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31" r:id="rId2"/>
    <p:sldId id="258" r:id="rId3"/>
    <p:sldId id="257" r:id="rId4"/>
    <p:sldId id="259" r:id="rId5"/>
    <p:sldId id="261" r:id="rId6"/>
    <p:sldId id="263" r:id="rId7"/>
    <p:sldId id="262" r:id="rId8"/>
    <p:sldId id="265" r:id="rId9"/>
    <p:sldId id="264" r:id="rId10"/>
    <p:sldId id="266" r:id="rId11"/>
    <p:sldId id="268" r:id="rId12"/>
    <p:sldId id="267" r:id="rId13"/>
    <p:sldId id="617" r:id="rId14"/>
    <p:sldId id="618" r:id="rId15"/>
    <p:sldId id="269" r:id="rId16"/>
    <p:sldId id="619" r:id="rId17"/>
    <p:sldId id="620" r:id="rId18"/>
    <p:sldId id="621" r:id="rId19"/>
    <p:sldId id="270" r:id="rId20"/>
    <p:sldId id="624" r:id="rId21"/>
    <p:sldId id="625" r:id="rId22"/>
    <p:sldId id="271" r:id="rId23"/>
    <p:sldId id="622" r:id="rId24"/>
    <p:sldId id="623" r:id="rId25"/>
    <p:sldId id="272" r:id="rId26"/>
    <p:sldId id="275" r:id="rId27"/>
    <p:sldId id="276" r:id="rId28"/>
    <p:sldId id="626" r:id="rId29"/>
    <p:sldId id="277" r:id="rId30"/>
    <p:sldId id="278" r:id="rId31"/>
    <p:sldId id="279" r:id="rId32"/>
    <p:sldId id="615" r:id="rId33"/>
    <p:sldId id="616" r:id="rId34"/>
    <p:sldId id="280" r:id="rId35"/>
    <p:sldId id="604" r:id="rId36"/>
    <p:sldId id="591" r:id="rId37"/>
    <p:sldId id="606" r:id="rId38"/>
    <p:sldId id="595" r:id="rId39"/>
    <p:sldId id="596" r:id="rId40"/>
    <p:sldId id="597" r:id="rId41"/>
    <p:sldId id="598" r:id="rId42"/>
    <p:sldId id="599" r:id="rId43"/>
    <p:sldId id="609" r:id="rId44"/>
    <p:sldId id="610" r:id="rId45"/>
    <p:sldId id="611" r:id="rId46"/>
    <p:sldId id="612" r:id="rId47"/>
    <p:sldId id="613" r:id="rId48"/>
    <p:sldId id="600" r:id="rId49"/>
    <p:sldId id="607" r:id="rId50"/>
    <p:sldId id="614" r:id="rId51"/>
    <p:sldId id="581"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69" d="100"/>
          <a:sy n="69" d="100"/>
        </p:scale>
        <p:origin x="37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E1A6F2-B311-4C6D-8C6A-9A7305E98B0E}"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220783A4-EF00-4750-953E-C7FEC9DF79DB}">
      <dgm:prSet phldrT="[Text]" custT="1"/>
      <dgm:spPr/>
      <dgm:t>
        <a:bodyPr/>
        <a:lstStyle/>
        <a:p>
          <a:pPr algn="ctr"/>
          <a:r>
            <a:rPr lang="en-US" sz="2600" b="1" dirty="0"/>
            <a:t>LUẬT</a:t>
          </a:r>
        </a:p>
      </dgm:t>
    </dgm:pt>
    <dgm:pt modelId="{DD8245FC-53D2-488F-98DB-6129D0634E4C}" type="parTrans" cxnId="{89BEC24D-5BED-4897-BAEB-E00AA9AF4C91}">
      <dgm:prSet/>
      <dgm:spPr/>
      <dgm:t>
        <a:bodyPr/>
        <a:lstStyle/>
        <a:p>
          <a:pPr algn="ctr"/>
          <a:endParaRPr lang="en-US"/>
        </a:p>
      </dgm:t>
    </dgm:pt>
    <dgm:pt modelId="{084C3F27-BEC4-4728-B1DD-4CC4C0912CE9}" type="sibTrans" cxnId="{89BEC24D-5BED-4897-BAEB-E00AA9AF4C91}">
      <dgm:prSet/>
      <dgm:spPr/>
      <dgm:t>
        <a:bodyPr/>
        <a:lstStyle/>
        <a:p>
          <a:pPr algn="ctr"/>
          <a:endParaRPr lang="en-US"/>
        </a:p>
      </dgm:t>
    </dgm:pt>
    <dgm:pt modelId="{2ECDAA5B-33A3-4748-8509-1B0E3B5D694E}">
      <dgm:prSet phldrT="[Text]" custT="1"/>
      <dgm:spPr/>
      <dgm:t>
        <a:bodyPr/>
        <a:lstStyle/>
        <a:p>
          <a:pPr algn="ctr"/>
          <a:r>
            <a:rPr lang="en-US" sz="2000" b="1" dirty="0" err="1"/>
            <a:t>Luật</a:t>
          </a:r>
          <a:r>
            <a:rPr lang="en-US" sz="2000" b="1" dirty="0"/>
            <a:t> </a:t>
          </a:r>
          <a:r>
            <a:rPr lang="en-US" sz="2000" b="1" dirty="0" err="1"/>
            <a:t>Viên</a:t>
          </a:r>
          <a:r>
            <a:rPr lang="en-US" sz="2000" b="1" dirty="0"/>
            <a:t> </a:t>
          </a:r>
          <a:r>
            <a:rPr lang="en-US" sz="2000" b="1" dirty="0" err="1"/>
            <a:t>chức</a:t>
          </a:r>
          <a:endParaRPr lang="en-US" sz="2000" b="1" dirty="0"/>
        </a:p>
      </dgm:t>
    </dgm:pt>
    <dgm:pt modelId="{454F03DA-A77E-448F-8B9C-334301F6990C}" type="parTrans" cxnId="{07683475-8CA5-4E53-8B43-A4CE71ECB20C}">
      <dgm:prSet/>
      <dgm:spPr/>
      <dgm:t>
        <a:bodyPr/>
        <a:lstStyle/>
        <a:p>
          <a:pPr algn="ctr"/>
          <a:endParaRPr lang="en-US"/>
        </a:p>
      </dgm:t>
    </dgm:pt>
    <dgm:pt modelId="{A4DE08C1-E486-4E1C-A644-AD8BD208AFFA}" type="sibTrans" cxnId="{07683475-8CA5-4E53-8B43-A4CE71ECB20C}">
      <dgm:prSet/>
      <dgm:spPr/>
      <dgm:t>
        <a:bodyPr/>
        <a:lstStyle/>
        <a:p>
          <a:pPr algn="ctr"/>
          <a:endParaRPr lang="en-US"/>
        </a:p>
      </dgm:t>
    </dgm:pt>
    <dgm:pt modelId="{EAA49B96-D041-4AB8-91C0-54452C31F0DC}">
      <dgm:prSet phldrT="[Text]" custT="1"/>
      <dgm:spPr/>
      <dgm:t>
        <a:bodyPr/>
        <a:lstStyle/>
        <a:p>
          <a:pPr algn="ctr"/>
          <a:r>
            <a:rPr lang="en-US" sz="2000" b="1" dirty="0" err="1"/>
            <a:t>Luật</a:t>
          </a:r>
          <a:r>
            <a:rPr lang="en-US" sz="2000" b="1" dirty="0"/>
            <a:t> </a:t>
          </a:r>
          <a:r>
            <a:rPr lang="en-US" sz="2000" b="1" dirty="0" err="1"/>
            <a:t>Giáo</a:t>
          </a:r>
          <a:r>
            <a:rPr lang="en-US" sz="2000" b="1" dirty="0"/>
            <a:t> </a:t>
          </a:r>
          <a:r>
            <a:rPr lang="en-US" sz="2000" b="1" dirty="0" err="1"/>
            <a:t>dục</a:t>
          </a:r>
          <a:endParaRPr lang="en-US" sz="2000" b="1" dirty="0"/>
        </a:p>
      </dgm:t>
    </dgm:pt>
    <dgm:pt modelId="{785B7915-7648-47A0-8D48-789F236001CF}" type="parTrans" cxnId="{AD44340D-1703-4F71-BA17-C650003D10BB}">
      <dgm:prSet/>
      <dgm:spPr/>
      <dgm:t>
        <a:bodyPr/>
        <a:lstStyle/>
        <a:p>
          <a:pPr algn="ctr"/>
          <a:endParaRPr lang="en-US"/>
        </a:p>
      </dgm:t>
    </dgm:pt>
    <dgm:pt modelId="{03E23240-6155-47AE-AED7-8F7B4044D3E6}" type="sibTrans" cxnId="{AD44340D-1703-4F71-BA17-C650003D10BB}">
      <dgm:prSet/>
      <dgm:spPr/>
      <dgm:t>
        <a:bodyPr/>
        <a:lstStyle/>
        <a:p>
          <a:pPr algn="ctr"/>
          <a:endParaRPr lang="en-US"/>
        </a:p>
      </dgm:t>
    </dgm:pt>
    <dgm:pt modelId="{73B7B0A4-232A-49BC-916E-43F6D2ABF829}">
      <dgm:prSet phldrT="[Text]" custT="1"/>
      <dgm:spPr/>
      <dgm:t>
        <a:bodyPr/>
        <a:lstStyle/>
        <a:p>
          <a:pPr algn="ctr"/>
          <a:r>
            <a:rPr lang="en-US" sz="2000" b="1"/>
            <a:t>Luật Giáo dục đại học</a:t>
          </a:r>
        </a:p>
      </dgm:t>
    </dgm:pt>
    <dgm:pt modelId="{9EE33ACB-F39C-4BD1-BA4E-A2ABE9D52BF1}" type="parTrans" cxnId="{F3674A5B-C8DB-4BB0-A96D-0A2FD3EAB871}">
      <dgm:prSet/>
      <dgm:spPr/>
      <dgm:t>
        <a:bodyPr/>
        <a:lstStyle/>
        <a:p>
          <a:pPr algn="ctr"/>
          <a:endParaRPr lang="en-US"/>
        </a:p>
      </dgm:t>
    </dgm:pt>
    <dgm:pt modelId="{0AFCE3FA-1558-4EFA-B45A-ECA992F2F61E}" type="sibTrans" cxnId="{F3674A5B-C8DB-4BB0-A96D-0A2FD3EAB871}">
      <dgm:prSet/>
      <dgm:spPr/>
      <dgm:t>
        <a:bodyPr/>
        <a:lstStyle/>
        <a:p>
          <a:pPr algn="ctr"/>
          <a:endParaRPr lang="en-US"/>
        </a:p>
      </dgm:t>
    </dgm:pt>
    <dgm:pt modelId="{4A0A11EC-84E8-4098-803A-F590AB9F2E60}">
      <dgm:prSet phldrT="[Text]" custT="1"/>
      <dgm:spPr/>
      <dgm:t>
        <a:bodyPr/>
        <a:lstStyle/>
        <a:p>
          <a:pPr algn="ctr"/>
          <a:r>
            <a:rPr lang="en-US" sz="2000" b="1" dirty="0" err="1"/>
            <a:t>Các</a:t>
          </a:r>
          <a:r>
            <a:rPr lang="en-US" sz="2000" b="1" dirty="0"/>
            <a:t> </a:t>
          </a:r>
          <a:r>
            <a:rPr lang="en-US" sz="2000" b="1" dirty="0" err="1"/>
            <a:t>luật</a:t>
          </a:r>
          <a:r>
            <a:rPr lang="en-US" sz="2000" b="1" dirty="0"/>
            <a:t> </a:t>
          </a:r>
          <a:r>
            <a:rPr lang="en-US" sz="2000" b="1" dirty="0" err="1"/>
            <a:t>khác</a:t>
          </a:r>
          <a:r>
            <a:rPr lang="en-US" sz="2000" b="1" dirty="0"/>
            <a:t> </a:t>
          </a:r>
          <a:r>
            <a:rPr lang="en-US" sz="2000" b="1" dirty="0" err="1"/>
            <a:t>có</a:t>
          </a:r>
          <a:r>
            <a:rPr lang="en-US" sz="2000" b="1" dirty="0"/>
            <a:t> </a:t>
          </a:r>
          <a:r>
            <a:rPr lang="en-US" sz="2000" b="1" dirty="0" err="1"/>
            <a:t>liên</a:t>
          </a:r>
          <a:r>
            <a:rPr lang="en-US" sz="2000" b="1" dirty="0"/>
            <a:t> </a:t>
          </a:r>
          <a:r>
            <a:rPr lang="en-US" sz="2000" b="1" dirty="0" err="1"/>
            <a:t>quan</a:t>
          </a:r>
          <a:endParaRPr lang="en-US" sz="2000" b="1" dirty="0"/>
        </a:p>
      </dgm:t>
    </dgm:pt>
    <dgm:pt modelId="{B26A6108-3216-4392-8303-F033376A0DCB}" type="parTrans" cxnId="{005E7136-D897-4B84-B367-521AF0F31DC3}">
      <dgm:prSet/>
      <dgm:spPr/>
      <dgm:t>
        <a:bodyPr/>
        <a:lstStyle/>
        <a:p>
          <a:pPr algn="ctr"/>
          <a:endParaRPr lang="en-US"/>
        </a:p>
      </dgm:t>
    </dgm:pt>
    <dgm:pt modelId="{AE71F554-B276-4AC3-A31A-D540BCB9422B}" type="sibTrans" cxnId="{005E7136-D897-4B84-B367-521AF0F31DC3}">
      <dgm:prSet/>
      <dgm:spPr/>
      <dgm:t>
        <a:bodyPr/>
        <a:lstStyle/>
        <a:p>
          <a:pPr algn="ctr"/>
          <a:endParaRPr lang="en-US"/>
        </a:p>
      </dgm:t>
    </dgm:pt>
    <dgm:pt modelId="{A3FB0D10-AB94-49D4-BC3C-6FFE40DF3334}">
      <dgm:prSet phldrT="[Text]"/>
      <dgm:spPr/>
      <dgm:t>
        <a:bodyPr/>
        <a:lstStyle/>
        <a:p>
          <a:pPr algn="ctr"/>
          <a:r>
            <a:rPr lang="en-US" dirty="0" err="1"/>
            <a:t>Luật</a:t>
          </a:r>
          <a:r>
            <a:rPr lang="en-US" dirty="0"/>
            <a:t> </a:t>
          </a:r>
          <a:r>
            <a:rPr lang="en-US" dirty="0" err="1"/>
            <a:t>Tổ</a:t>
          </a:r>
          <a:r>
            <a:rPr lang="en-US" dirty="0"/>
            <a:t> </a:t>
          </a:r>
          <a:r>
            <a:rPr lang="en-US" dirty="0" err="1"/>
            <a:t>chức</a:t>
          </a:r>
          <a:r>
            <a:rPr lang="en-US" dirty="0"/>
            <a:t> </a:t>
          </a:r>
          <a:r>
            <a:rPr lang="en-US" dirty="0" err="1"/>
            <a:t>chính</a:t>
          </a:r>
          <a:r>
            <a:rPr lang="en-US" dirty="0"/>
            <a:t> </a:t>
          </a:r>
          <a:r>
            <a:rPr lang="en-US" dirty="0" err="1"/>
            <a:t>quyền</a:t>
          </a:r>
          <a:r>
            <a:rPr lang="en-US" dirty="0"/>
            <a:t> </a:t>
          </a:r>
          <a:r>
            <a:rPr lang="en-US" dirty="0" err="1"/>
            <a:t>địa</a:t>
          </a:r>
          <a:r>
            <a:rPr lang="en-US" dirty="0"/>
            <a:t> </a:t>
          </a:r>
          <a:r>
            <a:rPr lang="en-US" dirty="0" err="1"/>
            <a:t>phương</a:t>
          </a:r>
          <a:endParaRPr lang="en-US" dirty="0"/>
        </a:p>
      </dgm:t>
    </dgm:pt>
    <dgm:pt modelId="{B492FCA2-5E7D-4D16-A1F2-73C40989ECFA}" type="parTrans" cxnId="{745288F5-B759-4025-895A-B92E7ECFBB34}">
      <dgm:prSet/>
      <dgm:spPr/>
      <dgm:t>
        <a:bodyPr/>
        <a:lstStyle/>
        <a:p>
          <a:pPr algn="ctr"/>
          <a:endParaRPr lang="en-US"/>
        </a:p>
      </dgm:t>
    </dgm:pt>
    <dgm:pt modelId="{739FA04A-27C4-4C46-9CD0-DC56F0FAB2A1}" type="sibTrans" cxnId="{745288F5-B759-4025-895A-B92E7ECFBB34}">
      <dgm:prSet/>
      <dgm:spPr/>
      <dgm:t>
        <a:bodyPr/>
        <a:lstStyle/>
        <a:p>
          <a:pPr algn="ctr"/>
          <a:endParaRPr lang="en-US"/>
        </a:p>
      </dgm:t>
    </dgm:pt>
    <dgm:pt modelId="{85F2FB96-EA33-4BB8-9FC5-B22921DC939B}">
      <dgm:prSet phldrT="[Text]"/>
      <dgm:spPr/>
      <dgm:t>
        <a:bodyPr/>
        <a:lstStyle/>
        <a:p>
          <a:pPr algn="ctr"/>
          <a:r>
            <a:rPr lang="vi-VN" dirty="0"/>
            <a:t>Bộ </a:t>
          </a:r>
          <a:r>
            <a:rPr lang="en-US" dirty="0" err="1"/>
            <a:t>Luật</a:t>
          </a:r>
          <a:r>
            <a:rPr lang="en-US" dirty="0"/>
            <a:t> lao </a:t>
          </a:r>
          <a:r>
            <a:rPr lang="en-US" dirty="0" err="1"/>
            <a:t>động</a:t>
          </a:r>
          <a:endParaRPr lang="en-US" dirty="0"/>
        </a:p>
      </dgm:t>
    </dgm:pt>
    <dgm:pt modelId="{F494C39C-FF28-4D74-8B0C-AD2B565832B3}" type="parTrans" cxnId="{02675821-4150-4A01-B236-244EE01834E0}">
      <dgm:prSet/>
      <dgm:spPr/>
      <dgm:t>
        <a:bodyPr/>
        <a:lstStyle/>
        <a:p>
          <a:pPr algn="ctr"/>
          <a:endParaRPr lang="en-US"/>
        </a:p>
      </dgm:t>
    </dgm:pt>
    <dgm:pt modelId="{0BCF7367-EC88-4DB5-915B-F17AC17D444C}" type="sibTrans" cxnId="{02675821-4150-4A01-B236-244EE01834E0}">
      <dgm:prSet/>
      <dgm:spPr/>
      <dgm:t>
        <a:bodyPr/>
        <a:lstStyle/>
        <a:p>
          <a:pPr algn="ctr"/>
          <a:endParaRPr lang="en-US"/>
        </a:p>
      </dgm:t>
    </dgm:pt>
    <dgm:pt modelId="{1B462860-B864-4E22-A307-87CF6B4C648B}">
      <dgm:prSet phldrT="[Text]"/>
      <dgm:spPr/>
      <dgm:t>
        <a:bodyPr/>
        <a:lstStyle/>
        <a:p>
          <a:pPr algn="ctr"/>
          <a:r>
            <a:rPr lang="en-US" dirty="0" err="1"/>
            <a:t>Luật</a:t>
          </a:r>
          <a:r>
            <a:rPr lang="en-US" dirty="0"/>
            <a:t> </a:t>
          </a:r>
          <a:r>
            <a:rPr lang="en-US" dirty="0" err="1"/>
            <a:t>Người</a:t>
          </a:r>
          <a:r>
            <a:rPr lang="en-US" dirty="0"/>
            <a:t> </a:t>
          </a:r>
          <a:r>
            <a:rPr lang="en-US" dirty="0" err="1"/>
            <a:t>khuyết</a:t>
          </a:r>
          <a:r>
            <a:rPr lang="en-US" dirty="0"/>
            <a:t> </a:t>
          </a:r>
          <a:r>
            <a:rPr lang="en-US" dirty="0" err="1"/>
            <a:t>tật</a:t>
          </a:r>
          <a:endParaRPr lang="en-US" dirty="0"/>
        </a:p>
      </dgm:t>
    </dgm:pt>
    <dgm:pt modelId="{7F315E5C-0924-4AE1-B43E-ABB0E37BF130}" type="parTrans" cxnId="{108A94B5-ACB6-441F-8051-7D9E148AF776}">
      <dgm:prSet/>
      <dgm:spPr/>
      <dgm:t>
        <a:bodyPr/>
        <a:lstStyle/>
        <a:p>
          <a:pPr algn="ctr"/>
          <a:endParaRPr lang="en-US"/>
        </a:p>
      </dgm:t>
    </dgm:pt>
    <dgm:pt modelId="{544B7579-816B-4DA0-86B0-D2916A399747}" type="sibTrans" cxnId="{108A94B5-ACB6-441F-8051-7D9E148AF776}">
      <dgm:prSet/>
      <dgm:spPr/>
      <dgm:t>
        <a:bodyPr/>
        <a:lstStyle/>
        <a:p>
          <a:pPr algn="ctr"/>
          <a:endParaRPr lang="en-US"/>
        </a:p>
      </dgm:t>
    </dgm:pt>
    <dgm:pt modelId="{B53772DB-191A-4B1B-B89A-59342750E8A6}">
      <dgm:prSet phldrT="[Text]"/>
      <dgm:spPr/>
      <dgm:t>
        <a:bodyPr/>
        <a:lstStyle/>
        <a:p>
          <a:pPr algn="ctr"/>
          <a:r>
            <a:rPr lang="en-US"/>
            <a:t>...</a:t>
          </a:r>
        </a:p>
      </dgm:t>
    </dgm:pt>
    <dgm:pt modelId="{13BBDC14-FBD2-49F2-9E2E-7FD9F536670B}" type="parTrans" cxnId="{466F6F0C-9FAE-40AE-9DF0-38F866436AC7}">
      <dgm:prSet/>
      <dgm:spPr/>
      <dgm:t>
        <a:bodyPr/>
        <a:lstStyle/>
        <a:p>
          <a:pPr algn="ctr"/>
          <a:endParaRPr lang="en-US"/>
        </a:p>
      </dgm:t>
    </dgm:pt>
    <dgm:pt modelId="{C8E756F4-04C0-40B3-9C3E-F2D022CF6EF6}" type="sibTrans" cxnId="{466F6F0C-9FAE-40AE-9DF0-38F866436AC7}">
      <dgm:prSet/>
      <dgm:spPr/>
      <dgm:t>
        <a:bodyPr/>
        <a:lstStyle/>
        <a:p>
          <a:pPr algn="ctr"/>
          <a:endParaRPr lang="en-US"/>
        </a:p>
      </dgm:t>
    </dgm:pt>
    <dgm:pt modelId="{6A515315-02CA-4895-AD7F-4607943FE879}">
      <dgm:prSet phldrT="[Text]"/>
      <dgm:spPr/>
      <dgm:t>
        <a:bodyPr/>
        <a:lstStyle/>
        <a:p>
          <a:pPr algn="ctr"/>
          <a:r>
            <a:rPr lang="en-US" dirty="0" err="1"/>
            <a:t>Luật</a:t>
          </a:r>
          <a:r>
            <a:rPr lang="en-US" dirty="0"/>
            <a:t> </a:t>
          </a:r>
          <a:r>
            <a:rPr lang="en-US" dirty="0" err="1"/>
            <a:t>Tổ</a:t>
          </a:r>
          <a:r>
            <a:rPr lang="en-US" dirty="0"/>
            <a:t> </a:t>
          </a:r>
          <a:r>
            <a:rPr lang="en-US" dirty="0" err="1"/>
            <a:t>chức</a:t>
          </a:r>
          <a:r>
            <a:rPr lang="en-US" dirty="0"/>
            <a:t> </a:t>
          </a:r>
          <a:r>
            <a:rPr lang="en-US" dirty="0" err="1"/>
            <a:t>Chính</a:t>
          </a:r>
          <a:r>
            <a:rPr lang="en-US" dirty="0"/>
            <a:t> </a:t>
          </a:r>
          <a:r>
            <a:rPr lang="en-US" dirty="0" err="1"/>
            <a:t>phủ</a:t>
          </a:r>
          <a:endParaRPr lang="en-US" dirty="0"/>
        </a:p>
      </dgm:t>
    </dgm:pt>
    <dgm:pt modelId="{6A860EE3-130D-4E63-A213-D30F867F8CC6}" type="parTrans" cxnId="{F8972620-D657-4066-9B44-D46AEC402A3A}">
      <dgm:prSet/>
      <dgm:spPr/>
      <dgm:t>
        <a:bodyPr/>
        <a:lstStyle/>
        <a:p>
          <a:pPr algn="ctr"/>
          <a:endParaRPr lang="en-US"/>
        </a:p>
      </dgm:t>
    </dgm:pt>
    <dgm:pt modelId="{EA7BB122-EABE-4A0A-95F4-086F19100149}" type="sibTrans" cxnId="{F8972620-D657-4066-9B44-D46AEC402A3A}">
      <dgm:prSet/>
      <dgm:spPr/>
      <dgm:t>
        <a:bodyPr/>
        <a:lstStyle/>
        <a:p>
          <a:pPr algn="ctr"/>
          <a:endParaRPr lang="en-US"/>
        </a:p>
      </dgm:t>
    </dgm:pt>
    <dgm:pt modelId="{FB4A93A1-4D4D-462D-8FA4-7962C0BAE96A}">
      <dgm:prSet phldrT="[Text]"/>
      <dgm:spPr/>
      <dgm:t>
        <a:bodyPr/>
        <a:lstStyle/>
        <a:p>
          <a:pPr algn="ctr"/>
          <a:r>
            <a:rPr lang="en-US" dirty="0" err="1"/>
            <a:t>Luật</a:t>
          </a:r>
          <a:r>
            <a:rPr lang="en-US" dirty="0"/>
            <a:t> </a:t>
          </a:r>
          <a:r>
            <a:rPr lang="en-US" dirty="0" err="1"/>
            <a:t>Bảo</a:t>
          </a:r>
          <a:r>
            <a:rPr lang="en-US" dirty="0"/>
            <a:t> </a:t>
          </a:r>
          <a:r>
            <a:rPr lang="en-US" dirty="0" err="1"/>
            <a:t>hiểm</a:t>
          </a:r>
          <a:r>
            <a:rPr lang="en-US" dirty="0"/>
            <a:t> </a:t>
          </a:r>
          <a:r>
            <a:rPr lang="en-US" dirty="0" err="1"/>
            <a:t>xã</a:t>
          </a:r>
          <a:r>
            <a:rPr lang="en-US" dirty="0"/>
            <a:t> </a:t>
          </a:r>
          <a:r>
            <a:rPr lang="en-US" dirty="0" err="1"/>
            <a:t>hội</a:t>
          </a:r>
          <a:endParaRPr lang="en-US" dirty="0"/>
        </a:p>
      </dgm:t>
    </dgm:pt>
    <dgm:pt modelId="{057D76BE-7206-4154-BBC8-1A6DD6C2BC59}" type="parTrans" cxnId="{3370AC30-FBB5-49C0-AE46-C05056189B1E}">
      <dgm:prSet/>
      <dgm:spPr/>
      <dgm:t>
        <a:bodyPr/>
        <a:lstStyle/>
        <a:p>
          <a:pPr algn="ctr"/>
          <a:endParaRPr lang="en-US"/>
        </a:p>
      </dgm:t>
    </dgm:pt>
    <dgm:pt modelId="{9E10F0CE-CB7B-4340-BD7C-DCF62B3B4C66}" type="sibTrans" cxnId="{3370AC30-FBB5-49C0-AE46-C05056189B1E}">
      <dgm:prSet/>
      <dgm:spPr/>
      <dgm:t>
        <a:bodyPr/>
        <a:lstStyle/>
        <a:p>
          <a:pPr algn="ctr"/>
          <a:endParaRPr lang="en-US"/>
        </a:p>
      </dgm:t>
    </dgm:pt>
    <dgm:pt modelId="{4BC0A154-7E9D-4126-98CC-8D6095D530EF}">
      <dgm:prSet phldrT="[Text]"/>
      <dgm:spPr/>
      <dgm:t>
        <a:bodyPr/>
        <a:lstStyle/>
        <a:p>
          <a:pPr algn="ctr"/>
          <a:r>
            <a:rPr lang="en-US" dirty="0" err="1"/>
            <a:t>Luật</a:t>
          </a:r>
          <a:r>
            <a:rPr lang="en-US" dirty="0"/>
            <a:t> </a:t>
          </a:r>
          <a:r>
            <a:rPr lang="en-US" dirty="0" err="1"/>
            <a:t>Công</a:t>
          </a:r>
          <a:r>
            <a:rPr lang="en-US" dirty="0"/>
            <a:t> </a:t>
          </a:r>
          <a:r>
            <a:rPr lang="en-US" dirty="0" err="1"/>
            <a:t>đoàn</a:t>
          </a:r>
          <a:endParaRPr lang="en-US" dirty="0"/>
        </a:p>
      </dgm:t>
    </dgm:pt>
    <dgm:pt modelId="{AD1057B8-42B0-4FB6-BFFE-ACF6C23F7FD5}" type="parTrans" cxnId="{DFF51235-E3BC-4BDA-B70A-8C726ACD00B2}">
      <dgm:prSet/>
      <dgm:spPr/>
      <dgm:t>
        <a:bodyPr/>
        <a:lstStyle/>
        <a:p>
          <a:pPr algn="ctr"/>
          <a:endParaRPr lang="en-US"/>
        </a:p>
      </dgm:t>
    </dgm:pt>
    <dgm:pt modelId="{6471EF2C-2FBA-4807-82B3-6BD00250289E}" type="sibTrans" cxnId="{DFF51235-E3BC-4BDA-B70A-8C726ACD00B2}">
      <dgm:prSet/>
      <dgm:spPr/>
      <dgm:t>
        <a:bodyPr/>
        <a:lstStyle/>
        <a:p>
          <a:pPr algn="ctr"/>
          <a:endParaRPr lang="en-US"/>
        </a:p>
      </dgm:t>
    </dgm:pt>
    <dgm:pt modelId="{CFA1FDC3-A500-45B0-860F-BD3A549D3A7F}" type="pres">
      <dgm:prSet presAssocID="{5FE1A6F2-B311-4C6D-8C6A-9A7305E98B0E}" presName="hierChild1" presStyleCnt="0">
        <dgm:presLayoutVars>
          <dgm:chPref val="1"/>
          <dgm:dir/>
          <dgm:animOne val="branch"/>
          <dgm:animLvl val="lvl"/>
          <dgm:resizeHandles/>
        </dgm:presLayoutVars>
      </dgm:prSet>
      <dgm:spPr/>
      <dgm:t>
        <a:bodyPr/>
        <a:lstStyle/>
        <a:p>
          <a:endParaRPr lang="en-US"/>
        </a:p>
      </dgm:t>
    </dgm:pt>
    <dgm:pt modelId="{6D25EA61-DA17-4CA6-AE8C-A336E7F7F3EB}" type="pres">
      <dgm:prSet presAssocID="{220783A4-EF00-4750-953E-C7FEC9DF79DB}" presName="hierRoot1" presStyleCnt="0"/>
      <dgm:spPr/>
    </dgm:pt>
    <dgm:pt modelId="{5331F250-EDBB-4B8A-A5CC-D85BEB1D045C}" type="pres">
      <dgm:prSet presAssocID="{220783A4-EF00-4750-953E-C7FEC9DF79DB}" presName="composite" presStyleCnt="0"/>
      <dgm:spPr/>
    </dgm:pt>
    <dgm:pt modelId="{E2563A75-A765-426E-B26A-3F48359EF578}" type="pres">
      <dgm:prSet presAssocID="{220783A4-EF00-4750-953E-C7FEC9DF79DB}" presName="background" presStyleLbl="node0" presStyleIdx="0" presStyleCnt="1"/>
      <dgm:spPr/>
    </dgm:pt>
    <dgm:pt modelId="{CCCCAB81-233A-4590-BE34-C4555BA9DB68}" type="pres">
      <dgm:prSet presAssocID="{220783A4-EF00-4750-953E-C7FEC9DF79DB}" presName="text" presStyleLbl="fgAcc0" presStyleIdx="0" presStyleCnt="1">
        <dgm:presLayoutVars>
          <dgm:chPref val="3"/>
        </dgm:presLayoutVars>
      </dgm:prSet>
      <dgm:spPr/>
      <dgm:t>
        <a:bodyPr/>
        <a:lstStyle/>
        <a:p>
          <a:endParaRPr lang="en-US"/>
        </a:p>
      </dgm:t>
    </dgm:pt>
    <dgm:pt modelId="{A2EC8A55-2300-496A-AF66-5FFF627D1E50}" type="pres">
      <dgm:prSet presAssocID="{220783A4-EF00-4750-953E-C7FEC9DF79DB}" presName="hierChild2" presStyleCnt="0"/>
      <dgm:spPr/>
    </dgm:pt>
    <dgm:pt modelId="{AA9F6475-4C2A-4BF9-B542-C4538767D500}" type="pres">
      <dgm:prSet presAssocID="{454F03DA-A77E-448F-8B9C-334301F6990C}" presName="Name10" presStyleLbl="parChTrans1D2" presStyleIdx="0" presStyleCnt="4"/>
      <dgm:spPr/>
      <dgm:t>
        <a:bodyPr/>
        <a:lstStyle/>
        <a:p>
          <a:endParaRPr lang="en-US"/>
        </a:p>
      </dgm:t>
    </dgm:pt>
    <dgm:pt modelId="{41E9FE15-0F3A-4956-9FE3-F295800C9C10}" type="pres">
      <dgm:prSet presAssocID="{2ECDAA5B-33A3-4748-8509-1B0E3B5D694E}" presName="hierRoot2" presStyleCnt="0"/>
      <dgm:spPr/>
    </dgm:pt>
    <dgm:pt modelId="{12CC5062-D22F-4F63-B4F5-ABF39512EC99}" type="pres">
      <dgm:prSet presAssocID="{2ECDAA5B-33A3-4748-8509-1B0E3B5D694E}" presName="composite2" presStyleCnt="0"/>
      <dgm:spPr/>
    </dgm:pt>
    <dgm:pt modelId="{FED923EE-5B62-4E9C-8EEF-B49666A4C5DF}" type="pres">
      <dgm:prSet presAssocID="{2ECDAA5B-33A3-4748-8509-1B0E3B5D694E}" presName="background2" presStyleLbl="node2" presStyleIdx="0" presStyleCnt="4"/>
      <dgm:spPr/>
    </dgm:pt>
    <dgm:pt modelId="{5FF57F51-641B-4ABC-B5DD-7F4DD13D4E1E}" type="pres">
      <dgm:prSet presAssocID="{2ECDAA5B-33A3-4748-8509-1B0E3B5D694E}" presName="text2" presStyleLbl="fgAcc2" presStyleIdx="0" presStyleCnt="4" custLinFactNeighborX="-743" custLinFactNeighborY="28835">
        <dgm:presLayoutVars>
          <dgm:chPref val="3"/>
        </dgm:presLayoutVars>
      </dgm:prSet>
      <dgm:spPr/>
      <dgm:t>
        <a:bodyPr/>
        <a:lstStyle/>
        <a:p>
          <a:endParaRPr lang="en-US"/>
        </a:p>
      </dgm:t>
    </dgm:pt>
    <dgm:pt modelId="{E26A9FC8-B023-4B33-BF6E-AC79B836A548}" type="pres">
      <dgm:prSet presAssocID="{2ECDAA5B-33A3-4748-8509-1B0E3B5D694E}" presName="hierChild3" presStyleCnt="0"/>
      <dgm:spPr/>
    </dgm:pt>
    <dgm:pt modelId="{0664BE07-7AF6-432B-A6FE-8E47D98A29E9}" type="pres">
      <dgm:prSet presAssocID="{785B7915-7648-47A0-8D48-789F236001CF}" presName="Name10" presStyleLbl="parChTrans1D2" presStyleIdx="1" presStyleCnt="4"/>
      <dgm:spPr/>
      <dgm:t>
        <a:bodyPr/>
        <a:lstStyle/>
        <a:p>
          <a:endParaRPr lang="en-US"/>
        </a:p>
      </dgm:t>
    </dgm:pt>
    <dgm:pt modelId="{DE8DEF20-DD83-4C36-8797-DAE6475483E1}" type="pres">
      <dgm:prSet presAssocID="{EAA49B96-D041-4AB8-91C0-54452C31F0DC}" presName="hierRoot2" presStyleCnt="0"/>
      <dgm:spPr/>
    </dgm:pt>
    <dgm:pt modelId="{F8D6BBA0-FC94-4BC2-92EE-2973C99D01C7}" type="pres">
      <dgm:prSet presAssocID="{EAA49B96-D041-4AB8-91C0-54452C31F0DC}" presName="composite2" presStyleCnt="0"/>
      <dgm:spPr/>
    </dgm:pt>
    <dgm:pt modelId="{F492409A-E909-4DFE-9C23-C7ED7774DDB5}" type="pres">
      <dgm:prSet presAssocID="{EAA49B96-D041-4AB8-91C0-54452C31F0DC}" presName="background2" presStyleLbl="node2" presStyleIdx="1" presStyleCnt="4"/>
      <dgm:spPr/>
    </dgm:pt>
    <dgm:pt modelId="{1AAB2664-D8C9-47DE-A194-14D3AB7D106C}" type="pres">
      <dgm:prSet presAssocID="{EAA49B96-D041-4AB8-91C0-54452C31F0DC}" presName="text2" presStyleLbl="fgAcc2" presStyleIdx="1" presStyleCnt="4" custLinFactNeighborX="-743" custLinFactNeighborY="28835">
        <dgm:presLayoutVars>
          <dgm:chPref val="3"/>
        </dgm:presLayoutVars>
      </dgm:prSet>
      <dgm:spPr/>
      <dgm:t>
        <a:bodyPr/>
        <a:lstStyle/>
        <a:p>
          <a:endParaRPr lang="en-US"/>
        </a:p>
      </dgm:t>
    </dgm:pt>
    <dgm:pt modelId="{E1503210-6D1C-4B56-BDB1-0671C4F388FB}" type="pres">
      <dgm:prSet presAssocID="{EAA49B96-D041-4AB8-91C0-54452C31F0DC}" presName="hierChild3" presStyleCnt="0"/>
      <dgm:spPr/>
    </dgm:pt>
    <dgm:pt modelId="{179DAE87-2375-415D-B870-276950DB313E}" type="pres">
      <dgm:prSet presAssocID="{9EE33ACB-F39C-4BD1-BA4E-A2ABE9D52BF1}" presName="Name10" presStyleLbl="parChTrans1D2" presStyleIdx="2" presStyleCnt="4"/>
      <dgm:spPr/>
      <dgm:t>
        <a:bodyPr/>
        <a:lstStyle/>
        <a:p>
          <a:endParaRPr lang="en-US"/>
        </a:p>
      </dgm:t>
    </dgm:pt>
    <dgm:pt modelId="{878AB355-9E19-49ED-976F-C2F15E4900A4}" type="pres">
      <dgm:prSet presAssocID="{73B7B0A4-232A-49BC-916E-43F6D2ABF829}" presName="hierRoot2" presStyleCnt="0"/>
      <dgm:spPr/>
    </dgm:pt>
    <dgm:pt modelId="{9CCE8E85-7211-4E23-A645-F39D6E33C27F}" type="pres">
      <dgm:prSet presAssocID="{73B7B0A4-232A-49BC-916E-43F6D2ABF829}" presName="composite2" presStyleCnt="0"/>
      <dgm:spPr/>
    </dgm:pt>
    <dgm:pt modelId="{28EEB5A8-F144-422D-8600-04633EF1EBBB}" type="pres">
      <dgm:prSet presAssocID="{73B7B0A4-232A-49BC-916E-43F6D2ABF829}" presName="background2" presStyleLbl="node2" presStyleIdx="2" presStyleCnt="4"/>
      <dgm:spPr/>
    </dgm:pt>
    <dgm:pt modelId="{BFEA5D41-58F0-48CD-85EE-A4372D9F7AC6}" type="pres">
      <dgm:prSet presAssocID="{73B7B0A4-232A-49BC-916E-43F6D2ABF829}" presName="text2" presStyleLbl="fgAcc2" presStyleIdx="2" presStyleCnt="4" custLinFactNeighborX="-743" custLinFactNeighborY="28835">
        <dgm:presLayoutVars>
          <dgm:chPref val="3"/>
        </dgm:presLayoutVars>
      </dgm:prSet>
      <dgm:spPr/>
      <dgm:t>
        <a:bodyPr/>
        <a:lstStyle/>
        <a:p>
          <a:endParaRPr lang="en-US"/>
        </a:p>
      </dgm:t>
    </dgm:pt>
    <dgm:pt modelId="{47329D66-D9A7-479C-9906-3445B68A8689}" type="pres">
      <dgm:prSet presAssocID="{73B7B0A4-232A-49BC-916E-43F6D2ABF829}" presName="hierChild3" presStyleCnt="0"/>
      <dgm:spPr/>
    </dgm:pt>
    <dgm:pt modelId="{B9B0B105-7287-44A8-B76C-22769D3E2E51}" type="pres">
      <dgm:prSet presAssocID="{B26A6108-3216-4392-8303-F033376A0DCB}" presName="Name10" presStyleLbl="parChTrans1D2" presStyleIdx="3" presStyleCnt="4"/>
      <dgm:spPr/>
      <dgm:t>
        <a:bodyPr/>
        <a:lstStyle/>
        <a:p>
          <a:endParaRPr lang="en-US"/>
        </a:p>
      </dgm:t>
    </dgm:pt>
    <dgm:pt modelId="{16AA669A-4C89-4BB1-8FEB-26C3DCAFAFF6}" type="pres">
      <dgm:prSet presAssocID="{4A0A11EC-84E8-4098-803A-F590AB9F2E60}" presName="hierRoot2" presStyleCnt="0"/>
      <dgm:spPr/>
    </dgm:pt>
    <dgm:pt modelId="{71F2231C-CB1A-41C4-861C-4F380DDC6770}" type="pres">
      <dgm:prSet presAssocID="{4A0A11EC-84E8-4098-803A-F590AB9F2E60}" presName="composite2" presStyleCnt="0"/>
      <dgm:spPr/>
    </dgm:pt>
    <dgm:pt modelId="{A2201536-870E-41D1-B74B-9362BBB75E6A}" type="pres">
      <dgm:prSet presAssocID="{4A0A11EC-84E8-4098-803A-F590AB9F2E60}" presName="background2" presStyleLbl="node2" presStyleIdx="3" presStyleCnt="4"/>
      <dgm:spPr/>
    </dgm:pt>
    <dgm:pt modelId="{24B14DCA-1898-4DBD-8DF5-2E65A801A011}" type="pres">
      <dgm:prSet presAssocID="{4A0A11EC-84E8-4098-803A-F590AB9F2E60}" presName="text2" presStyleLbl="fgAcc2" presStyleIdx="3" presStyleCnt="4" custLinFactNeighborX="-743" custLinFactNeighborY="28835">
        <dgm:presLayoutVars>
          <dgm:chPref val="3"/>
        </dgm:presLayoutVars>
      </dgm:prSet>
      <dgm:spPr/>
      <dgm:t>
        <a:bodyPr/>
        <a:lstStyle/>
        <a:p>
          <a:endParaRPr lang="en-US"/>
        </a:p>
      </dgm:t>
    </dgm:pt>
    <dgm:pt modelId="{58EDF17D-D9D3-4C69-A704-89287C84F1D4}" type="pres">
      <dgm:prSet presAssocID="{4A0A11EC-84E8-4098-803A-F590AB9F2E60}" presName="hierChild3" presStyleCnt="0"/>
      <dgm:spPr/>
    </dgm:pt>
    <dgm:pt modelId="{279D214B-0BC8-40E6-890A-31C699DA17D0}" type="pres">
      <dgm:prSet presAssocID="{6A860EE3-130D-4E63-A213-D30F867F8CC6}" presName="Name17" presStyleLbl="parChTrans1D3" presStyleIdx="0" presStyleCnt="7"/>
      <dgm:spPr/>
      <dgm:t>
        <a:bodyPr/>
        <a:lstStyle/>
        <a:p>
          <a:endParaRPr lang="en-US"/>
        </a:p>
      </dgm:t>
    </dgm:pt>
    <dgm:pt modelId="{53C56724-44A3-420E-A957-83FE89F7392B}" type="pres">
      <dgm:prSet presAssocID="{6A515315-02CA-4895-AD7F-4607943FE879}" presName="hierRoot3" presStyleCnt="0"/>
      <dgm:spPr/>
    </dgm:pt>
    <dgm:pt modelId="{66A03128-EDC3-49AA-A04D-D9F5F319C00D}" type="pres">
      <dgm:prSet presAssocID="{6A515315-02CA-4895-AD7F-4607943FE879}" presName="composite3" presStyleCnt="0"/>
      <dgm:spPr/>
    </dgm:pt>
    <dgm:pt modelId="{0ECD4091-7909-45E8-83F0-8B67FF5A3AC8}" type="pres">
      <dgm:prSet presAssocID="{6A515315-02CA-4895-AD7F-4607943FE879}" presName="background3" presStyleLbl="node3" presStyleIdx="0" presStyleCnt="7"/>
      <dgm:spPr/>
    </dgm:pt>
    <dgm:pt modelId="{22AC256E-6537-407A-8DCD-EF04B3231D99}" type="pres">
      <dgm:prSet presAssocID="{6A515315-02CA-4895-AD7F-4607943FE879}" presName="text3" presStyleLbl="fgAcc3" presStyleIdx="0" presStyleCnt="7" custLinFactNeighborX="744" custLinFactNeighborY="86505">
        <dgm:presLayoutVars>
          <dgm:chPref val="3"/>
        </dgm:presLayoutVars>
      </dgm:prSet>
      <dgm:spPr/>
      <dgm:t>
        <a:bodyPr/>
        <a:lstStyle/>
        <a:p>
          <a:endParaRPr lang="en-US"/>
        </a:p>
      </dgm:t>
    </dgm:pt>
    <dgm:pt modelId="{AEB2BB96-4344-412D-AC9D-86A9C03C39CD}" type="pres">
      <dgm:prSet presAssocID="{6A515315-02CA-4895-AD7F-4607943FE879}" presName="hierChild4" presStyleCnt="0"/>
      <dgm:spPr/>
    </dgm:pt>
    <dgm:pt modelId="{4FB395F7-462D-4765-90AF-8C3B6EC7FF37}" type="pres">
      <dgm:prSet presAssocID="{B492FCA2-5E7D-4D16-A1F2-73C40989ECFA}" presName="Name17" presStyleLbl="parChTrans1D3" presStyleIdx="1" presStyleCnt="7"/>
      <dgm:spPr/>
      <dgm:t>
        <a:bodyPr/>
        <a:lstStyle/>
        <a:p>
          <a:endParaRPr lang="en-US"/>
        </a:p>
      </dgm:t>
    </dgm:pt>
    <dgm:pt modelId="{0208D9C9-968F-45BF-A459-E977D1A85381}" type="pres">
      <dgm:prSet presAssocID="{A3FB0D10-AB94-49D4-BC3C-6FFE40DF3334}" presName="hierRoot3" presStyleCnt="0"/>
      <dgm:spPr/>
    </dgm:pt>
    <dgm:pt modelId="{78258483-9E2D-4589-A590-9E3BB90F79B6}" type="pres">
      <dgm:prSet presAssocID="{A3FB0D10-AB94-49D4-BC3C-6FFE40DF3334}" presName="composite3" presStyleCnt="0"/>
      <dgm:spPr/>
    </dgm:pt>
    <dgm:pt modelId="{0B25D028-86CF-49CA-BF6D-1F3147E06812}" type="pres">
      <dgm:prSet presAssocID="{A3FB0D10-AB94-49D4-BC3C-6FFE40DF3334}" presName="background3" presStyleLbl="node3" presStyleIdx="1" presStyleCnt="7"/>
      <dgm:spPr/>
    </dgm:pt>
    <dgm:pt modelId="{C34BAA35-9DAC-43CA-B612-394482A78EB5}" type="pres">
      <dgm:prSet presAssocID="{A3FB0D10-AB94-49D4-BC3C-6FFE40DF3334}" presName="text3" presStyleLbl="fgAcc3" presStyleIdx="1" presStyleCnt="7" custLinFactNeighborX="744" custLinFactNeighborY="86505">
        <dgm:presLayoutVars>
          <dgm:chPref val="3"/>
        </dgm:presLayoutVars>
      </dgm:prSet>
      <dgm:spPr/>
      <dgm:t>
        <a:bodyPr/>
        <a:lstStyle/>
        <a:p>
          <a:endParaRPr lang="en-US"/>
        </a:p>
      </dgm:t>
    </dgm:pt>
    <dgm:pt modelId="{3030745F-AFB7-46C2-90C9-F818738B8448}" type="pres">
      <dgm:prSet presAssocID="{A3FB0D10-AB94-49D4-BC3C-6FFE40DF3334}" presName="hierChild4" presStyleCnt="0"/>
      <dgm:spPr/>
    </dgm:pt>
    <dgm:pt modelId="{E520E68A-07FB-490B-90E3-77C96028B96E}" type="pres">
      <dgm:prSet presAssocID="{F494C39C-FF28-4D74-8B0C-AD2B565832B3}" presName="Name17" presStyleLbl="parChTrans1D3" presStyleIdx="2" presStyleCnt="7"/>
      <dgm:spPr/>
      <dgm:t>
        <a:bodyPr/>
        <a:lstStyle/>
        <a:p>
          <a:endParaRPr lang="en-US"/>
        </a:p>
      </dgm:t>
    </dgm:pt>
    <dgm:pt modelId="{B50D3970-247D-4EE3-AB99-4327FFE38280}" type="pres">
      <dgm:prSet presAssocID="{85F2FB96-EA33-4BB8-9FC5-B22921DC939B}" presName="hierRoot3" presStyleCnt="0"/>
      <dgm:spPr/>
    </dgm:pt>
    <dgm:pt modelId="{B577CCC0-B8AA-44DD-BADB-973E22B5904B}" type="pres">
      <dgm:prSet presAssocID="{85F2FB96-EA33-4BB8-9FC5-B22921DC939B}" presName="composite3" presStyleCnt="0"/>
      <dgm:spPr/>
    </dgm:pt>
    <dgm:pt modelId="{4DBF7946-42BB-4AB5-8118-BA507DCEEF19}" type="pres">
      <dgm:prSet presAssocID="{85F2FB96-EA33-4BB8-9FC5-B22921DC939B}" presName="background3" presStyleLbl="node3" presStyleIdx="2" presStyleCnt="7"/>
      <dgm:spPr/>
    </dgm:pt>
    <dgm:pt modelId="{467074BF-204E-480C-8900-D099FFED292D}" type="pres">
      <dgm:prSet presAssocID="{85F2FB96-EA33-4BB8-9FC5-B22921DC939B}" presName="text3" presStyleLbl="fgAcc3" presStyleIdx="2" presStyleCnt="7" custLinFactNeighborX="744" custLinFactNeighborY="86505">
        <dgm:presLayoutVars>
          <dgm:chPref val="3"/>
        </dgm:presLayoutVars>
      </dgm:prSet>
      <dgm:spPr/>
      <dgm:t>
        <a:bodyPr/>
        <a:lstStyle/>
        <a:p>
          <a:endParaRPr lang="en-US"/>
        </a:p>
      </dgm:t>
    </dgm:pt>
    <dgm:pt modelId="{CCE09CED-8710-4081-AF0F-198A8100E2D8}" type="pres">
      <dgm:prSet presAssocID="{85F2FB96-EA33-4BB8-9FC5-B22921DC939B}" presName="hierChild4" presStyleCnt="0"/>
      <dgm:spPr/>
    </dgm:pt>
    <dgm:pt modelId="{E5223A2A-4161-4CCE-A6F6-8FDCA9D66E3A}" type="pres">
      <dgm:prSet presAssocID="{057D76BE-7206-4154-BBC8-1A6DD6C2BC59}" presName="Name17" presStyleLbl="parChTrans1D3" presStyleIdx="3" presStyleCnt="7"/>
      <dgm:spPr/>
      <dgm:t>
        <a:bodyPr/>
        <a:lstStyle/>
        <a:p>
          <a:endParaRPr lang="en-US"/>
        </a:p>
      </dgm:t>
    </dgm:pt>
    <dgm:pt modelId="{8542845C-F50B-4B8E-93BF-A12F264F7749}" type="pres">
      <dgm:prSet presAssocID="{FB4A93A1-4D4D-462D-8FA4-7962C0BAE96A}" presName="hierRoot3" presStyleCnt="0"/>
      <dgm:spPr/>
    </dgm:pt>
    <dgm:pt modelId="{38AC65CC-76B5-491B-8CD8-C2D4FAE97EAA}" type="pres">
      <dgm:prSet presAssocID="{FB4A93A1-4D4D-462D-8FA4-7962C0BAE96A}" presName="composite3" presStyleCnt="0"/>
      <dgm:spPr/>
    </dgm:pt>
    <dgm:pt modelId="{387B12A6-21C7-4761-B273-D0DEB267A32C}" type="pres">
      <dgm:prSet presAssocID="{FB4A93A1-4D4D-462D-8FA4-7962C0BAE96A}" presName="background3" presStyleLbl="node3" presStyleIdx="3" presStyleCnt="7"/>
      <dgm:spPr/>
    </dgm:pt>
    <dgm:pt modelId="{72DB30EE-49B8-4F41-A343-3A39EF4B6125}" type="pres">
      <dgm:prSet presAssocID="{FB4A93A1-4D4D-462D-8FA4-7962C0BAE96A}" presName="text3" presStyleLbl="fgAcc3" presStyleIdx="3" presStyleCnt="7" custLinFactNeighborX="744" custLinFactNeighborY="86505">
        <dgm:presLayoutVars>
          <dgm:chPref val="3"/>
        </dgm:presLayoutVars>
      </dgm:prSet>
      <dgm:spPr/>
      <dgm:t>
        <a:bodyPr/>
        <a:lstStyle/>
        <a:p>
          <a:endParaRPr lang="en-US"/>
        </a:p>
      </dgm:t>
    </dgm:pt>
    <dgm:pt modelId="{A09F0874-68A6-4201-BB2D-B312120BFCF9}" type="pres">
      <dgm:prSet presAssocID="{FB4A93A1-4D4D-462D-8FA4-7962C0BAE96A}" presName="hierChild4" presStyleCnt="0"/>
      <dgm:spPr/>
    </dgm:pt>
    <dgm:pt modelId="{BF22704F-7DDC-4D0C-9215-9F581B976B8C}" type="pres">
      <dgm:prSet presAssocID="{AD1057B8-42B0-4FB6-BFFE-ACF6C23F7FD5}" presName="Name17" presStyleLbl="parChTrans1D3" presStyleIdx="4" presStyleCnt="7"/>
      <dgm:spPr/>
      <dgm:t>
        <a:bodyPr/>
        <a:lstStyle/>
        <a:p>
          <a:endParaRPr lang="en-US"/>
        </a:p>
      </dgm:t>
    </dgm:pt>
    <dgm:pt modelId="{80BE4CD2-561E-4560-93B0-C68B40DB1111}" type="pres">
      <dgm:prSet presAssocID="{4BC0A154-7E9D-4126-98CC-8D6095D530EF}" presName="hierRoot3" presStyleCnt="0"/>
      <dgm:spPr/>
    </dgm:pt>
    <dgm:pt modelId="{BEF9E035-DD54-4286-99E5-55937EEB39D2}" type="pres">
      <dgm:prSet presAssocID="{4BC0A154-7E9D-4126-98CC-8D6095D530EF}" presName="composite3" presStyleCnt="0"/>
      <dgm:spPr/>
    </dgm:pt>
    <dgm:pt modelId="{0C48A9D9-6366-43F3-98C8-D7D2C79E8A4C}" type="pres">
      <dgm:prSet presAssocID="{4BC0A154-7E9D-4126-98CC-8D6095D530EF}" presName="background3" presStyleLbl="node3" presStyleIdx="4" presStyleCnt="7"/>
      <dgm:spPr/>
    </dgm:pt>
    <dgm:pt modelId="{C26967A4-F686-487C-B433-34CEC8E688C0}" type="pres">
      <dgm:prSet presAssocID="{4BC0A154-7E9D-4126-98CC-8D6095D530EF}" presName="text3" presStyleLbl="fgAcc3" presStyleIdx="4" presStyleCnt="7" custLinFactNeighborX="744" custLinFactNeighborY="86505">
        <dgm:presLayoutVars>
          <dgm:chPref val="3"/>
        </dgm:presLayoutVars>
      </dgm:prSet>
      <dgm:spPr/>
      <dgm:t>
        <a:bodyPr/>
        <a:lstStyle/>
        <a:p>
          <a:endParaRPr lang="en-US"/>
        </a:p>
      </dgm:t>
    </dgm:pt>
    <dgm:pt modelId="{FBA0665B-6BDD-4A19-BAA7-90BC12DC120A}" type="pres">
      <dgm:prSet presAssocID="{4BC0A154-7E9D-4126-98CC-8D6095D530EF}" presName="hierChild4" presStyleCnt="0"/>
      <dgm:spPr/>
    </dgm:pt>
    <dgm:pt modelId="{47D4261F-4284-498D-9111-6D5F3FB64FA4}" type="pres">
      <dgm:prSet presAssocID="{7F315E5C-0924-4AE1-B43E-ABB0E37BF130}" presName="Name17" presStyleLbl="parChTrans1D3" presStyleIdx="5" presStyleCnt="7"/>
      <dgm:spPr/>
      <dgm:t>
        <a:bodyPr/>
        <a:lstStyle/>
        <a:p>
          <a:endParaRPr lang="en-US"/>
        </a:p>
      </dgm:t>
    </dgm:pt>
    <dgm:pt modelId="{05AE2D9D-62DC-4E2A-A327-89FAE75A5ADB}" type="pres">
      <dgm:prSet presAssocID="{1B462860-B864-4E22-A307-87CF6B4C648B}" presName="hierRoot3" presStyleCnt="0"/>
      <dgm:spPr/>
    </dgm:pt>
    <dgm:pt modelId="{C532108F-73FE-483F-8CBC-477E7BADC563}" type="pres">
      <dgm:prSet presAssocID="{1B462860-B864-4E22-A307-87CF6B4C648B}" presName="composite3" presStyleCnt="0"/>
      <dgm:spPr/>
    </dgm:pt>
    <dgm:pt modelId="{479073B3-BCDF-4961-BE2E-FE4C094C79FE}" type="pres">
      <dgm:prSet presAssocID="{1B462860-B864-4E22-A307-87CF6B4C648B}" presName="background3" presStyleLbl="node3" presStyleIdx="5" presStyleCnt="7"/>
      <dgm:spPr/>
    </dgm:pt>
    <dgm:pt modelId="{655F9C17-4D61-44A2-9C67-748AF9F617D0}" type="pres">
      <dgm:prSet presAssocID="{1B462860-B864-4E22-A307-87CF6B4C648B}" presName="text3" presStyleLbl="fgAcc3" presStyleIdx="5" presStyleCnt="7" custLinFactNeighborX="744" custLinFactNeighborY="86505">
        <dgm:presLayoutVars>
          <dgm:chPref val="3"/>
        </dgm:presLayoutVars>
      </dgm:prSet>
      <dgm:spPr/>
      <dgm:t>
        <a:bodyPr/>
        <a:lstStyle/>
        <a:p>
          <a:endParaRPr lang="en-US"/>
        </a:p>
      </dgm:t>
    </dgm:pt>
    <dgm:pt modelId="{11B25FBC-F98C-4CEA-8FB5-5399340D4139}" type="pres">
      <dgm:prSet presAssocID="{1B462860-B864-4E22-A307-87CF6B4C648B}" presName="hierChild4" presStyleCnt="0"/>
      <dgm:spPr/>
    </dgm:pt>
    <dgm:pt modelId="{DA62D7EF-3E45-4D72-928A-2247C5E3FBAE}" type="pres">
      <dgm:prSet presAssocID="{13BBDC14-FBD2-49F2-9E2E-7FD9F536670B}" presName="Name17" presStyleLbl="parChTrans1D3" presStyleIdx="6" presStyleCnt="7"/>
      <dgm:spPr/>
      <dgm:t>
        <a:bodyPr/>
        <a:lstStyle/>
        <a:p>
          <a:endParaRPr lang="en-US"/>
        </a:p>
      </dgm:t>
    </dgm:pt>
    <dgm:pt modelId="{DF1D39AB-B36E-44DC-8626-B9AAAD7AADAE}" type="pres">
      <dgm:prSet presAssocID="{B53772DB-191A-4B1B-B89A-59342750E8A6}" presName="hierRoot3" presStyleCnt="0"/>
      <dgm:spPr/>
    </dgm:pt>
    <dgm:pt modelId="{9A917691-1A48-42ED-B884-E95E3D412406}" type="pres">
      <dgm:prSet presAssocID="{B53772DB-191A-4B1B-B89A-59342750E8A6}" presName="composite3" presStyleCnt="0"/>
      <dgm:spPr/>
    </dgm:pt>
    <dgm:pt modelId="{56B04A15-3795-4B12-B13E-53A9983F2FD2}" type="pres">
      <dgm:prSet presAssocID="{B53772DB-191A-4B1B-B89A-59342750E8A6}" presName="background3" presStyleLbl="node3" presStyleIdx="6" presStyleCnt="7"/>
      <dgm:spPr/>
    </dgm:pt>
    <dgm:pt modelId="{34D5F776-70DF-42D5-B680-ACD81E456E7F}" type="pres">
      <dgm:prSet presAssocID="{B53772DB-191A-4B1B-B89A-59342750E8A6}" presName="text3" presStyleLbl="fgAcc3" presStyleIdx="6" presStyleCnt="7" custLinFactNeighborX="744" custLinFactNeighborY="86505">
        <dgm:presLayoutVars>
          <dgm:chPref val="3"/>
        </dgm:presLayoutVars>
      </dgm:prSet>
      <dgm:spPr/>
      <dgm:t>
        <a:bodyPr/>
        <a:lstStyle/>
        <a:p>
          <a:endParaRPr lang="en-US"/>
        </a:p>
      </dgm:t>
    </dgm:pt>
    <dgm:pt modelId="{41C5AA94-8DBD-45D3-B2C8-0E439CC86A9F}" type="pres">
      <dgm:prSet presAssocID="{B53772DB-191A-4B1B-B89A-59342750E8A6}" presName="hierChild4" presStyleCnt="0"/>
      <dgm:spPr/>
    </dgm:pt>
  </dgm:ptLst>
  <dgm:cxnLst>
    <dgm:cxn modelId="{2E81AAA7-7E0B-4D6A-96AD-BCE5D7D40C82}" type="presOf" srcId="{2ECDAA5B-33A3-4748-8509-1B0E3B5D694E}" destId="{5FF57F51-641B-4ABC-B5DD-7F4DD13D4E1E}" srcOrd="0" destOrd="0" presId="urn:microsoft.com/office/officeart/2005/8/layout/hierarchy1"/>
    <dgm:cxn modelId="{274C3C06-461C-4B3B-93E9-1454FF7CE73A}" type="presOf" srcId="{220783A4-EF00-4750-953E-C7FEC9DF79DB}" destId="{CCCCAB81-233A-4590-BE34-C4555BA9DB68}" srcOrd="0" destOrd="0" presId="urn:microsoft.com/office/officeart/2005/8/layout/hierarchy1"/>
    <dgm:cxn modelId="{D2DD22D2-F356-4235-A715-F433B710985A}" type="presOf" srcId="{6A860EE3-130D-4E63-A213-D30F867F8CC6}" destId="{279D214B-0BC8-40E6-890A-31C699DA17D0}" srcOrd="0" destOrd="0" presId="urn:microsoft.com/office/officeart/2005/8/layout/hierarchy1"/>
    <dgm:cxn modelId="{07683475-8CA5-4E53-8B43-A4CE71ECB20C}" srcId="{220783A4-EF00-4750-953E-C7FEC9DF79DB}" destId="{2ECDAA5B-33A3-4748-8509-1B0E3B5D694E}" srcOrd="0" destOrd="0" parTransId="{454F03DA-A77E-448F-8B9C-334301F6990C}" sibTransId="{A4DE08C1-E486-4E1C-A644-AD8BD208AFFA}"/>
    <dgm:cxn modelId="{1C04AB17-795D-47B5-89C5-811C058597E0}" type="presOf" srcId="{6A515315-02CA-4895-AD7F-4607943FE879}" destId="{22AC256E-6537-407A-8DCD-EF04B3231D99}" srcOrd="0" destOrd="0" presId="urn:microsoft.com/office/officeart/2005/8/layout/hierarchy1"/>
    <dgm:cxn modelId="{466F6F0C-9FAE-40AE-9DF0-38F866436AC7}" srcId="{4A0A11EC-84E8-4098-803A-F590AB9F2E60}" destId="{B53772DB-191A-4B1B-B89A-59342750E8A6}" srcOrd="6" destOrd="0" parTransId="{13BBDC14-FBD2-49F2-9E2E-7FD9F536670B}" sibTransId="{C8E756F4-04C0-40B3-9C3E-F2D022CF6EF6}"/>
    <dgm:cxn modelId="{3C0DCC5E-4000-4330-8828-8DE0D2161562}" type="presOf" srcId="{F494C39C-FF28-4D74-8B0C-AD2B565832B3}" destId="{E520E68A-07FB-490B-90E3-77C96028B96E}" srcOrd="0" destOrd="0" presId="urn:microsoft.com/office/officeart/2005/8/layout/hierarchy1"/>
    <dgm:cxn modelId="{79928089-4E91-44F5-ADF7-868D085EA926}" type="presOf" srcId="{EAA49B96-D041-4AB8-91C0-54452C31F0DC}" destId="{1AAB2664-D8C9-47DE-A194-14D3AB7D106C}" srcOrd="0" destOrd="0" presId="urn:microsoft.com/office/officeart/2005/8/layout/hierarchy1"/>
    <dgm:cxn modelId="{005E7136-D897-4B84-B367-521AF0F31DC3}" srcId="{220783A4-EF00-4750-953E-C7FEC9DF79DB}" destId="{4A0A11EC-84E8-4098-803A-F590AB9F2E60}" srcOrd="3" destOrd="0" parTransId="{B26A6108-3216-4392-8303-F033376A0DCB}" sibTransId="{AE71F554-B276-4AC3-A31A-D540BCB9422B}"/>
    <dgm:cxn modelId="{108A94B5-ACB6-441F-8051-7D9E148AF776}" srcId="{4A0A11EC-84E8-4098-803A-F590AB9F2E60}" destId="{1B462860-B864-4E22-A307-87CF6B4C648B}" srcOrd="5" destOrd="0" parTransId="{7F315E5C-0924-4AE1-B43E-ABB0E37BF130}" sibTransId="{544B7579-816B-4DA0-86B0-D2916A399747}"/>
    <dgm:cxn modelId="{7FA92399-635B-48DD-8A8B-1099EA75DBA5}" type="presOf" srcId="{85F2FB96-EA33-4BB8-9FC5-B22921DC939B}" destId="{467074BF-204E-480C-8900-D099FFED292D}" srcOrd="0" destOrd="0" presId="urn:microsoft.com/office/officeart/2005/8/layout/hierarchy1"/>
    <dgm:cxn modelId="{933F7BD6-FD4C-4072-86BA-88DC291613FA}" type="presOf" srcId="{B26A6108-3216-4392-8303-F033376A0DCB}" destId="{B9B0B105-7287-44A8-B76C-22769D3E2E51}" srcOrd="0" destOrd="0" presId="urn:microsoft.com/office/officeart/2005/8/layout/hierarchy1"/>
    <dgm:cxn modelId="{CBBFE89E-4193-44AC-89E5-A02F72079F99}" type="presOf" srcId="{785B7915-7648-47A0-8D48-789F236001CF}" destId="{0664BE07-7AF6-432B-A6FE-8E47D98A29E9}" srcOrd="0" destOrd="0" presId="urn:microsoft.com/office/officeart/2005/8/layout/hierarchy1"/>
    <dgm:cxn modelId="{695DCAE3-2131-4E2E-8F4D-01D48F5347B9}" type="presOf" srcId="{057D76BE-7206-4154-BBC8-1A6DD6C2BC59}" destId="{E5223A2A-4161-4CCE-A6F6-8FDCA9D66E3A}" srcOrd="0" destOrd="0" presId="urn:microsoft.com/office/officeart/2005/8/layout/hierarchy1"/>
    <dgm:cxn modelId="{DFF51235-E3BC-4BDA-B70A-8C726ACD00B2}" srcId="{4A0A11EC-84E8-4098-803A-F590AB9F2E60}" destId="{4BC0A154-7E9D-4126-98CC-8D6095D530EF}" srcOrd="4" destOrd="0" parTransId="{AD1057B8-42B0-4FB6-BFFE-ACF6C23F7FD5}" sibTransId="{6471EF2C-2FBA-4807-82B3-6BD00250289E}"/>
    <dgm:cxn modelId="{01E816EB-504B-4247-846C-F5B862550BEF}" type="presOf" srcId="{B53772DB-191A-4B1B-B89A-59342750E8A6}" destId="{34D5F776-70DF-42D5-B680-ACD81E456E7F}" srcOrd="0" destOrd="0" presId="urn:microsoft.com/office/officeart/2005/8/layout/hierarchy1"/>
    <dgm:cxn modelId="{3370AC30-FBB5-49C0-AE46-C05056189B1E}" srcId="{4A0A11EC-84E8-4098-803A-F590AB9F2E60}" destId="{FB4A93A1-4D4D-462D-8FA4-7962C0BAE96A}" srcOrd="3" destOrd="0" parTransId="{057D76BE-7206-4154-BBC8-1A6DD6C2BC59}" sibTransId="{9E10F0CE-CB7B-4340-BD7C-DCF62B3B4C66}"/>
    <dgm:cxn modelId="{2BF2B546-4FBC-409F-8C28-43E649DA6166}" type="presOf" srcId="{AD1057B8-42B0-4FB6-BFFE-ACF6C23F7FD5}" destId="{BF22704F-7DDC-4D0C-9215-9F581B976B8C}" srcOrd="0" destOrd="0" presId="urn:microsoft.com/office/officeart/2005/8/layout/hierarchy1"/>
    <dgm:cxn modelId="{F3674A5B-C8DB-4BB0-A96D-0A2FD3EAB871}" srcId="{220783A4-EF00-4750-953E-C7FEC9DF79DB}" destId="{73B7B0A4-232A-49BC-916E-43F6D2ABF829}" srcOrd="2" destOrd="0" parTransId="{9EE33ACB-F39C-4BD1-BA4E-A2ABE9D52BF1}" sibTransId="{0AFCE3FA-1558-4EFA-B45A-ECA992F2F61E}"/>
    <dgm:cxn modelId="{879D65C7-71A6-4871-8BB6-DEF83AB97E80}" type="presOf" srcId="{A3FB0D10-AB94-49D4-BC3C-6FFE40DF3334}" destId="{C34BAA35-9DAC-43CA-B612-394482A78EB5}" srcOrd="0" destOrd="0" presId="urn:microsoft.com/office/officeart/2005/8/layout/hierarchy1"/>
    <dgm:cxn modelId="{89BEC24D-5BED-4897-BAEB-E00AA9AF4C91}" srcId="{5FE1A6F2-B311-4C6D-8C6A-9A7305E98B0E}" destId="{220783A4-EF00-4750-953E-C7FEC9DF79DB}" srcOrd="0" destOrd="0" parTransId="{DD8245FC-53D2-488F-98DB-6129D0634E4C}" sibTransId="{084C3F27-BEC4-4728-B1DD-4CC4C0912CE9}"/>
    <dgm:cxn modelId="{6D6C44B4-9A24-478D-9C72-736EDD9E109F}" type="presOf" srcId="{73B7B0A4-232A-49BC-916E-43F6D2ABF829}" destId="{BFEA5D41-58F0-48CD-85EE-A4372D9F7AC6}" srcOrd="0" destOrd="0" presId="urn:microsoft.com/office/officeart/2005/8/layout/hierarchy1"/>
    <dgm:cxn modelId="{BE7436B4-3BAC-4593-8D26-74BB3B478459}" type="presOf" srcId="{4BC0A154-7E9D-4126-98CC-8D6095D530EF}" destId="{C26967A4-F686-487C-B433-34CEC8E688C0}" srcOrd="0" destOrd="0" presId="urn:microsoft.com/office/officeart/2005/8/layout/hierarchy1"/>
    <dgm:cxn modelId="{F8972620-D657-4066-9B44-D46AEC402A3A}" srcId="{4A0A11EC-84E8-4098-803A-F590AB9F2E60}" destId="{6A515315-02CA-4895-AD7F-4607943FE879}" srcOrd="0" destOrd="0" parTransId="{6A860EE3-130D-4E63-A213-D30F867F8CC6}" sibTransId="{EA7BB122-EABE-4A0A-95F4-086F19100149}"/>
    <dgm:cxn modelId="{F03BE993-43FB-4603-928B-E9A75F7B29DC}" type="presOf" srcId="{5FE1A6F2-B311-4C6D-8C6A-9A7305E98B0E}" destId="{CFA1FDC3-A500-45B0-860F-BD3A549D3A7F}" srcOrd="0" destOrd="0" presId="urn:microsoft.com/office/officeart/2005/8/layout/hierarchy1"/>
    <dgm:cxn modelId="{02675821-4150-4A01-B236-244EE01834E0}" srcId="{4A0A11EC-84E8-4098-803A-F590AB9F2E60}" destId="{85F2FB96-EA33-4BB8-9FC5-B22921DC939B}" srcOrd="2" destOrd="0" parTransId="{F494C39C-FF28-4D74-8B0C-AD2B565832B3}" sibTransId="{0BCF7367-EC88-4DB5-915B-F17AC17D444C}"/>
    <dgm:cxn modelId="{99C15DEB-DA6C-4CA6-B594-0B83372C6E24}" type="presOf" srcId="{1B462860-B864-4E22-A307-87CF6B4C648B}" destId="{655F9C17-4D61-44A2-9C67-748AF9F617D0}" srcOrd="0" destOrd="0" presId="urn:microsoft.com/office/officeart/2005/8/layout/hierarchy1"/>
    <dgm:cxn modelId="{745288F5-B759-4025-895A-B92E7ECFBB34}" srcId="{4A0A11EC-84E8-4098-803A-F590AB9F2E60}" destId="{A3FB0D10-AB94-49D4-BC3C-6FFE40DF3334}" srcOrd="1" destOrd="0" parTransId="{B492FCA2-5E7D-4D16-A1F2-73C40989ECFA}" sibTransId="{739FA04A-27C4-4C46-9CD0-DC56F0FAB2A1}"/>
    <dgm:cxn modelId="{CCEEEEC8-035B-48A5-AF02-F9CF5D6FFEB7}" type="presOf" srcId="{454F03DA-A77E-448F-8B9C-334301F6990C}" destId="{AA9F6475-4C2A-4BF9-B542-C4538767D500}" srcOrd="0" destOrd="0" presId="urn:microsoft.com/office/officeart/2005/8/layout/hierarchy1"/>
    <dgm:cxn modelId="{AD44340D-1703-4F71-BA17-C650003D10BB}" srcId="{220783A4-EF00-4750-953E-C7FEC9DF79DB}" destId="{EAA49B96-D041-4AB8-91C0-54452C31F0DC}" srcOrd="1" destOrd="0" parTransId="{785B7915-7648-47A0-8D48-789F236001CF}" sibTransId="{03E23240-6155-47AE-AED7-8F7B4044D3E6}"/>
    <dgm:cxn modelId="{D0E63F60-5CA3-4345-8D44-C123527392B2}" type="presOf" srcId="{4A0A11EC-84E8-4098-803A-F590AB9F2E60}" destId="{24B14DCA-1898-4DBD-8DF5-2E65A801A011}" srcOrd="0" destOrd="0" presId="urn:microsoft.com/office/officeart/2005/8/layout/hierarchy1"/>
    <dgm:cxn modelId="{0A8EE324-4D50-4E8E-9B75-95F08B41F131}" type="presOf" srcId="{9EE33ACB-F39C-4BD1-BA4E-A2ABE9D52BF1}" destId="{179DAE87-2375-415D-B870-276950DB313E}" srcOrd="0" destOrd="0" presId="urn:microsoft.com/office/officeart/2005/8/layout/hierarchy1"/>
    <dgm:cxn modelId="{02FFBBFF-8BF4-4F01-B33A-DA02E5CA481A}" type="presOf" srcId="{B492FCA2-5E7D-4D16-A1F2-73C40989ECFA}" destId="{4FB395F7-462D-4765-90AF-8C3B6EC7FF37}" srcOrd="0" destOrd="0" presId="urn:microsoft.com/office/officeart/2005/8/layout/hierarchy1"/>
    <dgm:cxn modelId="{9D6D9F51-A3AE-4B9D-8252-BD3D6ED2513C}" type="presOf" srcId="{FB4A93A1-4D4D-462D-8FA4-7962C0BAE96A}" destId="{72DB30EE-49B8-4F41-A343-3A39EF4B6125}" srcOrd="0" destOrd="0" presId="urn:microsoft.com/office/officeart/2005/8/layout/hierarchy1"/>
    <dgm:cxn modelId="{AC75B10C-30F1-43ED-B40A-50D621DE3C1D}" type="presOf" srcId="{13BBDC14-FBD2-49F2-9E2E-7FD9F536670B}" destId="{DA62D7EF-3E45-4D72-928A-2247C5E3FBAE}" srcOrd="0" destOrd="0" presId="urn:microsoft.com/office/officeart/2005/8/layout/hierarchy1"/>
    <dgm:cxn modelId="{6F64FE62-6C58-4EF8-8E0F-EB90236C1FC9}" type="presOf" srcId="{7F315E5C-0924-4AE1-B43E-ABB0E37BF130}" destId="{47D4261F-4284-498D-9111-6D5F3FB64FA4}" srcOrd="0" destOrd="0" presId="urn:microsoft.com/office/officeart/2005/8/layout/hierarchy1"/>
    <dgm:cxn modelId="{26284227-3F0F-4983-B8C3-28E6688226EA}" type="presParOf" srcId="{CFA1FDC3-A500-45B0-860F-BD3A549D3A7F}" destId="{6D25EA61-DA17-4CA6-AE8C-A336E7F7F3EB}" srcOrd="0" destOrd="0" presId="urn:microsoft.com/office/officeart/2005/8/layout/hierarchy1"/>
    <dgm:cxn modelId="{E08A5B9B-5E3C-4166-B198-26ED934BBA4A}" type="presParOf" srcId="{6D25EA61-DA17-4CA6-AE8C-A336E7F7F3EB}" destId="{5331F250-EDBB-4B8A-A5CC-D85BEB1D045C}" srcOrd="0" destOrd="0" presId="urn:microsoft.com/office/officeart/2005/8/layout/hierarchy1"/>
    <dgm:cxn modelId="{74B6B73E-D156-4564-8DA8-C92C4A9AFC3D}" type="presParOf" srcId="{5331F250-EDBB-4B8A-A5CC-D85BEB1D045C}" destId="{E2563A75-A765-426E-B26A-3F48359EF578}" srcOrd="0" destOrd="0" presId="urn:microsoft.com/office/officeart/2005/8/layout/hierarchy1"/>
    <dgm:cxn modelId="{C60714CF-070D-4E13-A0E0-01E7CB7C09E4}" type="presParOf" srcId="{5331F250-EDBB-4B8A-A5CC-D85BEB1D045C}" destId="{CCCCAB81-233A-4590-BE34-C4555BA9DB68}" srcOrd="1" destOrd="0" presId="urn:microsoft.com/office/officeart/2005/8/layout/hierarchy1"/>
    <dgm:cxn modelId="{072A954D-F7B3-46D1-BBF2-DA11C93EBDF6}" type="presParOf" srcId="{6D25EA61-DA17-4CA6-AE8C-A336E7F7F3EB}" destId="{A2EC8A55-2300-496A-AF66-5FFF627D1E50}" srcOrd="1" destOrd="0" presId="urn:microsoft.com/office/officeart/2005/8/layout/hierarchy1"/>
    <dgm:cxn modelId="{F1E855F2-1060-4E8A-9249-2684F874DEE4}" type="presParOf" srcId="{A2EC8A55-2300-496A-AF66-5FFF627D1E50}" destId="{AA9F6475-4C2A-4BF9-B542-C4538767D500}" srcOrd="0" destOrd="0" presId="urn:microsoft.com/office/officeart/2005/8/layout/hierarchy1"/>
    <dgm:cxn modelId="{AACBFAAA-F89D-443D-9B56-C98ABDDC629C}" type="presParOf" srcId="{A2EC8A55-2300-496A-AF66-5FFF627D1E50}" destId="{41E9FE15-0F3A-4956-9FE3-F295800C9C10}" srcOrd="1" destOrd="0" presId="urn:microsoft.com/office/officeart/2005/8/layout/hierarchy1"/>
    <dgm:cxn modelId="{A9A00142-552F-430F-A0D6-57B0896C94C6}" type="presParOf" srcId="{41E9FE15-0F3A-4956-9FE3-F295800C9C10}" destId="{12CC5062-D22F-4F63-B4F5-ABF39512EC99}" srcOrd="0" destOrd="0" presId="urn:microsoft.com/office/officeart/2005/8/layout/hierarchy1"/>
    <dgm:cxn modelId="{11B8C420-48A7-4ED3-AAFB-7631274C361B}" type="presParOf" srcId="{12CC5062-D22F-4F63-B4F5-ABF39512EC99}" destId="{FED923EE-5B62-4E9C-8EEF-B49666A4C5DF}" srcOrd="0" destOrd="0" presId="urn:microsoft.com/office/officeart/2005/8/layout/hierarchy1"/>
    <dgm:cxn modelId="{0BAF0A1C-2A23-43EC-B89C-E6504F576719}" type="presParOf" srcId="{12CC5062-D22F-4F63-B4F5-ABF39512EC99}" destId="{5FF57F51-641B-4ABC-B5DD-7F4DD13D4E1E}" srcOrd="1" destOrd="0" presId="urn:microsoft.com/office/officeart/2005/8/layout/hierarchy1"/>
    <dgm:cxn modelId="{E58CF9A8-4FC1-4310-B8D0-B9B156DF69B9}" type="presParOf" srcId="{41E9FE15-0F3A-4956-9FE3-F295800C9C10}" destId="{E26A9FC8-B023-4B33-BF6E-AC79B836A548}" srcOrd="1" destOrd="0" presId="urn:microsoft.com/office/officeart/2005/8/layout/hierarchy1"/>
    <dgm:cxn modelId="{B5F192F8-409D-4288-859C-E7F92B2EFFD9}" type="presParOf" srcId="{A2EC8A55-2300-496A-AF66-5FFF627D1E50}" destId="{0664BE07-7AF6-432B-A6FE-8E47D98A29E9}" srcOrd="2" destOrd="0" presId="urn:microsoft.com/office/officeart/2005/8/layout/hierarchy1"/>
    <dgm:cxn modelId="{07641020-94D2-4CAF-826E-19D4A516EB94}" type="presParOf" srcId="{A2EC8A55-2300-496A-AF66-5FFF627D1E50}" destId="{DE8DEF20-DD83-4C36-8797-DAE6475483E1}" srcOrd="3" destOrd="0" presId="urn:microsoft.com/office/officeart/2005/8/layout/hierarchy1"/>
    <dgm:cxn modelId="{31D2BA79-7244-4E62-BEB8-191F0928B9DE}" type="presParOf" srcId="{DE8DEF20-DD83-4C36-8797-DAE6475483E1}" destId="{F8D6BBA0-FC94-4BC2-92EE-2973C99D01C7}" srcOrd="0" destOrd="0" presId="urn:microsoft.com/office/officeart/2005/8/layout/hierarchy1"/>
    <dgm:cxn modelId="{F5E2BE90-DE01-4E6F-B78F-98AB77E0A959}" type="presParOf" srcId="{F8D6BBA0-FC94-4BC2-92EE-2973C99D01C7}" destId="{F492409A-E909-4DFE-9C23-C7ED7774DDB5}" srcOrd="0" destOrd="0" presId="urn:microsoft.com/office/officeart/2005/8/layout/hierarchy1"/>
    <dgm:cxn modelId="{B9B3C7B6-412F-4A7E-B531-046D2CF42949}" type="presParOf" srcId="{F8D6BBA0-FC94-4BC2-92EE-2973C99D01C7}" destId="{1AAB2664-D8C9-47DE-A194-14D3AB7D106C}" srcOrd="1" destOrd="0" presId="urn:microsoft.com/office/officeart/2005/8/layout/hierarchy1"/>
    <dgm:cxn modelId="{55B7B989-D83D-487B-86E2-39A106070E1A}" type="presParOf" srcId="{DE8DEF20-DD83-4C36-8797-DAE6475483E1}" destId="{E1503210-6D1C-4B56-BDB1-0671C4F388FB}" srcOrd="1" destOrd="0" presId="urn:microsoft.com/office/officeart/2005/8/layout/hierarchy1"/>
    <dgm:cxn modelId="{0730A02A-63C3-40C1-8586-AA21ECBFD349}" type="presParOf" srcId="{A2EC8A55-2300-496A-AF66-5FFF627D1E50}" destId="{179DAE87-2375-415D-B870-276950DB313E}" srcOrd="4" destOrd="0" presId="urn:microsoft.com/office/officeart/2005/8/layout/hierarchy1"/>
    <dgm:cxn modelId="{50C42113-454A-43F9-8AFF-BEEE023E63BA}" type="presParOf" srcId="{A2EC8A55-2300-496A-AF66-5FFF627D1E50}" destId="{878AB355-9E19-49ED-976F-C2F15E4900A4}" srcOrd="5" destOrd="0" presId="urn:microsoft.com/office/officeart/2005/8/layout/hierarchy1"/>
    <dgm:cxn modelId="{DA2921F7-749C-4788-B71A-E778AB4799E0}" type="presParOf" srcId="{878AB355-9E19-49ED-976F-C2F15E4900A4}" destId="{9CCE8E85-7211-4E23-A645-F39D6E33C27F}" srcOrd="0" destOrd="0" presId="urn:microsoft.com/office/officeart/2005/8/layout/hierarchy1"/>
    <dgm:cxn modelId="{9B077B43-5D9A-4D6B-8798-4A70B4E75344}" type="presParOf" srcId="{9CCE8E85-7211-4E23-A645-F39D6E33C27F}" destId="{28EEB5A8-F144-422D-8600-04633EF1EBBB}" srcOrd="0" destOrd="0" presId="urn:microsoft.com/office/officeart/2005/8/layout/hierarchy1"/>
    <dgm:cxn modelId="{65229AC3-6C93-4AF9-890A-F099E2817B87}" type="presParOf" srcId="{9CCE8E85-7211-4E23-A645-F39D6E33C27F}" destId="{BFEA5D41-58F0-48CD-85EE-A4372D9F7AC6}" srcOrd="1" destOrd="0" presId="urn:microsoft.com/office/officeart/2005/8/layout/hierarchy1"/>
    <dgm:cxn modelId="{44E074E0-ABDD-4F95-87E8-788D7B568BBC}" type="presParOf" srcId="{878AB355-9E19-49ED-976F-C2F15E4900A4}" destId="{47329D66-D9A7-479C-9906-3445B68A8689}" srcOrd="1" destOrd="0" presId="urn:microsoft.com/office/officeart/2005/8/layout/hierarchy1"/>
    <dgm:cxn modelId="{9FED7A16-A0D9-4D7C-AAB2-FBE084FD6001}" type="presParOf" srcId="{A2EC8A55-2300-496A-AF66-5FFF627D1E50}" destId="{B9B0B105-7287-44A8-B76C-22769D3E2E51}" srcOrd="6" destOrd="0" presId="urn:microsoft.com/office/officeart/2005/8/layout/hierarchy1"/>
    <dgm:cxn modelId="{EF86453D-3CCA-4FD2-B9BF-FE6733830FF4}" type="presParOf" srcId="{A2EC8A55-2300-496A-AF66-5FFF627D1E50}" destId="{16AA669A-4C89-4BB1-8FEB-26C3DCAFAFF6}" srcOrd="7" destOrd="0" presId="urn:microsoft.com/office/officeart/2005/8/layout/hierarchy1"/>
    <dgm:cxn modelId="{18D2CB41-55EB-439F-A9F6-45AA96E27635}" type="presParOf" srcId="{16AA669A-4C89-4BB1-8FEB-26C3DCAFAFF6}" destId="{71F2231C-CB1A-41C4-861C-4F380DDC6770}" srcOrd="0" destOrd="0" presId="urn:microsoft.com/office/officeart/2005/8/layout/hierarchy1"/>
    <dgm:cxn modelId="{E32EFC70-344D-4A13-8297-6274DE7DCB91}" type="presParOf" srcId="{71F2231C-CB1A-41C4-861C-4F380DDC6770}" destId="{A2201536-870E-41D1-B74B-9362BBB75E6A}" srcOrd="0" destOrd="0" presId="urn:microsoft.com/office/officeart/2005/8/layout/hierarchy1"/>
    <dgm:cxn modelId="{44A4A703-58AB-4EAA-B5CE-6847B59590F4}" type="presParOf" srcId="{71F2231C-CB1A-41C4-861C-4F380DDC6770}" destId="{24B14DCA-1898-4DBD-8DF5-2E65A801A011}" srcOrd="1" destOrd="0" presId="urn:microsoft.com/office/officeart/2005/8/layout/hierarchy1"/>
    <dgm:cxn modelId="{6467235D-6585-4C9B-AD81-84E27158D814}" type="presParOf" srcId="{16AA669A-4C89-4BB1-8FEB-26C3DCAFAFF6}" destId="{58EDF17D-D9D3-4C69-A704-89287C84F1D4}" srcOrd="1" destOrd="0" presId="urn:microsoft.com/office/officeart/2005/8/layout/hierarchy1"/>
    <dgm:cxn modelId="{60004C2F-CAFE-45BE-B73B-501219AA3DB0}" type="presParOf" srcId="{58EDF17D-D9D3-4C69-A704-89287C84F1D4}" destId="{279D214B-0BC8-40E6-890A-31C699DA17D0}" srcOrd="0" destOrd="0" presId="urn:microsoft.com/office/officeart/2005/8/layout/hierarchy1"/>
    <dgm:cxn modelId="{C48A5FCC-4851-457C-8098-12553812C5E0}" type="presParOf" srcId="{58EDF17D-D9D3-4C69-A704-89287C84F1D4}" destId="{53C56724-44A3-420E-A957-83FE89F7392B}" srcOrd="1" destOrd="0" presId="urn:microsoft.com/office/officeart/2005/8/layout/hierarchy1"/>
    <dgm:cxn modelId="{89AB9D0B-0D63-4112-A392-4107E365A244}" type="presParOf" srcId="{53C56724-44A3-420E-A957-83FE89F7392B}" destId="{66A03128-EDC3-49AA-A04D-D9F5F319C00D}" srcOrd="0" destOrd="0" presId="urn:microsoft.com/office/officeart/2005/8/layout/hierarchy1"/>
    <dgm:cxn modelId="{EAECF1BB-63CD-4698-8BCD-39B45B71939E}" type="presParOf" srcId="{66A03128-EDC3-49AA-A04D-D9F5F319C00D}" destId="{0ECD4091-7909-45E8-83F0-8B67FF5A3AC8}" srcOrd="0" destOrd="0" presId="urn:microsoft.com/office/officeart/2005/8/layout/hierarchy1"/>
    <dgm:cxn modelId="{3D3FE2FF-E9FA-4855-B0B7-DA689B60F027}" type="presParOf" srcId="{66A03128-EDC3-49AA-A04D-D9F5F319C00D}" destId="{22AC256E-6537-407A-8DCD-EF04B3231D99}" srcOrd="1" destOrd="0" presId="urn:microsoft.com/office/officeart/2005/8/layout/hierarchy1"/>
    <dgm:cxn modelId="{04E605DF-D620-40CA-B3E7-45B471D73FDA}" type="presParOf" srcId="{53C56724-44A3-420E-A957-83FE89F7392B}" destId="{AEB2BB96-4344-412D-AC9D-86A9C03C39CD}" srcOrd="1" destOrd="0" presId="urn:microsoft.com/office/officeart/2005/8/layout/hierarchy1"/>
    <dgm:cxn modelId="{D9D9100C-BB9F-45FA-B21F-D1313FCEE378}" type="presParOf" srcId="{58EDF17D-D9D3-4C69-A704-89287C84F1D4}" destId="{4FB395F7-462D-4765-90AF-8C3B6EC7FF37}" srcOrd="2" destOrd="0" presId="urn:microsoft.com/office/officeart/2005/8/layout/hierarchy1"/>
    <dgm:cxn modelId="{B17BA4FA-B5E1-4D8A-A4D1-6A5A66AFBD93}" type="presParOf" srcId="{58EDF17D-D9D3-4C69-A704-89287C84F1D4}" destId="{0208D9C9-968F-45BF-A459-E977D1A85381}" srcOrd="3" destOrd="0" presId="urn:microsoft.com/office/officeart/2005/8/layout/hierarchy1"/>
    <dgm:cxn modelId="{9149130C-2CFC-4212-B72A-A0E2BF9A069F}" type="presParOf" srcId="{0208D9C9-968F-45BF-A459-E977D1A85381}" destId="{78258483-9E2D-4589-A590-9E3BB90F79B6}" srcOrd="0" destOrd="0" presId="urn:microsoft.com/office/officeart/2005/8/layout/hierarchy1"/>
    <dgm:cxn modelId="{DBBD0971-4A85-458A-9339-4BB680BF9BB3}" type="presParOf" srcId="{78258483-9E2D-4589-A590-9E3BB90F79B6}" destId="{0B25D028-86CF-49CA-BF6D-1F3147E06812}" srcOrd="0" destOrd="0" presId="urn:microsoft.com/office/officeart/2005/8/layout/hierarchy1"/>
    <dgm:cxn modelId="{36FD55FE-2442-4CC9-9896-3A422AF988EE}" type="presParOf" srcId="{78258483-9E2D-4589-A590-9E3BB90F79B6}" destId="{C34BAA35-9DAC-43CA-B612-394482A78EB5}" srcOrd="1" destOrd="0" presId="urn:microsoft.com/office/officeart/2005/8/layout/hierarchy1"/>
    <dgm:cxn modelId="{C39444F4-66C1-429A-962B-3E9F94133E70}" type="presParOf" srcId="{0208D9C9-968F-45BF-A459-E977D1A85381}" destId="{3030745F-AFB7-46C2-90C9-F818738B8448}" srcOrd="1" destOrd="0" presId="urn:microsoft.com/office/officeart/2005/8/layout/hierarchy1"/>
    <dgm:cxn modelId="{E6051899-F9A8-4086-BF39-66B037BA1E17}" type="presParOf" srcId="{58EDF17D-D9D3-4C69-A704-89287C84F1D4}" destId="{E520E68A-07FB-490B-90E3-77C96028B96E}" srcOrd="4" destOrd="0" presId="urn:microsoft.com/office/officeart/2005/8/layout/hierarchy1"/>
    <dgm:cxn modelId="{02614DD3-323E-4B68-B7A5-ECE675F4578B}" type="presParOf" srcId="{58EDF17D-D9D3-4C69-A704-89287C84F1D4}" destId="{B50D3970-247D-4EE3-AB99-4327FFE38280}" srcOrd="5" destOrd="0" presId="urn:microsoft.com/office/officeart/2005/8/layout/hierarchy1"/>
    <dgm:cxn modelId="{13D41141-7338-4CDC-92FD-B63D2017C78A}" type="presParOf" srcId="{B50D3970-247D-4EE3-AB99-4327FFE38280}" destId="{B577CCC0-B8AA-44DD-BADB-973E22B5904B}" srcOrd="0" destOrd="0" presId="urn:microsoft.com/office/officeart/2005/8/layout/hierarchy1"/>
    <dgm:cxn modelId="{62E53D84-CA0C-45BF-A123-B67980367185}" type="presParOf" srcId="{B577CCC0-B8AA-44DD-BADB-973E22B5904B}" destId="{4DBF7946-42BB-4AB5-8118-BA507DCEEF19}" srcOrd="0" destOrd="0" presId="urn:microsoft.com/office/officeart/2005/8/layout/hierarchy1"/>
    <dgm:cxn modelId="{822CDA06-FCA3-4D04-9A67-B0ACDEC3D2FA}" type="presParOf" srcId="{B577CCC0-B8AA-44DD-BADB-973E22B5904B}" destId="{467074BF-204E-480C-8900-D099FFED292D}" srcOrd="1" destOrd="0" presId="urn:microsoft.com/office/officeart/2005/8/layout/hierarchy1"/>
    <dgm:cxn modelId="{74B647C8-C79C-4209-B63B-B942F3C71063}" type="presParOf" srcId="{B50D3970-247D-4EE3-AB99-4327FFE38280}" destId="{CCE09CED-8710-4081-AF0F-198A8100E2D8}" srcOrd="1" destOrd="0" presId="urn:microsoft.com/office/officeart/2005/8/layout/hierarchy1"/>
    <dgm:cxn modelId="{9785E426-D691-49AB-A4CC-404997D798B6}" type="presParOf" srcId="{58EDF17D-D9D3-4C69-A704-89287C84F1D4}" destId="{E5223A2A-4161-4CCE-A6F6-8FDCA9D66E3A}" srcOrd="6" destOrd="0" presId="urn:microsoft.com/office/officeart/2005/8/layout/hierarchy1"/>
    <dgm:cxn modelId="{EFB42C1C-FF73-4DB9-92AD-EEFF3F0D57E1}" type="presParOf" srcId="{58EDF17D-D9D3-4C69-A704-89287C84F1D4}" destId="{8542845C-F50B-4B8E-93BF-A12F264F7749}" srcOrd="7" destOrd="0" presId="urn:microsoft.com/office/officeart/2005/8/layout/hierarchy1"/>
    <dgm:cxn modelId="{E5CCC11E-8CA8-4EB8-AAC2-E2A53ECBCE30}" type="presParOf" srcId="{8542845C-F50B-4B8E-93BF-A12F264F7749}" destId="{38AC65CC-76B5-491B-8CD8-C2D4FAE97EAA}" srcOrd="0" destOrd="0" presId="urn:microsoft.com/office/officeart/2005/8/layout/hierarchy1"/>
    <dgm:cxn modelId="{7173B282-8A22-47F8-AAA9-F9E09BF945BA}" type="presParOf" srcId="{38AC65CC-76B5-491B-8CD8-C2D4FAE97EAA}" destId="{387B12A6-21C7-4761-B273-D0DEB267A32C}" srcOrd="0" destOrd="0" presId="urn:microsoft.com/office/officeart/2005/8/layout/hierarchy1"/>
    <dgm:cxn modelId="{5F824615-62C5-4BD0-A879-EAE20DED4A15}" type="presParOf" srcId="{38AC65CC-76B5-491B-8CD8-C2D4FAE97EAA}" destId="{72DB30EE-49B8-4F41-A343-3A39EF4B6125}" srcOrd="1" destOrd="0" presId="urn:microsoft.com/office/officeart/2005/8/layout/hierarchy1"/>
    <dgm:cxn modelId="{A920A8A1-CB7D-4728-88DF-4B49F3AD4369}" type="presParOf" srcId="{8542845C-F50B-4B8E-93BF-A12F264F7749}" destId="{A09F0874-68A6-4201-BB2D-B312120BFCF9}" srcOrd="1" destOrd="0" presId="urn:microsoft.com/office/officeart/2005/8/layout/hierarchy1"/>
    <dgm:cxn modelId="{EE33566D-6329-4C38-B738-656C1B838DA3}" type="presParOf" srcId="{58EDF17D-D9D3-4C69-A704-89287C84F1D4}" destId="{BF22704F-7DDC-4D0C-9215-9F581B976B8C}" srcOrd="8" destOrd="0" presId="urn:microsoft.com/office/officeart/2005/8/layout/hierarchy1"/>
    <dgm:cxn modelId="{15C1D7F8-AC06-41D0-98A1-4FBE5E427668}" type="presParOf" srcId="{58EDF17D-D9D3-4C69-A704-89287C84F1D4}" destId="{80BE4CD2-561E-4560-93B0-C68B40DB1111}" srcOrd="9" destOrd="0" presId="urn:microsoft.com/office/officeart/2005/8/layout/hierarchy1"/>
    <dgm:cxn modelId="{7B37947F-A013-49AE-A5B4-4EBCD03E4B39}" type="presParOf" srcId="{80BE4CD2-561E-4560-93B0-C68B40DB1111}" destId="{BEF9E035-DD54-4286-99E5-55937EEB39D2}" srcOrd="0" destOrd="0" presId="urn:microsoft.com/office/officeart/2005/8/layout/hierarchy1"/>
    <dgm:cxn modelId="{6F2F106E-CB7D-4EA1-8B46-0A453E9BC0E9}" type="presParOf" srcId="{BEF9E035-DD54-4286-99E5-55937EEB39D2}" destId="{0C48A9D9-6366-43F3-98C8-D7D2C79E8A4C}" srcOrd="0" destOrd="0" presId="urn:microsoft.com/office/officeart/2005/8/layout/hierarchy1"/>
    <dgm:cxn modelId="{64F27F7E-A1EE-4F6B-9001-84FDEC2FC99F}" type="presParOf" srcId="{BEF9E035-DD54-4286-99E5-55937EEB39D2}" destId="{C26967A4-F686-487C-B433-34CEC8E688C0}" srcOrd="1" destOrd="0" presId="urn:microsoft.com/office/officeart/2005/8/layout/hierarchy1"/>
    <dgm:cxn modelId="{31CF95B2-0DED-42EC-9D73-F8CD32F88810}" type="presParOf" srcId="{80BE4CD2-561E-4560-93B0-C68B40DB1111}" destId="{FBA0665B-6BDD-4A19-BAA7-90BC12DC120A}" srcOrd="1" destOrd="0" presId="urn:microsoft.com/office/officeart/2005/8/layout/hierarchy1"/>
    <dgm:cxn modelId="{0610C9D0-BAF3-4964-ABED-20AC772A99ED}" type="presParOf" srcId="{58EDF17D-D9D3-4C69-A704-89287C84F1D4}" destId="{47D4261F-4284-498D-9111-6D5F3FB64FA4}" srcOrd="10" destOrd="0" presId="urn:microsoft.com/office/officeart/2005/8/layout/hierarchy1"/>
    <dgm:cxn modelId="{671D4423-593F-460F-B37C-9F3C689FD82D}" type="presParOf" srcId="{58EDF17D-D9D3-4C69-A704-89287C84F1D4}" destId="{05AE2D9D-62DC-4E2A-A327-89FAE75A5ADB}" srcOrd="11" destOrd="0" presId="urn:microsoft.com/office/officeart/2005/8/layout/hierarchy1"/>
    <dgm:cxn modelId="{CC69A1E3-00F5-4FB3-A44B-06293A045EB1}" type="presParOf" srcId="{05AE2D9D-62DC-4E2A-A327-89FAE75A5ADB}" destId="{C532108F-73FE-483F-8CBC-477E7BADC563}" srcOrd="0" destOrd="0" presId="urn:microsoft.com/office/officeart/2005/8/layout/hierarchy1"/>
    <dgm:cxn modelId="{B1BB97D0-7951-44A4-887F-CFF17C0232FC}" type="presParOf" srcId="{C532108F-73FE-483F-8CBC-477E7BADC563}" destId="{479073B3-BCDF-4961-BE2E-FE4C094C79FE}" srcOrd="0" destOrd="0" presId="urn:microsoft.com/office/officeart/2005/8/layout/hierarchy1"/>
    <dgm:cxn modelId="{F71B6C0B-7A28-40DD-BBC3-F6F68B0F73D1}" type="presParOf" srcId="{C532108F-73FE-483F-8CBC-477E7BADC563}" destId="{655F9C17-4D61-44A2-9C67-748AF9F617D0}" srcOrd="1" destOrd="0" presId="urn:microsoft.com/office/officeart/2005/8/layout/hierarchy1"/>
    <dgm:cxn modelId="{58C6DB3D-A3C4-4888-91D8-78E659BF98E9}" type="presParOf" srcId="{05AE2D9D-62DC-4E2A-A327-89FAE75A5ADB}" destId="{11B25FBC-F98C-4CEA-8FB5-5399340D4139}" srcOrd="1" destOrd="0" presId="urn:microsoft.com/office/officeart/2005/8/layout/hierarchy1"/>
    <dgm:cxn modelId="{0981C2A7-BCC3-41FC-96A9-69AED134B01F}" type="presParOf" srcId="{58EDF17D-D9D3-4C69-A704-89287C84F1D4}" destId="{DA62D7EF-3E45-4D72-928A-2247C5E3FBAE}" srcOrd="12" destOrd="0" presId="urn:microsoft.com/office/officeart/2005/8/layout/hierarchy1"/>
    <dgm:cxn modelId="{D3676042-680E-4F45-A1A8-4CE50826437F}" type="presParOf" srcId="{58EDF17D-D9D3-4C69-A704-89287C84F1D4}" destId="{DF1D39AB-B36E-44DC-8626-B9AAAD7AADAE}" srcOrd="13" destOrd="0" presId="urn:microsoft.com/office/officeart/2005/8/layout/hierarchy1"/>
    <dgm:cxn modelId="{3EC87EEE-910F-4033-96F3-6DB445C8F4F1}" type="presParOf" srcId="{DF1D39AB-B36E-44DC-8626-B9AAAD7AADAE}" destId="{9A917691-1A48-42ED-B884-E95E3D412406}" srcOrd="0" destOrd="0" presId="urn:microsoft.com/office/officeart/2005/8/layout/hierarchy1"/>
    <dgm:cxn modelId="{9570C3BB-9AE0-426C-9172-C826946CBEDE}" type="presParOf" srcId="{9A917691-1A48-42ED-B884-E95E3D412406}" destId="{56B04A15-3795-4B12-B13E-53A9983F2FD2}" srcOrd="0" destOrd="0" presId="urn:microsoft.com/office/officeart/2005/8/layout/hierarchy1"/>
    <dgm:cxn modelId="{0756BC07-4DBA-4A13-A06B-36AFE7D65A74}" type="presParOf" srcId="{9A917691-1A48-42ED-B884-E95E3D412406}" destId="{34D5F776-70DF-42D5-B680-ACD81E456E7F}" srcOrd="1" destOrd="0" presId="urn:microsoft.com/office/officeart/2005/8/layout/hierarchy1"/>
    <dgm:cxn modelId="{0F982A1B-D875-457E-BA15-CEF665725B84}" type="presParOf" srcId="{DF1D39AB-B36E-44DC-8626-B9AAAD7AADAE}" destId="{41C5AA94-8DBD-45D3-B2C8-0E439CC86A9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E1A6F2-B311-4C6D-8C6A-9A7305E98B0E}"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220783A4-EF00-4750-953E-C7FEC9DF79DB}">
      <dgm:prSet phldrT="[Text]" custT="1"/>
      <dgm:spPr/>
      <dgm:t>
        <a:bodyPr/>
        <a:lstStyle/>
        <a:p>
          <a:pPr algn="ctr"/>
          <a:r>
            <a:rPr lang="en-US" sz="2600" b="1" dirty="0"/>
            <a:t>NGHỊ ĐỊNH</a:t>
          </a:r>
        </a:p>
      </dgm:t>
    </dgm:pt>
    <dgm:pt modelId="{DD8245FC-53D2-488F-98DB-6129D0634E4C}" type="parTrans" cxnId="{89BEC24D-5BED-4897-BAEB-E00AA9AF4C91}">
      <dgm:prSet/>
      <dgm:spPr/>
      <dgm:t>
        <a:bodyPr/>
        <a:lstStyle/>
        <a:p>
          <a:pPr algn="ctr"/>
          <a:endParaRPr lang="en-US"/>
        </a:p>
      </dgm:t>
    </dgm:pt>
    <dgm:pt modelId="{084C3F27-BEC4-4728-B1DD-4CC4C0912CE9}" type="sibTrans" cxnId="{89BEC24D-5BED-4897-BAEB-E00AA9AF4C91}">
      <dgm:prSet/>
      <dgm:spPr/>
      <dgm:t>
        <a:bodyPr/>
        <a:lstStyle/>
        <a:p>
          <a:pPr algn="ctr"/>
          <a:endParaRPr lang="en-US"/>
        </a:p>
      </dgm:t>
    </dgm:pt>
    <dgm:pt modelId="{2ECDAA5B-33A3-4748-8509-1B0E3B5D694E}">
      <dgm:prSet phldrT="[Text]" custT="1"/>
      <dgm:spPr/>
      <dgm:t>
        <a:bodyPr/>
        <a:lstStyle/>
        <a:p>
          <a:pPr algn="ctr"/>
          <a:r>
            <a:rPr lang="en-US" sz="2000" b="1" dirty="0" err="1"/>
            <a:t>Tuyển</a:t>
          </a:r>
          <a:r>
            <a:rPr lang="en-US" sz="2000" b="1" dirty="0"/>
            <a:t> </a:t>
          </a:r>
          <a:r>
            <a:rPr lang="en-US" sz="2000" b="1" dirty="0" err="1"/>
            <a:t>dụng</a:t>
          </a:r>
          <a:r>
            <a:rPr lang="en-US" sz="2000" b="1" dirty="0"/>
            <a:t>, </a:t>
          </a:r>
          <a:r>
            <a:rPr lang="en-US" sz="2000" b="1" dirty="0" err="1"/>
            <a:t>sử</a:t>
          </a:r>
          <a:r>
            <a:rPr lang="en-US" sz="2000" b="1" dirty="0"/>
            <a:t> </a:t>
          </a:r>
          <a:r>
            <a:rPr lang="en-US" sz="2000" b="1" dirty="0" err="1"/>
            <a:t>dụng</a:t>
          </a:r>
          <a:r>
            <a:rPr lang="en-US" sz="2000" b="1" dirty="0"/>
            <a:t> </a:t>
          </a:r>
          <a:r>
            <a:rPr lang="en-US" sz="2000" b="1" dirty="0" err="1"/>
            <a:t>và</a:t>
          </a:r>
          <a:r>
            <a:rPr lang="en-US" sz="2000" b="1" dirty="0"/>
            <a:t> QL </a:t>
          </a:r>
          <a:r>
            <a:rPr lang="en-US" sz="2000" b="1" dirty="0" err="1"/>
            <a:t>viên</a:t>
          </a:r>
          <a:r>
            <a:rPr lang="en-US" sz="2000" b="1" dirty="0"/>
            <a:t> </a:t>
          </a:r>
          <a:r>
            <a:rPr lang="en-US" sz="2000" b="1" dirty="0" err="1"/>
            <a:t>chức</a:t>
          </a:r>
          <a:r>
            <a:rPr lang="en-US" sz="2000" b="1" dirty="0"/>
            <a:t> (</a:t>
          </a:r>
          <a:r>
            <a:rPr lang="en-US" sz="2000" b="1" dirty="0">
              <a:solidFill>
                <a:srgbClr val="FF0000"/>
              </a:solidFill>
            </a:rPr>
            <a:t>NĐ 115</a:t>
          </a:r>
          <a:r>
            <a:rPr lang="en-US" sz="2000" b="1" dirty="0"/>
            <a:t>)</a:t>
          </a:r>
        </a:p>
      </dgm:t>
    </dgm:pt>
    <dgm:pt modelId="{454F03DA-A77E-448F-8B9C-334301F6990C}" type="parTrans" cxnId="{07683475-8CA5-4E53-8B43-A4CE71ECB20C}">
      <dgm:prSet/>
      <dgm:spPr/>
      <dgm:t>
        <a:bodyPr/>
        <a:lstStyle/>
        <a:p>
          <a:pPr algn="ctr"/>
          <a:endParaRPr lang="en-US"/>
        </a:p>
      </dgm:t>
    </dgm:pt>
    <dgm:pt modelId="{A4DE08C1-E486-4E1C-A644-AD8BD208AFFA}" type="sibTrans" cxnId="{07683475-8CA5-4E53-8B43-A4CE71ECB20C}">
      <dgm:prSet/>
      <dgm:spPr/>
      <dgm:t>
        <a:bodyPr/>
        <a:lstStyle/>
        <a:p>
          <a:pPr algn="ctr"/>
          <a:endParaRPr lang="en-US"/>
        </a:p>
      </dgm:t>
    </dgm:pt>
    <dgm:pt modelId="{EAA49B96-D041-4AB8-91C0-54452C31F0DC}">
      <dgm:prSet phldrT="[Text]" custT="1"/>
      <dgm:spPr/>
      <dgm:t>
        <a:bodyPr/>
        <a:lstStyle/>
        <a:p>
          <a:pPr algn="ctr"/>
          <a:r>
            <a:rPr lang="en-US" sz="2000" b="1" dirty="0" err="1"/>
            <a:t>Chế</a:t>
          </a:r>
          <a:r>
            <a:rPr lang="en-US" sz="2000" b="1" dirty="0"/>
            <a:t> </a:t>
          </a:r>
          <a:r>
            <a:rPr lang="en-US" sz="2000" b="1" dirty="0" err="1"/>
            <a:t>độ</a:t>
          </a:r>
          <a:r>
            <a:rPr lang="en-US" sz="2000" b="1" dirty="0"/>
            <a:t> </a:t>
          </a:r>
          <a:r>
            <a:rPr lang="en-US" sz="2000" b="1" dirty="0" err="1"/>
            <a:t>tiền</a:t>
          </a:r>
          <a:r>
            <a:rPr lang="en-US" sz="2000" b="1" dirty="0"/>
            <a:t> </a:t>
          </a:r>
          <a:r>
            <a:rPr lang="en-US" sz="2000" b="1" dirty="0" err="1"/>
            <a:t>lương</a:t>
          </a:r>
          <a:r>
            <a:rPr lang="en-US" sz="2000" b="1" dirty="0"/>
            <a:t>, </a:t>
          </a:r>
          <a:r>
            <a:rPr lang="en-US" sz="2000" b="1" dirty="0" err="1"/>
            <a:t>phụ</a:t>
          </a:r>
          <a:r>
            <a:rPr lang="en-US" sz="2000" b="1" dirty="0"/>
            <a:t> </a:t>
          </a:r>
          <a:r>
            <a:rPr lang="en-US" sz="2000" b="1" dirty="0" err="1"/>
            <a:t>cấp</a:t>
          </a:r>
          <a:r>
            <a:rPr lang="en-US" sz="2000" b="1" dirty="0"/>
            <a:t> (</a:t>
          </a:r>
          <a:r>
            <a:rPr lang="en-US" sz="2000" b="1" dirty="0">
              <a:solidFill>
                <a:srgbClr val="FF0000"/>
              </a:solidFill>
            </a:rPr>
            <a:t>NĐ 204</a:t>
          </a:r>
          <a:r>
            <a:rPr lang="en-US" sz="2000" b="1" dirty="0">
              <a:solidFill>
                <a:schemeClr val="tx1"/>
              </a:solidFill>
            </a:rPr>
            <a:t>,</a:t>
          </a:r>
          <a:r>
            <a:rPr lang="en-US" sz="2000" b="1" dirty="0">
              <a:solidFill>
                <a:srgbClr val="FF0000"/>
              </a:solidFill>
            </a:rPr>
            <a:t> NĐ 61</a:t>
          </a:r>
          <a:r>
            <a:rPr lang="en-US" sz="2000" b="1" dirty="0">
              <a:solidFill>
                <a:schemeClr val="tx1"/>
              </a:solidFill>
            </a:rPr>
            <a:t>,</a:t>
          </a:r>
          <a:r>
            <a:rPr lang="en-US" sz="2000" b="1" dirty="0">
              <a:solidFill>
                <a:srgbClr val="FF0000"/>
              </a:solidFill>
            </a:rPr>
            <a:t> NĐ 14</a:t>
          </a:r>
          <a:r>
            <a:rPr lang="en-US" sz="2000" b="1" dirty="0"/>
            <a:t>)</a:t>
          </a:r>
        </a:p>
      </dgm:t>
    </dgm:pt>
    <dgm:pt modelId="{785B7915-7648-47A0-8D48-789F236001CF}" type="parTrans" cxnId="{AD44340D-1703-4F71-BA17-C650003D10BB}">
      <dgm:prSet/>
      <dgm:spPr/>
      <dgm:t>
        <a:bodyPr/>
        <a:lstStyle/>
        <a:p>
          <a:pPr algn="ctr"/>
          <a:endParaRPr lang="en-US"/>
        </a:p>
      </dgm:t>
    </dgm:pt>
    <dgm:pt modelId="{03E23240-6155-47AE-AED7-8F7B4044D3E6}" type="sibTrans" cxnId="{AD44340D-1703-4F71-BA17-C650003D10BB}">
      <dgm:prSet/>
      <dgm:spPr/>
      <dgm:t>
        <a:bodyPr/>
        <a:lstStyle/>
        <a:p>
          <a:pPr algn="ctr"/>
          <a:endParaRPr lang="en-US"/>
        </a:p>
      </dgm:t>
    </dgm:pt>
    <dgm:pt modelId="{73B7B0A4-232A-49BC-916E-43F6D2ABF829}">
      <dgm:prSet phldrT="[Text]" custT="1"/>
      <dgm:spPr/>
      <dgm:t>
        <a:bodyPr/>
        <a:lstStyle/>
        <a:p>
          <a:pPr algn="ctr"/>
          <a:r>
            <a:rPr lang="en-US" sz="2000" b="1" dirty="0" err="1"/>
            <a:t>Đào</a:t>
          </a:r>
          <a:r>
            <a:rPr lang="en-US" sz="2000" b="1" dirty="0"/>
            <a:t> </a:t>
          </a:r>
          <a:r>
            <a:rPr lang="en-US" sz="2000" b="1" dirty="0" err="1"/>
            <a:t>tạo</a:t>
          </a:r>
          <a:r>
            <a:rPr lang="en-US" sz="2000" b="1" dirty="0"/>
            <a:t>, </a:t>
          </a:r>
          <a:r>
            <a:rPr lang="en-US" sz="2000" b="1" dirty="0" err="1"/>
            <a:t>bồi</a:t>
          </a:r>
          <a:r>
            <a:rPr lang="en-US" sz="2000" b="1" dirty="0"/>
            <a:t> </a:t>
          </a:r>
          <a:r>
            <a:rPr lang="en-US" sz="2000" b="1" dirty="0" err="1"/>
            <a:t>dưỡng</a:t>
          </a:r>
          <a:r>
            <a:rPr lang="en-US" sz="2000" b="1" dirty="0"/>
            <a:t> </a:t>
          </a:r>
          <a:r>
            <a:rPr lang="en-US" sz="2000" b="1" dirty="0" err="1"/>
            <a:t>viên</a:t>
          </a:r>
          <a:r>
            <a:rPr lang="en-US" sz="2000" b="1" dirty="0"/>
            <a:t> </a:t>
          </a:r>
          <a:r>
            <a:rPr lang="en-US" sz="2000" b="1" dirty="0" err="1"/>
            <a:t>chức</a:t>
          </a:r>
          <a:r>
            <a:rPr lang="en-US" sz="2000" b="1" dirty="0"/>
            <a:t>; </a:t>
          </a:r>
          <a:r>
            <a:rPr lang="en-US" sz="2000" b="1" dirty="0" err="1"/>
            <a:t>nâng</a:t>
          </a:r>
          <a:r>
            <a:rPr lang="en-US" sz="2000" b="1" dirty="0"/>
            <a:t> </a:t>
          </a:r>
          <a:r>
            <a:rPr lang="en-US" sz="2000" b="1" dirty="0" err="1"/>
            <a:t>trình</a:t>
          </a:r>
          <a:r>
            <a:rPr lang="en-US" sz="2000" b="1" dirty="0"/>
            <a:t> </a:t>
          </a:r>
          <a:r>
            <a:rPr lang="en-US" sz="2000" b="1" dirty="0" err="1"/>
            <a:t>độ</a:t>
          </a:r>
          <a:r>
            <a:rPr lang="en-US" sz="2000" b="1" dirty="0"/>
            <a:t> </a:t>
          </a:r>
          <a:r>
            <a:rPr lang="en-US" sz="2000" b="1" dirty="0" err="1"/>
            <a:t>chuẩn</a:t>
          </a:r>
          <a:r>
            <a:rPr lang="en-US" sz="2000" b="1" dirty="0"/>
            <a:t> </a:t>
          </a:r>
          <a:r>
            <a:rPr lang="en-US" sz="2000" b="1" dirty="0" err="1"/>
            <a:t>được</a:t>
          </a:r>
          <a:r>
            <a:rPr lang="en-US" sz="2000" b="1" dirty="0"/>
            <a:t> </a:t>
          </a:r>
          <a:r>
            <a:rPr lang="en-US" sz="2000" b="1" dirty="0" err="1"/>
            <a:t>đào</a:t>
          </a:r>
          <a:r>
            <a:rPr lang="en-US" sz="2000" b="1" dirty="0"/>
            <a:t> </a:t>
          </a:r>
          <a:r>
            <a:rPr lang="en-US" sz="2000" b="1" dirty="0" err="1"/>
            <a:t>tạo</a:t>
          </a:r>
          <a:r>
            <a:rPr lang="en-US" sz="2000" b="1" dirty="0"/>
            <a:t> </a:t>
          </a:r>
          <a:r>
            <a:rPr lang="en-US" sz="2000" b="1" dirty="0" err="1"/>
            <a:t>của</a:t>
          </a:r>
          <a:r>
            <a:rPr lang="en-US" sz="2000" b="1" dirty="0"/>
            <a:t> GV (</a:t>
          </a:r>
          <a:r>
            <a:rPr lang="en-US" sz="2000" b="1" dirty="0">
              <a:solidFill>
                <a:srgbClr val="FF0000"/>
              </a:solidFill>
            </a:rPr>
            <a:t>NĐ 101, NĐ 89, NĐ 71</a:t>
          </a:r>
          <a:r>
            <a:rPr lang="en-US" sz="2000" b="1" dirty="0"/>
            <a:t>)</a:t>
          </a:r>
        </a:p>
      </dgm:t>
    </dgm:pt>
    <dgm:pt modelId="{9EE33ACB-F39C-4BD1-BA4E-A2ABE9D52BF1}" type="parTrans" cxnId="{F3674A5B-C8DB-4BB0-A96D-0A2FD3EAB871}">
      <dgm:prSet/>
      <dgm:spPr/>
      <dgm:t>
        <a:bodyPr/>
        <a:lstStyle/>
        <a:p>
          <a:pPr algn="ctr"/>
          <a:endParaRPr lang="en-US"/>
        </a:p>
      </dgm:t>
    </dgm:pt>
    <dgm:pt modelId="{0AFCE3FA-1558-4EFA-B45A-ECA992F2F61E}" type="sibTrans" cxnId="{F3674A5B-C8DB-4BB0-A96D-0A2FD3EAB871}">
      <dgm:prSet/>
      <dgm:spPr/>
      <dgm:t>
        <a:bodyPr/>
        <a:lstStyle/>
        <a:p>
          <a:pPr algn="ctr"/>
          <a:endParaRPr lang="en-US"/>
        </a:p>
      </dgm:t>
    </dgm:pt>
    <dgm:pt modelId="{4A0A11EC-84E8-4098-803A-F590AB9F2E60}">
      <dgm:prSet phldrT="[Text]" custT="1"/>
      <dgm:spPr/>
      <dgm:t>
        <a:bodyPr/>
        <a:lstStyle/>
        <a:p>
          <a:pPr algn="ctr"/>
          <a:r>
            <a:rPr lang="en-US" sz="2000" b="1" dirty="0" err="1"/>
            <a:t>Chế</a:t>
          </a:r>
          <a:r>
            <a:rPr lang="en-US" sz="2000" b="1" dirty="0"/>
            <a:t> </a:t>
          </a:r>
          <a:r>
            <a:rPr lang="en-US" sz="2000" b="1" dirty="0" err="1"/>
            <a:t>độ</a:t>
          </a:r>
          <a:r>
            <a:rPr lang="en-US" sz="2000" b="1" dirty="0"/>
            <a:t> </a:t>
          </a:r>
          <a:r>
            <a:rPr lang="en-US" sz="2000" b="1" dirty="0" err="1"/>
            <a:t>phụ</a:t>
          </a:r>
          <a:r>
            <a:rPr lang="en-US" sz="2000" b="1" dirty="0"/>
            <a:t> </a:t>
          </a:r>
          <a:r>
            <a:rPr lang="en-US" sz="2000" b="1" dirty="0" err="1"/>
            <a:t>cấp</a:t>
          </a:r>
          <a:r>
            <a:rPr lang="en-US" sz="2000" b="1" dirty="0"/>
            <a:t> </a:t>
          </a:r>
          <a:r>
            <a:rPr lang="en-US" sz="2000" b="1" dirty="0" err="1"/>
            <a:t>thâm</a:t>
          </a:r>
          <a:r>
            <a:rPr lang="en-US" sz="2000" b="1" dirty="0"/>
            <a:t> </a:t>
          </a:r>
          <a:r>
            <a:rPr lang="en-US" sz="2000" b="1" dirty="0" err="1"/>
            <a:t>niên</a:t>
          </a:r>
          <a:r>
            <a:rPr lang="en-US" sz="2000" b="1" dirty="0"/>
            <a:t> </a:t>
          </a:r>
          <a:r>
            <a:rPr lang="en-US" sz="2000" b="1" dirty="0" err="1"/>
            <a:t>nhà</a:t>
          </a:r>
          <a:r>
            <a:rPr lang="en-US" sz="2000" b="1" dirty="0"/>
            <a:t> </a:t>
          </a:r>
          <a:r>
            <a:rPr lang="en-US" sz="2000" b="1" dirty="0" err="1"/>
            <a:t>giáo</a:t>
          </a:r>
          <a:r>
            <a:rPr lang="en-US" sz="2000" b="1" dirty="0"/>
            <a:t> (</a:t>
          </a:r>
          <a:r>
            <a:rPr lang="en-US" sz="2000" b="1" dirty="0">
              <a:solidFill>
                <a:srgbClr val="FF0000"/>
              </a:solidFill>
            </a:rPr>
            <a:t>NĐ 77</a:t>
          </a:r>
          <a:r>
            <a:rPr lang="en-US" sz="2000" b="1" dirty="0"/>
            <a:t>) </a:t>
          </a:r>
        </a:p>
      </dgm:t>
    </dgm:pt>
    <dgm:pt modelId="{B26A6108-3216-4392-8303-F033376A0DCB}" type="parTrans" cxnId="{005E7136-D897-4B84-B367-521AF0F31DC3}">
      <dgm:prSet/>
      <dgm:spPr/>
      <dgm:t>
        <a:bodyPr/>
        <a:lstStyle/>
        <a:p>
          <a:pPr algn="ctr"/>
          <a:endParaRPr lang="en-US"/>
        </a:p>
      </dgm:t>
    </dgm:pt>
    <dgm:pt modelId="{AE71F554-B276-4AC3-A31A-D540BCB9422B}" type="sibTrans" cxnId="{005E7136-D897-4B84-B367-521AF0F31DC3}">
      <dgm:prSet/>
      <dgm:spPr/>
      <dgm:t>
        <a:bodyPr/>
        <a:lstStyle/>
        <a:p>
          <a:pPr algn="ctr"/>
          <a:endParaRPr lang="en-US"/>
        </a:p>
      </dgm:t>
    </dgm:pt>
    <dgm:pt modelId="{D7CE8AB8-E284-437F-BFFA-A06DBE214E07}">
      <dgm:prSet phldrT="[Text]" custT="1"/>
      <dgm:spPr/>
      <dgm:t>
        <a:bodyPr/>
        <a:lstStyle/>
        <a:p>
          <a:pPr algn="ctr"/>
          <a:r>
            <a:rPr lang="en-US" sz="2000" b="1" dirty="0" err="1"/>
            <a:t>Các</a:t>
          </a:r>
          <a:r>
            <a:rPr lang="en-US" sz="2000" b="1" dirty="0"/>
            <a:t> </a:t>
          </a:r>
          <a:r>
            <a:rPr lang="en-US" sz="2000" b="1" dirty="0" err="1"/>
            <a:t>Nghị</a:t>
          </a:r>
          <a:r>
            <a:rPr lang="en-US" sz="2000" b="1" dirty="0"/>
            <a:t> </a:t>
          </a:r>
          <a:r>
            <a:rPr lang="en-US" sz="2000" b="1" dirty="0" err="1"/>
            <a:t>định</a:t>
          </a:r>
          <a:r>
            <a:rPr lang="en-US" sz="2000" b="1" dirty="0"/>
            <a:t> </a:t>
          </a:r>
          <a:r>
            <a:rPr lang="en-US" sz="2000" b="1" dirty="0" err="1"/>
            <a:t>khác</a:t>
          </a:r>
          <a:r>
            <a:rPr lang="en-US" sz="2000" b="1" dirty="0"/>
            <a:t> (</a:t>
          </a:r>
          <a:r>
            <a:rPr lang="en-US" sz="2000" b="1" dirty="0">
              <a:solidFill>
                <a:srgbClr val="FF0000"/>
              </a:solidFill>
            </a:rPr>
            <a:t>NĐ 105 </a:t>
          </a:r>
          <a:r>
            <a:rPr lang="en-US" sz="2000" b="1" dirty="0" err="1"/>
            <a:t>phát</a:t>
          </a:r>
          <a:r>
            <a:rPr lang="en-US" sz="2000" b="1" dirty="0"/>
            <a:t> </a:t>
          </a:r>
          <a:r>
            <a:rPr lang="en-US" sz="2000" b="1" dirty="0" err="1"/>
            <a:t>triển</a:t>
          </a:r>
          <a:r>
            <a:rPr lang="en-US" sz="2000" b="1" dirty="0"/>
            <a:t> GDMN, </a:t>
          </a:r>
          <a:r>
            <a:rPr lang="en-US" sz="2000" b="1" dirty="0">
              <a:solidFill>
                <a:srgbClr val="FF0000"/>
              </a:solidFill>
            </a:rPr>
            <a:t>NĐ 84 </a:t>
          </a:r>
          <a:r>
            <a:rPr lang="en-US" sz="2000" b="1" dirty="0" err="1"/>
            <a:t>triển</a:t>
          </a:r>
          <a:r>
            <a:rPr lang="en-US" sz="2000" b="1" dirty="0"/>
            <a:t> </a:t>
          </a:r>
          <a:r>
            <a:rPr lang="en-US" sz="2000" b="1" dirty="0" err="1"/>
            <a:t>khai</a:t>
          </a:r>
          <a:r>
            <a:rPr lang="en-US" sz="2000" b="1" dirty="0"/>
            <a:t> </a:t>
          </a:r>
          <a:r>
            <a:rPr lang="en-US" sz="2000" b="1" dirty="0" err="1"/>
            <a:t>Luật</a:t>
          </a:r>
          <a:r>
            <a:rPr lang="en-US" sz="2000" b="1" dirty="0"/>
            <a:t> GD, </a:t>
          </a:r>
          <a:r>
            <a:rPr lang="en-US" sz="2000" b="1" dirty="0">
              <a:solidFill>
                <a:srgbClr val="FF0000"/>
              </a:solidFill>
            </a:rPr>
            <a:t>NĐ 99 </a:t>
          </a:r>
          <a:r>
            <a:rPr lang="en-US" sz="2000" b="1" dirty="0" err="1"/>
            <a:t>triển</a:t>
          </a:r>
          <a:r>
            <a:rPr lang="en-US" sz="2000" b="1" dirty="0"/>
            <a:t> </a:t>
          </a:r>
          <a:r>
            <a:rPr lang="en-US" sz="2000" b="1" dirty="0" err="1"/>
            <a:t>khai</a:t>
          </a:r>
          <a:r>
            <a:rPr lang="en-US" sz="2000" b="1" dirty="0"/>
            <a:t> </a:t>
          </a:r>
          <a:r>
            <a:rPr lang="en-US" sz="2000" b="1" dirty="0" err="1"/>
            <a:t>Luật</a:t>
          </a:r>
          <a:r>
            <a:rPr lang="en-US" sz="2000" b="1" dirty="0"/>
            <a:t> GDĐH, </a:t>
          </a:r>
          <a:r>
            <a:rPr lang="en-US" sz="2000" b="1" dirty="0">
              <a:solidFill>
                <a:srgbClr val="FF0000"/>
              </a:solidFill>
            </a:rPr>
            <a:t>NĐ 127 </a:t>
          </a:r>
          <a:r>
            <a:rPr lang="en-US" sz="2000" b="1" dirty="0" err="1"/>
            <a:t>về</a:t>
          </a:r>
          <a:r>
            <a:rPr lang="en-US" sz="2000" b="1" dirty="0"/>
            <a:t> </a:t>
          </a:r>
          <a:r>
            <a:rPr lang="en-US" sz="2000" b="1" dirty="0" err="1"/>
            <a:t>phân</a:t>
          </a:r>
          <a:r>
            <a:rPr lang="en-US" sz="2000" b="1" dirty="0"/>
            <a:t> </a:t>
          </a:r>
          <a:r>
            <a:rPr lang="en-US" sz="2000" b="1" dirty="0" err="1"/>
            <a:t>cấp</a:t>
          </a:r>
          <a:r>
            <a:rPr lang="en-US" sz="2000" b="1" dirty="0"/>
            <a:t> QL,…)</a:t>
          </a:r>
        </a:p>
      </dgm:t>
    </dgm:pt>
    <dgm:pt modelId="{063BF1A8-B6C7-41F3-9F8F-928DA7658A33}" type="parTrans" cxnId="{FBDEBC38-06AE-4EB1-A852-A241D80CA367}">
      <dgm:prSet/>
      <dgm:spPr/>
      <dgm:t>
        <a:bodyPr/>
        <a:lstStyle/>
        <a:p>
          <a:endParaRPr lang="en-US"/>
        </a:p>
      </dgm:t>
    </dgm:pt>
    <dgm:pt modelId="{87A47E35-6955-4470-B4D7-7C42C1812C22}" type="sibTrans" cxnId="{FBDEBC38-06AE-4EB1-A852-A241D80CA367}">
      <dgm:prSet/>
      <dgm:spPr/>
      <dgm:t>
        <a:bodyPr/>
        <a:lstStyle/>
        <a:p>
          <a:endParaRPr lang="en-US"/>
        </a:p>
      </dgm:t>
    </dgm:pt>
    <dgm:pt modelId="{3F56ACEF-2C62-40EE-AF32-30D733C13591}">
      <dgm:prSet phldrT="[Text]" custT="1"/>
      <dgm:spPr/>
      <dgm:t>
        <a:bodyPr/>
        <a:lstStyle/>
        <a:p>
          <a:pPr algn="ctr"/>
          <a:r>
            <a:rPr lang="en-US" sz="2000" b="1" dirty="0" err="1"/>
            <a:t>Hợp</a:t>
          </a:r>
          <a:r>
            <a:rPr lang="en-US" sz="2000" b="1" dirty="0"/>
            <a:t> </a:t>
          </a:r>
          <a:r>
            <a:rPr lang="en-US" sz="2000" b="1" dirty="0" err="1"/>
            <a:t>đồng</a:t>
          </a:r>
          <a:r>
            <a:rPr lang="en-US" sz="2000" b="1" dirty="0"/>
            <a:t> </a:t>
          </a:r>
          <a:r>
            <a:rPr lang="en-US" sz="2000" b="1" dirty="0" err="1"/>
            <a:t>giáo</a:t>
          </a:r>
          <a:r>
            <a:rPr lang="en-US" sz="2000" b="1" dirty="0"/>
            <a:t> </a:t>
          </a:r>
          <a:r>
            <a:rPr lang="en-US" sz="2000" b="1" dirty="0" err="1"/>
            <a:t>viên</a:t>
          </a:r>
          <a:r>
            <a:rPr lang="en-US" sz="2000" b="1" dirty="0"/>
            <a:t> (</a:t>
          </a:r>
          <a:r>
            <a:rPr lang="en-US" sz="2000" b="1" dirty="0">
              <a:solidFill>
                <a:srgbClr val="FF0000"/>
              </a:solidFill>
            </a:rPr>
            <a:t>NĐ 68</a:t>
          </a:r>
          <a:r>
            <a:rPr lang="en-US" sz="2000" b="1" dirty="0"/>
            <a:t>)</a:t>
          </a:r>
        </a:p>
      </dgm:t>
    </dgm:pt>
    <dgm:pt modelId="{DFE4BFB3-AAD4-46FD-9403-D51B7B857489}" type="parTrans" cxnId="{E7014FE2-CFE4-4D47-9E39-A5957563E108}">
      <dgm:prSet/>
      <dgm:spPr/>
      <dgm:t>
        <a:bodyPr/>
        <a:lstStyle/>
        <a:p>
          <a:endParaRPr lang="en-US"/>
        </a:p>
      </dgm:t>
    </dgm:pt>
    <dgm:pt modelId="{5D964CF6-3EFC-4291-93B9-06B910B650A7}" type="sibTrans" cxnId="{E7014FE2-CFE4-4D47-9E39-A5957563E108}">
      <dgm:prSet/>
      <dgm:spPr/>
      <dgm:t>
        <a:bodyPr/>
        <a:lstStyle/>
        <a:p>
          <a:endParaRPr lang="en-US"/>
        </a:p>
      </dgm:t>
    </dgm:pt>
    <dgm:pt modelId="{78E3011E-5EEA-44D4-AA4D-78E934266B0B}">
      <dgm:prSet phldrT="[Text]" custT="1"/>
      <dgm:spPr/>
      <dgm:t>
        <a:bodyPr/>
        <a:lstStyle/>
        <a:p>
          <a:pPr algn="ctr"/>
          <a:r>
            <a:rPr lang="en-US" sz="2000" b="1" dirty="0" err="1"/>
            <a:t>Đánh</a:t>
          </a:r>
          <a:r>
            <a:rPr lang="en-US" sz="2000" b="1" dirty="0"/>
            <a:t> </a:t>
          </a:r>
          <a:r>
            <a:rPr lang="en-US" sz="2000" b="1" dirty="0" err="1"/>
            <a:t>giá</a:t>
          </a:r>
          <a:r>
            <a:rPr lang="en-US" sz="2000" b="1" dirty="0"/>
            <a:t> </a:t>
          </a:r>
          <a:r>
            <a:rPr lang="en-US" sz="2000" b="1" dirty="0" err="1"/>
            <a:t>viên</a:t>
          </a:r>
          <a:r>
            <a:rPr lang="en-US" sz="2000" b="1" dirty="0"/>
            <a:t> </a:t>
          </a:r>
          <a:r>
            <a:rPr lang="en-US" sz="2000" b="1" dirty="0" err="1"/>
            <a:t>chức</a:t>
          </a:r>
          <a:r>
            <a:rPr lang="en-US" sz="2000" b="1" dirty="0"/>
            <a:t> (</a:t>
          </a:r>
          <a:r>
            <a:rPr lang="en-US" sz="2000" b="1" dirty="0">
              <a:solidFill>
                <a:srgbClr val="FF0000"/>
              </a:solidFill>
            </a:rPr>
            <a:t>NĐ 90</a:t>
          </a:r>
          <a:r>
            <a:rPr lang="en-US" sz="2000" b="1" dirty="0"/>
            <a:t>)</a:t>
          </a:r>
        </a:p>
      </dgm:t>
    </dgm:pt>
    <dgm:pt modelId="{5A8B8326-D2BE-4557-A2D2-312692808875}" type="parTrans" cxnId="{8DA8EC2D-D5C3-4D9E-A40B-DE6B50C90AA7}">
      <dgm:prSet/>
      <dgm:spPr/>
      <dgm:t>
        <a:bodyPr/>
        <a:lstStyle/>
        <a:p>
          <a:endParaRPr lang="en-US"/>
        </a:p>
      </dgm:t>
    </dgm:pt>
    <dgm:pt modelId="{9A904FEE-29BE-47BE-9F59-954ECC16D0C5}" type="sibTrans" cxnId="{8DA8EC2D-D5C3-4D9E-A40B-DE6B50C90AA7}">
      <dgm:prSet/>
      <dgm:spPr/>
      <dgm:t>
        <a:bodyPr/>
        <a:lstStyle/>
        <a:p>
          <a:endParaRPr lang="en-US"/>
        </a:p>
      </dgm:t>
    </dgm:pt>
    <dgm:pt modelId="{CFA1FDC3-A500-45B0-860F-BD3A549D3A7F}" type="pres">
      <dgm:prSet presAssocID="{5FE1A6F2-B311-4C6D-8C6A-9A7305E98B0E}" presName="hierChild1" presStyleCnt="0">
        <dgm:presLayoutVars>
          <dgm:chPref val="1"/>
          <dgm:dir/>
          <dgm:animOne val="branch"/>
          <dgm:animLvl val="lvl"/>
          <dgm:resizeHandles/>
        </dgm:presLayoutVars>
      </dgm:prSet>
      <dgm:spPr/>
      <dgm:t>
        <a:bodyPr/>
        <a:lstStyle/>
        <a:p>
          <a:endParaRPr lang="en-US"/>
        </a:p>
      </dgm:t>
    </dgm:pt>
    <dgm:pt modelId="{6D25EA61-DA17-4CA6-AE8C-A336E7F7F3EB}" type="pres">
      <dgm:prSet presAssocID="{220783A4-EF00-4750-953E-C7FEC9DF79DB}" presName="hierRoot1" presStyleCnt="0"/>
      <dgm:spPr/>
    </dgm:pt>
    <dgm:pt modelId="{5331F250-EDBB-4B8A-A5CC-D85BEB1D045C}" type="pres">
      <dgm:prSet presAssocID="{220783A4-EF00-4750-953E-C7FEC9DF79DB}" presName="composite" presStyleCnt="0"/>
      <dgm:spPr/>
    </dgm:pt>
    <dgm:pt modelId="{E2563A75-A765-426E-B26A-3F48359EF578}" type="pres">
      <dgm:prSet presAssocID="{220783A4-EF00-4750-953E-C7FEC9DF79DB}" presName="background" presStyleLbl="node0" presStyleIdx="0" presStyleCnt="1"/>
      <dgm:spPr/>
    </dgm:pt>
    <dgm:pt modelId="{CCCCAB81-233A-4590-BE34-C4555BA9DB68}" type="pres">
      <dgm:prSet presAssocID="{220783A4-EF00-4750-953E-C7FEC9DF79DB}" presName="text" presStyleLbl="fgAcc0" presStyleIdx="0" presStyleCnt="1" custScaleY="47018" custLinFactNeighborY="23654">
        <dgm:presLayoutVars>
          <dgm:chPref val="3"/>
        </dgm:presLayoutVars>
      </dgm:prSet>
      <dgm:spPr/>
      <dgm:t>
        <a:bodyPr/>
        <a:lstStyle/>
        <a:p>
          <a:endParaRPr lang="en-US"/>
        </a:p>
      </dgm:t>
    </dgm:pt>
    <dgm:pt modelId="{A2EC8A55-2300-496A-AF66-5FFF627D1E50}" type="pres">
      <dgm:prSet presAssocID="{220783A4-EF00-4750-953E-C7FEC9DF79DB}" presName="hierChild2" presStyleCnt="0"/>
      <dgm:spPr/>
    </dgm:pt>
    <dgm:pt modelId="{AA9F6475-4C2A-4BF9-B542-C4538767D500}" type="pres">
      <dgm:prSet presAssocID="{454F03DA-A77E-448F-8B9C-334301F6990C}" presName="Name10" presStyleLbl="parChTrans1D2" presStyleIdx="0" presStyleCnt="7"/>
      <dgm:spPr/>
      <dgm:t>
        <a:bodyPr/>
        <a:lstStyle/>
        <a:p>
          <a:endParaRPr lang="en-US"/>
        </a:p>
      </dgm:t>
    </dgm:pt>
    <dgm:pt modelId="{41E9FE15-0F3A-4956-9FE3-F295800C9C10}" type="pres">
      <dgm:prSet presAssocID="{2ECDAA5B-33A3-4748-8509-1B0E3B5D694E}" presName="hierRoot2" presStyleCnt="0"/>
      <dgm:spPr/>
    </dgm:pt>
    <dgm:pt modelId="{12CC5062-D22F-4F63-B4F5-ABF39512EC99}" type="pres">
      <dgm:prSet presAssocID="{2ECDAA5B-33A3-4748-8509-1B0E3B5D694E}" presName="composite2" presStyleCnt="0"/>
      <dgm:spPr/>
    </dgm:pt>
    <dgm:pt modelId="{FED923EE-5B62-4E9C-8EEF-B49666A4C5DF}" type="pres">
      <dgm:prSet presAssocID="{2ECDAA5B-33A3-4748-8509-1B0E3B5D694E}" presName="background2" presStyleLbl="node2" presStyleIdx="0" presStyleCnt="7"/>
      <dgm:spPr/>
    </dgm:pt>
    <dgm:pt modelId="{5FF57F51-641B-4ABC-B5DD-7F4DD13D4E1E}" type="pres">
      <dgm:prSet presAssocID="{2ECDAA5B-33A3-4748-8509-1B0E3B5D694E}" presName="text2" presStyleLbl="fgAcc2" presStyleIdx="0" presStyleCnt="7" custScaleX="50659" custScaleY="180541" custLinFactNeighborX="-743" custLinFactNeighborY="28835">
        <dgm:presLayoutVars>
          <dgm:chPref val="3"/>
        </dgm:presLayoutVars>
      </dgm:prSet>
      <dgm:spPr/>
      <dgm:t>
        <a:bodyPr/>
        <a:lstStyle/>
        <a:p>
          <a:endParaRPr lang="en-US"/>
        </a:p>
      </dgm:t>
    </dgm:pt>
    <dgm:pt modelId="{E26A9FC8-B023-4B33-BF6E-AC79B836A548}" type="pres">
      <dgm:prSet presAssocID="{2ECDAA5B-33A3-4748-8509-1B0E3B5D694E}" presName="hierChild3" presStyleCnt="0"/>
      <dgm:spPr/>
    </dgm:pt>
    <dgm:pt modelId="{15281E7D-5195-42D6-88AC-EBCB2D4D1EAC}" type="pres">
      <dgm:prSet presAssocID="{DFE4BFB3-AAD4-46FD-9403-D51B7B857489}" presName="Name10" presStyleLbl="parChTrans1D2" presStyleIdx="1" presStyleCnt="7"/>
      <dgm:spPr/>
      <dgm:t>
        <a:bodyPr/>
        <a:lstStyle/>
        <a:p>
          <a:endParaRPr lang="en-US"/>
        </a:p>
      </dgm:t>
    </dgm:pt>
    <dgm:pt modelId="{552F2E5F-198A-4518-874F-E9808BDF2CC6}" type="pres">
      <dgm:prSet presAssocID="{3F56ACEF-2C62-40EE-AF32-30D733C13591}" presName="hierRoot2" presStyleCnt="0"/>
      <dgm:spPr/>
    </dgm:pt>
    <dgm:pt modelId="{8757D03E-215E-4140-9A67-2A641DA8D185}" type="pres">
      <dgm:prSet presAssocID="{3F56ACEF-2C62-40EE-AF32-30D733C13591}" presName="composite2" presStyleCnt="0"/>
      <dgm:spPr/>
    </dgm:pt>
    <dgm:pt modelId="{EA3CD5D4-9C0E-44E0-BD38-662708F3997D}" type="pres">
      <dgm:prSet presAssocID="{3F56ACEF-2C62-40EE-AF32-30D733C13591}" presName="background2" presStyleLbl="node2" presStyleIdx="1" presStyleCnt="7"/>
      <dgm:spPr/>
    </dgm:pt>
    <dgm:pt modelId="{74D20C86-3E56-4888-9DF1-C635AC593C6A}" type="pres">
      <dgm:prSet presAssocID="{3F56ACEF-2C62-40EE-AF32-30D733C13591}" presName="text2" presStyleLbl="fgAcc2" presStyleIdx="1" presStyleCnt="7" custScaleX="42003" custScaleY="148354" custLinFactNeighborX="-1908" custLinFactNeighborY="28338">
        <dgm:presLayoutVars>
          <dgm:chPref val="3"/>
        </dgm:presLayoutVars>
      </dgm:prSet>
      <dgm:spPr/>
      <dgm:t>
        <a:bodyPr/>
        <a:lstStyle/>
        <a:p>
          <a:endParaRPr lang="en-US"/>
        </a:p>
      </dgm:t>
    </dgm:pt>
    <dgm:pt modelId="{F047310F-E36A-4B22-BC34-8C6D0C9E2504}" type="pres">
      <dgm:prSet presAssocID="{3F56ACEF-2C62-40EE-AF32-30D733C13591}" presName="hierChild3" presStyleCnt="0"/>
      <dgm:spPr/>
    </dgm:pt>
    <dgm:pt modelId="{0664BE07-7AF6-432B-A6FE-8E47D98A29E9}" type="pres">
      <dgm:prSet presAssocID="{785B7915-7648-47A0-8D48-789F236001CF}" presName="Name10" presStyleLbl="parChTrans1D2" presStyleIdx="2" presStyleCnt="7"/>
      <dgm:spPr/>
      <dgm:t>
        <a:bodyPr/>
        <a:lstStyle/>
        <a:p>
          <a:endParaRPr lang="en-US"/>
        </a:p>
      </dgm:t>
    </dgm:pt>
    <dgm:pt modelId="{DE8DEF20-DD83-4C36-8797-DAE6475483E1}" type="pres">
      <dgm:prSet presAssocID="{EAA49B96-D041-4AB8-91C0-54452C31F0DC}" presName="hierRoot2" presStyleCnt="0"/>
      <dgm:spPr/>
    </dgm:pt>
    <dgm:pt modelId="{F8D6BBA0-FC94-4BC2-92EE-2973C99D01C7}" type="pres">
      <dgm:prSet presAssocID="{EAA49B96-D041-4AB8-91C0-54452C31F0DC}" presName="composite2" presStyleCnt="0"/>
      <dgm:spPr/>
    </dgm:pt>
    <dgm:pt modelId="{F492409A-E909-4DFE-9C23-C7ED7774DDB5}" type="pres">
      <dgm:prSet presAssocID="{EAA49B96-D041-4AB8-91C0-54452C31F0DC}" presName="background2" presStyleLbl="node2" presStyleIdx="2" presStyleCnt="7"/>
      <dgm:spPr/>
    </dgm:pt>
    <dgm:pt modelId="{1AAB2664-D8C9-47DE-A194-14D3AB7D106C}" type="pres">
      <dgm:prSet presAssocID="{EAA49B96-D041-4AB8-91C0-54452C31F0DC}" presName="text2" presStyleLbl="fgAcc2" presStyleIdx="2" presStyleCnt="7" custScaleX="45334" custScaleY="216939" custLinFactNeighborX="-743" custLinFactNeighborY="28835">
        <dgm:presLayoutVars>
          <dgm:chPref val="3"/>
        </dgm:presLayoutVars>
      </dgm:prSet>
      <dgm:spPr/>
      <dgm:t>
        <a:bodyPr/>
        <a:lstStyle/>
        <a:p>
          <a:endParaRPr lang="en-US"/>
        </a:p>
      </dgm:t>
    </dgm:pt>
    <dgm:pt modelId="{E1503210-6D1C-4B56-BDB1-0671C4F388FB}" type="pres">
      <dgm:prSet presAssocID="{EAA49B96-D041-4AB8-91C0-54452C31F0DC}" presName="hierChild3" presStyleCnt="0"/>
      <dgm:spPr/>
    </dgm:pt>
    <dgm:pt modelId="{179DAE87-2375-415D-B870-276950DB313E}" type="pres">
      <dgm:prSet presAssocID="{9EE33ACB-F39C-4BD1-BA4E-A2ABE9D52BF1}" presName="Name10" presStyleLbl="parChTrans1D2" presStyleIdx="3" presStyleCnt="7"/>
      <dgm:spPr/>
      <dgm:t>
        <a:bodyPr/>
        <a:lstStyle/>
        <a:p>
          <a:endParaRPr lang="en-US"/>
        </a:p>
      </dgm:t>
    </dgm:pt>
    <dgm:pt modelId="{878AB355-9E19-49ED-976F-C2F15E4900A4}" type="pres">
      <dgm:prSet presAssocID="{73B7B0A4-232A-49BC-916E-43F6D2ABF829}" presName="hierRoot2" presStyleCnt="0"/>
      <dgm:spPr/>
    </dgm:pt>
    <dgm:pt modelId="{9CCE8E85-7211-4E23-A645-F39D6E33C27F}" type="pres">
      <dgm:prSet presAssocID="{73B7B0A4-232A-49BC-916E-43F6D2ABF829}" presName="composite2" presStyleCnt="0"/>
      <dgm:spPr/>
    </dgm:pt>
    <dgm:pt modelId="{28EEB5A8-F144-422D-8600-04633EF1EBBB}" type="pres">
      <dgm:prSet presAssocID="{73B7B0A4-232A-49BC-916E-43F6D2ABF829}" presName="background2" presStyleLbl="node2" presStyleIdx="3" presStyleCnt="7"/>
      <dgm:spPr/>
    </dgm:pt>
    <dgm:pt modelId="{BFEA5D41-58F0-48CD-85EE-A4372D9F7AC6}" type="pres">
      <dgm:prSet presAssocID="{73B7B0A4-232A-49BC-916E-43F6D2ABF829}" presName="text2" presStyleLbl="fgAcc2" presStyleIdx="3" presStyleCnt="7" custScaleX="79225" custScaleY="197481" custLinFactNeighborX="-743" custLinFactNeighborY="28835">
        <dgm:presLayoutVars>
          <dgm:chPref val="3"/>
        </dgm:presLayoutVars>
      </dgm:prSet>
      <dgm:spPr/>
      <dgm:t>
        <a:bodyPr/>
        <a:lstStyle/>
        <a:p>
          <a:endParaRPr lang="en-US"/>
        </a:p>
      </dgm:t>
    </dgm:pt>
    <dgm:pt modelId="{47329D66-D9A7-479C-9906-3445B68A8689}" type="pres">
      <dgm:prSet presAssocID="{73B7B0A4-232A-49BC-916E-43F6D2ABF829}" presName="hierChild3" presStyleCnt="0"/>
      <dgm:spPr/>
    </dgm:pt>
    <dgm:pt modelId="{B9B0B105-7287-44A8-B76C-22769D3E2E51}" type="pres">
      <dgm:prSet presAssocID="{B26A6108-3216-4392-8303-F033376A0DCB}" presName="Name10" presStyleLbl="parChTrans1D2" presStyleIdx="4" presStyleCnt="7"/>
      <dgm:spPr/>
      <dgm:t>
        <a:bodyPr/>
        <a:lstStyle/>
        <a:p>
          <a:endParaRPr lang="en-US"/>
        </a:p>
      </dgm:t>
    </dgm:pt>
    <dgm:pt modelId="{16AA669A-4C89-4BB1-8FEB-26C3DCAFAFF6}" type="pres">
      <dgm:prSet presAssocID="{4A0A11EC-84E8-4098-803A-F590AB9F2E60}" presName="hierRoot2" presStyleCnt="0"/>
      <dgm:spPr/>
    </dgm:pt>
    <dgm:pt modelId="{71F2231C-CB1A-41C4-861C-4F380DDC6770}" type="pres">
      <dgm:prSet presAssocID="{4A0A11EC-84E8-4098-803A-F590AB9F2E60}" presName="composite2" presStyleCnt="0"/>
      <dgm:spPr/>
    </dgm:pt>
    <dgm:pt modelId="{A2201536-870E-41D1-B74B-9362BBB75E6A}" type="pres">
      <dgm:prSet presAssocID="{4A0A11EC-84E8-4098-803A-F590AB9F2E60}" presName="background2" presStyleLbl="node2" presStyleIdx="4" presStyleCnt="7"/>
      <dgm:spPr/>
    </dgm:pt>
    <dgm:pt modelId="{24B14DCA-1898-4DBD-8DF5-2E65A801A011}" type="pres">
      <dgm:prSet presAssocID="{4A0A11EC-84E8-4098-803A-F590AB9F2E60}" presName="text2" presStyleLbl="fgAcc2" presStyleIdx="4" presStyleCnt="7" custScaleX="48786" custScaleY="188209" custLinFactNeighborX="-743" custLinFactNeighborY="28835">
        <dgm:presLayoutVars>
          <dgm:chPref val="3"/>
        </dgm:presLayoutVars>
      </dgm:prSet>
      <dgm:spPr/>
      <dgm:t>
        <a:bodyPr/>
        <a:lstStyle/>
        <a:p>
          <a:endParaRPr lang="en-US"/>
        </a:p>
      </dgm:t>
    </dgm:pt>
    <dgm:pt modelId="{58EDF17D-D9D3-4C69-A704-89287C84F1D4}" type="pres">
      <dgm:prSet presAssocID="{4A0A11EC-84E8-4098-803A-F590AB9F2E60}" presName="hierChild3" presStyleCnt="0"/>
      <dgm:spPr/>
    </dgm:pt>
    <dgm:pt modelId="{4D812F54-1003-465C-B4ED-38B1FF8D2518}" type="pres">
      <dgm:prSet presAssocID="{5A8B8326-D2BE-4557-A2D2-312692808875}" presName="Name10" presStyleLbl="parChTrans1D2" presStyleIdx="5" presStyleCnt="7"/>
      <dgm:spPr/>
      <dgm:t>
        <a:bodyPr/>
        <a:lstStyle/>
        <a:p>
          <a:endParaRPr lang="en-US"/>
        </a:p>
      </dgm:t>
    </dgm:pt>
    <dgm:pt modelId="{F1CC6612-45F3-473B-9CBE-CF1E52BE4912}" type="pres">
      <dgm:prSet presAssocID="{78E3011E-5EEA-44D4-AA4D-78E934266B0B}" presName="hierRoot2" presStyleCnt="0"/>
      <dgm:spPr/>
    </dgm:pt>
    <dgm:pt modelId="{44342A33-FE7D-410D-948F-5F2B016D6F72}" type="pres">
      <dgm:prSet presAssocID="{78E3011E-5EEA-44D4-AA4D-78E934266B0B}" presName="composite2" presStyleCnt="0"/>
      <dgm:spPr/>
    </dgm:pt>
    <dgm:pt modelId="{C576203B-28D1-4EFC-81D8-FBBFE09EA78E}" type="pres">
      <dgm:prSet presAssocID="{78E3011E-5EEA-44D4-AA4D-78E934266B0B}" presName="background2" presStyleLbl="node2" presStyleIdx="5" presStyleCnt="7"/>
      <dgm:spPr/>
    </dgm:pt>
    <dgm:pt modelId="{D8EDAE91-89D8-4850-87F3-2A497139BDA4}" type="pres">
      <dgm:prSet presAssocID="{78E3011E-5EEA-44D4-AA4D-78E934266B0B}" presName="text2" presStyleLbl="fgAcc2" presStyleIdx="5" presStyleCnt="7" custScaleX="43596" custScaleY="132043" custLinFactNeighborX="1604" custLinFactNeighborY="27778">
        <dgm:presLayoutVars>
          <dgm:chPref val="3"/>
        </dgm:presLayoutVars>
      </dgm:prSet>
      <dgm:spPr/>
      <dgm:t>
        <a:bodyPr/>
        <a:lstStyle/>
        <a:p>
          <a:endParaRPr lang="en-US"/>
        </a:p>
      </dgm:t>
    </dgm:pt>
    <dgm:pt modelId="{9A247780-0124-4E4A-87A7-C9616F64A2F1}" type="pres">
      <dgm:prSet presAssocID="{78E3011E-5EEA-44D4-AA4D-78E934266B0B}" presName="hierChild3" presStyleCnt="0"/>
      <dgm:spPr/>
    </dgm:pt>
    <dgm:pt modelId="{2DF84786-D0C3-4A51-A50B-F377F15716E8}" type="pres">
      <dgm:prSet presAssocID="{063BF1A8-B6C7-41F3-9F8F-928DA7658A33}" presName="Name10" presStyleLbl="parChTrans1D2" presStyleIdx="6" presStyleCnt="7"/>
      <dgm:spPr/>
      <dgm:t>
        <a:bodyPr/>
        <a:lstStyle/>
        <a:p>
          <a:endParaRPr lang="en-US"/>
        </a:p>
      </dgm:t>
    </dgm:pt>
    <dgm:pt modelId="{1CA672FB-567B-4EDE-A00A-3CBECA0268A9}" type="pres">
      <dgm:prSet presAssocID="{D7CE8AB8-E284-437F-BFFA-A06DBE214E07}" presName="hierRoot2" presStyleCnt="0"/>
      <dgm:spPr/>
    </dgm:pt>
    <dgm:pt modelId="{860C84ED-8081-47E2-AA7B-E8A64846E569}" type="pres">
      <dgm:prSet presAssocID="{D7CE8AB8-E284-437F-BFFA-A06DBE214E07}" presName="composite2" presStyleCnt="0"/>
      <dgm:spPr/>
    </dgm:pt>
    <dgm:pt modelId="{F6250EE0-F84E-4DE8-BBC3-0EE86E4780A5}" type="pres">
      <dgm:prSet presAssocID="{D7CE8AB8-E284-437F-BFFA-A06DBE214E07}" presName="background2" presStyleLbl="node2" presStyleIdx="6" presStyleCnt="7"/>
      <dgm:spPr/>
    </dgm:pt>
    <dgm:pt modelId="{823F25B4-E3DD-495A-A815-6544B15698B2}" type="pres">
      <dgm:prSet presAssocID="{D7CE8AB8-E284-437F-BFFA-A06DBE214E07}" presName="text2" presStyleLbl="fgAcc2" presStyleIdx="6" presStyleCnt="7" custScaleX="88565" custScaleY="227552" custLinFactNeighborX="-3729" custLinFactNeighborY="47859">
        <dgm:presLayoutVars>
          <dgm:chPref val="3"/>
        </dgm:presLayoutVars>
      </dgm:prSet>
      <dgm:spPr/>
      <dgm:t>
        <a:bodyPr/>
        <a:lstStyle/>
        <a:p>
          <a:endParaRPr lang="en-US"/>
        </a:p>
      </dgm:t>
    </dgm:pt>
    <dgm:pt modelId="{B9378ACB-0513-4BD8-BCFF-2D0034E9A667}" type="pres">
      <dgm:prSet presAssocID="{D7CE8AB8-E284-437F-BFFA-A06DBE214E07}" presName="hierChild3" presStyleCnt="0"/>
      <dgm:spPr/>
    </dgm:pt>
  </dgm:ptLst>
  <dgm:cxnLst>
    <dgm:cxn modelId="{FBDEBC38-06AE-4EB1-A852-A241D80CA367}" srcId="{220783A4-EF00-4750-953E-C7FEC9DF79DB}" destId="{D7CE8AB8-E284-437F-BFFA-A06DBE214E07}" srcOrd="6" destOrd="0" parTransId="{063BF1A8-B6C7-41F3-9F8F-928DA7658A33}" sibTransId="{87A47E35-6955-4470-B4D7-7C42C1812C22}"/>
    <dgm:cxn modelId="{6D6C44B4-9A24-478D-9C72-736EDD9E109F}" type="presOf" srcId="{73B7B0A4-232A-49BC-916E-43F6D2ABF829}" destId="{BFEA5D41-58F0-48CD-85EE-A4372D9F7AC6}" srcOrd="0" destOrd="0" presId="urn:microsoft.com/office/officeart/2005/8/layout/hierarchy1"/>
    <dgm:cxn modelId="{005E7136-D897-4B84-B367-521AF0F31DC3}" srcId="{220783A4-EF00-4750-953E-C7FEC9DF79DB}" destId="{4A0A11EC-84E8-4098-803A-F590AB9F2E60}" srcOrd="4" destOrd="0" parTransId="{B26A6108-3216-4392-8303-F033376A0DCB}" sibTransId="{AE71F554-B276-4AC3-A31A-D540BCB9422B}"/>
    <dgm:cxn modelId="{2E81AAA7-7E0B-4D6A-96AD-BCE5D7D40C82}" type="presOf" srcId="{2ECDAA5B-33A3-4748-8509-1B0E3B5D694E}" destId="{5FF57F51-641B-4ABC-B5DD-7F4DD13D4E1E}" srcOrd="0" destOrd="0" presId="urn:microsoft.com/office/officeart/2005/8/layout/hierarchy1"/>
    <dgm:cxn modelId="{FA55934B-91AE-4AD1-8137-23A8E40E6C59}" type="presOf" srcId="{063BF1A8-B6C7-41F3-9F8F-928DA7658A33}" destId="{2DF84786-D0C3-4A51-A50B-F377F15716E8}" srcOrd="0" destOrd="0" presId="urn:microsoft.com/office/officeart/2005/8/layout/hierarchy1"/>
    <dgm:cxn modelId="{F03BE993-43FB-4603-928B-E9A75F7B29DC}" type="presOf" srcId="{5FE1A6F2-B311-4C6D-8C6A-9A7305E98B0E}" destId="{CFA1FDC3-A500-45B0-860F-BD3A549D3A7F}" srcOrd="0" destOrd="0" presId="urn:microsoft.com/office/officeart/2005/8/layout/hierarchy1"/>
    <dgm:cxn modelId="{933F7BD6-FD4C-4072-86BA-88DC291613FA}" type="presOf" srcId="{B26A6108-3216-4392-8303-F033376A0DCB}" destId="{B9B0B105-7287-44A8-B76C-22769D3E2E51}" srcOrd="0" destOrd="0" presId="urn:microsoft.com/office/officeart/2005/8/layout/hierarchy1"/>
    <dgm:cxn modelId="{5ECC25AD-B331-4C5A-891E-54CDE40717B4}" type="presOf" srcId="{5A8B8326-D2BE-4557-A2D2-312692808875}" destId="{4D812F54-1003-465C-B4ED-38B1FF8D2518}" srcOrd="0" destOrd="0" presId="urn:microsoft.com/office/officeart/2005/8/layout/hierarchy1"/>
    <dgm:cxn modelId="{8DA8EC2D-D5C3-4D9E-A40B-DE6B50C90AA7}" srcId="{220783A4-EF00-4750-953E-C7FEC9DF79DB}" destId="{78E3011E-5EEA-44D4-AA4D-78E934266B0B}" srcOrd="5" destOrd="0" parTransId="{5A8B8326-D2BE-4557-A2D2-312692808875}" sibTransId="{9A904FEE-29BE-47BE-9F59-954ECC16D0C5}"/>
    <dgm:cxn modelId="{C361CE93-EDB9-49C3-84F5-32C594B8C245}" type="presOf" srcId="{3F56ACEF-2C62-40EE-AF32-30D733C13591}" destId="{74D20C86-3E56-4888-9DF1-C635AC593C6A}" srcOrd="0" destOrd="0" presId="urn:microsoft.com/office/officeart/2005/8/layout/hierarchy1"/>
    <dgm:cxn modelId="{79928089-4E91-44F5-ADF7-868D085EA926}" type="presOf" srcId="{EAA49B96-D041-4AB8-91C0-54452C31F0DC}" destId="{1AAB2664-D8C9-47DE-A194-14D3AB7D106C}" srcOrd="0" destOrd="0" presId="urn:microsoft.com/office/officeart/2005/8/layout/hierarchy1"/>
    <dgm:cxn modelId="{6B0036D0-E31D-4903-BF5D-BC13EE24B53A}" type="presOf" srcId="{78E3011E-5EEA-44D4-AA4D-78E934266B0B}" destId="{D8EDAE91-89D8-4850-87F3-2A497139BDA4}" srcOrd="0" destOrd="0" presId="urn:microsoft.com/office/officeart/2005/8/layout/hierarchy1"/>
    <dgm:cxn modelId="{D0E63F60-5CA3-4345-8D44-C123527392B2}" type="presOf" srcId="{4A0A11EC-84E8-4098-803A-F590AB9F2E60}" destId="{24B14DCA-1898-4DBD-8DF5-2E65A801A011}" srcOrd="0" destOrd="0" presId="urn:microsoft.com/office/officeart/2005/8/layout/hierarchy1"/>
    <dgm:cxn modelId="{E7014FE2-CFE4-4D47-9E39-A5957563E108}" srcId="{220783A4-EF00-4750-953E-C7FEC9DF79DB}" destId="{3F56ACEF-2C62-40EE-AF32-30D733C13591}" srcOrd="1" destOrd="0" parTransId="{DFE4BFB3-AAD4-46FD-9403-D51B7B857489}" sibTransId="{5D964CF6-3EFC-4291-93B9-06B910B650A7}"/>
    <dgm:cxn modelId="{CBBFE89E-4193-44AC-89E5-A02F72079F99}" type="presOf" srcId="{785B7915-7648-47A0-8D48-789F236001CF}" destId="{0664BE07-7AF6-432B-A6FE-8E47D98A29E9}" srcOrd="0" destOrd="0" presId="urn:microsoft.com/office/officeart/2005/8/layout/hierarchy1"/>
    <dgm:cxn modelId="{07683475-8CA5-4E53-8B43-A4CE71ECB20C}" srcId="{220783A4-EF00-4750-953E-C7FEC9DF79DB}" destId="{2ECDAA5B-33A3-4748-8509-1B0E3B5D694E}" srcOrd="0" destOrd="0" parTransId="{454F03DA-A77E-448F-8B9C-334301F6990C}" sibTransId="{A4DE08C1-E486-4E1C-A644-AD8BD208AFFA}"/>
    <dgm:cxn modelId="{F3674A5B-C8DB-4BB0-A96D-0A2FD3EAB871}" srcId="{220783A4-EF00-4750-953E-C7FEC9DF79DB}" destId="{73B7B0A4-232A-49BC-916E-43F6D2ABF829}" srcOrd="3" destOrd="0" parTransId="{9EE33ACB-F39C-4BD1-BA4E-A2ABE9D52BF1}" sibTransId="{0AFCE3FA-1558-4EFA-B45A-ECA992F2F61E}"/>
    <dgm:cxn modelId="{AD44340D-1703-4F71-BA17-C650003D10BB}" srcId="{220783A4-EF00-4750-953E-C7FEC9DF79DB}" destId="{EAA49B96-D041-4AB8-91C0-54452C31F0DC}" srcOrd="2" destOrd="0" parTransId="{785B7915-7648-47A0-8D48-789F236001CF}" sibTransId="{03E23240-6155-47AE-AED7-8F7B4044D3E6}"/>
    <dgm:cxn modelId="{E54E0683-D98B-4157-9BB2-61694ABA3EBE}" type="presOf" srcId="{D7CE8AB8-E284-437F-BFFA-A06DBE214E07}" destId="{823F25B4-E3DD-495A-A815-6544B15698B2}" srcOrd="0" destOrd="0" presId="urn:microsoft.com/office/officeart/2005/8/layout/hierarchy1"/>
    <dgm:cxn modelId="{7A41F3F9-4E12-4B10-827F-9CC2E482CF56}" type="presOf" srcId="{DFE4BFB3-AAD4-46FD-9403-D51B7B857489}" destId="{15281E7D-5195-42D6-88AC-EBCB2D4D1EAC}" srcOrd="0" destOrd="0" presId="urn:microsoft.com/office/officeart/2005/8/layout/hierarchy1"/>
    <dgm:cxn modelId="{274C3C06-461C-4B3B-93E9-1454FF7CE73A}" type="presOf" srcId="{220783A4-EF00-4750-953E-C7FEC9DF79DB}" destId="{CCCCAB81-233A-4590-BE34-C4555BA9DB68}" srcOrd="0" destOrd="0" presId="urn:microsoft.com/office/officeart/2005/8/layout/hierarchy1"/>
    <dgm:cxn modelId="{CCEEEEC8-035B-48A5-AF02-F9CF5D6FFEB7}" type="presOf" srcId="{454F03DA-A77E-448F-8B9C-334301F6990C}" destId="{AA9F6475-4C2A-4BF9-B542-C4538767D500}" srcOrd="0" destOrd="0" presId="urn:microsoft.com/office/officeart/2005/8/layout/hierarchy1"/>
    <dgm:cxn modelId="{0A8EE324-4D50-4E8E-9B75-95F08B41F131}" type="presOf" srcId="{9EE33ACB-F39C-4BD1-BA4E-A2ABE9D52BF1}" destId="{179DAE87-2375-415D-B870-276950DB313E}" srcOrd="0" destOrd="0" presId="urn:microsoft.com/office/officeart/2005/8/layout/hierarchy1"/>
    <dgm:cxn modelId="{89BEC24D-5BED-4897-BAEB-E00AA9AF4C91}" srcId="{5FE1A6F2-B311-4C6D-8C6A-9A7305E98B0E}" destId="{220783A4-EF00-4750-953E-C7FEC9DF79DB}" srcOrd="0" destOrd="0" parTransId="{DD8245FC-53D2-488F-98DB-6129D0634E4C}" sibTransId="{084C3F27-BEC4-4728-B1DD-4CC4C0912CE9}"/>
    <dgm:cxn modelId="{26284227-3F0F-4983-B8C3-28E6688226EA}" type="presParOf" srcId="{CFA1FDC3-A500-45B0-860F-BD3A549D3A7F}" destId="{6D25EA61-DA17-4CA6-AE8C-A336E7F7F3EB}" srcOrd="0" destOrd="0" presId="urn:microsoft.com/office/officeart/2005/8/layout/hierarchy1"/>
    <dgm:cxn modelId="{E08A5B9B-5E3C-4166-B198-26ED934BBA4A}" type="presParOf" srcId="{6D25EA61-DA17-4CA6-AE8C-A336E7F7F3EB}" destId="{5331F250-EDBB-4B8A-A5CC-D85BEB1D045C}" srcOrd="0" destOrd="0" presId="urn:microsoft.com/office/officeart/2005/8/layout/hierarchy1"/>
    <dgm:cxn modelId="{74B6B73E-D156-4564-8DA8-C92C4A9AFC3D}" type="presParOf" srcId="{5331F250-EDBB-4B8A-A5CC-D85BEB1D045C}" destId="{E2563A75-A765-426E-B26A-3F48359EF578}" srcOrd="0" destOrd="0" presId="urn:microsoft.com/office/officeart/2005/8/layout/hierarchy1"/>
    <dgm:cxn modelId="{C60714CF-070D-4E13-A0E0-01E7CB7C09E4}" type="presParOf" srcId="{5331F250-EDBB-4B8A-A5CC-D85BEB1D045C}" destId="{CCCCAB81-233A-4590-BE34-C4555BA9DB68}" srcOrd="1" destOrd="0" presId="urn:microsoft.com/office/officeart/2005/8/layout/hierarchy1"/>
    <dgm:cxn modelId="{072A954D-F7B3-46D1-BBF2-DA11C93EBDF6}" type="presParOf" srcId="{6D25EA61-DA17-4CA6-AE8C-A336E7F7F3EB}" destId="{A2EC8A55-2300-496A-AF66-5FFF627D1E50}" srcOrd="1" destOrd="0" presId="urn:microsoft.com/office/officeart/2005/8/layout/hierarchy1"/>
    <dgm:cxn modelId="{F1E855F2-1060-4E8A-9249-2684F874DEE4}" type="presParOf" srcId="{A2EC8A55-2300-496A-AF66-5FFF627D1E50}" destId="{AA9F6475-4C2A-4BF9-B542-C4538767D500}" srcOrd="0" destOrd="0" presId="urn:microsoft.com/office/officeart/2005/8/layout/hierarchy1"/>
    <dgm:cxn modelId="{AACBFAAA-F89D-443D-9B56-C98ABDDC629C}" type="presParOf" srcId="{A2EC8A55-2300-496A-AF66-5FFF627D1E50}" destId="{41E9FE15-0F3A-4956-9FE3-F295800C9C10}" srcOrd="1" destOrd="0" presId="urn:microsoft.com/office/officeart/2005/8/layout/hierarchy1"/>
    <dgm:cxn modelId="{A9A00142-552F-430F-A0D6-57B0896C94C6}" type="presParOf" srcId="{41E9FE15-0F3A-4956-9FE3-F295800C9C10}" destId="{12CC5062-D22F-4F63-B4F5-ABF39512EC99}" srcOrd="0" destOrd="0" presId="urn:microsoft.com/office/officeart/2005/8/layout/hierarchy1"/>
    <dgm:cxn modelId="{11B8C420-48A7-4ED3-AAFB-7631274C361B}" type="presParOf" srcId="{12CC5062-D22F-4F63-B4F5-ABF39512EC99}" destId="{FED923EE-5B62-4E9C-8EEF-B49666A4C5DF}" srcOrd="0" destOrd="0" presId="urn:microsoft.com/office/officeart/2005/8/layout/hierarchy1"/>
    <dgm:cxn modelId="{0BAF0A1C-2A23-43EC-B89C-E6504F576719}" type="presParOf" srcId="{12CC5062-D22F-4F63-B4F5-ABF39512EC99}" destId="{5FF57F51-641B-4ABC-B5DD-7F4DD13D4E1E}" srcOrd="1" destOrd="0" presId="urn:microsoft.com/office/officeart/2005/8/layout/hierarchy1"/>
    <dgm:cxn modelId="{E58CF9A8-4FC1-4310-B8D0-B9B156DF69B9}" type="presParOf" srcId="{41E9FE15-0F3A-4956-9FE3-F295800C9C10}" destId="{E26A9FC8-B023-4B33-BF6E-AC79B836A548}" srcOrd="1" destOrd="0" presId="urn:microsoft.com/office/officeart/2005/8/layout/hierarchy1"/>
    <dgm:cxn modelId="{7A59A2E6-34E9-4461-A251-46C7584966B5}" type="presParOf" srcId="{A2EC8A55-2300-496A-AF66-5FFF627D1E50}" destId="{15281E7D-5195-42D6-88AC-EBCB2D4D1EAC}" srcOrd="2" destOrd="0" presId="urn:microsoft.com/office/officeart/2005/8/layout/hierarchy1"/>
    <dgm:cxn modelId="{2B147726-C72E-4638-8C44-2D592733C00F}" type="presParOf" srcId="{A2EC8A55-2300-496A-AF66-5FFF627D1E50}" destId="{552F2E5F-198A-4518-874F-E9808BDF2CC6}" srcOrd="3" destOrd="0" presId="urn:microsoft.com/office/officeart/2005/8/layout/hierarchy1"/>
    <dgm:cxn modelId="{C1EB737F-FF0D-4C08-AEBE-3D6FFCC13671}" type="presParOf" srcId="{552F2E5F-198A-4518-874F-E9808BDF2CC6}" destId="{8757D03E-215E-4140-9A67-2A641DA8D185}" srcOrd="0" destOrd="0" presId="urn:microsoft.com/office/officeart/2005/8/layout/hierarchy1"/>
    <dgm:cxn modelId="{C5E19C46-E83A-4A0B-9E71-0CC353E3BB06}" type="presParOf" srcId="{8757D03E-215E-4140-9A67-2A641DA8D185}" destId="{EA3CD5D4-9C0E-44E0-BD38-662708F3997D}" srcOrd="0" destOrd="0" presId="urn:microsoft.com/office/officeart/2005/8/layout/hierarchy1"/>
    <dgm:cxn modelId="{DE88E645-D748-40C0-91B8-E2707BD0C787}" type="presParOf" srcId="{8757D03E-215E-4140-9A67-2A641DA8D185}" destId="{74D20C86-3E56-4888-9DF1-C635AC593C6A}" srcOrd="1" destOrd="0" presId="urn:microsoft.com/office/officeart/2005/8/layout/hierarchy1"/>
    <dgm:cxn modelId="{06B8C296-5AED-401B-98A9-9C3073E31EEF}" type="presParOf" srcId="{552F2E5F-198A-4518-874F-E9808BDF2CC6}" destId="{F047310F-E36A-4B22-BC34-8C6D0C9E2504}" srcOrd="1" destOrd="0" presId="urn:microsoft.com/office/officeart/2005/8/layout/hierarchy1"/>
    <dgm:cxn modelId="{B5F192F8-409D-4288-859C-E7F92B2EFFD9}" type="presParOf" srcId="{A2EC8A55-2300-496A-AF66-5FFF627D1E50}" destId="{0664BE07-7AF6-432B-A6FE-8E47D98A29E9}" srcOrd="4" destOrd="0" presId="urn:microsoft.com/office/officeart/2005/8/layout/hierarchy1"/>
    <dgm:cxn modelId="{07641020-94D2-4CAF-826E-19D4A516EB94}" type="presParOf" srcId="{A2EC8A55-2300-496A-AF66-5FFF627D1E50}" destId="{DE8DEF20-DD83-4C36-8797-DAE6475483E1}" srcOrd="5" destOrd="0" presId="urn:microsoft.com/office/officeart/2005/8/layout/hierarchy1"/>
    <dgm:cxn modelId="{31D2BA79-7244-4E62-BEB8-191F0928B9DE}" type="presParOf" srcId="{DE8DEF20-DD83-4C36-8797-DAE6475483E1}" destId="{F8D6BBA0-FC94-4BC2-92EE-2973C99D01C7}" srcOrd="0" destOrd="0" presId="urn:microsoft.com/office/officeart/2005/8/layout/hierarchy1"/>
    <dgm:cxn modelId="{F5E2BE90-DE01-4E6F-B78F-98AB77E0A959}" type="presParOf" srcId="{F8D6BBA0-FC94-4BC2-92EE-2973C99D01C7}" destId="{F492409A-E909-4DFE-9C23-C7ED7774DDB5}" srcOrd="0" destOrd="0" presId="urn:microsoft.com/office/officeart/2005/8/layout/hierarchy1"/>
    <dgm:cxn modelId="{B9B3C7B6-412F-4A7E-B531-046D2CF42949}" type="presParOf" srcId="{F8D6BBA0-FC94-4BC2-92EE-2973C99D01C7}" destId="{1AAB2664-D8C9-47DE-A194-14D3AB7D106C}" srcOrd="1" destOrd="0" presId="urn:microsoft.com/office/officeart/2005/8/layout/hierarchy1"/>
    <dgm:cxn modelId="{55B7B989-D83D-487B-86E2-39A106070E1A}" type="presParOf" srcId="{DE8DEF20-DD83-4C36-8797-DAE6475483E1}" destId="{E1503210-6D1C-4B56-BDB1-0671C4F388FB}" srcOrd="1" destOrd="0" presId="urn:microsoft.com/office/officeart/2005/8/layout/hierarchy1"/>
    <dgm:cxn modelId="{0730A02A-63C3-40C1-8586-AA21ECBFD349}" type="presParOf" srcId="{A2EC8A55-2300-496A-AF66-5FFF627D1E50}" destId="{179DAE87-2375-415D-B870-276950DB313E}" srcOrd="6" destOrd="0" presId="urn:microsoft.com/office/officeart/2005/8/layout/hierarchy1"/>
    <dgm:cxn modelId="{50C42113-454A-43F9-8AFF-BEEE023E63BA}" type="presParOf" srcId="{A2EC8A55-2300-496A-AF66-5FFF627D1E50}" destId="{878AB355-9E19-49ED-976F-C2F15E4900A4}" srcOrd="7" destOrd="0" presId="urn:microsoft.com/office/officeart/2005/8/layout/hierarchy1"/>
    <dgm:cxn modelId="{DA2921F7-749C-4788-B71A-E778AB4799E0}" type="presParOf" srcId="{878AB355-9E19-49ED-976F-C2F15E4900A4}" destId="{9CCE8E85-7211-4E23-A645-F39D6E33C27F}" srcOrd="0" destOrd="0" presId="urn:microsoft.com/office/officeart/2005/8/layout/hierarchy1"/>
    <dgm:cxn modelId="{9B077B43-5D9A-4D6B-8798-4A70B4E75344}" type="presParOf" srcId="{9CCE8E85-7211-4E23-A645-F39D6E33C27F}" destId="{28EEB5A8-F144-422D-8600-04633EF1EBBB}" srcOrd="0" destOrd="0" presId="urn:microsoft.com/office/officeart/2005/8/layout/hierarchy1"/>
    <dgm:cxn modelId="{65229AC3-6C93-4AF9-890A-F099E2817B87}" type="presParOf" srcId="{9CCE8E85-7211-4E23-A645-F39D6E33C27F}" destId="{BFEA5D41-58F0-48CD-85EE-A4372D9F7AC6}" srcOrd="1" destOrd="0" presId="urn:microsoft.com/office/officeart/2005/8/layout/hierarchy1"/>
    <dgm:cxn modelId="{44E074E0-ABDD-4F95-87E8-788D7B568BBC}" type="presParOf" srcId="{878AB355-9E19-49ED-976F-C2F15E4900A4}" destId="{47329D66-D9A7-479C-9906-3445B68A8689}" srcOrd="1" destOrd="0" presId="urn:microsoft.com/office/officeart/2005/8/layout/hierarchy1"/>
    <dgm:cxn modelId="{9FED7A16-A0D9-4D7C-AAB2-FBE084FD6001}" type="presParOf" srcId="{A2EC8A55-2300-496A-AF66-5FFF627D1E50}" destId="{B9B0B105-7287-44A8-B76C-22769D3E2E51}" srcOrd="8" destOrd="0" presId="urn:microsoft.com/office/officeart/2005/8/layout/hierarchy1"/>
    <dgm:cxn modelId="{EF86453D-3CCA-4FD2-B9BF-FE6733830FF4}" type="presParOf" srcId="{A2EC8A55-2300-496A-AF66-5FFF627D1E50}" destId="{16AA669A-4C89-4BB1-8FEB-26C3DCAFAFF6}" srcOrd="9" destOrd="0" presId="urn:microsoft.com/office/officeart/2005/8/layout/hierarchy1"/>
    <dgm:cxn modelId="{18D2CB41-55EB-439F-A9F6-45AA96E27635}" type="presParOf" srcId="{16AA669A-4C89-4BB1-8FEB-26C3DCAFAFF6}" destId="{71F2231C-CB1A-41C4-861C-4F380DDC6770}" srcOrd="0" destOrd="0" presId="urn:microsoft.com/office/officeart/2005/8/layout/hierarchy1"/>
    <dgm:cxn modelId="{E32EFC70-344D-4A13-8297-6274DE7DCB91}" type="presParOf" srcId="{71F2231C-CB1A-41C4-861C-4F380DDC6770}" destId="{A2201536-870E-41D1-B74B-9362BBB75E6A}" srcOrd="0" destOrd="0" presId="urn:microsoft.com/office/officeart/2005/8/layout/hierarchy1"/>
    <dgm:cxn modelId="{44A4A703-58AB-4EAA-B5CE-6847B59590F4}" type="presParOf" srcId="{71F2231C-CB1A-41C4-861C-4F380DDC6770}" destId="{24B14DCA-1898-4DBD-8DF5-2E65A801A011}" srcOrd="1" destOrd="0" presId="urn:microsoft.com/office/officeart/2005/8/layout/hierarchy1"/>
    <dgm:cxn modelId="{6467235D-6585-4C9B-AD81-84E27158D814}" type="presParOf" srcId="{16AA669A-4C89-4BB1-8FEB-26C3DCAFAFF6}" destId="{58EDF17D-D9D3-4C69-A704-89287C84F1D4}" srcOrd="1" destOrd="0" presId="urn:microsoft.com/office/officeart/2005/8/layout/hierarchy1"/>
    <dgm:cxn modelId="{9BA45A9F-CF3A-45F8-A3D5-F4274A5EC80D}" type="presParOf" srcId="{A2EC8A55-2300-496A-AF66-5FFF627D1E50}" destId="{4D812F54-1003-465C-B4ED-38B1FF8D2518}" srcOrd="10" destOrd="0" presId="urn:microsoft.com/office/officeart/2005/8/layout/hierarchy1"/>
    <dgm:cxn modelId="{DCFEC649-B766-4AD4-B5B4-7B64EA2D7A87}" type="presParOf" srcId="{A2EC8A55-2300-496A-AF66-5FFF627D1E50}" destId="{F1CC6612-45F3-473B-9CBE-CF1E52BE4912}" srcOrd="11" destOrd="0" presId="urn:microsoft.com/office/officeart/2005/8/layout/hierarchy1"/>
    <dgm:cxn modelId="{57CB536E-D3C1-4E7A-AF7D-143E77EEDB1B}" type="presParOf" srcId="{F1CC6612-45F3-473B-9CBE-CF1E52BE4912}" destId="{44342A33-FE7D-410D-948F-5F2B016D6F72}" srcOrd="0" destOrd="0" presId="urn:microsoft.com/office/officeart/2005/8/layout/hierarchy1"/>
    <dgm:cxn modelId="{A97A5301-3C67-41C9-8C88-C33830717B7C}" type="presParOf" srcId="{44342A33-FE7D-410D-948F-5F2B016D6F72}" destId="{C576203B-28D1-4EFC-81D8-FBBFE09EA78E}" srcOrd="0" destOrd="0" presId="urn:microsoft.com/office/officeart/2005/8/layout/hierarchy1"/>
    <dgm:cxn modelId="{C2A6C1CD-3BB0-4FB6-A37D-34A3BD60C622}" type="presParOf" srcId="{44342A33-FE7D-410D-948F-5F2B016D6F72}" destId="{D8EDAE91-89D8-4850-87F3-2A497139BDA4}" srcOrd="1" destOrd="0" presId="urn:microsoft.com/office/officeart/2005/8/layout/hierarchy1"/>
    <dgm:cxn modelId="{08C35785-35C5-445C-865A-F93FFD10A73A}" type="presParOf" srcId="{F1CC6612-45F3-473B-9CBE-CF1E52BE4912}" destId="{9A247780-0124-4E4A-87A7-C9616F64A2F1}" srcOrd="1" destOrd="0" presId="urn:microsoft.com/office/officeart/2005/8/layout/hierarchy1"/>
    <dgm:cxn modelId="{F7D8B22C-8753-43EE-8023-80946EBA3B16}" type="presParOf" srcId="{A2EC8A55-2300-496A-AF66-5FFF627D1E50}" destId="{2DF84786-D0C3-4A51-A50B-F377F15716E8}" srcOrd="12" destOrd="0" presId="urn:microsoft.com/office/officeart/2005/8/layout/hierarchy1"/>
    <dgm:cxn modelId="{0D283FC5-0B9F-40F2-B217-5F23CCC24B9A}" type="presParOf" srcId="{A2EC8A55-2300-496A-AF66-5FFF627D1E50}" destId="{1CA672FB-567B-4EDE-A00A-3CBECA0268A9}" srcOrd="13" destOrd="0" presId="urn:microsoft.com/office/officeart/2005/8/layout/hierarchy1"/>
    <dgm:cxn modelId="{94FF5C0B-C081-4F84-AACE-37CD226C7742}" type="presParOf" srcId="{1CA672FB-567B-4EDE-A00A-3CBECA0268A9}" destId="{860C84ED-8081-47E2-AA7B-E8A64846E569}" srcOrd="0" destOrd="0" presId="urn:microsoft.com/office/officeart/2005/8/layout/hierarchy1"/>
    <dgm:cxn modelId="{B7269D2D-B387-47B9-B808-549473433A6C}" type="presParOf" srcId="{860C84ED-8081-47E2-AA7B-E8A64846E569}" destId="{F6250EE0-F84E-4DE8-BBC3-0EE86E4780A5}" srcOrd="0" destOrd="0" presId="urn:microsoft.com/office/officeart/2005/8/layout/hierarchy1"/>
    <dgm:cxn modelId="{499B831D-60B2-423E-85B7-FAF9BE8E6768}" type="presParOf" srcId="{860C84ED-8081-47E2-AA7B-E8A64846E569}" destId="{823F25B4-E3DD-495A-A815-6544B15698B2}" srcOrd="1" destOrd="0" presId="urn:microsoft.com/office/officeart/2005/8/layout/hierarchy1"/>
    <dgm:cxn modelId="{1D140C9B-7447-43DD-A13C-132BFAD7A36B}" type="presParOf" srcId="{1CA672FB-567B-4EDE-A00A-3CBECA0268A9}" destId="{B9378ACB-0513-4BD8-BCFF-2D0034E9A66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FE1A6F2-B311-4C6D-8C6A-9A7305E98B0E}" type="doc">
      <dgm:prSet loTypeId="urn:microsoft.com/office/officeart/2005/8/layout/hierarchy1" loCatId="hierarchy" qsTypeId="urn:microsoft.com/office/officeart/2005/8/quickstyle/simple1" qsCatId="simple" csTypeId="urn:microsoft.com/office/officeart/2005/8/colors/accent1_5" csCatId="accent1" phldr="1"/>
      <dgm:spPr/>
      <dgm:t>
        <a:bodyPr/>
        <a:lstStyle/>
        <a:p>
          <a:endParaRPr lang="en-US"/>
        </a:p>
      </dgm:t>
    </dgm:pt>
    <dgm:pt modelId="{220783A4-EF00-4750-953E-C7FEC9DF79DB}">
      <dgm:prSet phldrT="[Text]" custT="1"/>
      <dgm:spPr/>
      <dgm:t>
        <a:bodyPr/>
        <a:lstStyle/>
        <a:p>
          <a:pPr algn="ctr">
            <a:spcAft>
              <a:spcPts val="0"/>
            </a:spcAft>
          </a:pPr>
          <a:r>
            <a:rPr lang="en-US" sz="2600" b="1" dirty="0"/>
            <a:t>QUYẾT ĐỊNH,</a:t>
          </a:r>
        </a:p>
        <a:p>
          <a:pPr algn="ctr">
            <a:spcAft>
              <a:spcPts val="0"/>
            </a:spcAft>
          </a:pPr>
          <a:r>
            <a:rPr lang="en-US" sz="2600" b="1" dirty="0"/>
            <a:t>NGHỊ QUYẾT</a:t>
          </a:r>
        </a:p>
      </dgm:t>
    </dgm:pt>
    <dgm:pt modelId="{DD8245FC-53D2-488F-98DB-6129D0634E4C}" type="parTrans" cxnId="{89BEC24D-5BED-4897-BAEB-E00AA9AF4C91}">
      <dgm:prSet/>
      <dgm:spPr/>
      <dgm:t>
        <a:bodyPr/>
        <a:lstStyle/>
        <a:p>
          <a:pPr algn="ctr"/>
          <a:endParaRPr lang="en-US"/>
        </a:p>
      </dgm:t>
    </dgm:pt>
    <dgm:pt modelId="{084C3F27-BEC4-4728-B1DD-4CC4C0912CE9}" type="sibTrans" cxnId="{89BEC24D-5BED-4897-BAEB-E00AA9AF4C91}">
      <dgm:prSet/>
      <dgm:spPr/>
      <dgm:t>
        <a:bodyPr/>
        <a:lstStyle/>
        <a:p>
          <a:pPr algn="ctr"/>
          <a:endParaRPr lang="en-US"/>
        </a:p>
      </dgm:t>
    </dgm:pt>
    <dgm:pt modelId="{2ECDAA5B-33A3-4748-8509-1B0E3B5D694E}">
      <dgm:prSet phldrT="[Text]" custT="1"/>
      <dgm:spPr/>
      <dgm:t>
        <a:bodyPr/>
        <a:lstStyle/>
        <a:p>
          <a:pPr algn="ctr"/>
          <a:r>
            <a:rPr lang="en-US" sz="2000" b="1" dirty="0" err="1"/>
            <a:t>Chế</a:t>
          </a:r>
          <a:r>
            <a:rPr lang="en-US" sz="2000" b="1" dirty="0"/>
            <a:t> </a:t>
          </a:r>
          <a:r>
            <a:rPr lang="en-US" sz="2000" b="1" dirty="0" err="1"/>
            <a:t>độ</a:t>
          </a:r>
          <a:r>
            <a:rPr lang="en-US" sz="2000" b="1" dirty="0"/>
            <a:t> </a:t>
          </a:r>
          <a:r>
            <a:rPr lang="en-US" sz="2000" b="1" dirty="0" err="1"/>
            <a:t>ưu</a:t>
          </a:r>
          <a:r>
            <a:rPr lang="en-US" sz="2000" b="1" dirty="0"/>
            <a:t> </a:t>
          </a:r>
          <a:r>
            <a:rPr lang="en-US" sz="2000" b="1" dirty="0" err="1"/>
            <a:t>đãi</a:t>
          </a:r>
          <a:r>
            <a:rPr lang="en-US" sz="2000" b="1" dirty="0"/>
            <a:t> </a:t>
          </a:r>
          <a:r>
            <a:rPr lang="en-US" sz="2000" b="1" dirty="0" err="1"/>
            <a:t>đối</a:t>
          </a:r>
          <a:r>
            <a:rPr lang="en-US" sz="2000" b="1" dirty="0"/>
            <a:t> </a:t>
          </a:r>
          <a:r>
            <a:rPr lang="en-US" sz="2000" b="1" dirty="0" err="1"/>
            <a:t>với</a:t>
          </a:r>
          <a:r>
            <a:rPr lang="en-US" sz="2000" b="1" dirty="0"/>
            <a:t> NG (</a:t>
          </a:r>
          <a:r>
            <a:rPr lang="en-US" sz="2000" b="1" dirty="0">
              <a:solidFill>
                <a:srgbClr val="FF0000"/>
              </a:solidFill>
            </a:rPr>
            <a:t>QĐ 244</a:t>
          </a:r>
          <a:r>
            <a:rPr lang="en-US" sz="2000" b="1" dirty="0"/>
            <a:t>)</a:t>
          </a:r>
        </a:p>
      </dgm:t>
    </dgm:pt>
    <dgm:pt modelId="{454F03DA-A77E-448F-8B9C-334301F6990C}" type="parTrans" cxnId="{07683475-8CA5-4E53-8B43-A4CE71ECB20C}">
      <dgm:prSet/>
      <dgm:spPr/>
      <dgm:t>
        <a:bodyPr/>
        <a:lstStyle/>
        <a:p>
          <a:pPr algn="ctr"/>
          <a:endParaRPr lang="en-US"/>
        </a:p>
      </dgm:t>
    </dgm:pt>
    <dgm:pt modelId="{A4DE08C1-E486-4E1C-A644-AD8BD208AFFA}" type="sibTrans" cxnId="{07683475-8CA5-4E53-8B43-A4CE71ECB20C}">
      <dgm:prSet/>
      <dgm:spPr/>
      <dgm:t>
        <a:bodyPr/>
        <a:lstStyle/>
        <a:p>
          <a:pPr algn="ctr"/>
          <a:endParaRPr lang="en-US"/>
        </a:p>
      </dgm:t>
    </dgm:pt>
    <dgm:pt modelId="{EAA49B96-D041-4AB8-91C0-54452C31F0DC}">
      <dgm:prSet phldrT="[Text]" custT="1"/>
      <dgm:spPr/>
      <dgm:t>
        <a:bodyPr/>
        <a:lstStyle/>
        <a:p>
          <a:pPr algn="ctr"/>
          <a:r>
            <a:rPr lang="en-US" sz="2000" b="1" dirty="0" err="1"/>
            <a:t>Hợp</a:t>
          </a:r>
          <a:r>
            <a:rPr lang="en-US" sz="2000" b="1" dirty="0"/>
            <a:t> </a:t>
          </a:r>
          <a:r>
            <a:rPr lang="en-US" sz="2000" b="1" dirty="0" err="1"/>
            <a:t>đồng</a:t>
          </a:r>
          <a:r>
            <a:rPr lang="en-US" sz="2000" b="1" dirty="0"/>
            <a:t> lao </a:t>
          </a:r>
          <a:r>
            <a:rPr lang="en-US" sz="2000" b="1" dirty="0" err="1"/>
            <a:t>động</a:t>
          </a:r>
          <a:r>
            <a:rPr lang="en-US" sz="2000" b="1" dirty="0"/>
            <a:t> (</a:t>
          </a:r>
          <a:r>
            <a:rPr lang="en-US" sz="2000" b="1" dirty="0">
              <a:solidFill>
                <a:srgbClr val="FF0000"/>
              </a:solidFill>
            </a:rPr>
            <a:t>NQ 102</a:t>
          </a:r>
          <a:r>
            <a:rPr lang="en-US" sz="2000" b="1" dirty="0"/>
            <a:t>)</a:t>
          </a:r>
        </a:p>
      </dgm:t>
    </dgm:pt>
    <dgm:pt modelId="{785B7915-7648-47A0-8D48-789F236001CF}" type="parTrans" cxnId="{AD44340D-1703-4F71-BA17-C650003D10BB}">
      <dgm:prSet/>
      <dgm:spPr/>
      <dgm:t>
        <a:bodyPr/>
        <a:lstStyle/>
        <a:p>
          <a:pPr algn="ctr"/>
          <a:endParaRPr lang="en-US"/>
        </a:p>
      </dgm:t>
    </dgm:pt>
    <dgm:pt modelId="{03E23240-6155-47AE-AED7-8F7B4044D3E6}" type="sibTrans" cxnId="{AD44340D-1703-4F71-BA17-C650003D10BB}">
      <dgm:prSet/>
      <dgm:spPr/>
      <dgm:t>
        <a:bodyPr/>
        <a:lstStyle/>
        <a:p>
          <a:pPr algn="ctr"/>
          <a:endParaRPr lang="en-US"/>
        </a:p>
      </dgm:t>
    </dgm:pt>
    <dgm:pt modelId="{73B7B0A4-232A-49BC-916E-43F6D2ABF829}">
      <dgm:prSet phldrT="[Text]" custT="1"/>
      <dgm:spPr/>
      <dgm:t>
        <a:bodyPr/>
        <a:lstStyle/>
        <a:p>
          <a:pPr algn="ctr"/>
          <a:r>
            <a:rPr lang="en-US" sz="2000" b="1" dirty="0" err="1"/>
            <a:t>Hỗ</a:t>
          </a:r>
          <a:r>
            <a:rPr lang="en-US" sz="2000" b="1" dirty="0"/>
            <a:t> </a:t>
          </a:r>
          <a:r>
            <a:rPr lang="en-US" sz="2000" b="1" dirty="0" err="1"/>
            <a:t>trợ</a:t>
          </a:r>
          <a:r>
            <a:rPr lang="en-US" sz="2000" b="1" dirty="0"/>
            <a:t> GV </a:t>
          </a:r>
          <a:r>
            <a:rPr lang="en-US" sz="2000" b="1" dirty="0" err="1"/>
            <a:t>ảnh</a:t>
          </a:r>
          <a:r>
            <a:rPr lang="en-US" sz="2000" b="1" dirty="0"/>
            <a:t> </a:t>
          </a:r>
          <a:r>
            <a:rPr lang="en-US" sz="2000" b="1" dirty="0" err="1"/>
            <a:t>hưởng</a:t>
          </a:r>
          <a:r>
            <a:rPr lang="en-US" sz="2000" b="1" dirty="0"/>
            <a:t> do Covid-19 (</a:t>
          </a:r>
          <a:r>
            <a:rPr lang="en-US" sz="2000" b="1" dirty="0">
              <a:solidFill>
                <a:srgbClr val="FF0000"/>
              </a:solidFill>
            </a:rPr>
            <a:t>NQ 103</a:t>
          </a:r>
          <a:r>
            <a:rPr lang="en-US" sz="2000" b="1" dirty="0"/>
            <a:t>)</a:t>
          </a:r>
        </a:p>
      </dgm:t>
    </dgm:pt>
    <dgm:pt modelId="{9EE33ACB-F39C-4BD1-BA4E-A2ABE9D52BF1}" type="parTrans" cxnId="{F3674A5B-C8DB-4BB0-A96D-0A2FD3EAB871}">
      <dgm:prSet/>
      <dgm:spPr/>
      <dgm:t>
        <a:bodyPr/>
        <a:lstStyle/>
        <a:p>
          <a:pPr algn="ctr"/>
          <a:endParaRPr lang="en-US"/>
        </a:p>
      </dgm:t>
    </dgm:pt>
    <dgm:pt modelId="{0AFCE3FA-1558-4EFA-B45A-ECA992F2F61E}" type="sibTrans" cxnId="{F3674A5B-C8DB-4BB0-A96D-0A2FD3EAB871}">
      <dgm:prSet/>
      <dgm:spPr/>
      <dgm:t>
        <a:bodyPr/>
        <a:lstStyle/>
        <a:p>
          <a:pPr algn="ctr"/>
          <a:endParaRPr lang="en-US"/>
        </a:p>
      </dgm:t>
    </dgm:pt>
    <dgm:pt modelId="{4A0A11EC-84E8-4098-803A-F590AB9F2E60}">
      <dgm:prSet phldrT="[Text]" custT="1"/>
      <dgm:spPr/>
      <dgm:t>
        <a:bodyPr/>
        <a:lstStyle/>
        <a:p>
          <a:pPr algn="ctr"/>
          <a:r>
            <a:rPr lang="en-US" sz="2000" b="1" dirty="0" err="1"/>
            <a:t>Đào</a:t>
          </a:r>
          <a:r>
            <a:rPr lang="en-US" sz="2000" b="1" dirty="0"/>
            <a:t> </a:t>
          </a:r>
          <a:r>
            <a:rPr lang="en-US" sz="2000" b="1" dirty="0" err="1"/>
            <a:t>tạo</a:t>
          </a:r>
          <a:r>
            <a:rPr lang="en-US" sz="2000" b="1" dirty="0"/>
            <a:t>, </a:t>
          </a:r>
          <a:r>
            <a:rPr lang="en-US" sz="2000" b="1" dirty="0" err="1"/>
            <a:t>bồi</a:t>
          </a:r>
          <a:r>
            <a:rPr lang="en-US" sz="2000" b="1" dirty="0"/>
            <a:t> </a:t>
          </a:r>
          <a:r>
            <a:rPr lang="en-US" sz="2000" b="1" dirty="0" err="1"/>
            <a:t>dưỡng</a:t>
          </a:r>
          <a:r>
            <a:rPr lang="en-US" sz="2000" b="1" dirty="0"/>
            <a:t> (</a:t>
          </a:r>
          <a:r>
            <a:rPr lang="en-US" sz="2000" b="1" dirty="0">
              <a:solidFill>
                <a:srgbClr val="FF0000"/>
              </a:solidFill>
            </a:rPr>
            <a:t>QĐ 89, QĐ 33, QĐ 732</a:t>
          </a:r>
          <a:r>
            <a:rPr lang="en-US" sz="2000" b="1" dirty="0"/>
            <a:t>) </a:t>
          </a:r>
        </a:p>
      </dgm:t>
    </dgm:pt>
    <dgm:pt modelId="{B26A6108-3216-4392-8303-F033376A0DCB}" type="parTrans" cxnId="{005E7136-D897-4B84-B367-521AF0F31DC3}">
      <dgm:prSet/>
      <dgm:spPr/>
      <dgm:t>
        <a:bodyPr/>
        <a:lstStyle/>
        <a:p>
          <a:pPr algn="ctr"/>
          <a:endParaRPr lang="en-US"/>
        </a:p>
      </dgm:t>
    </dgm:pt>
    <dgm:pt modelId="{AE71F554-B276-4AC3-A31A-D540BCB9422B}" type="sibTrans" cxnId="{005E7136-D897-4B84-B367-521AF0F31DC3}">
      <dgm:prSet/>
      <dgm:spPr/>
      <dgm:t>
        <a:bodyPr/>
        <a:lstStyle/>
        <a:p>
          <a:pPr algn="ctr"/>
          <a:endParaRPr lang="en-US"/>
        </a:p>
      </dgm:t>
    </dgm:pt>
    <dgm:pt modelId="{D7CE8AB8-E284-437F-BFFA-A06DBE214E07}">
      <dgm:prSet phldrT="[Text]" custT="1"/>
      <dgm:spPr/>
      <dgm:t>
        <a:bodyPr/>
        <a:lstStyle/>
        <a:p>
          <a:pPr algn="ctr"/>
          <a:r>
            <a:rPr lang="en-US" sz="2000" b="1" dirty="0" err="1"/>
            <a:t>Các</a:t>
          </a:r>
          <a:r>
            <a:rPr lang="en-US" sz="2000" b="1" dirty="0"/>
            <a:t> </a:t>
          </a:r>
          <a:r>
            <a:rPr lang="en-US" sz="2000" b="1" dirty="0" err="1"/>
            <a:t>văn</a:t>
          </a:r>
          <a:r>
            <a:rPr lang="en-US" sz="2000" b="1" dirty="0"/>
            <a:t> </a:t>
          </a:r>
          <a:r>
            <a:rPr lang="en-US" sz="2000" b="1" dirty="0" err="1"/>
            <a:t>bản</a:t>
          </a:r>
          <a:r>
            <a:rPr lang="en-US" sz="2000" b="1" dirty="0"/>
            <a:t> </a:t>
          </a:r>
          <a:r>
            <a:rPr lang="en-US" sz="2000" b="1" dirty="0" err="1"/>
            <a:t>khác</a:t>
          </a:r>
          <a:r>
            <a:rPr lang="en-US" sz="2000" b="1" dirty="0"/>
            <a:t> (</a:t>
          </a:r>
          <a:r>
            <a:rPr lang="en-US" sz="2000" b="1" dirty="0">
              <a:solidFill>
                <a:srgbClr val="FF0000"/>
              </a:solidFill>
            </a:rPr>
            <a:t>NQ 144 </a:t>
          </a:r>
          <a:r>
            <a:rPr lang="en-US" sz="2000" b="1" dirty="0" err="1"/>
            <a:t>Nhà</a:t>
          </a:r>
          <a:r>
            <a:rPr lang="en-US" sz="2000" b="1" dirty="0"/>
            <a:t> </a:t>
          </a:r>
          <a:r>
            <a:rPr lang="en-US" sz="2000" b="1" dirty="0" err="1"/>
            <a:t>giáo</a:t>
          </a:r>
          <a:r>
            <a:rPr lang="en-US" sz="2000" b="1" dirty="0"/>
            <a:t> </a:t>
          </a:r>
          <a:r>
            <a:rPr lang="en-US" sz="2000" b="1" dirty="0" err="1"/>
            <a:t>ưu</a:t>
          </a:r>
          <a:r>
            <a:rPr lang="en-US" sz="2000" b="1" dirty="0"/>
            <a:t> </a:t>
          </a:r>
          <a:r>
            <a:rPr lang="en-US" sz="2000" b="1" dirty="0" err="1"/>
            <a:t>tú</a:t>
          </a:r>
          <a:r>
            <a:rPr lang="en-US" sz="2000" b="1" dirty="0"/>
            <a:t>, </a:t>
          </a:r>
          <a:r>
            <a:rPr lang="en-US" sz="2000" b="1" dirty="0">
              <a:solidFill>
                <a:srgbClr val="FF0000"/>
              </a:solidFill>
            </a:rPr>
            <a:t>QĐ 37 </a:t>
          </a:r>
          <a:r>
            <a:rPr lang="en-US" sz="2000" b="1" dirty="0" err="1">
              <a:solidFill>
                <a:srgbClr val="FF0000"/>
              </a:solidFill>
            </a:rPr>
            <a:t>và</a:t>
          </a:r>
          <a:r>
            <a:rPr lang="en-US" sz="2000" b="1" dirty="0">
              <a:solidFill>
                <a:srgbClr val="FF0000"/>
              </a:solidFill>
            </a:rPr>
            <a:t> 25 </a:t>
          </a:r>
          <a:r>
            <a:rPr lang="en-US" sz="2000" b="1" dirty="0" err="1"/>
            <a:t>về</a:t>
          </a:r>
          <a:r>
            <a:rPr lang="en-US" sz="2000" b="1" dirty="0"/>
            <a:t> </a:t>
          </a:r>
          <a:r>
            <a:rPr lang="en-US" sz="2000" b="1" dirty="0" err="1"/>
            <a:t>chức</a:t>
          </a:r>
          <a:r>
            <a:rPr lang="en-US" sz="2000" b="1" dirty="0"/>
            <a:t> </a:t>
          </a:r>
          <a:r>
            <a:rPr lang="en-US" sz="2000" b="1" dirty="0" err="1"/>
            <a:t>danh</a:t>
          </a:r>
          <a:r>
            <a:rPr lang="en-US" sz="2000" b="1" dirty="0"/>
            <a:t> GS, PGS,…)</a:t>
          </a:r>
        </a:p>
      </dgm:t>
    </dgm:pt>
    <dgm:pt modelId="{063BF1A8-B6C7-41F3-9F8F-928DA7658A33}" type="parTrans" cxnId="{FBDEBC38-06AE-4EB1-A852-A241D80CA367}">
      <dgm:prSet/>
      <dgm:spPr/>
      <dgm:t>
        <a:bodyPr/>
        <a:lstStyle/>
        <a:p>
          <a:endParaRPr lang="en-US"/>
        </a:p>
      </dgm:t>
    </dgm:pt>
    <dgm:pt modelId="{87A47E35-6955-4470-B4D7-7C42C1812C22}" type="sibTrans" cxnId="{FBDEBC38-06AE-4EB1-A852-A241D80CA367}">
      <dgm:prSet/>
      <dgm:spPr/>
      <dgm:t>
        <a:bodyPr/>
        <a:lstStyle/>
        <a:p>
          <a:endParaRPr lang="en-US"/>
        </a:p>
      </dgm:t>
    </dgm:pt>
    <dgm:pt modelId="{CFA1FDC3-A500-45B0-860F-BD3A549D3A7F}" type="pres">
      <dgm:prSet presAssocID="{5FE1A6F2-B311-4C6D-8C6A-9A7305E98B0E}" presName="hierChild1" presStyleCnt="0">
        <dgm:presLayoutVars>
          <dgm:chPref val="1"/>
          <dgm:dir/>
          <dgm:animOne val="branch"/>
          <dgm:animLvl val="lvl"/>
          <dgm:resizeHandles/>
        </dgm:presLayoutVars>
      </dgm:prSet>
      <dgm:spPr/>
      <dgm:t>
        <a:bodyPr/>
        <a:lstStyle/>
        <a:p>
          <a:endParaRPr lang="en-US"/>
        </a:p>
      </dgm:t>
    </dgm:pt>
    <dgm:pt modelId="{6D25EA61-DA17-4CA6-AE8C-A336E7F7F3EB}" type="pres">
      <dgm:prSet presAssocID="{220783A4-EF00-4750-953E-C7FEC9DF79DB}" presName="hierRoot1" presStyleCnt="0"/>
      <dgm:spPr/>
    </dgm:pt>
    <dgm:pt modelId="{5331F250-EDBB-4B8A-A5CC-D85BEB1D045C}" type="pres">
      <dgm:prSet presAssocID="{220783A4-EF00-4750-953E-C7FEC9DF79DB}" presName="composite" presStyleCnt="0"/>
      <dgm:spPr/>
    </dgm:pt>
    <dgm:pt modelId="{E2563A75-A765-426E-B26A-3F48359EF578}" type="pres">
      <dgm:prSet presAssocID="{220783A4-EF00-4750-953E-C7FEC9DF79DB}" presName="background" presStyleLbl="node0" presStyleIdx="0" presStyleCnt="1"/>
      <dgm:spPr/>
    </dgm:pt>
    <dgm:pt modelId="{CCCCAB81-233A-4590-BE34-C4555BA9DB68}" type="pres">
      <dgm:prSet presAssocID="{220783A4-EF00-4750-953E-C7FEC9DF79DB}" presName="text" presStyleLbl="fgAcc0" presStyleIdx="0" presStyleCnt="1" custScaleY="44913" custLinFactNeighborX="-413" custLinFactNeighborY="11718">
        <dgm:presLayoutVars>
          <dgm:chPref val="3"/>
        </dgm:presLayoutVars>
      </dgm:prSet>
      <dgm:spPr/>
      <dgm:t>
        <a:bodyPr/>
        <a:lstStyle/>
        <a:p>
          <a:endParaRPr lang="en-US"/>
        </a:p>
      </dgm:t>
    </dgm:pt>
    <dgm:pt modelId="{A2EC8A55-2300-496A-AF66-5FFF627D1E50}" type="pres">
      <dgm:prSet presAssocID="{220783A4-EF00-4750-953E-C7FEC9DF79DB}" presName="hierChild2" presStyleCnt="0"/>
      <dgm:spPr/>
    </dgm:pt>
    <dgm:pt modelId="{AA9F6475-4C2A-4BF9-B542-C4538767D500}" type="pres">
      <dgm:prSet presAssocID="{454F03DA-A77E-448F-8B9C-334301F6990C}" presName="Name10" presStyleLbl="parChTrans1D2" presStyleIdx="0" presStyleCnt="5"/>
      <dgm:spPr/>
      <dgm:t>
        <a:bodyPr/>
        <a:lstStyle/>
        <a:p>
          <a:endParaRPr lang="en-US"/>
        </a:p>
      </dgm:t>
    </dgm:pt>
    <dgm:pt modelId="{41E9FE15-0F3A-4956-9FE3-F295800C9C10}" type="pres">
      <dgm:prSet presAssocID="{2ECDAA5B-33A3-4748-8509-1B0E3B5D694E}" presName="hierRoot2" presStyleCnt="0"/>
      <dgm:spPr/>
    </dgm:pt>
    <dgm:pt modelId="{12CC5062-D22F-4F63-B4F5-ABF39512EC99}" type="pres">
      <dgm:prSet presAssocID="{2ECDAA5B-33A3-4748-8509-1B0E3B5D694E}" presName="composite2" presStyleCnt="0"/>
      <dgm:spPr/>
    </dgm:pt>
    <dgm:pt modelId="{FED923EE-5B62-4E9C-8EEF-B49666A4C5DF}" type="pres">
      <dgm:prSet presAssocID="{2ECDAA5B-33A3-4748-8509-1B0E3B5D694E}" presName="background2" presStyleLbl="node2" presStyleIdx="0" presStyleCnt="5"/>
      <dgm:spPr/>
    </dgm:pt>
    <dgm:pt modelId="{5FF57F51-641B-4ABC-B5DD-7F4DD13D4E1E}" type="pres">
      <dgm:prSet presAssocID="{2ECDAA5B-33A3-4748-8509-1B0E3B5D694E}" presName="text2" presStyleLbl="fgAcc2" presStyleIdx="0" presStyleCnt="5" custScaleX="58625" custScaleY="90191" custLinFactNeighborX="-743" custLinFactNeighborY="28835">
        <dgm:presLayoutVars>
          <dgm:chPref val="3"/>
        </dgm:presLayoutVars>
      </dgm:prSet>
      <dgm:spPr/>
      <dgm:t>
        <a:bodyPr/>
        <a:lstStyle/>
        <a:p>
          <a:endParaRPr lang="en-US"/>
        </a:p>
      </dgm:t>
    </dgm:pt>
    <dgm:pt modelId="{E26A9FC8-B023-4B33-BF6E-AC79B836A548}" type="pres">
      <dgm:prSet presAssocID="{2ECDAA5B-33A3-4748-8509-1B0E3B5D694E}" presName="hierChild3" presStyleCnt="0"/>
      <dgm:spPr/>
    </dgm:pt>
    <dgm:pt modelId="{0664BE07-7AF6-432B-A6FE-8E47D98A29E9}" type="pres">
      <dgm:prSet presAssocID="{785B7915-7648-47A0-8D48-789F236001CF}" presName="Name10" presStyleLbl="parChTrans1D2" presStyleIdx="1" presStyleCnt="5"/>
      <dgm:spPr/>
      <dgm:t>
        <a:bodyPr/>
        <a:lstStyle/>
        <a:p>
          <a:endParaRPr lang="en-US"/>
        </a:p>
      </dgm:t>
    </dgm:pt>
    <dgm:pt modelId="{DE8DEF20-DD83-4C36-8797-DAE6475483E1}" type="pres">
      <dgm:prSet presAssocID="{EAA49B96-D041-4AB8-91C0-54452C31F0DC}" presName="hierRoot2" presStyleCnt="0"/>
      <dgm:spPr/>
    </dgm:pt>
    <dgm:pt modelId="{F8D6BBA0-FC94-4BC2-92EE-2973C99D01C7}" type="pres">
      <dgm:prSet presAssocID="{EAA49B96-D041-4AB8-91C0-54452C31F0DC}" presName="composite2" presStyleCnt="0"/>
      <dgm:spPr/>
    </dgm:pt>
    <dgm:pt modelId="{F492409A-E909-4DFE-9C23-C7ED7774DDB5}" type="pres">
      <dgm:prSet presAssocID="{EAA49B96-D041-4AB8-91C0-54452C31F0DC}" presName="background2" presStyleLbl="node2" presStyleIdx="1" presStyleCnt="5"/>
      <dgm:spPr/>
    </dgm:pt>
    <dgm:pt modelId="{1AAB2664-D8C9-47DE-A194-14D3AB7D106C}" type="pres">
      <dgm:prSet presAssocID="{EAA49B96-D041-4AB8-91C0-54452C31F0DC}" presName="text2" presStyleLbl="fgAcc2" presStyleIdx="1" presStyleCnt="5" custScaleX="59376" custScaleY="97111" custLinFactNeighborX="-743" custLinFactNeighborY="28835">
        <dgm:presLayoutVars>
          <dgm:chPref val="3"/>
        </dgm:presLayoutVars>
      </dgm:prSet>
      <dgm:spPr/>
      <dgm:t>
        <a:bodyPr/>
        <a:lstStyle/>
        <a:p>
          <a:endParaRPr lang="en-US"/>
        </a:p>
      </dgm:t>
    </dgm:pt>
    <dgm:pt modelId="{E1503210-6D1C-4B56-BDB1-0671C4F388FB}" type="pres">
      <dgm:prSet presAssocID="{EAA49B96-D041-4AB8-91C0-54452C31F0DC}" presName="hierChild3" presStyleCnt="0"/>
      <dgm:spPr/>
    </dgm:pt>
    <dgm:pt modelId="{179DAE87-2375-415D-B870-276950DB313E}" type="pres">
      <dgm:prSet presAssocID="{9EE33ACB-F39C-4BD1-BA4E-A2ABE9D52BF1}" presName="Name10" presStyleLbl="parChTrans1D2" presStyleIdx="2" presStyleCnt="5"/>
      <dgm:spPr/>
      <dgm:t>
        <a:bodyPr/>
        <a:lstStyle/>
        <a:p>
          <a:endParaRPr lang="en-US"/>
        </a:p>
      </dgm:t>
    </dgm:pt>
    <dgm:pt modelId="{878AB355-9E19-49ED-976F-C2F15E4900A4}" type="pres">
      <dgm:prSet presAssocID="{73B7B0A4-232A-49BC-916E-43F6D2ABF829}" presName="hierRoot2" presStyleCnt="0"/>
      <dgm:spPr/>
    </dgm:pt>
    <dgm:pt modelId="{9CCE8E85-7211-4E23-A645-F39D6E33C27F}" type="pres">
      <dgm:prSet presAssocID="{73B7B0A4-232A-49BC-916E-43F6D2ABF829}" presName="composite2" presStyleCnt="0"/>
      <dgm:spPr/>
    </dgm:pt>
    <dgm:pt modelId="{28EEB5A8-F144-422D-8600-04633EF1EBBB}" type="pres">
      <dgm:prSet presAssocID="{73B7B0A4-232A-49BC-916E-43F6D2ABF829}" presName="background2" presStyleLbl="node2" presStyleIdx="2" presStyleCnt="5"/>
      <dgm:spPr/>
    </dgm:pt>
    <dgm:pt modelId="{BFEA5D41-58F0-48CD-85EE-A4372D9F7AC6}" type="pres">
      <dgm:prSet presAssocID="{73B7B0A4-232A-49BC-916E-43F6D2ABF829}" presName="text2" presStyleLbl="fgAcc2" presStyleIdx="2" presStyleCnt="5" custScaleX="59423" custScaleY="97112" custLinFactNeighborX="-743" custLinFactNeighborY="28835">
        <dgm:presLayoutVars>
          <dgm:chPref val="3"/>
        </dgm:presLayoutVars>
      </dgm:prSet>
      <dgm:spPr/>
      <dgm:t>
        <a:bodyPr/>
        <a:lstStyle/>
        <a:p>
          <a:endParaRPr lang="en-US"/>
        </a:p>
      </dgm:t>
    </dgm:pt>
    <dgm:pt modelId="{47329D66-D9A7-479C-9906-3445B68A8689}" type="pres">
      <dgm:prSet presAssocID="{73B7B0A4-232A-49BC-916E-43F6D2ABF829}" presName="hierChild3" presStyleCnt="0"/>
      <dgm:spPr/>
    </dgm:pt>
    <dgm:pt modelId="{B9B0B105-7287-44A8-B76C-22769D3E2E51}" type="pres">
      <dgm:prSet presAssocID="{B26A6108-3216-4392-8303-F033376A0DCB}" presName="Name10" presStyleLbl="parChTrans1D2" presStyleIdx="3" presStyleCnt="5"/>
      <dgm:spPr/>
      <dgm:t>
        <a:bodyPr/>
        <a:lstStyle/>
        <a:p>
          <a:endParaRPr lang="en-US"/>
        </a:p>
      </dgm:t>
    </dgm:pt>
    <dgm:pt modelId="{16AA669A-4C89-4BB1-8FEB-26C3DCAFAFF6}" type="pres">
      <dgm:prSet presAssocID="{4A0A11EC-84E8-4098-803A-F590AB9F2E60}" presName="hierRoot2" presStyleCnt="0"/>
      <dgm:spPr/>
    </dgm:pt>
    <dgm:pt modelId="{71F2231C-CB1A-41C4-861C-4F380DDC6770}" type="pres">
      <dgm:prSet presAssocID="{4A0A11EC-84E8-4098-803A-F590AB9F2E60}" presName="composite2" presStyleCnt="0"/>
      <dgm:spPr/>
    </dgm:pt>
    <dgm:pt modelId="{A2201536-870E-41D1-B74B-9362BBB75E6A}" type="pres">
      <dgm:prSet presAssocID="{4A0A11EC-84E8-4098-803A-F590AB9F2E60}" presName="background2" presStyleLbl="node2" presStyleIdx="3" presStyleCnt="5"/>
      <dgm:spPr/>
    </dgm:pt>
    <dgm:pt modelId="{24B14DCA-1898-4DBD-8DF5-2E65A801A011}" type="pres">
      <dgm:prSet presAssocID="{4A0A11EC-84E8-4098-803A-F590AB9F2E60}" presName="text2" presStyleLbl="fgAcc2" presStyleIdx="3" presStyleCnt="5" custScaleX="58762" custScaleY="97177" custLinFactNeighborX="-743" custLinFactNeighborY="28835">
        <dgm:presLayoutVars>
          <dgm:chPref val="3"/>
        </dgm:presLayoutVars>
      </dgm:prSet>
      <dgm:spPr/>
      <dgm:t>
        <a:bodyPr/>
        <a:lstStyle/>
        <a:p>
          <a:endParaRPr lang="en-US"/>
        </a:p>
      </dgm:t>
    </dgm:pt>
    <dgm:pt modelId="{58EDF17D-D9D3-4C69-A704-89287C84F1D4}" type="pres">
      <dgm:prSet presAssocID="{4A0A11EC-84E8-4098-803A-F590AB9F2E60}" presName="hierChild3" presStyleCnt="0"/>
      <dgm:spPr/>
    </dgm:pt>
    <dgm:pt modelId="{2DF84786-D0C3-4A51-A50B-F377F15716E8}" type="pres">
      <dgm:prSet presAssocID="{063BF1A8-B6C7-41F3-9F8F-928DA7658A33}" presName="Name10" presStyleLbl="parChTrans1D2" presStyleIdx="4" presStyleCnt="5"/>
      <dgm:spPr/>
      <dgm:t>
        <a:bodyPr/>
        <a:lstStyle/>
        <a:p>
          <a:endParaRPr lang="en-US"/>
        </a:p>
      </dgm:t>
    </dgm:pt>
    <dgm:pt modelId="{1CA672FB-567B-4EDE-A00A-3CBECA0268A9}" type="pres">
      <dgm:prSet presAssocID="{D7CE8AB8-E284-437F-BFFA-A06DBE214E07}" presName="hierRoot2" presStyleCnt="0"/>
      <dgm:spPr/>
    </dgm:pt>
    <dgm:pt modelId="{860C84ED-8081-47E2-AA7B-E8A64846E569}" type="pres">
      <dgm:prSet presAssocID="{D7CE8AB8-E284-437F-BFFA-A06DBE214E07}" presName="composite2" presStyleCnt="0"/>
      <dgm:spPr/>
    </dgm:pt>
    <dgm:pt modelId="{F6250EE0-F84E-4DE8-BBC3-0EE86E4780A5}" type="pres">
      <dgm:prSet presAssocID="{D7CE8AB8-E284-437F-BFFA-A06DBE214E07}" presName="background2" presStyleLbl="node2" presStyleIdx="4" presStyleCnt="5"/>
      <dgm:spPr/>
    </dgm:pt>
    <dgm:pt modelId="{823F25B4-E3DD-495A-A815-6544B15698B2}" type="pres">
      <dgm:prSet presAssocID="{D7CE8AB8-E284-437F-BFFA-A06DBE214E07}" presName="text2" presStyleLbl="fgAcc2" presStyleIdx="4" presStyleCnt="5" custScaleX="71582" custScaleY="119032" custLinFactNeighborX="-503" custLinFactNeighborY="28001">
        <dgm:presLayoutVars>
          <dgm:chPref val="3"/>
        </dgm:presLayoutVars>
      </dgm:prSet>
      <dgm:spPr/>
      <dgm:t>
        <a:bodyPr/>
        <a:lstStyle/>
        <a:p>
          <a:endParaRPr lang="en-US"/>
        </a:p>
      </dgm:t>
    </dgm:pt>
    <dgm:pt modelId="{B9378ACB-0513-4BD8-BCFF-2D0034E9A667}" type="pres">
      <dgm:prSet presAssocID="{D7CE8AB8-E284-437F-BFFA-A06DBE214E07}" presName="hierChild3" presStyleCnt="0"/>
      <dgm:spPr/>
    </dgm:pt>
  </dgm:ptLst>
  <dgm:cxnLst>
    <dgm:cxn modelId="{FBDEBC38-06AE-4EB1-A852-A241D80CA367}" srcId="{220783A4-EF00-4750-953E-C7FEC9DF79DB}" destId="{D7CE8AB8-E284-437F-BFFA-A06DBE214E07}" srcOrd="4" destOrd="0" parTransId="{063BF1A8-B6C7-41F3-9F8F-928DA7658A33}" sibTransId="{87A47E35-6955-4470-B4D7-7C42C1812C22}"/>
    <dgm:cxn modelId="{D0E63F60-5CA3-4345-8D44-C123527392B2}" type="presOf" srcId="{4A0A11EC-84E8-4098-803A-F590AB9F2E60}" destId="{24B14DCA-1898-4DBD-8DF5-2E65A801A011}" srcOrd="0" destOrd="0" presId="urn:microsoft.com/office/officeart/2005/8/layout/hierarchy1"/>
    <dgm:cxn modelId="{0A8EE324-4D50-4E8E-9B75-95F08B41F131}" type="presOf" srcId="{9EE33ACB-F39C-4BD1-BA4E-A2ABE9D52BF1}" destId="{179DAE87-2375-415D-B870-276950DB313E}" srcOrd="0" destOrd="0" presId="urn:microsoft.com/office/officeart/2005/8/layout/hierarchy1"/>
    <dgm:cxn modelId="{005E7136-D897-4B84-B367-521AF0F31DC3}" srcId="{220783A4-EF00-4750-953E-C7FEC9DF79DB}" destId="{4A0A11EC-84E8-4098-803A-F590AB9F2E60}" srcOrd="3" destOrd="0" parTransId="{B26A6108-3216-4392-8303-F033376A0DCB}" sibTransId="{AE71F554-B276-4AC3-A31A-D540BCB9422B}"/>
    <dgm:cxn modelId="{933F7BD6-FD4C-4072-86BA-88DC291613FA}" type="presOf" srcId="{B26A6108-3216-4392-8303-F033376A0DCB}" destId="{B9B0B105-7287-44A8-B76C-22769D3E2E51}" srcOrd="0" destOrd="0" presId="urn:microsoft.com/office/officeart/2005/8/layout/hierarchy1"/>
    <dgm:cxn modelId="{07683475-8CA5-4E53-8B43-A4CE71ECB20C}" srcId="{220783A4-EF00-4750-953E-C7FEC9DF79DB}" destId="{2ECDAA5B-33A3-4748-8509-1B0E3B5D694E}" srcOrd="0" destOrd="0" parTransId="{454F03DA-A77E-448F-8B9C-334301F6990C}" sibTransId="{A4DE08C1-E486-4E1C-A644-AD8BD208AFFA}"/>
    <dgm:cxn modelId="{6D6C44B4-9A24-478D-9C72-736EDD9E109F}" type="presOf" srcId="{73B7B0A4-232A-49BC-916E-43F6D2ABF829}" destId="{BFEA5D41-58F0-48CD-85EE-A4372D9F7AC6}" srcOrd="0" destOrd="0" presId="urn:microsoft.com/office/officeart/2005/8/layout/hierarchy1"/>
    <dgm:cxn modelId="{2E81AAA7-7E0B-4D6A-96AD-BCE5D7D40C82}" type="presOf" srcId="{2ECDAA5B-33A3-4748-8509-1B0E3B5D694E}" destId="{5FF57F51-641B-4ABC-B5DD-7F4DD13D4E1E}" srcOrd="0" destOrd="0" presId="urn:microsoft.com/office/officeart/2005/8/layout/hierarchy1"/>
    <dgm:cxn modelId="{79928089-4E91-44F5-ADF7-868D085EA926}" type="presOf" srcId="{EAA49B96-D041-4AB8-91C0-54452C31F0DC}" destId="{1AAB2664-D8C9-47DE-A194-14D3AB7D106C}" srcOrd="0" destOrd="0" presId="urn:microsoft.com/office/officeart/2005/8/layout/hierarchy1"/>
    <dgm:cxn modelId="{274C3C06-461C-4B3B-93E9-1454FF7CE73A}" type="presOf" srcId="{220783A4-EF00-4750-953E-C7FEC9DF79DB}" destId="{CCCCAB81-233A-4590-BE34-C4555BA9DB68}" srcOrd="0" destOrd="0" presId="urn:microsoft.com/office/officeart/2005/8/layout/hierarchy1"/>
    <dgm:cxn modelId="{89BEC24D-5BED-4897-BAEB-E00AA9AF4C91}" srcId="{5FE1A6F2-B311-4C6D-8C6A-9A7305E98B0E}" destId="{220783A4-EF00-4750-953E-C7FEC9DF79DB}" srcOrd="0" destOrd="0" parTransId="{DD8245FC-53D2-488F-98DB-6129D0634E4C}" sibTransId="{084C3F27-BEC4-4728-B1DD-4CC4C0912CE9}"/>
    <dgm:cxn modelId="{CBBFE89E-4193-44AC-89E5-A02F72079F99}" type="presOf" srcId="{785B7915-7648-47A0-8D48-789F236001CF}" destId="{0664BE07-7AF6-432B-A6FE-8E47D98A29E9}" srcOrd="0" destOrd="0" presId="urn:microsoft.com/office/officeart/2005/8/layout/hierarchy1"/>
    <dgm:cxn modelId="{CCEEEEC8-035B-48A5-AF02-F9CF5D6FFEB7}" type="presOf" srcId="{454F03DA-A77E-448F-8B9C-334301F6990C}" destId="{AA9F6475-4C2A-4BF9-B542-C4538767D500}" srcOrd="0" destOrd="0" presId="urn:microsoft.com/office/officeart/2005/8/layout/hierarchy1"/>
    <dgm:cxn modelId="{F03BE993-43FB-4603-928B-E9A75F7B29DC}" type="presOf" srcId="{5FE1A6F2-B311-4C6D-8C6A-9A7305E98B0E}" destId="{CFA1FDC3-A500-45B0-860F-BD3A549D3A7F}" srcOrd="0" destOrd="0" presId="urn:microsoft.com/office/officeart/2005/8/layout/hierarchy1"/>
    <dgm:cxn modelId="{E54E0683-D98B-4157-9BB2-61694ABA3EBE}" type="presOf" srcId="{D7CE8AB8-E284-437F-BFFA-A06DBE214E07}" destId="{823F25B4-E3DD-495A-A815-6544B15698B2}" srcOrd="0" destOrd="0" presId="urn:microsoft.com/office/officeart/2005/8/layout/hierarchy1"/>
    <dgm:cxn modelId="{AD44340D-1703-4F71-BA17-C650003D10BB}" srcId="{220783A4-EF00-4750-953E-C7FEC9DF79DB}" destId="{EAA49B96-D041-4AB8-91C0-54452C31F0DC}" srcOrd="1" destOrd="0" parTransId="{785B7915-7648-47A0-8D48-789F236001CF}" sibTransId="{03E23240-6155-47AE-AED7-8F7B4044D3E6}"/>
    <dgm:cxn modelId="{FA55934B-91AE-4AD1-8137-23A8E40E6C59}" type="presOf" srcId="{063BF1A8-B6C7-41F3-9F8F-928DA7658A33}" destId="{2DF84786-D0C3-4A51-A50B-F377F15716E8}" srcOrd="0" destOrd="0" presId="urn:microsoft.com/office/officeart/2005/8/layout/hierarchy1"/>
    <dgm:cxn modelId="{F3674A5B-C8DB-4BB0-A96D-0A2FD3EAB871}" srcId="{220783A4-EF00-4750-953E-C7FEC9DF79DB}" destId="{73B7B0A4-232A-49BC-916E-43F6D2ABF829}" srcOrd="2" destOrd="0" parTransId="{9EE33ACB-F39C-4BD1-BA4E-A2ABE9D52BF1}" sibTransId="{0AFCE3FA-1558-4EFA-B45A-ECA992F2F61E}"/>
    <dgm:cxn modelId="{26284227-3F0F-4983-B8C3-28E6688226EA}" type="presParOf" srcId="{CFA1FDC3-A500-45B0-860F-BD3A549D3A7F}" destId="{6D25EA61-DA17-4CA6-AE8C-A336E7F7F3EB}" srcOrd="0" destOrd="0" presId="urn:microsoft.com/office/officeart/2005/8/layout/hierarchy1"/>
    <dgm:cxn modelId="{E08A5B9B-5E3C-4166-B198-26ED934BBA4A}" type="presParOf" srcId="{6D25EA61-DA17-4CA6-AE8C-A336E7F7F3EB}" destId="{5331F250-EDBB-4B8A-A5CC-D85BEB1D045C}" srcOrd="0" destOrd="0" presId="urn:microsoft.com/office/officeart/2005/8/layout/hierarchy1"/>
    <dgm:cxn modelId="{74B6B73E-D156-4564-8DA8-C92C4A9AFC3D}" type="presParOf" srcId="{5331F250-EDBB-4B8A-A5CC-D85BEB1D045C}" destId="{E2563A75-A765-426E-B26A-3F48359EF578}" srcOrd="0" destOrd="0" presId="urn:microsoft.com/office/officeart/2005/8/layout/hierarchy1"/>
    <dgm:cxn modelId="{C60714CF-070D-4E13-A0E0-01E7CB7C09E4}" type="presParOf" srcId="{5331F250-EDBB-4B8A-A5CC-D85BEB1D045C}" destId="{CCCCAB81-233A-4590-BE34-C4555BA9DB68}" srcOrd="1" destOrd="0" presId="urn:microsoft.com/office/officeart/2005/8/layout/hierarchy1"/>
    <dgm:cxn modelId="{072A954D-F7B3-46D1-BBF2-DA11C93EBDF6}" type="presParOf" srcId="{6D25EA61-DA17-4CA6-AE8C-A336E7F7F3EB}" destId="{A2EC8A55-2300-496A-AF66-5FFF627D1E50}" srcOrd="1" destOrd="0" presId="urn:microsoft.com/office/officeart/2005/8/layout/hierarchy1"/>
    <dgm:cxn modelId="{F1E855F2-1060-4E8A-9249-2684F874DEE4}" type="presParOf" srcId="{A2EC8A55-2300-496A-AF66-5FFF627D1E50}" destId="{AA9F6475-4C2A-4BF9-B542-C4538767D500}" srcOrd="0" destOrd="0" presId="urn:microsoft.com/office/officeart/2005/8/layout/hierarchy1"/>
    <dgm:cxn modelId="{AACBFAAA-F89D-443D-9B56-C98ABDDC629C}" type="presParOf" srcId="{A2EC8A55-2300-496A-AF66-5FFF627D1E50}" destId="{41E9FE15-0F3A-4956-9FE3-F295800C9C10}" srcOrd="1" destOrd="0" presId="urn:microsoft.com/office/officeart/2005/8/layout/hierarchy1"/>
    <dgm:cxn modelId="{A9A00142-552F-430F-A0D6-57B0896C94C6}" type="presParOf" srcId="{41E9FE15-0F3A-4956-9FE3-F295800C9C10}" destId="{12CC5062-D22F-4F63-B4F5-ABF39512EC99}" srcOrd="0" destOrd="0" presId="urn:microsoft.com/office/officeart/2005/8/layout/hierarchy1"/>
    <dgm:cxn modelId="{11B8C420-48A7-4ED3-AAFB-7631274C361B}" type="presParOf" srcId="{12CC5062-D22F-4F63-B4F5-ABF39512EC99}" destId="{FED923EE-5B62-4E9C-8EEF-B49666A4C5DF}" srcOrd="0" destOrd="0" presId="urn:microsoft.com/office/officeart/2005/8/layout/hierarchy1"/>
    <dgm:cxn modelId="{0BAF0A1C-2A23-43EC-B89C-E6504F576719}" type="presParOf" srcId="{12CC5062-D22F-4F63-B4F5-ABF39512EC99}" destId="{5FF57F51-641B-4ABC-B5DD-7F4DD13D4E1E}" srcOrd="1" destOrd="0" presId="urn:microsoft.com/office/officeart/2005/8/layout/hierarchy1"/>
    <dgm:cxn modelId="{E58CF9A8-4FC1-4310-B8D0-B9B156DF69B9}" type="presParOf" srcId="{41E9FE15-0F3A-4956-9FE3-F295800C9C10}" destId="{E26A9FC8-B023-4B33-BF6E-AC79B836A548}" srcOrd="1" destOrd="0" presId="urn:microsoft.com/office/officeart/2005/8/layout/hierarchy1"/>
    <dgm:cxn modelId="{B5F192F8-409D-4288-859C-E7F92B2EFFD9}" type="presParOf" srcId="{A2EC8A55-2300-496A-AF66-5FFF627D1E50}" destId="{0664BE07-7AF6-432B-A6FE-8E47D98A29E9}" srcOrd="2" destOrd="0" presId="urn:microsoft.com/office/officeart/2005/8/layout/hierarchy1"/>
    <dgm:cxn modelId="{07641020-94D2-4CAF-826E-19D4A516EB94}" type="presParOf" srcId="{A2EC8A55-2300-496A-AF66-5FFF627D1E50}" destId="{DE8DEF20-DD83-4C36-8797-DAE6475483E1}" srcOrd="3" destOrd="0" presId="urn:microsoft.com/office/officeart/2005/8/layout/hierarchy1"/>
    <dgm:cxn modelId="{31D2BA79-7244-4E62-BEB8-191F0928B9DE}" type="presParOf" srcId="{DE8DEF20-DD83-4C36-8797-DAE6475483E1}" destId="{F8D6BBA0-FC94-4BC2-92EE-2973C99D01C7}" srcOrd="0" destOrd="0" presId="urn:microsoft.com/office/officeart/2005/8/layout/hierarchy1"/>
    <dgm:cxn modelId="{F5E2BE90-DE01-4E6F-B78F-98AB77E0A959}" type="presParOf" srcId="{F8D6BBA0-FC94-4BC2-92EE-2973C99D01C7}" destId="{F492409A-E909-4DFE-9C23-C7ED7774DDB5}" srcOrd="0" destOrd="0" presId="urn:microsoft.com/office/officeart/2005/8/layout/hierarchy1"/>
    <dgm:cxn modelId="{B9B3C7B6-412F-4A7E-B531-046D2CF42949}" type="presParOf" srcId="{F8D6BBA0-FC94-4BC2-92EE-2973C99D01C7}" destId="{1AAB2664-D8C9-47DE-A194-14D3AB7D106C}" srcOrd="1" destOrd="0" presId="urn:microsoft.com/office/officeart/2005/8/layout/hierarchy1"/>
    <dgm:cxn modelId="{55B7B989-D83D-487B-86E2-39A106070E1A}" type="presParOf" srcId="{DE8DEF20-DD83-4C36-8797-DAE6475483E1}" destId="{E1503210-6D1C-4B56-BDB1-0671C4F388FB}" srcOrd="1" destOrd="0" presId="urn:microsoft.com/office/officeart/2005/8/layout/hierarchy1"/>
    <dgm:cxn modelId="{0730A02A-63C3-40C1-8586-AA21ECBFD349}" type="presParOf" srcId="{A2EC8A55-2300-496A-AF66-5FFF627D1E50}" destId="{179DAE87-2375-415D-B870-276950DB313E}" srcOrd="4" destOrd="0" presId="urn:microsoft.com/office/officeart/2005/8/layout/hierarchy1"/>
    <dgm:cxn modelId="{50C42113-454A-43F9-8AFF-BEEE023E63BA}" type="presParOf" srcId="{A2EC8A55-2300-496A-AF66-5FFF627D1E50}" destId="{878AB355-9E19-49ED-976F-C2F15E4900A4}" srcOrd="5" destOrd="0" presId="urn:microsoft.com/office/officeart/2005/8/layout/hierarchy1"/>
    <dgm:cxn modelId="{DA2921F7-749C-4788-B71A-E778AB4799E0}" type="presParOf" srcId="{878AB355-9E19-49ED-976F-C2F15E4900A4}" destId="{9CCE8E85-7211-4E23-A645-F39D6E33C27F}" srcOrd="0" destOrd="0" presId="urn:microsoft.com/office/officeart/2005/8/layout/hierarchy1"/>
    <dgm:cxn modelId="{9B077B43-5D9A-4D6B-8798-4A70B4E75344}" type="presParOf" srcId="{9CCE8E85-7211-4E23-A645-F39D6E33C27F}" destId="{28EEB5A8-F144-422D-8600-04633EF1EBBB}" srcOrd="0" destOrd="0" presId="urn:microsoft.com/office/officeart/2005/8/layout/hierarchy1"/>
    <dgm:cxn modelId="{65229AC3-6C93-4AF9-890A-F099E2817B87}" type="presParOf" srcId="{9CCE8E85-7211-4E23-A645-F39D6E33C27F}" destId="{BFEA5D41-58F0-48CD-85EE-A4372D9F7AC6}" srcOrd="1" destOrd="0" presId="urn:microsoft.com/office/officeart/2005/8/layout/hierarchy1"/>
    <dgm:cxn modelId="{44E074E0-ABDD-4F95-87E8-788D7B568BBC}" type="presParOf" srcId="{878AB355-9E19-49ED-976F-C2F15E4900A4}" destId="{47329D66-D9A7-479C-9906-3445B68A8689}" srcOrd="1" destOrd="0" presId="urn:microsoft.com/office/officeart/2005/8/layout/hierarchy1"/>
    <dgm:cxn modelId="{9FED7A16-A0D9-4D7C-AAB2-FBE084FD6001}" type="presParOf" srcId="{A2EC8A55-2300-496A-AF66-5FFF627D1E50}" destId="{B9B0B105-7287-44A8-B76C-22769D3E2E51}" srcOrd="6" destOrd="0" presId="urn:microsoft.com/office/officeart/2005/8/layout/hierarchy1"/>
    <dgm:cxn modelId="{EF86453D-3CCA-4FD2-B9BF-FE6733830FF4}" type="presParOf" srcId="{A2EC8A55-2300-496A-AF66-5FFF627D1E50}" destId="{16AA669A-4C89-4BB1-8FEB-26C3DCAFAFF6}" srcOrd="7" destOrd="0" presId="urn:microsoft.com/office/officeart/2005/8/layout/hierarchy1"/>
    <dgm:cxn modelId="{18D2CB41-55EB-439F-A9F6-45AA96E27635}" type="presParOf" srcId="{16AA669A-4C89-4BB1-8FEB-26C3DCAFAFF6}" destId="{71F2231C-CB1A-41C4-861C-4F380DDC6770}" srcOrd="0" destOrd="0" presId="urn:microsoft.com/office/officeart/2005/8/layout/hierarchy1"/>
    <dgm:cxn modelId="{E32EFC70-344D-4A13-8297-6274DE7DCB91}" type="presParOf" srcId="{71F2231C-CB1A-41C4-861C-4F380DDC6770}" destId="{A2201536-870E-41D1-B74B-9362BBB75E6A}" srcOrd="0" destOrd="0" presId="urn:microsoft.com/office/officeart/2005/8/layout/hierarchy1"/>
    <dgm:cxn modelId="{44A4A703-58AB-4EAA-B5CE-6847B59590F4}" type="presParOf" srcId="{71F2231C-CB1A-41C4-861C-4F380DDC6770}" destId="{24B14DCA-1898-4DBD-8DF5-2E65A801A011}" srcOrd="1" destOrd="0" presId="urn:microsoft.com/office/officeart/2005/8/layout/hierarchy1"/>
    <dgm:cxn modelId="{6467235D-6585-4C9B-AD81-84E27158D814}" type="presParOf" srcId="{16AA669A-4C89-4BB1-8FEB-26C3DCAFAFF6}" destId="{58EDF17D-D9D3-4C69-A704-89287C84F1D4}" srcOrd="1" destOrd="0" presId="urn:microsoft.com/office/officeart/2005/8/layout/hierarchy1"/>
    <dgm:cxn modelId="{F7D8B22C-8753-43EE-8023-80946EBA3B16}" type="presParOf" srcId="{A2EC8A55-2300-496A-AF66-5FFF627D1E50}" destId="{2DF84786-D0C3-4A51-A50B-F377F15716E8}" srcOrd="8" destOrd="0" presId="urn:microsoft.com/office/officeart/2005/8/layout/hierarchy1"/>
    <dgm:cxn modelId="{0D283FC5-0B9F-40F2-B217-5F23CCC24B9A}" type="presParOf" srcId="{A2EC8A55-2300-496A-AF66-5FFF627D1E50}" destId="{1CA672FB-567B-4EDE-A00A-3CBECA0268A9}" srcOrd="9" destOrd="0" presId="urn:microsoft.com/office/officeart/2005/8/layout/hierarchy1"/>
    <dgm:cxn modelId="{94FF5C0B-C081-4F84-AACE-37CD226C7742}" type="presParOf" srcId="{1CA672FB-567B-4EDE-A00A-3CBECA0268A9}" destId="{860C84ED-8081-47E2-AA7B-E8A64846E569}" srcOrd="0" destOrd="0" presId="urn:microsoft.com/office/officeart/2005/8/layout/hierarchy1"/>
    <dgm:cxn modelId="{B7269D2D-B387-47B9-B808-549473433A6C}" type="presParOf" srcId="{860C84ED-8081-47E2-AA7B-E8A64846E569}" destId="{F6250EE0-F84E-4DE8-BBC3-0EE86E4780A5}" srcOrd="0" destOrd="0" presId="urn:microsoft.com/office/officeart/2005/8/layout/hierarchy1"/>
    <dgm:cxn modelId="{499B831D-60B2-423E-85B7-FAF9BE8E6768}" type="presParOf" srcId="{860C84ED-8081-47E2-AA7B-E8A64846E569}" destId="{823F25B4-E3DD-495A-A815-6544B15698B2}" srcOrd="1" destOrd="0" presId="urn:microsoft.com/office/officeart/2005/8/layout/hierarchy1"/>
    <dgm:cxn modelId="{1D140C9B-7447-43DD-A13C-132BFAD7A36B}" type="presParOf" srcId="{1CA672FB-567B-4EDE-A00A-3CBECA0268A9}" destId="{B9378ACB-0513-4BD8-BCFF-2D0034E9A66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E1A6F2-B311-4C6D-8C6A-9A7305E98B0E}" type="doc">
      <dgm:prSet loTypeId="urn:microsoft.com/office/officeart/2005/8/layout/hierarchy1" loCatId="hierarchy" qsTypeId="urn:microsoft.com/office/officeart/2005/8/quickstyle/3d4" qsCatId="3D" csTypeId="urn:microsoft.com/office/officeart/2005/8/colors/accent1_1" csCatId="accent1" phldr="1"/>
      <dgm:spPr/>
      <dgm:t>
        <a:bodyPr/>
        <a:lstStyle/>
        <a:p>
          <a:endParaRPr lang="en-US"/>
        </a:p>
      </dgm:t>
    </dgm:pt>
    <dgm:pt modelId="{220783A4-EF00-4750-953E-C7FEC9DF79DB}">
      <dgm:prSet phldrT="[Text]" custT="1"/>
      <dgm:spPr/>
      <dgm:t>
        <a:bodyPr/>
        <a:lstStyle/>
        <a:p>
          <a:pPr algn="ctr">
            <a:spcAft>
              <a:spcPts val="0"/>
            </a:spcAft>
          </a:pPr>
          <a:r>
            <a:rPr lang="en-US" sz="2600" b="1" dirty="0"/>
            <a:t>THÔNG TƯ</a:t>
          </a:r>
        </a:p>
      </dgm:t>
    </dgm:pt>
    <dgm:pt modelId="{DD8245FC-53D2-488F-98DB-6129D0634E4C}" type="parTrans" cxnId="{89BEC24D-5BED-4897-BAEB-E00AA9AF4C91}">
      <dgm:prSet/>
      <dgm:spPr/>
      <dgm:t>
        <a:bodyPr/>
        <a:lstStyle/>
        <a:p>
          <a:pPr algn="ctr"/>
          <a:endParaRPr lang="en-US"/>
        </a:p>
      </dgm:t>
    </dgm:pt>
    <dgm:pt modelId="{084C3F27-BEC4-4728-B1DD-4CC4C0912CE9}" type="sibTrans" cxnId="{89BEC24D-5BED-4897-BAEB-E00AA9AF4C91}">
      <dgm:prSet/>
      <dgm:spPr/>
      <dgm:t>
        <a:bodyPr/>
        <a:lstStyle/>
        <a:p>
          <a:pPr algn="ctr"/>
          <a:endParaRPr lang="en-US"/>
        </a:p>
      </dgm:t>
    </dgm:pt>
    <dgm:pt modelId="{2ECDAA5B-33A3-4748-8509-1B0E3B5D694E}">
      <dgm:prSet phldrT="[Text]" custT="1"/>
      <dgm:spPr/>
      <dgm:t>
        <a:bodyPr/>
        <a:lstStyle/>
        <a:p>
          <a:pPr algn="ctr"/>
          <a:r>
            <a:rPr lang="en-US" sz="2000" b="1" dirty="0" err="1"/>
            <a:t>Vị</a:t>
          </a:r>
          <a:r>
            <a:rPr lang="en-US" sz="2000" b="1" dirty="0"/>
            <a:t> </a:t>
          </a:r>
          <a:r>
            <a:rPr lang="en-US" sz="2000" b="1" dirty="0" err="1"/>
            <a:t>trí</a:t>
          </a:r>
          <a:r>
            <a:rPr lang="en-US" sz="2000" b="1" dirty="0"/>
            <a:t> </a:t>
          </a:r>
          <a:r>
            <a:rPr lang="en-US" sz="2000" b="1" dirty="0" err="1"/>
            <a:t>việc</a:t>
          </a:r>
          <a:r>
            <a:rPr lang="en-US" sz="2000" b="1" dirty="0"/>
            <a:t> </a:t>
          </a:r>
          <a:r>
            <a:rPr lang="en-US" sz="2000" b="1" dirty="0" err="1"/>
            <a:t>làm</a:t>
          </a:r>
          <a:r>
            <a:rPr lang="en-US" sz="2000" b="1" dirty="0"/>
            <a:t> (</a:t>
          </a:r>
          <a:r>
            <a:rPr lang="en-US" sz="2000" b="1" dirty="0">
              <a:solidFill>
                <a:srgbClr val="FF0000"/>
              </a:solidFill>
            </a:rPr>
            <a:t>TTLT 06, TT 16</a:t>
          </a:r>
          <a:r>
            <a:rPr lang="en-US" sz="2000" b="1" dirty="0"/>
            <a:t>)</a:t>
          </a:r>
        </a:p>
      </dgm:t>
    </dgm:pt>
    <dgm:pt modelId="{454F03DA-A77E-448F-8B9C-334301F6990C}" type="parTrans" cxnId="{07683475-8CA5-4E53-8B43-A4CE71ECB20C}">
      <dgm:prSet/>
      <dgm:spPr/>
      <dgm:t>
        <a:bodyPr/>
        <a:lstStyle/>
        <a:p>
          <a:pPr algn="ctr"/>
          <a:endParaRPr lang="en-US"/>
        </a:p>
      </dgm:t>
    </dgm:pt>
    <dgm:pt modelId="{A4DE08C1-E486-4E1C-A644-AD8BD208AFFA}" type="sibTrans" cxnId="{07683475-8CA5-4E53-8B43-A4CE71ECB20C}">
      <dgm:prSet/>
      <dgm:spPr/>
      <dgm:t>
        <a:bodyPr/>
        <a:lstStyle/>
        <a:p>
          <a:pPr algn="ctr"/>
          <a:endParaRPr lang="en-US"/>
        </a:p>
      </dgm:t>
    </dgm:pt>
    <dgm:pt modelId="{EAA49B96-D041-4AB8-91C0-54452C31F0DC}">
      <dgm:prSet phldrT="[Text]" custT="1"/>
      <dgm:spPr/>
      <dgm:t>
        <a:bodyPr/>
        <a:lstStyle/>
        <a:p>
          <a:pPr algn="ctr"/>
          <a:r>
            <a:rPr lang="en-US" sz="2000" b="1" dirty="0" err="1"/>
            <a:t>Tiêu</a:t>
          </a:r>
          <a:r>
            <a:rPr lang="en-US" sz="2000" b="1" dirty="0"/>
            <a:t> </a:t>
          </a:r>
          <a:r>
            <a:rPr lang="en-US" sz="2000" b="1" dirty="0" err="1"/>
            <a:t>chuẩn</a:t>
          </a:r>
          <a:r>
            <a:rPr lang="en-US" sz="2000" b="1" dirty="0"/>
            <a:t> CDNN, </a:t>
          </a:r>
          <a:r>
            <a:rPr lang="en-US" sz="2000" b="1" dirty="0" err="1"/>
            <a:t>thăng</a:t>
          </a:r>
          <a:r>
            <a:rPr lang="en-US" sz="2000" b="1" dirty="0"/>
            <a:t> </a:t>
          </a:r>
          <a:r>
            <a:rPr lang="en-US" sz="2000" b="1" dirty="0" err="1"/>
            <a:t>hạng</a:t>
          </a:r>
          <a:r>
            <a:rPr lang="en-US" sz="2000" b="1" dirty="0"/>
            <a:t> CDNN (</a:t>
          </a:r>
          <a:r>
            <a:rPr lang="en-US" sz="2000" b="1" dirty="0">
              <a:solidFill>
                <a:srgbClr val="FF0000"/>
              </a:solidFill>
            </a:rPr>
            <a:t>TT 0-04, TT 30, TT 35, TT 40, TT 31, TT 34,…</a:t>
          </a:r>
          <a:r>
            <a:rPr lang="en-US" sz="2000" b="1" dirty="0"/>
            <a:t>)</a:t>
          </a:r>
        </a:p>
      </dgm:t>
    </dgm:pt>
    <dgm:pt modelId="{785B7915-7648-47A0-8D48-789F236001CF}" type="parTrans" cxnId="{AD44340D-1703-4F71-BA17-C650003D10BB}">
      <dgm:prSet/>
      <dgm:spPr/>
      <dgm:t>
        <a:bodyPr/>
        <a:lstStyle/>
        <a:p>
          <a:pPr algn="ctr"/>
          <a:endParaRPr lang="en-US"/>
        </a:p>
      </dgm:t>
    </dgm:pt>
    <dgm:pt modelId="{03E23240-6155-47AE-AED7-8F7B4044D3E6}" type="sibTrans" cxnId="{AD44340D-1703-4F71-BA17-C650003D10BB}">
      <dgm:prSet/>
      <dgm:spPr/>
      <dgm:t>
        <a:bodyPr/>
        <a:lstStyle/>
        <a:p>
          <a:pPr algn="ctr"/>
          <a:endParaRPr lang="en-US"/>
        </a:p>
      </dgm:t>
    </dgm:pt>
    <dgm:pt modelId="{73B7B0A4-232A-49BC-916E-43F6D2ABF829}">
      <dgm:prSet phldrT="[Text]" custT="1"/>
      <dgm:spPr/>
      <dgm:t>
        <a:bodyPr/>
        <a:lstStyle/>
        <a:p>
          <a:pPr algn="ctr"/>
          <a:r>
            <a:rPr lang="en-US" sz="2000" b="1" dirty="0" err="1"/>
            <a:t>Chuẩn</a:t>
          </a:r>
          <a:r>
            <a:rPr lang="en-US" sz="2000" b="1" dirty="0"/>
            <a:t> HT, GĐ, </a:t>
          </a:r>
          <a:r>
            <a:rPr lang="en-US" sz="2000" b="1" dirty="0" err="1"/>
            <a:t>chuẩn</a:t>
          </a:r>
          <a:r>
            <a:rPr lang="en-US" sz="2000" b="1" dirty="0"/>
            <a:t> </a:t>
          </a:r>
          <a:r>
            <a:rPr lang="en-US" sz="2000" b="1" dirty="0" err="1"/>
            <a:t>nghề</a:t>
          </a:r>
          <a:r>
            <a:rPr lang="en-US" sz="2000" b="1" dirty="0"/>
            <a:t> </a:t>
          </a:r>
          <a:r>
            <a:rPr lang="en-US" sz="2000" b="1" dirty="0" err="1"/>
            <a:t>nghiệp</a:t>
          </a:r>
          <a:r>
            <a:rPr lang="en-US" sz="2000" b="1" dirty="0"/>
            <a:t> GV (</a:t>
          </a:r>
          <a:r>
            <a:rPr lang="en-US" sz="2000" b="1" dirty="0">
              <a:solidFill>
                <a:srgbClr val="FF0000"/>
              </a:solidFill>
            </a:rPr>
            <a:t>TT 25, TT 26, TT 14, TT 20, TT 42</a:t>
          </a:r>
          <a:r>
            <a:rPr lang="en-US" sz="2000" b="1" dirty="0"/>
            <a:t>)</a:t>
          </a:r>
        </a:p>
      </dgm:t>
    </dgm:pt>
    <dgm:pt modelId="{9EE33ACB-F39C-4BD1-BA4E-A2ABE9D52BF1}" type="parTrans" cxnId="{F3674A5B-C8DB-4BB0-A96D-0A2FD3EAB871}">
      <dgm:prSet/>
      <dgm:spPr/>
      <dgm:t>
        <a:bodyPr/>
        <a:lstStyle/>
        <a:p>
          <a:pPr algn="ctr"/>
          <a:endParaRPr lang="en-US"/>
        </a:p>
      </dgm:t>
    </dgm:pt>
    <dgm:pt modelId="{0AFCE3FA-1558-4EFA-B45A-ECA992F2F61E}" type="sibTrans" cxnId="{F3674A5B-C8DB-4BB0-A96D-0A2FD3EAB871}">
      <dgm:prSet/>
      <dgm:spPr/>
      <dgm:t>
        <a:bodyPr/>
        <a:lstStyle/>
        <a:p>
          <a:pPr algn="ctr"/>
          <a:endParaRPr lang="en-US"/>
        </a:p>
      </dgm:t>
    </dgm:pt>
    <dgm:pt modelId="{4A0A11EC-84E8-4098-803A-F590AB9F2E60}">
      <dgm:prSet phldrT="[Text]" custT="1"/>
      <dgm:spPr/>
      <dgm:t>
        <a:bodyPr/>
        <a:lstStyle/>
        <a:p>
          <a:pPr algn="ctr"/>
          <a:r>
            <a:rPr lang="en-US" sz="2000" b="1" dirty="0" err="1"/>
            <a:t>Chế</a:t>
          </a:r>
          <a:r>
            <a:rPr lang="en-US" sz="2000" b="1" dirty="0"/>
            <a:t> </a:t>
          </a:r>
          <a:r>
            <a:rPr lang="en-US" sz="2000" b="1" dirty="0" err="1"/>
            <a:t>độ</a:t>
          </a:r>
          <a:r>
            <a:rPr lang="en-US" sz="2000" b="1" dirty="0"/>
            <a:t> </a:t>
          </a:r>
          <a:r>
            <a:rPr lang="en-US" sz="2000" b="1" dirty="0" err="1"/>
            <a:t>làm</a:t>
          </a:r>
          <a:r>
            <a:rPr lang="en-US" sz="2000" b="1" dirty="0"/>
            <a:t> </a:t>
          </a:r>
          <a:r>
            <a:rPr lang="en-US" sz="2000" b="1" dirty="0" err="1"/>
            <a:t>việc</a:t>
          </a:r>
          <a:r>
            <a:rPr lang="en-US" sz="2000" b="1" dirty="0"/>
            <a:t> (</a:t>
          </a:r>
          <a:r>
            <a:rPr lang="en-US" sz="2000" b="1" dirty="0">
              <a:solidFill>
                <a:srgbClr val="FF0000"/>
              </a:solidFill>
            </a:rPr>
            <a:t>TT 48, TT 28, TT 15, TT 08, TT 20, TT 36</a:t>
          </a:r>
          <a:r>
            <a:rPr lang="en-US" sz="2000" b="1" dirty="0"/>
            <a:t>) </a:t>
          </a:r>
        </a:p>
      </dgm:t>
    </dgm:pt>
    <dgm:pt modelId="{B26A6108-3216-4392-8303-F033376A0DCB}" type="parTrans" cxnId="{005E7136-D897-4B84-B367-521AF0F31DC3}">
      <dgm:prSet/>
      <dgm:spPr/>
      <dgm:t>
        <a:bodyPr/>
        <a:lstStyle/>
        <a:p>
          <a:pPr algn="ctr"/>
          <a:endParaRPr lang="en-US"/>
        </a:p>
      </dgm:t>
    </dgm:pt>
    <dgm:pt modelId="{AE71F554-B276-4AC3-A31A-D540BCB9422B}" type="sibTrans" cxnId="{005E7136-D897-4B84-B367-521AF0F31DC3}">
      <dgm:prSet/>
      <dgm:spPr/>
      <dgm:t>
        <a:bodyPr/>
        <a:lstStyle/>
        <a:p>
          <a:pPr algn="ctr"/>
          <a:endParaRPr lang="en-US"/>
        </a:p>
      </dgm:t>
    </dgm:pt>
    <dgm:pt modelId="{D7CE8AB8-E284-437F-BFFA-A06DBE214E07}">
      <dgm:prSet phldrT="[Text]" custT="1"/>
      <dgm:spPr/>
      <dgm:t>
        <a:bodyPr/>
        <a:lstStyle/>
        <a:p>
          <a:pPr algn="ctr"/>
          <a:r>
            <a:rPr lang="en-US" sz="2000" b="1" dirty="0" err="1"/>
            <a:t>Các</a:t>
          </a:r>
          <a:r>
            <a:rPr lang="en-US" sz="2000" b="1" dirty="0"/>
            <a:t> </a:t>
          </a:r>
          <a:r>
            <a:rPr lang="en-US" sz="2000" b="1" dirty="0" err="1"/>
            <a:t>Thông</a:t>
          </a:r>
          <a:r>
            <a:rPr lang="en-US" sz="2000" b="1" dirty="0"/>
            <a:t> </a:t>
          </a:r>
          <a:r>
            <a:rPr lang="en-US" sz="2000" b="1" dirty="0" err="1"/>
            <a:t>tư</a:t>
          </a:r>
          <a:r>
            <a:rPr lang="en-US" sz="2000" b="1" dirty="0"/>
            <a:t> </a:t>
          </a:r>
          <a:r>
            <a:rPr lang="en-US" sz="2000" b="1" dirty="0" err="1"/>
            <a:t>khác</a:t>
          </a:r>
          <a:r>
            <a:rPr lang="en-US" sz="2000" b="1" dirty="0"/>
            <a:t> (</a:t>
          </a:r>
          <a:r>
            <a:rPr lang="en-US" sz="2000" b="1" dirty="0">
              <a:solidFill>
                <a:srgbClr val="FF0000"/>
              </a:solidFill>
            </a:rPr>
            <a:t>TT 08 </a:t>
          </a:r>
          <a:r>
            <a:rPr lang="en-US" sz="2000" b="1" dirty="0" err="1"/>
            <a:t>nâng</a:t>
          </a:r>
          <a:r>
            <a:rPr lang="en-US" sz="2000" b="1" dirty="0"/>
            <a:t> </a:t>
          </a:r>
          <a:r>
            <a:rPr lang="en-US" sz="2000" b="1" dirty="0" err="1"/>
            <a:t>lương</a:t>
          </a:r>
          <a:r>
            <a:rPr lang="en-US" sz="2000" b="1" dirty="0"/>
            <a:t>, </a:t>
          </a:r>
          <a:r>
            <a:rPr lang="en-US" sz="2000" b="1" dirty="0">
              <a:solidFill>
                <a:srgbClr val="FF0000"/>
              </a:solidFill>
            </a:rPr>
            <a:t>TT 02 </a:t>
          </a:r>
          <a:r>
            <a:rPr lang="en-US" sz="2000" b="1" dirty="0" err="1"/>
            <a:t>chuyển</a:t>
          </a:r>
          <a:r>
            <a:rPr lang="en-US" sz="2000" b="1" dirty="0"/>
            <a:t> </a:t>
          </a:r>
          <a:r>
            <a:rPr lang="en-US" sz="2000" b="1" dirty="0" err="1"/>
            <a:t>xếp</a:t>
          </a:r>
          <a:r>
            <a:rPr lang="en-US" sz="2000" b="1" dirty="0"/>
            <a:t> </a:t>
          </a:r>
          <a:r>
            <a:rPr lang="en-US" sz="2000" b="1" dirty="0" err="1"/>
            <a:t>lương</a:t>
          </a:r>
          <a:r>
            <a:rPr lang="en-US" sz="2000" b="1" dirty="0"/>
            <a:t>, </a:t>
          </a:r>
          <a:r>
            <a:rPr lang="en-US" sz="2000" b="1" dirty="0">
              <a:solidFill>
                <a:srgbClr val="FF0000"/>
              </a:solidFill>
            </a:rPr>
            <a:t>TT 01</a:t>
          </a:r>
          <a:r>
            <a:rPr lang="en-US" sz="2000" b="1" dirty="0"/>
            <a:t> </a:t>
          </a:r>
          <a:r>
            <a:rPr lang="en-US" sz="2000" b="1" dirty="0" err="1"/>
            <a:t>hướng</a:t>
          </a:r>
          <a:r>
            <a:rPr lang="en-US" sz="2000" b="1" dirty="0"/>
            <a:t> </a:t>
          </a:r>
          <a:r>
            <a:rPr lang="en-US" sz="2000" b="1" dirty="0" err="1"/>
            <a:t>dẫn</a:t>
          </a:r>
          <a:r>
            <a:rPr lang="en-US" sz="2000" b="1" dirty="0"/>
            <a:t> </a:t>
          </a:r>
          <a:r>
            <a:rPr lang="en-US" sz="2000" b="1" dirty="0" err="1"/>
            <a:t>về</a:t>
          </a:r>
          <a:r>
            <a:rPr lang="en-US" sz="2000" b="1" dirty="0"/>
            <a:t> </a:t>
          </a:r>
          <a:r>
            <a:rPr lang="en-US" sz="2000" b="1" dirty="0" err="1"/>
            <a:t>đào</a:t>
          </a:r>
          <a:r>
            <a:rPr lang="en-US" sz="2000" b="1" dirty="0"/>
            <a:t> </a:t>
          </a:r>
          <a:r>
            <a:rPr lang="en-US" sz="2000" b="1" dirty="0" err="1"/>
            <a:t>tạo</a:t>
          </a:r>
          <a:r>
            <a:rPr lang="en-US" sz="2000" b="1" dirty="0"/>
            <a:t>, </a:t>
          </a:r>
          <a:r>
            <a:rPr lang="en-US" sz="2000" b="1" dirty="0" err="1"/>
            <a:t>bồi</a:t>
          </a:r>
          <a:r>
            <a:rPr lang="en-US" sz="2000" b="1" dirty="0"/>
            <a:t> </a:t>
          </a:r>
          <a:r>
            <a:rPr lang="en-US" sz="2000" b="1" dirty="0" err="1"/>
            <a:t>dưỡng</a:t>
          </a:r>
          <a:r>
            <a:rPr lang="en-US" sz="2000" b="1" dirty="0"/>
            <a:t>, </a:t>
          </a:r>
          <a:r>
            <a:rPr lang="en-US" sz="2000" b="1" dirty="0">
              <a:solidFill>
                <a:srgbClr val="FF0000"/>
              </a:solidFill>
            </a:rPr>
            <a:t>TT 06</a:t>
          </a:r>
          <a:r>
            <a:rPr lang="en-US" sz="2000" b="1" dirty="0"/>
            <a:t> </a:t>
          </a:r>
          <a:r>
            <a:rPr lang="en-US" sz="2000" b="1" dirty="0" err="1"/>
            <a:t>quy</a:t>
          </a:r>
          <a:r>
            <a:rPr lang="en-US" sz="2000" b="1" dirty="0"/>
            <a:t> </a:t>
          </a:r>
          <a:r>
            <a:rPr lang="en-US" sz="2000" b="1" dirty="0" err="1"/>
            <a:t>chế</a:t>
          </a:r>
          <a:r>
            <a:rPr lang="en-US" sz="2000" b="1" dirty="0"/>
            <a:t> </a:t>
          </a:r>
          <a:r>
            <a:rPr lang="en-US" sz="2000" b="1" dirty="0" err="1"/>
            <a:t>thăng</a:t>
          </a:r>
          <a:r>
            <a:rPr lang="en-US" sz="2000" b="1" dirty="0"/>
            <a:t> </a:t>
          </a:r>
          <a:r>
            <a:rPr lang="en-US" sz="2000" b="1" dirty="0" err="1"/>
            <a:t>hạng</a:t>
          </a:r>
          <a:r>
            <a:rPr lang="en-US" sz="2000" b="1" dirty="0"/>
            <a:t>,…)</a:t>
          </a:r>
        </a:p>
      </dgm:t>
    </dgm:pt>
    <dgm:pt modelId="{063BF1A8-B6C7-41F3-9F8F-928DA7658A33}" type="parTrans" cxnId="{FBDEBC38-06AE-4EB1-A852-A241D80CA367}">
      <dgm:prSet/>
      <dgm:spPr/>
      <dgm:t>
        <a:bodyPr/>
        <a:lstStyle/>
        <a:p>
          <a:endParaRPr lang="en-US"/>
        </a:p>
      </dgm:t>
    </dgm:pt>
    <dgm:pt modelId="{87A47E35-6955-4470-B4D7-7C42C1812C22}" type="sibTrans" cxnId="{FBDEBC38-06AE-4EB1-A852-A241D80CA367}">
      <dgm:prSet/>
      <dgm:spPr/>
      <dgm:t>
        <a:bodyPr/>
        <a:lstStyle/>
        <a:p>
          <a:endParaRPr lang="en-US"/>
        </a:p>
      </dgm:t>
    </dgm:pt>
    <dgm:pt modelId="{2A01C13D-C281-4F1C-9054-2ACA2BFD7826}">
      <dgm:prSet phldrT="[Text]" custT="1"/>
      <dgm:spPr/>
      <dgm:t>
        <a:bodyPr/>
        <a:lstStyle/>
        <a:p>
          <a:pPr algn="ctr"/>
          <a:r>
            <a:rPr lang="en-US" sz="2000" b="1" dirty="0" err="1"/>
            <a:t>Bồi</a:t>
          </a:r>
          <a:r>
            <a:rPr lang="en-US" sz="2000" b="1" dirty="0"/>
            <a:t> </a:t>
          </a:r>
          <a:r>
            <a:rPr lang="en-US" sz="2000" b="1" dirty="0" err="1"/>
            <a:t>dưỡng</a:t>
          </a:r>
          <a:r>
            <a:rPr lang="en-US" sz="2000" b="1" dirty="0"/>
            <a:t> </a:t>
          </a:r>
          <a:r>
            <a:rPr lang="en-US" sz="2000" b="1" dirty="0" err="1"/>
            <a:t>thường</a:t>
          </a:r>
          <a:r>
            <a:rPr lang="en-US" sz="2000" b="1" dirty="0"/>
            <a:t> </a:t>
          </a:r>
          <a:r>
            <a:rPr lang="en-US" sz="2000" b="1" dirty="0" err="1"/>
            <a:t>xuyên</a:t>
          </a:r>
          <a:r>
            <a:rPr lang="en-US" sz="2000" b="1" dirty="0"/>
            <a:t>, NVSP (</a:t>
          </a:r>
          <a:r>
            <a:rPr lang="en-US" sz="2000" b="1" dirty="0">
              <a:solidFill>
                <a:srgbClr val="FF0000"/>
              </a:solidFill>
            </a:rPr>
            <a:t>TT 11-12, TT 17-18, TT 19, TT 11-12 NVSP</a:t>
          </a:r>
          <a:r>
            <a:rPr lang="en-US" sz="2000" b="1" dirty="0"/>
            <a:t>) </a:t>
          </a:r>
        </a:p>
      </dgm:t>
    </dgm:pt>
    <dgm:pt modelId="{12D06DB9-06B3-4982-90DF-0B00E72F93E4}" type="parTrans" cxnId="{08F91AA2-F69C-43BD-9B52-2C8E94B128E9}">
      <dgm:prSet/>
      <dgm:spPr/>
      <dgm:t>
        <a:bodyPr/>
        <a:lstStyle/>
        <a:p>
          <a:endParaRPr lang="en-US"/>
        </a:p>
      </dgm:t>
    </dgm:pt>
    <dgm:pt modelId="{1A7640B6-9B58-4426-9483-96F0C5DCFF6A}" type="sibTrans" cxnId="{08F91AA2-F69C-43BD-9B52-2C8E94B128E9}">
      <dgm:prSet/>
      <dgm:spPr/>
      <dgm:t>
        <a:bodyPr/>
        <a:lstStyle/>
        <a:p>
          <a:endParaRPr lang="en-US"/>
        </a:p>
      </dgm:t>
    </dgm:pt>
    <dgm:pt modelId="{82856E36-F163-4A5B-BCD0-AF6E0D46A640}">
      <dgm:prSet phldrT="[Text]" custT="1"/>
      <dgm:spPr/>
      <dgm:t>
        <a:bodyPr/>
        <a:lstStyle/>
        <a:p>
          <a:pPr algn="ctr"/>
          <a:r>
            <a:rPr lang="en-US" sz="2000" b="1" dirty="0" err="1"/>
            <a:t>Chế</a:t>
          </a:r>
          <a:r>
            <a:rPr lang="en-US" sz="2000" b="1" dirty="0"/>
            <a:t> </a:t>
          </a:r>
          <a:r>
            <a:rPr lang="en-US" sz="2000" b="1" dirty="0" err="1"/>
            <a:t>độ</a:t>
          </a:r>
          <a:r>
            <a:rPr lang="en-US" sz="2000" b="1" dirty="0"/>
            <a:t> </a:t>
          </a:r>
          <a:r>
            <a:rPr lang="en-US" sz="2000" b="1" dirty="0" err="1"/>
            <a:t>phụ</a:t>
          </a:r>
          <a:r>
            <a:rPr lang="en-US" sz="2000" b="1" dirty="0"/>
            <a:t> </a:t>
          </a:r>
          <a:r>
            <a:rPr lang="en-US" sz="2000" b="1" dirty="0" err="1"/>
            <a:t>cấp</a:t>
          </a:r>
          <a:r>
            <a:rPr lang="en-US" sz="2000" b="1" dirty="0"/>
            <a:t>, </a:t>
          </a:r>
          <a:r>
            <a:rPr lang="en-US" sz="2000" b="1" dirty="0" err="1"/>
            <a:t>trả</a:t>
          </a:r>
          <a:r>
            <a:rPr lang="en-US" sz="2000" b="1" dirty="0"/>
            <a:t> </a:t>
          </a:r>
          <a:r>
            <a:rPr lang="en-US" sz="2000" b="1" dirty="0" err="1"/>
            <a:t>lương</a:t>
          </a:r>
          <a:r>
            <a:rPr lang="en-US" sz="2000" b="1" dirty="0"/>
            <a:t> </a:t>
          </a:r>
          <a:r>
            <a:rPr lang="en-US" sz="2000" b="1" dirty="0" err="1"/>
            <a:t>làm</a:t>
          </a:r>
          <a:r>
            <a:rPr lang="en-US" sz="2000" b="1" dirty="0"/>
            <a:t> </a:t>
          </a:r>
          <a:r>
            <a:rPr lang="en-US" sz="2000" b="1" dirty="0" err="1"/>
            <a:t>thêm</a:t>
          </a:r>
          <a:r>
            <a:rPr lang="en-US" sz="2000" b="1" dirty="0"/>
            <a:t> </a:t>
          </a:r>
          <a:r>
            <a:rPr lang="en-US" sz="2000" b="1" dirty="0" err="1"/>
            <a:t>giờ</a:t>
          </a:r>
          <a:r>
            <a:rPr lang="en-US" sz="2000" b="1" dirty="0"/>
            <a:t> (</a:t>
          </a:r>
          <a:r>
            <a:rPr lang="en-US" sz="2000" b="1" dirty="0">
              <a:solidFill>
                <a:srgbClr val="FF0000"/>
              </a:solidFill>
            </a:rPr>
            <a:t>TT 01, TT 33, TT 27, TTLT 07</a:t>
          </a:r>
          <a:r>
            <a:rPr lang="en-US" sz="2000" b="1" dirty="0"/>
            <a:t>)</a:t>
          </a:r>
        </a:p>
      </dgm:t>
    </dgm:pt>
    <dgm:pt modelId="{6409C4AB-7BB5-4C5C-BCB9-FE047677F17E}" type="parTrans" cxnId="{B67676DC-D491-4838-8F74-C1D2C9D5A4AC}">
      <dgm:prSet/>
      <dgm:spPr/>
      <dgm:t>
        <a:bodyPr/>
        <a:lstStyle/>
        <a:p>
          <a:endParaRPr lang="en-US"/>
        </a:p>
      </dgm:t>
    </dgm:pt>
    <dgm:pt modelId="{7AA047BC-31C3-4680-8E75-CCC58B906C50}" type="sibTrans" cxnId="{B67676DC-D491-4838-8F74-C1D2C9D5A4AC}">
      <dgm:prSet/>
      <dgm:spPr/>
      <dgm:t>
        <a:bodyPr/>
        <a:lstStyle/>
        <a:p>
          <a:endParaRPr lang="en-US"/>
        </a:p>
      </dgm:t>
    </dgm:pt>
    <dgm:pt modelId="{CDCD57B3-CA7E-4475-B840-CF33F0C79A57}">
      <dgm:prSet phldrT="[Text]" custT="1"/>
      <dgm:spPr/>
      <dgm:t>
        <a:bodyPr/>
        <a:lstStyle/>
        <a:p>
          <a:pPr algn="ctr"/>
          <a:r>
            <a:rPr lang="en-US" sz="2000" b="1" dirty="0" err="1" smtClean="0"/>
            <a:t>Hội</a:t>
          </a:r>
          <a:r>
            <a:rPr lang="en-US" sz="2000" b="1" dirty="0" smtClean="0"/>
            <a:t> </a:t>
          </a:r>
          <a:r>
            <a:rPr lang="en-US" sz="2000" b="1" dirty="0" err="1" smtClean="0"/>
            <a:t>thi</a:t>
          </a:r>
          <a:r>
            <a:rPr lang="en-US" sz="2000" b="1" dirty="0" smtClean="0"/>
            <a:t> GV </a:t>
          </a:r>
          <a:r>
            <a:rPr lang="en-US" sz="2000" b="1" dirty="0" err="1" smtClean="0"/>
            <a:t>giỏi</a:t>
          </a:r>
          <a:r>
            <a:rPr lang="en-US" sz="2000" b="1" dirty="0" smtClean="0"/>
            <a:t> (</a:t>
          </a:r>
          <a:r>
            <a:rPr lang="en-US" sz="2000" b="1" dirty="0" smtClean="0">
              <a:solidFill>
                <a:srgbClr val="FF0000"/>
              </a:solidFill>
            </a:rPr>
            <a:t>TT 22, TT 52</a:t>
          </a:r>
          <a:r>
            <a:rPr lang="en-US" sz="2000" b="1" dirty="0" smtClean="0"/>
            <a:t>)</a:t>
          </a:r>
          <a:endParaRPr lang="en-US" sz="2000" b="1" dirty="0"/>
        </a:p>
      </dgm:t>
    </dgm:pt>
    <dgm:pt modelId="{DB73CBE9-6F52-4A97-B34D-36DFFF8C7C57}" type="parTrans" cxnId="{C9FDF57F-81C0-4F82-9BBE-39412D4A5774}">
      <dgm:prSet/>
      <dgm:spPr/>
      <dgm:t>
        <a:bodyPr/>
        <a:lstStyle/>
        <a:p>
          <a:endParaRPr lang="en-US"/>
        </a:p>
      </dgm:t>
    </dgm:pt>
    <dgm:pt modelId="{5DD462DE-6519-4920-B514-415CAEBDD0CB}" type="sibTrans" cxnId="{C9FDF57F-81C0-4F82-9BBE-39412D4A5774}">
      <dgm:prSet/>
      <dgm:spPr/>
      <dgm:t>
        <a:bodyPr/>
        <a:lstStyle/>
        <a:p>
          <a:endParaRPr lang="en-US"/>
        </a:p>
      </dgm:t>
    </dgm:pt>
    <dgm:pt modelId="{CFA1FDC3-A500-45B0-860F-BD3A549D3A7F}" type="pres">
      <dgm:prSet presAssocID="{5FE1A6F2-B311-4C6D-8C6A-9A7305E98B0E}" presName="hierChild1" presStyleCnt="0">
        <dgm:presLayoutVars>
          <dgm:chPref val="1"/>
          <dgm:dir/>
          <dgm:animOne val="branch"/>
          <dgm:animLvl val="lvl"/>
          <dgm:resizeHandles/>
        </dgm:presLayoutVars>
      </dgm:prSet>
      <dgm:spPr/>
      <dgm:t>
        <a:bodyPr/>
        <a:lstStyle/>
        <a:p>
          <a:endParaRPr lang="en-US"/>
        </a:p>
      </dgm:t>
    </dgm:pt>
    <dgm:pt modelId="{6D25EA61-DA17-4CA6-AE8C-A336E7F7F3EB}" type="pres">
      <dgm:prSet presAssocID="{220783A4-EF00-4750-953E-C7FEC9DF79DB}" presName="hierRoot1" presStyleCnt="0"/>
      <dgm:spPr/>
    </dgm:pt>
    <dgm:pt modelId="{5331F250-EDBB-4B8A-A5CC-D85BEB1D045C}" type="pres">
      <dgm:prSet presAssocID="{220783A4-EF00-4750-953E-C7FEC9DF79DB}" presName="composite" presStyleCnt="0"/>
      <dgm:spPr/>
    </dgm:pt>
    <dgm:pt modelId="{E2563A75-A765-426E-B26A-3F48359EF578}" type="pres">
      <dgm:prSet presAssocID="{220783A4-EF00-4750-953E-C7FEC9DF79DB}" presName="background" presStyleLbl="node0" presStyleIdx="0" presStyleCnt="1"/>
      <dgm:spPr/>
    </dgm:pt>
    <dgm:pt modelId="{CCCCAB81-233A-4590-BE34-C4555BA9DB68}" type="pres">
      <dgm:prSet presAssocID="{220783A4-EF00-4750-953E-C7FEC9DF79DB}" presName="text" presStyleLbl="fgAcc0" presStyleIdx="0" presStyleCnt="1" custScaleX="142806" custScaleY="44913" custLinFactNeighborX="-413" custLinFactNeighborY="11718">
        <dgm:presLayoutVars>
          <dgm:chPref val="3"/>
        </dgm:presLayoutVars>
      </dgm:prSet>
      <dgm:spPr/>
      <dgm:t>
        <a:bodyPr/>
        <a:lstStyle/>
        <a:p>
          <a:endParaRPr lang="en-US"/>
        </a:p>
      </dgm:t>
    </dgm:pt>
    <dgm:pt modelId="{A2EC8A55-2300-496A-AF66-5FFF627D1E50}" type="pres">
      <dgm:prSet presAssocID="{220783A4-EF00-4750-953E-C7FEC9DF79DB}" presName="hierChild2" presStyleCnt="0"/>
      <dgm:spPr/>
    </dgm:pt>
    <dgm:pt modelId="{AA9F6475-4C2A-4BF9-B542-C4538767D500}" type="pres">
      <dgm:prSet presAssocID="{454F03DA-A77E-448F-8B9C-334301F6990C}" presName="Name10" presStyleLbl="parChTrans1D2" presStyleIdx="0" presStyleCnt="8"/>
      <dgm:spPr/>
      <dgm:t>
        <a:bodyPr/>
        <a:lstStyle/>
        <a:p>
          <a:endParaRPr lang="en-US"/>
        </a:p>
      </dgm:t>
    </dgm:pt>
    <dgm:pt modelId="{41E9FE15-0F3A-4956-9FE3-F295800C9C10}" type="pres">
      <dgm:prSet presAssocID="{2ECDAA5B-33A3-4748-8509-1B0E3B5D694E}" presName="hierRoot2" presStyleCnt="0"/>
      <dgm:spPr/>
    </dgm:pt>
    <dgm:pt modelId="{12CC5062-D22F-4F63-B4F5-ABF39512EC99}" type="pres">
      <dgm:prSet presAssocID="{2ECDAA5B-33A3-4748-8509-1B0E3B5D694E}" presName="composite2" presStyleCnt="0"/>
      <dgm:spPr/>
    </dgm:pt>
    <dgm:pt modelId="{FED923EE-5B62-4E9C-8EEF-B49666A4C5DF}" type="pres">
      <dgm:prSet presAssocID="{2ECDAA5B-33A3-4748-8509-1B0E3B5D694E}" presName="background2" presStyleLbl="node2" presStyleIdx="0" presStyleCnt="8"/>
      <dgm:spPr/>
    </dgm:pt>
    <dgm:pt modelId="{5FF57F51-641B-4ABC-B5DD-7F4DD13D4E1E}" type="pres">
      <dgm:prSet presAssocID="{2ECDAA5B-33A3-4748-8509-1B0E3B5D694E}" presName="text2" presStyleLbl="fgAcc2" presStyleIdx="0" presStyleCnt="8" custScaleX="44497" custScaleY="198904" custLinFactNeighborX="-743" custLinFactNeighborY="28835">
        <dgm:presLayoutVars>
          <dgm:chPref val="3"/>
        </dgm:presLayoutVars>
      </dgm:prSet>
      <dgm:spPr/>
      <dgm:t>
        <a:bodyPr/>
        <a:lstStyle/>
        <a:p>
          <a:endParaRPr lang="en-US"/>
        </a:p>
      </dgm:t>
    </dgm:pt>
    <dgm:pt modelId="{E26A9FC8-B023-4B33-BF6E-AC79B836A548}" type="pres">
      <dgm:prSet presAssocID="{2ECDAA5B-33A3-4748-8509-1B0E3B5D694E}" presName="hierChild3" presStyleCnt="0"/>
      <dgm:spPr/>
    </dgm:pt>
    <dgm:pt modelId="{0664BE07-7AF6-432B-A6FE-8E47D98A29E9}" type="pres">
      <dgm:prSet presAssocID="{785B7915-7648-47A0-8D48-789F236001CF}" presName="Name10" presStyleLbl="parChTrans1D2" presStyleIdx="1" presStyleCnt="8"/>
      <dgm:spPr/>
      <dgm:t>
        <a:bodyPr/>
        <a:lstStyle/>
        <a:p>
          <a:endParaRPr lang="en-US"/>
        </a:p>
      </dgm:t>
    </dgm:pt>
    <dgm:pt modelId="{DE8DEF20-DD83-4C36-8797-DAE6475483E1}" type="pres">
      <dgm:prSet presAssocID="{EAA49B96-D041-4AB8-91C0-54452C31F0DC}" presName="hierRoot2" presStyleCnt="0"/>
      <dgm:spPr/>
    </dgm:pt>
    <dgm:pt modelId="{F8D6BBA0-FC94-4BC2-92EE-2973C99D01C7}" type="pres">
      <dgm:prSet presAssocID="{EAA49B96-D041-4AB8-91C0-54452C31F0DC}" presName="composite2" presStyleCnt="0"/>
      <dgm:spPr/>
    </dgm:pt>
    <dgm:pt modelId="{F492409A-E909-4DFE-9C23-C7ED7774DDB5}" type="pres">
      <dgm:prSet presAssocID="{EAA49B96-D041-4AB8-91C0-54452C31F0DC}" presName="background2" presStyleLbl="node2" presStyleIdx="1" presStyleCnt="8"/>
      <dgm:spPr/>
    </dgm:pt>
    <dgm:pt modelId="{1AAB2664-D8C9-47DE-A194-14D3AB7D106C}" type="pres">
      <dgm:prSet presAssocID="{EAA49B96-D041-4AB8-91C0-54452C31F0DC}" presName="text2" presStyleLbl="fgAcc2" presStyleIdx="1" presStyleCnt="8" custScaleX="77957" custScaleY="326627" custLinFactNeighborX="348" custLinFactNeighborY="28835">
        <dgm:presLayoutVars>
          <dgm:chPref val="3"/>
        </dgm:presLayoutVars>
      </dgm:prSet>
      <dgm:spPr/>
      <dgm:t>
        <a:bodyPr/>
        <a:lstStyle/>
        <a:p>
          <a:endParaRPr lang="en-US"/>
        </a:p>
      </dgm:t>
    </dgm:pt>
    <dgm:pt modelId="{E1503210-6D1C-4B56-BDB1-0671C4F388FB}" type="pres">
      <dgm:prSet presAssocID="{EAA49B96-D041-4AB8-91C0-54452C31F0DC}" presName="hierChild3" presStyleCnt="0"/>
      <dgm:spPr/>
    </dgm:pt>
    <dgm:pt modelId="{179DAE87-2375-415D-B870-276950DB313E}" type="pres">
      <dgm:prSet presAssocID="{9EE33ACB-F39C-4BD1-BA4E-A2ABE9D52BF1}" presName="Name10" presStyleLbl="parChTrans1D2" presStyleIdx="2" presStyleCnt="8"/>
      <dgm:spPr/>
      <dgm:t>
        <a:bodyPr/>
        <a:lstStyle/>
        <a:p>
          <a:endParaRPr lang="en-US"/>
        </a:p>
      </dgm:t>
    </dgm:pt>
    <dgm:pt modelId="{878AB355-9E19-49ED-976F-C2F15E4900A4}" type="pres">
      <dgm:prSet presAssocID="{73B7B0A4-232A-49BC-916E-43F6D2ABF829}" presName="hierRoot2" presStyleCnt="0"/>
      <dgm:spPr/>
    </dgm:pt>
    <dgm:pt modelId="{9CCE8E85-7211-4E23-A645-F39D6E33C27F}" type="pres">
      <dgm:prSet presAssocID="{73B7B0A4-232A-49BC-916E-43F6D2ABF829}" presName="composite2" presStyleCnt="0"/>
      <dgm:spPr/>
    </dgm:pt>
    <dgm:pt modelId="{28EEB5A8-F144-422D-8600-04633EF1EBBB}" type="pres">
      <dgm:prSet presAssocID="{73B7B0A4-232A-49BC-916E-43F6D2ABF829}" presName="background2" presStyleLbl="node2" presStyleIdx="2" presStyleCnt="8"/>
      <dgm:spPr/>
    </dgm:pt>
    <dgm:pt modelId="{BFEA5D41-58F0-48CD-85EE-A4372D9F7AC6}" type="pres">
      <dgm:prSet presAssocID="{73B7B0A4-232A-49BC-916E-43F6D2ABF829}" presName="text2" presStyleLbl="fgAcc2" presStyleIdx="2" presStyleCnt="8" custScaleX="59423" custScaleY="319914" custLinFactNeighborX="-4682" custLinFactNeighborY="27883">
        <dgm:presLayoutVars>
          <dgm:chPref val="3"/>
        </dgm:presLayoutVars>
      </dgm:prSet>
      <dgm:spPr/>
      <dgm:t>
        <a:bodyPr/>
        <a:lstStyle/>
        <a:p>
          <a:endParaRPr lang="en-US"/>
        </a:p>
      </dgm:t>
    </dgm:pt>
    <dgm:pt modelId="{47329D66-D9A7-479C-9906-3445B68A8689}" type="pres">
      <dgm:prSet presAssocID="{73B7B0A4-232A-49BC-916E-43F6D2ABF829}" presName="hierChild3" presStyleCnt="0"/>
      <dgm:spPr/>
    </dgm:pt>
    <dgm:pt modelId="{B9B0B105-7287-44A8-B76C-22769D3E2E51}" type="pres">
      <dgm:prSet presAssocID="{B26A6108-3216-4392-8303-F033376A0DCB}" presName="Name10" presStyleLbl="parChTrans1D2" presStyleIdx="3" presStyleCnt="8"/>
      <dgm:spPr/>
      <dgm:t>
        <a:bodyPr/>
        <a:lstStyle/>
        <a:p>
          <a:endParaRPr lang="en-US"/>
        </a:p>
      </dgm:t>
    </dgm:pt>
    <dgm:pt modelId="{16AA669A-4C89-4BB1-8FEB-26C3DCAFAFF6}" type="pres">
      <dgm:prSet presAssocID="{4A0A11EC-84E8-4098-803A-F590AB9F2E60}" presName="hierRoot2" presStyleCnt="0"/>
      <dgm:spPr/>
    </dgm:pt>
    <dgm:pt modelId="{71F2231C-CB1A-41C4-861C-4F380DDC6770}" type="pres">
      <dgm:prSet presAssocID="{4A0A11EC-84E8-4098-803A-F590AB9F2E60}" presName="composite2" presStyleCnt="0"/>
      <dgm:spPr/>
    </dgm:pt>
    <dgm:pt modelId="{A2201536-870E-41D1-B74B-9362BBB75E6A}" type="pres">
      <dgm:prSet presAssocID="{4A0A11EC-84E8-4098-803A-F590AB9F2E60}" presName="background2" presStyleLbl="node2" presStyleIdx="3" presStyleCnt="8"/>
      <dgm:spPr/>
    </dgm:pt>
    <dgm:pt modelId="{24B14DCA-1898-4DBD-8DF5-2E65A801A011}" type="pres">
      <dgm:prSet presAssocID="{4A0A11EC-84E8-4098-803A-F590AB9F2E60}" presName="text2" presStyleLbl="fgAcc2" presStyleIdx="3" presStyleCnt="8" custScaleX="57639" custScaleY="269253" custLinFactNeighborX="-4520" custLinFactNeighborY="28835">
        <dgm:presLayoutVars>
          <dgm:chPref val="3"/>
        </dgm:presLayoutVars>
      </dgm:prSet>
      <dgm:spPr/>
      <dgm:t>
        <a:bodyPr/>
        <a:lstStyle/>
        <a:p>
          <a:endParaRPr lang="en-US"/>
        </a:p>
      </dgm:t>
    </dgm:pt>
    <dgm:pt modelId="{58EDF17D-D9D3-4C69-A704-89287C84F1D4}" type="pres">
      <dgm:prSet presAssocID="{4A0A11EC-84E8-4098-803A-F590AB9F2E60}" presName="hierChild3" presStyleCnt="0"/>
      <dgm:spPr/>
    </dgm:pt>
    <dgm:pt modelId="{1E4D822F-8183-465E-8212-FE1A64C4D3F1}" type="pres">
      <dgm:prSet presAssocID="{12D06DB9-06B3-4982-90DF-0B00E72F93E4}" presName="Name10" presStyleLbl="parChTrans1D2" presStyleIdx="4" presStyleCnt="8"/>
      <dgm:spPr/>
      <dgm:t>
        <a:bodyPr/>
        <a:lstStyle/>
        <a:p>
          <a:endParaRPr lang="en-US"/>
        </a:p>
      </dgm:t>
    </dgm:pt>
    <dgm:pt modelId="{121200E0-2FA3-45CF-AAC0-C56F89C0A1C3}" type="pres">
      <dgm:prSet presAssocID="{2A01C13D-C281-4F1C-9054-2ACA2BFD7826}" presName="hierRoot2" presStyleCnt="0"/>
      <dgm:spPr/>
    </dgm:pt>
    <dgm:pt modelId="{53348E0C-BA8D-4AFF-B87F-BC1BF358FD5E}" type="pres">
      <dgm:prSet presAssocID="{2A01C13D-C281-4F1C-9054-2ACA2BFD7826}" presName="composite2" presStyleCnt="0"/>
      <dgm:spPr/>
    </dgm:pt>
    <dgm:pt modelId="{7FC4628C-130A-4708-B26B-C14EB6F27A12}" type="pres">
      <dgm:prSet presAssocID="{2A01C13D-C281-4F1C-9054-2ACA2BFD7826}" presName="background2" presStyleLbl="node2" presStyleIdx="4" presStyleCnt="8"/>
      <dgm:spPr/>
    </dgm:pt>
    <dgm:pt modelId="{35FBE7E5-F15F-451E-A5F7-7634B3281CBE}" type="pres">
      <dgm:prSet presAssocID="{2A01C13D-C281-4F1C-9054-2ACA2BFD7826}" presName="text2" presStyleLbl="fgAcc2" presStyleIdx="4" presStyleCnt="8" custScaleX="62657" custScaleY="354653" custLinFactNeighborX="-1834" custLinFactNeighborY="28691">
        <dgm:presLayoutVars>
          <dgm:chPref val="3"/>
        </dgm:presLayoutVars>
      </dgm:prSet>
      <dgm:spPr/>
      <dgm:t>
        <a:bodyPr/>
        <a:lstStyle/>
        <a:p>
          <a:endParaRPr lang="en-US"/>
        </a:p>
      </dgm:t>
    </dgm:pt>
    <dgm:pt modelId="{13AAA179-3200-47D8-A898-6FDBA59C7473}" type="pres">
      <dgm:prSet presAssocID="{2A01C13D-C281-4F1C-9054-2ACA2BFD7826}" presName="hierChild3" presStyleCnt="0"/>
      <dgm:spPr/>
    </dgm:pt>
    <dgm:pt modelId="{E6687FE8-5A75-4AC7-8DCB-100803DCE470}" type="pres">
      <dgm:prSet presAssocID="{6409C4AB-7BB5-4C5C-BCB9-FE047677F17E}" presName="Name10" presStyleLbl="parChTrans1D2" presStyleIdx="5" presStyleCnt="8"/>
      <dgm:spPr/>
      <dgm:t>
        <a:bodyPr/>
        <a:lstStyle/>
        <a:p>
          <a:endParaRPr lang="en-US"/>
        </a:p>
      </dgm:t>
    </dgm:pt>
    <dgm:pt modelId="{4E4DB34B-7030-4081-B42C-DA25F32B72D0}" type="pres">
      <dgm:prSet presAssocID="{82856E36-F163-4A5B-BCD0-AF6E0D46A640}" presName="hierRoot2" presStyleCnt="0"/>
      <dgm:spPr/>
    </dgm:pt>
    <dgm:pt modelId="{671B1692-EDDF-4C37-859F-3883EE42AAF6}" type="pres">
      <dgm:prSet presAssocID="{82856E36-F163-4A5B-BCD0-AF6E0D46A640}" presName="composite2" presStyleCnt="0"/>
      <dgm:spPr/>
    </dgm:pt>
    <dgm:pt modelId="{FCE243EA-ECA7-4261-A894-08E344347FE4}" type="pres">
      <dgm:prSet presAssocID="{82856E36-F163-4A5B-BCD0-AF6E0D46A640}" presName="background2" presStyleLbl="node2" presStyleIdx="5" presStyleCnt="8"/>
      <dgm:spPr/>
    </dgm:pt>
    <dgm:pt modelId="{46B16295-337F-4A6D-95DF-B4358CB75A42}" type="pres">
      <dgm:prSet presAssocID="{82856E36-F163-4A5B-BCD0-AF6E0D46A640}" presName="text2" presStyleLbl="fgAcc2" presStyleIdx="5" presStyleCnt="8" custScaleX="73205" custScaleY="307042" custLinFactNeighborX="552" custLinFactNeighborY="28663">
        <dgm:presLayoutVars>
          <dgm:chPref val="3"/>
        </dgm:presLayoutVars>
      </dgm:prSet>
      <dgm:spPr/>
      <dgm:t>
        <a:bodyPr/>
        <a:lstStyle/>
        <a:p>
          <a:endParaRPr lang="en-US"/>
        </a:p>
      </dgm:t>
    </dgm:pt>
    <dgm:pt modelId="{D1D4F890-D0A7-4C18-B29B-FA9A8BC4887A}" type="pres">
      <dgm:prSet presAssocID="{82856E36-F163-4A5B-BCD0-AF6E0D46A640}" presName="hierChild3" presStyleCnt="0"/>
      <dgm:spPr/>
    </dgm:pt>
    <dgm:pt modelId="{B535FB6A-1FD5-43DA-A024-B91310FFCFD9}" type="pres">
      <dgm:prSet presAssocID="{DB73CBE9-6F52-4A97-B34D-36DFFF8C7C57}" presName="Name10" presStyleLbl="parChTrans1D2" presStyleIdx="6" presStyleCnt="8"/>
      <dgm:spPr/>
    </dgm:pt>
    <dgm:pt modelId="{84BD3006-27E9-400A-AAC1-EF68AC7BBFBE}" type="pres">
      <dgm:prSet presAssocID="{CDCD57B3-CA7E-4475-B840-CF33F0C79A57}" presName="hierRoot2" presStyleCnt="0"/>
      <dgm:spPr/>
    </dgm:pt>
    <dgm:pt modelId="{D7CFDA1B-777D-40B3-8EAF-C2EE971F6F4C}" type="pres">
      <dgm:prSet presAssocID="{CDCD57B3-CA7E-4475-B840-CF33F0C79A57}" presName="composite2" presStyleCnt="0"/>
      <dgm:spPr/>
    </dgm:pt>
    <dgm:pt modelId="{DD1456C8-0EB7-4314-89A7-BC6B36088406}" type="pres">
      <dgm:prSet presAssocID="{CDCD57B3-CA7E-4475-B840-CF33F0C79A57}" presName="background2" presStyleLbl="node2" presStyleIdx="6" presStyleCnt="8"/>
      <dgm:spPr/>
    </dgm:pt>
    <dgm:pt modelId="{8E2D5D90-2EF6-401B-8203-01C4A57A0680}" type="pres">
      <dgm:prSet presAssocID="{CDCD57B3-CA7E-4475-B840-CF33F0C79A57}" presName="text2" presStyleLbl="fgAcc2" presStyleIdx="6" presStyleCnt="8" custScaleX="48922" custScaleY="227912" custLinFactNeighborX="559" custLinFactNeighborY="26396">
        <dgm:presLayoutVars>
          <dgm:chPref val="3"/>
        </dgm:presLayoutVars>
      </dgm:prSet>
      <dgm:spPr/>
      <dgm:t>
        <a:bodyPr/>
        <a:lstStyle/>
        <a:p>
          <a:endParaRPr lang="en-US"/>
        </a:p>
      </dgm:t>
    </dgm:pt>
    <dgm:pt modelId="{F6D3F3C1-03A7-42F6-928E-5F43DFF06709}" type="pres">
      <dgm:prSet presAssocID="{CDCD57B3-CA7E-4475-B840-CF33F0C79A57}" presName="hierChild3" presStyleCnt="0"/>
      <dgm:spPr/>
    </dgm:pt>
    <dgm:pt modelId="{2DF84786-D0C3-4A51-A50B-F377F15716E8}" type="pres">
      <dgm:prSet presAssocID="{063BF1A8-B6C7-41F3-9F8F-928DA7658A33}" presName="Name10" presStyleLbl="parChTrans1D2" presStyleIdx="7" presStyleCnt="8"/>
      <dgm:spPr/>
      <dgm:t>
        <a:bodyPr/>
        <a:lstStyle/>
        <a:p>
          <a:endParaRPr lang="en-US"/>
        </a:p>
      </dgm:t>
    </dgm:pt>
    <dgm:pt modelId="{1CA672FB-567B-4EDE-A00A-3CBECA0268A9}" type="pres">
      <dgm:prSet presAssocID="{D7CE8AB8-E284-437F-BFFA-A06DBE214E07}" presName="hierRoot2" presStyleCnt="0"/>
      <dgm:spPr/>
    </dgm:pt>
    <dgm:pt modelId="{860C84ED-8081-47E2-AA7B-E8A64846E569}" type="pres">
      <dgm:prSet presAssocID="{D7CE8AB8-E284-437F-BFFA-A06DBE214E07}" presName="composite2" presStyleCnt="0"/>
      <dgm:spPr/>
    </dgm:pt>
    <dgm:pt modelId="{F6250EE0-F84E-4DE8-BBC3-0EE86E4780A5}" type="pres">
      <dgm:prSet presAssocID="{D7CE8AB8-E284-437F-BFFA-A06DBE214E07}" presName="background2" presStyleLbl="node2" presStyleIdx="7" presStyleCnt="8"/>
      <dgm:spPr/>
    </dgm:pt>
    <dgm:pt modelId="{823F25B4-E3DD-495A-A815-6544B15698B2}" type="pres">
      <dgm:prSet presAssocID="{D7CE8AB8-E284-437F-BFFA-A06DBE214E07}" presName="text2" presStyleLbl="fgAcc2" presStyleIdx="7" presStyleCnt="8" custScaleX="89753" custScaleY="393247" custLinFactNeighborX="-2212" custLinFactNeighborY="29181">
        <dgm:presLayoutVars>
          <dgm:chPref val="3"/>
        </dgm:presLayoutVars>
      </dgm:prSet>
      <dgm:spPr/>
      <dgm:t>
        <a:bodyPr/>
        <a:lstStyle/>
        <a:p>
          <a:endParaRPr lang="en-US"/>
        </a:p>
      </dgm:t>
    </dgm:pt>
    <dgm:pt modelId="{B9378ACB-0513-4BD8-BCFF-2D0034E9A667}" type="pres">
      <dgm:prSet presAssocID="{D7CE8AB8-E284-437F-BFFA-A06DBE214E07}" presName="hierChild3" presStyleCnt="0"/>
      <dgm:spPr/>
    </dgm:pt>
  </dgm:ptLst>
  <dgm:cxnLst>
    <dgm:cxn modelId="{CD0D0DF4-10A7-4465-961E-033ACDB438A4}" type="presOf" srcId="{2A01C13D-C281-4F1C-9054-2ACA2BFD7826}" destId="{35FBE7E5-F15F-451E-A5F7-7634B3281CBE}" srcOrd="0" destOrd="0" presId="urn:microsoft.com/office/officeart/2005/8/layout/hierarchy1"/>
    <dgm:cxn modelId="{08F91AA2-F69C-43BD-9B52-2C8E94B128E9}" srcId="{220783A4-EF00-4750-953E-C7FEC9DF79DB}" destId="{2A01C13D-C281-4F1C-9054-2ACA2BFD7826}" srcOrd="4" destOrd="0" parTransId="{12D06DB9-06B3-4982-90DF-0B00E72F93E4}" sibTransId="{1A7640B6-9B58-4426-9483-96F0C5DCFF6A}"/>
    <dgm:cxn modelId="{A6763AB5-E02B-49A6-891C-D3CBC702EE3C}" type="presOf" srcId="{12D06DB9-06B3-4982-90DF-0B00E72F93E4}" destId="{1E4D822F-8183-465E-8212-FE1A64C4D3F1}" srcOrd="0" destOrd="0" presId="urn:microsoft.com/office/officeart/2005/8/layout/hierarchy1"/>
    <dgm:cxn modelId="{454F3390-27D6-4953-9316-1E80B5387D2B}" type="presOf" srcId="{82856E36-F163-4A5B-BCD0-AF6E0D46A640}" destId="{46B16295-337F-4A6D-95DF-B4358CB75A42}" srcOrd="0" destOrd="0" presId="urn:microsoft.com/office/officeart/2005/8/layout/hierarchy1"/>
    <dgm:cxn modelId="{F03BE993-43FB-4603-928B-E9A75F7B29DC}" type="presOf" srcId="{5FE1A6F2-B311-4C6D-8C6A-9A7305E98B0E}" destId="{CFA1FDC3-A500-45B0-860F-BD3A549D3A7F}" srcOrd="0" destOrd="0" presId="urn:microsoft.com/office/officeart/2005/8/layout/hierarchy1"/>
    <dgm:cxn modelId="{79928089-4E91-44F5-ADF7-868D085EA926}" type="presOf" srcId="{EAA49B96-D041-4AB8-91C0-54452C31F0DC}" destId="{1AAB2664-D8C9-47DE-A194-14D3AB7D106C}" srcOrd="0" destOrd="0" presId="urn:microsoft.com/office/officeart/2005/8/layout/hierarchy1"/>
    <dgm:cxn modelId="{909771F8-E342-451D-BBFD-5C54F27B0942}" type="presOf" srcId="{CDCD57B3-CA7E-4475-B840-CF33F0C79A57}" destId="{8E2D5D90-2EF6-401B-8203-01C4A57A0680}" srcOrd="0" destOrd="0" presId="urn:microsoft.com/office/officeart/2005/8/layout/hierarchy1"/>
    <dgm:cxn modelId="{65C68310-85C8-4580-B588-5DA60703544B}" type="presOf" srcId="{DB73CBE9-6F52-4A97-B34D-36DFFF8C7C57}" destId="{B535FB6A-1FD5-43DA-A024-B91310FFCFD9}" srcOrd="0" destOrd="0" presId="urn:microsoft.com/office/officeart/2005/8/layout/hierarchy1"/>
    <dgm:cxn modelId="{933F7BD6-FD4C-4072-86BA-88DC291613FA}" type="presOf" srcId="{B26A6108-3216-4392-8303-F033376A0DCB}" destId="{B9B0B105-7287-44A8-B76C-22769D3E2E51}" srcOrd="0" destOrd="0" presId="urn:microsoft.com/office/officeart/2005/8/layout/hierarchy1"/>
    <dgm:cxn modelId="{FBDEBC38-06AE-4EB1-A852-A241D80CA367}" srcId="{220783A4-EF00-4750-953E-C7FEC9DF79DB}" destId="{D7CE8AB8-E284-437F-BFFA-A06DBE214E07}" srcOrd="7" destOrd="0" parTransId="{063BF1A8-B6C7-41F3-9F8F-928DA7658A33}" sibTransId="{87A47E35-6955-4470-B4D7-7C42C1812C22}"/>
    <dgm:cxn modelId="{FA55934B-91AE-4AD1-8137-23A8E40E6C59}" type="presOf" srcId="{063BF1A8-B6C7-41F3-9F8F-928DA7658A33}" destId="{2DF84786-D0C3-4A51-A50B-F377F15716E8}" srcOrd="0" destOrd="0" presId="urn:microsoft.com/office/officeart/2005/8/layout/hierarchy1"/>
    <dgm:cxn modelId="{005E7136-D897-4B84-B367-521AF0F31DC3}" srcId="{220783A4-EF00-4750-953E-C7FEC9DF79DB}" destId="{4A0A11EC-84E8-4098-803A-F590AB9F2E60}" srcOrd="3" destOrd="0" parTransId="{B26A6108-3216-4392-8303-F033376A0DCB}" sibTransId="{AE71F554-B276-4AC3-A31A-D540BCB9422B}"/>
    <dgm:cxn modelId="{89BEC24D-5BED-4897-BAEB-E00AA9AF4C91}" srcId="{5FE1A6F2-B311-4C6D-8C6A-9A7305E98B0E}" destId="{220783A4-EF00-4750-953E-C7FEC9DF79DB}" srcOrd="0" destOrd="0" parTransId="{DD8245FC-53D2-488F-98DB-6129D0634E4C}" sibTransId="{084C3F27-BEC4-4728-B1DD-4CC4C0912CE9}"/>
    <dgm:cxn modelId="{B67676DC-D491-4838-8F74-C1D2C9D5A4AC}" srcId="{220783A4-EF00-4750-953E-C7FEC9DF79DB}" destId="{82856E36-F163-4A5B-BCD0-AF6E0D46A640}" srcOrd="5" destOrd="0" parTransId="{6409C4AB-7BB5-4C5C-BCB9-FE047677F17E}" sibTransId="{7AA047BC-31C3-4680-8E75-CCC58B906C50}"/>
    <dgm:cxn modelId="{0A8EE324-4D50-4E8E-9B75-95F08B41F131}" type="presOf" srcId="{9EE33ACB-F39C-4BD1-BA4E-A2ABE9D52BF1}" destId="{179DAE87-2375-415D-B870-276950DB313E}" srcOrd="0" destOrd="0" presId="urn:microsoft.com/office/officeart/2005/8/layout/hierarchy1"/>
    <dgm:cxn modelId="{274C3C06-461C-4B3B-93E9-1454FF7CE73A}" type="presOf" srcId="{220783A4-EF00-4750-953E-C7FEC9DF79DB}" destId="{CCCCAB81-233A-4590-BE34-C4555BA9DB68}" srcOrd="0" destOrd="0" presId="urn:microsoft.com/office/officeart/2005/8/layout/hierarchy1"/>
    <dgm:cxn modelId="{E54E0683-D98B-4157-9BB2-61694ABA3EBE}" type="presOf" srcId="{D7CE8AB8-E284-437F-BFFA-A06DBE214E07}" destId="{823F25B4-E3DD-495A-A815-6544B15698B2}" srcOrd="0" destOrd="0" presId="urn:microsoft.com/office/officeart/2005/8/layout/hierarchy1"/>
    <dgm:cxn modelId="{6D6C44B4-9A24-478D-9C72-736EDD9E109F}" type="presOf" srcId="{73B7B0A4-232A-49BC-916E-43F6D2ABF829}" destId="{BFEA5D41-58F0-48CD-85EE-A4372D9F7AC6}" srcOrd="0" destOrd="0" presId="urn:microsoft.com/office/officeart/2005/8/layout/hierarchy1"/>
    <dgm:cxn modelId="{AD44340D-1703-4F71-BA17-C650003D10BB}" srcId="{220783A4-EF00-4750-953E-C7FEC9DF79DB}" destId="{EAA49B96-D041-4AB8-91C0-54452C31F0DC}" srcOrd="1" destOrd="0" parTransId="{785B7915-7648-47A0-8D48-789F236001CF}" sibTransId="{03E23240-6155-47AE-AED7-8F7B4044D3E6}"/>
    <dgm:cxn modelId="{CBBFE89E-4193-44AC-89E5-A02F72079F99}" type="presOf" srcId="{785B7915-7648-47A0-8D48-789F236001CF}" destId="{0664BE07-7AF6-432B-A6FE-8E47D98A29E9}" srcOrd="0" destOrd="0" presId="urn:microsoft.com/office/officeart/2005/8/layout/hierarchy1"/>
    <dgm:cxn modelId="{CCEEEEC8-035B-48A5-AF02-F9CF5D6FFEB7}" type="presOf" srcId="{454F03DA-A77E-448F-8B9C-334301F6990C}" destId="{AA9F6475-4C2A-4BF9-B542-C4538767D500}" srcOrd="0" destOrd="0" presId="urn:microsoft.com/office/officeart/2005/8/layout/hierarchy1"/>
    <dgm:cxn modelId="{9EB164AF-0292-4EEB-9367-A53EF3463A8D}" type="presOf" srcId="{6409C4AB-7BB5-4C5C-BCB9-FE047677F17E}" destId="{E6687FE8-5A75-4AC7-8DCB-100803DCE470}" srcOrd="0" destOrd="0" presId="urn:microsoft.com/office/officeart/2005/8/layout/hierarchy1"/>
    <dgm:cxn modelId="{F3674A5B-C8DB-4BB0-A96D-0A2FD3EAB871}" srcId="{220783A4-EF00-4750-953E-C7FEC9DF79DB}" destId="{73B7B0A4-232A-49BC-916E-43F6D2ABF829}" srcOrd="2" destOrd="0" parTransId="{9EE33ACB-F39C-4BD1-BA4E-A2ABE9D52BF1}" sibTransId="{0AFCE3FA-1558-4EFA-B45A-ECA992F2F61E}"/>
    <dgm:cxn modelId="{2E81AAA7-7E0B-4D6A-96AD-BCE5D7D40C82}" type="presOf" srcId="{2ECDAA5B-33A3-4748-8509-1B0E3B5D694E}" destId="{5FF57F51-641B-4ABC-B5DD-7F4DD13D4E1E}" srcOrd="0" destOrd="0" presId="urn:microsoft.com/office/officeart/2005/8/layout/hierarchy1"/>
    <dgm:cxn modelId="{07683475-8CA5-4E53-8B43-A4CE71ECB20C}" srcId="{220783A4-EF00-4750-953E-C7FEC9DF79DB}" destId="{2ECDAA5B-33A3-4748-8509-1B0E3B5D694E}" srcOrd="0" destOrd="0" parTransId="{454F03DA-A77E-448F-8B9C-334301F6990C}" sibTransId="{A4DE08C1-E486-4E1C-A644-AD8BD208AFFA}"/>
    <dgm:cxn modelId="{D0E63F60-5CA3-4345-8D44-C123527392B2}" type="presOf" srcId="{4A0A11EC-84E8-4098-803A-F590AB9F2E60}" destId="{24B14DCA-1898-4DBD-8DF5-2E65A801A011}" srcOrd="0" destOrd="0" presId="urn:microsoft.com/office/officeart/2005/8/layout/hierarchy1"/>
    <dgm:cxn modelId="{C9FDF57F-81C0-4F82-9BBE-39412D4A5774}" srcId="{220783A4-EF00-4750-953E-C7FEC9DF79DB}" destId="{CDCD57B3-CA7E-4475-B840-CF33F0C79A57}" srcOrd="6" destOrd="0" parTransId="{DB73CBE9-6F52-4A97-B34D-36DFFF8C7C57}" sibTransId="{5DD462DE-6519-4920-B514-415CAEBDD0CB}"/>
    <dgm:cxn modelId="{26284227-3F0F-4983-B8C3-28E6688226EA}" type="presParOf" srcId="{CFA1FDC3-A500-45B0-860F-BD3A549D3A7F}" destId="{6D25EA61-DA17-4CA6-AE8C-A336E7F7F3EB}" srcOrd="0" destOrd="0" presId="urn:microsoft.com/office/officeart/2005/8/layout/hierarchy1"/>
    <dgm:cxn modelId="{E08A5B9B-5E3C-4166-B198-26ED934BBA4A}" type="presParOf" srcId="{6D25EA61-DA17-4CA6-AE8C-A336E7F7F3EB}" destId="{5331F250-EDBB-4B8A-A5CC-D85BEB1D045C}" srcOrd="0" destOrd="0" presId="urn:microsoft.com/office/officeart/2005/8/layout/hierarchy1"/>
    <dgm:cxn modelId="{74B6B73E-D156-4564-8DA8-C92C4A9AFC3D}" type="presParOf" srcId="{5331F250-EDBB-4B8A-A5CC-D85BEB1D045C}" destId="{E2563A75-A765-426E-B26A-3F48359EF578}" srcOrd="0" destOrd="0" presId="urn:microsoft.com/office/officeart/2005/8/layout/hierarchy1"/>
    <dgm:cxn modelId="{C60714CF-070D-4E13-A0E0-01E7CB7C09E4}" type="presParOf" srcId="{5331F250-EDBB-4B8A-A5CC-D85BEB1D045C}" destId="{CCCCAB81-233A-4590-BE34-C4555BA9DB68}" srcOrd="1" destOrd="0" presId="urn:microsoft.com/office/officeart/2005/8/layout/hierarchy1"/>
    <dgm:cxn modelId="{072A954D-F7B3-46D1-BBF2-DA11C93EBDF6}" type="presParOf" srcId="{6D25EA61-DA17-4CA6-AE8C-A336E7F7F3EB}" destId="{A2EC8A55-2300-496A-AF66-5FFF627D1E50}" srcOrd="1" destOrd="0" presId="urn:microsoft.com/office/officeart/2005/8/layout/hierarchy1"/>
    <dgm:cxn modelId="{F1E855F2-1060-4E8A-9249-2684F874DEE4}" type="presParOf" srcId="{A2EC8A55-2300-496A-AF66-5FFF627D1E50}" destId="{AA9F6475-4C2A-4BF9-B542-C4538767D500}" srcOrd="0" destOrd="0" presId="urn:microsoft.com/office/officeart/2005/8/layout/hierarchy1"/>
    <dgm:cxn modelId="{AACBFAAA-F89D-443D-9B56-C98ABDDC629C}" type="presParOf" srcId="{A2EC8A55-2300-496A-AF66-5FFF627D1E50}" destId="{41E9FE15-0F3A-4956-9FE3-F295800C9C10}" srcOrd="1" destOrd="0" presId="urn:microsoft.com/office/officeart/2005/8/layout/hierarchy1"/>
    <dgm:cxn modelId="{A9A00142-552F-430F-A0D6-57B0896C94C6}" type="presParOf" srcId="{41E9FE15-0F3A-4956-9FE3-F295800C9C10}" destId="{12CC5062-D22F-4F63-B4F5-ABF39512EC99}" srcOrd="0" destOrd="0" presId="urn:microsoft.com/office/officeart/2005/8/layout/hierarchy1"/>
    <dgm:cxn modelId="{11B8C420-48A7-4ED3-AAFB-7631274C361B}" type="presParOf" srcId="{12CC5062-D22F-4F63-B4F5-ABF39512EC99}" destId="{FED923EE-5B62-4E9C-8EEF-B49666A4C5DF}" srcOrd="0" destOrd="0" presId="urn:microsoft.com/office/officeart/2005/8/layout/hierarchy1"/>
    <dgm:cxn modelId="{0BAF0A1C-2A23-43EC-B89C-E6504F576719}" type="presParOf" srcId="{12CC5062-D22F-4F63-B4F5-ABF39512EC99}" destId="{5FF57F51-641B-4ABC-B5DD-7F4DD13D4E1E}" srcOrd="1" destOrd="0" presId="urn:microsoft.com/office/officeart/2005/8/layout/hierarchy1"/>
    <dgm:cxn modelId="{E58CF9A8-4FC1-4310-B8D0-B9B156DF69B9}" type="presParOf" srcId="{41E9FE15-0F3A-4956-9FE3-F295800C9C10}" destId="{E26A9FC8-B023-4B33-BF6E-AC79B836A548}" srcOrd="1" destOrd="0" presId="urn:microsoft.com/office/officeart/2005/8/layout/hierarchy1"/>
    <dgm:cxn modelId="{B5F192F8-409D-4288-859C-E7F92B2EFFD9}" type="presParOf" srcId="{A2EC8A55-2300-496A-AF66-5FFF627D1E50}" destId="{0664BE07-7AF6-432B-A6FE-8E47D98A29E9}" srcOrd="2" destOrd="0" presId="urn:microsoft.com/office/officeart/2005/8/layout/hierarchy1"/>
    <dgm:cxn modelId="{07641020-94D2-4CAF-826E-19D4A516EB94}" type="presParOf" srcId="{A2EC8A55-2300-496A-AF66-5FFF627D1E50}" destId="{DE8DEF20-DD83-4C36-8797-DAE6475483E1}" srcOrd="3" destOrd="0" presId="urn:microsoft.com/office/officeart/2005/8/layout/hierarchy1"/>
    <dgm:cxn modelId="{31D2BA79-7244-4E62-BEB8-191F0928B9DE}" type="presParOf" srcId="{DE8DEF20-DD83-4C36-8797-DAE6475483E1}" destId="{F8D6BBA0-FC94-4BC2-92EE-2973C99D01C7}" srcOrd="0" destOrd="0" presId="urn:microsoft.com/office/officeart/2005/8/layout/hierarchy1"/>
    <dgm:cxn modelId="{F5E2BE90-DE01-4E6F-B78F-98AB77E0A959}" type="presParOf" srcId="{F8D6BBA0-FC94-4BC2-92EE-2973C99D01C7}" destId="{F492409A-E909-4DFE-9C23-C7ED7774DDB5}" srcOrd="0" destOrd="0" presId="urn:microsoft.com/office/officeart/2005/8/layout/hierarchy1"/>
    <dgm:cxn modelId="{B9B3C7B6-412F-4A7E-B531-046D2CF42949}" type="presParOf" srcId="{F8D6BBA0-FC94-4BC2-92EE-2973C99D01C7}" destId="{1AAB2664-D8C9-47DE-A194-14D3AB7D106C}" srcOrd="1" destOrd="0" presId="urn:microsoft.com/office/officeart/2005/8/layout/hierarchy1"/>
    <dgm:cxn modelId="{55B7B989-D83D-487B-86E2-39A106070E1A}" type="presParOf" srcId="{DE8DEF20-DD83-4C36-8797-DAE6475483E1}" destId="{E1503210-6D1C-4B56-BDB1-0671C4F388FB}" srcOrd="1" destOrd="0" presId="urn:microsoft.com/office/officeart/2005/8/layout/hierarchy1"/>
    <dgm:cxn modelId="{0730A02A-63C3-40C1-8586-AA21ECBFD349}" type="presParOf" srcId="{A2EC8A55-2300-496A-AF66-5FFF627D1E50}" destId="{179DAE87-2375-415D-B870-276950DB313E}" srcOrd="4" destOrd="0" presId="urn:microsoft.com/office/officeart/2005/8/layout/hierarchy1"/>
    <dgm:cxn modelId="{50C42113-454A-43F9-8AFF-BEEE023E63BA}" type="presParOf" srcId="{A2EC8A55-2300-496A-AF66-5FFF627D1E50}" destId="{878AB355-9E19-49ED-976F-C2F15E4900A4}" srcOrd="5" destOrd="0" presId="urn:microsoft.com/office/officeart/2005/8/layout/hierarchy1"/>
    <dgm:cxn modelId="{DA2921F7-749C-4788-B71A-E778AB4799E0}" type="presParOf" srcId="{878AB355-9E19-49ED-976F-C2F15E4900A4}" destId="{9CCE8E85-7211-4E23-A645-F39D6E33C27F}" srcOrd="0" destOrd="0" presId="urn:microsoft.com/office/officeart/2005/8/layout/hierarchy1"/>
    <dgm:cxn modelId="{9B077B43-5D9A-4D6B-8798-4A70B4E75344}" type="presParOf" srcId="{9CCE8E85-7211-4E23-A645-F39D6E33C27F}" destId="{28EEB5A8-F144-422D-8600-04633EF1EBBB}" srcOrd="0" destOrd="0" presId="urn:microsoft.com/office/officeart/2005/8/layout/hierarchy1"/>
    <dgm:cxn modelId="{65229AC3-6C93-4AF9-890A-F099E2817B87}" type="presParOf" srcId="{9CCE8E85-7211-4E23-A645-F39D6E33C27F}" destId="{BFEA5D41-58F0-48CD-85EE-A4372D9F7AC6}" srcOrd="1" destOrd="0" presId="urn:microsoft.com/office/officeart/2005/8/layout/hierarchy1"/>
    <dgm:cxn modelId="{44E074E0-ABDD-4F95-87E8-788D7B568BBC}" type="presParOf" srcId="{878AB355-9E19-49ED-976F-C2F15E4900A4}" destId="{47329D66-D9A7-479C-9906-3445B68A8689}" srcOrd="1" destOrd="0" presId="urn:microsoft.com/office/officeart/2005/8/layout/hierarchy1"/>
    <dgm:cxn modelId="{9FED7A16-A0D9-4D7C-AAB2-FBE084FD6001}" type="presParOf" srcId="{A2EC8A55-2300-496A-AF66-5FFF627D1E50}" destId="{B9B0B105-7287-44A8-B76C-22769D3E2E51}" srcOrd="6" destOrd="0" presId="urn:microsoft.com/office/officeart/2005/8/layout/hierarchy1"/>
    <dgm:cxn modelId="{EF86453D-3CCA-4FD2-B9BF-FE6733830FF4}" type="presParOf" srcId="{A2EC8A55-2300-496A-AF66-5FFF627D1E50}" destId="{16AA669A-4C89-4BB1-8FEB-26C3DCAFAFF6}" srcOrd="7" destOrd="0" presId="urn:microsoft.com/office/officeart/2005/8/layout/hierarchy1"/>
    <dgm:cxn modelId="{18D2CB41-55EB-439F-A9F6-45AA96E27635}" type="presParOf" srcId="{16AA669A-4C89-4BB1-8FEB-26C3DCAFAFF6}" destId="{71F2231C-CB1A-41C4-861C-4F380DDC6770}" srcOrd="0" destOrd="0" presId="urn:microsoft.com/office/officeart/2005/8/layout/hierarchy1"/>
    <dgm:cxn modelId="{E32EFC70-344D-4A13-8297-6274DE7DCB91}" type="presParOf" srcId="{71F2231C-CB1A-41C4-861C-4F380DDC6770}" destId="{A2201536-870E-41D1-B74B-9362BBB75E6A}" srcOrd="0" destOrd="0" presId="urn:microsoft.com/office/officeart/2005/8/layout/hierarchy1"/>
    <dgm:cxn modelId="{44A4A703-58AB-4EAA-B5CE-6847B59590F4}" type="presParOf" srcId="{71F2231C-CB1A-41C4-861C-4F380DDC6770}" destId="{24B14DCA-1898-4DBD-8DF5-2E65A801A011}" srcOrd="1" destOrd="0" presId="urn:microsoft.com/office/officeart/2005/8/layout/hierarchy1"/>
    <dgm:cxn modelId="{6467235D-6585-4C9B-AD81-84E27158D814}" type="presParOf" srcId="{16AA669A-4C89-4BB1-8FEB-26C3DCAFAFF6}" destId="{58EDF17D-D9D3-4C69-A704-89287C84F1D4}" srcOrd="1" destOrd="0" presId="urn:microsoft.com/office/officeart/2005/8/layout/hierarchy1"/>
    <dgm:cxn modelId="{644BD5CA-D403-4069-9C98-C3E594EEE750}" type="presParOf" srcId="{A2EC8A55-2300-496A-AF66-5FFF627D1E50}" destId="{1E4D822F-8183-465E-8212-FE1A64C4D3F1}" srcOrd="8" destOrd="0" presId="urn:microsoft.com/office/officeart/2005/8/layout/hierarchy1"/>
    <dgm:cxn modelId="{1EAA32B0-ED4E-4724-BEE9-7594310D1BE0}" type="presParOf" srcId="{A2EC8A55-2300-496A-AF66-5FFF627D1E50}" destId="{121200E0-2FA3-45CF-AAC0-C56F89C0A1C3}" srcOrd="9" destOrd="0" presId="urn:microsoft.com/office/officeart/2005/8/layout/hierarchy1"/>
    <dgm:cxn modelId="{2BFAE931-3171-406E-99F2-48666B5B029C}" type="presParOf" srcId="{121200E0-2FA3-45CF-AAC0-C56F89C0A1C3}" destId="{53348E0C-BA8D-4AFF-B87F-BC1BF358FD5E}" srcOrd="0" destOrd="0" presId="urn:microsoft.com/office/officeart/2005/8/layout/hierarchy1"/>
    <dgm:cxn modelId="{9812AF79-E01C-4402-8DF9-09920CD3EA88}" type="presParOf" srcId="{53348E0C-BA8D-4AFF-B87F-BC1BF358FD5E}" destId="{7FC4628C-130A-4708-B26B-C14EB6F27A12}" srcOrd="0" destOrd="0" presId="urn:microsoft.com/office/officeart/2005/8/layout/hierarchy1"/>
    <dgm:cxn modelId="{44C96A56-C38B-498E-9A5D-A10A51FBA815}" type="presParOf" srcId="{53348E0C-BA8D-4AFF-B87F-BC1BF358FD5E}" destId="{35FBE7E5-F15F-451E-A5F7-7634B3281CBE}" srcOrd="1" destOrd="0" presId="urn:microsoft.com/office/officeart/2005/8/layout/hierarchy1"/>
    <dgm:cxn modelId="{C8C439D1-1DA5-41E6-B2A4-F885A7C22C77}" type="presParOf" srcId="{121200E0-2FA3-45CF-AAC0-C56F89C0A1C3}" destId="{13AAA179-3200-47D8-A898-6FDBA59C7473}" srcOrd="1" destOrd="0" presId="urn:microsoft.com/office/officeart/2005/8/layout/hierarchy1"/>
    <dgm:cxn modelId="{A714F22F-442D-4D46-B901-145D179D56F3}" type="presParOf" srcId="{A2EC8A55-2300-496A-AF66-5FFF627D1E50}" destId="{E6687FE8-5A75-4AC7-8DCB-100803DCE470}" srcOrd="10" destOrd="0" presId="urn:microsoft.com/office/officeart/2005/8/layout/hierarchy1"/>
    <dgm:cxn modelId="{2BCE0E42-5E22-4B54-A37F-41D0368D0B52}" type="presParOf" srcId="{A2EC8A55-2300-496A-AF66-5FFF627D1E50}" destId="{4E4DB34B-7030-4081-B42C-DA25F32B72D0}" srcOrd="11" destOrd="0" presId="urn:microsoft.com/office/officeart/2005/8/layout/hierarchy1"/>
    <dgm:cxn modelId="{01D5D0DB-0049-4744-8D8E-445B8636DFF7}" type="presParOf" srcId="{4E4DB34B-7030-4081-B42C-DA25F32B72D0}" destId="{671B1692-EDDF-4C37-859F-3883EE42AAF6}" srcOrd="0" destOrd="0" presId="urn:microsoft.com/office/officeart/2005/8/layout/hierarchy1"/>
    <dgm:cxn modelId="{F02C77D5-7B13-4C50-BD48-FAF2D5175BA2}" type="presParOf" srcId="{671B1692-EDDF-4C37-859F-3883EE42AAF6}" destId="{FCE243EA-ECA7-4261-A894-08E344347FE4}" srcOrd="0" destOrd="0" presId="urn:microsoft.com/office/officeart/2005/8/layout/hierarchy1"/>
    <dgm:cxn modelId="{1BFD37E4-3EC5-4194-8375-20973F885033}" type="presParOf" srcId="{671B1692-EDDF-4C37-859F-3883EE42AAF6}" destId="{46B16295-337F-4A6D-95DF-B4358CB75A42}" srcOrd="1" destOrd="0" presId="urn:microsoft.com/office/officeart/2005/8/layout/hierarchy1"/>
    <dgm:cxn modelId="{0BE48C80-BA65-405C-A82F-AAD2E6BDF365}" type="presParOf" srcId="{4E4DB34B-7030-4081-B42C-DA25F32B72D0}" destId="{D1D4F890-D0A7-4C18-B29B-FA9A8BC4887A}" srcOrd="1" destOrd="0" presId="urn:microsoft.com/office/officeart/2005/8/layout/hierarchy1"/>
    <dgm:cxn modelId="{B8E218E0-E336-4C5C-A989-A76DF60318C9}" type="presParOf" srcId="{A2EC8A55-2300-496A-AF66-5FFF627D1E50}" destId="{B535FB6A-1FD5-43DA-A024-B91310FFCFD9}" srcOrd="12" destOrd="0" presId="urn:microsoft.com/office/officeart/2005/8/layout/hierarchy1"/>
    <dgm:cxn modelId="{536C287E-D0D6-4D4E-AA9D-D3D12BED7EE0}" type="presParOf" srcId="{A2EC8A55-2300-496A-AF66-5FFF627D1E50}" destId="{84BD3006-27E9-400A-AAC1-EF68AC7BBFBE}" srcOrd="13" destOrd="0" presId="urn:microsoft.com/office/officeart/2005/8/layout/hierarchy1"/>
    <dgm:cxn modelId="{E0A08ADC-C2F4-4C3A-87E0-ADD5F0839B2D}" type="presParOf" srcId="{84BD3006-27E9-400A-AAC1-EF68AC7BBFBE}" destId="{D7CFDA1B-777D-40B3-8EAF-C2EE971F6F4C}" srcOrd="0" destOrd="0" presId="urn:microsoft.com/office/officeart/2005/8/layout/hierarchy1"/>
    <dgm:cxn modelId="{76EC88BC-B0D3-453C-B893-459B26757975}" type="presParOf" srcId="{D7CFDA1B-777D-40B3-8EAF-C2EE971F6F4C}" destId="{DD1456C8-0EB7-4314-89A7-BC6B36088406}" srcOrd="0" destOrd="0" presId="urn:microsoft.com/office/officeart/2005/8/layout/hierarchy1"/>
    <dgm:cxn modelId="{8EC1A36B-1912-42C3-8E01-9FEF839D7211}" type="presParOf" srcId="{D7CFDA1B-777D-40B3-8EAF-C2EE971F6F4C}" destId="{8E2D5D90-2EF6-401B-8203-01C4A57A0680}" srcOrd="1" destOrd="0" presId="urn:microsoft.com/office/officeart/2005/8/layout/hierarchy1"/>
    <dgm:cxn modelId="{5E3CA8A5-EE7A-4C4A-A3FA-42EAB21BCF5F}" type="presParOf" srcId="{84BD3006-27E9-400A-AAC1-EF68AC7BBFBE}" destId="{F6D3F3C1-03A7-42F6-928E-5F43DFF06709}" srcOrd="1" destOrd="0" presId="urn:microsoft.com/office/officeart/2005/8/layout/hierarchy1"/>
    <dgm:cxn modelId="{F7D8B22C-8753-43EE-8023-80946EBA3B16}" type="presParOf" srcId="{A2EC8A55-2300-496A-AF66-5FFF627D1E50}" destId="{2DF84786-D0C3-4A51-A50B-F377F15716E8}" srcOrd="14" destOrd="0" presId="urn:microsoft.com/office/officeart/2005/8/layout/hierarchy1"/>
    <dgm:cxn modelId="{0D283FC5-0B9F-40F2-B217-5F23CCC24B9A}" type="presParOf" srcId="{A2EC8A55-2300-496A-AF66-5FFF627D1E50}" destId="{1CA672FB-567B-4EDE-A00A-3CBECA0268A9}" srcOrd="15" destOrd="0" presId="urn:microsoft.com/office/officeart/2005/8/layout/hierarchy1"/>
    <dgm:cxn modelId="{94FF5C0B-C081-4F84-AACE-37CD226C7742}" type="presParOf" srcId="{1CA672FB-567B-4EDE-A00A-3CBECA0268A9}" destId="{860C84ED-8081-47E2-AA7B-E8A64846E569}" srcOrd="0" destOrd="0" presId="urn:microsoft.com/office/officeart/2005/8/layout/hierarchy1"/>
    <dgm:cxn modelId="{B7269D2D-B387-47B9-B808-549473433A6C}" type="presParOf" srcId="{860C84ED-8081-47E2-AA7B-E8A64846E569}" destId="{F6250EE0-F84E-4DE8-BBC3-0EE86E4780A5}" srcOrd="0" destOrd="0" presId="urn:microsoft.com/office/officeart/2005/8/layout/hierarchy1"/>
    <dgm:cxn modelId="{499B831D-60B2-423E-85B7-FAF9BE8E6768}" type="presParOf" srcId="{860C84ED-8081-47E2-AA7B-E8A64846E569}" destId="{823F25B4-E3DD-495A-A815-6544B15698B2}" srcOrd="1" destOrd="0" presId="urn:microsoft.com/office/officeart/2005/8/layout/hierarchy1"/>
    <dgm:cxn modelId="{1D140C9B-7447-43DD-A13C-132BFAD7A36B}" type="presParOf" srcId="{1CA672FB-567B-4EDE-A00A-3CBECA0268A9}" destId="{B9378ACB-0513-4BD8-BCFF-2D0034E9A66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EA197D-0FD0-40F6-8D2D-81727E101055}" type="doc">
      <dgm:prSet loTypeId="urn:microsoft.com/office/officeart/2005/8/layout/list1" loCatId="list" qsTypeId="urn:microsoft.com/office/officeart/2005/8/quickstyle/simple1" qsCatId="simple" csTypeId="urn:microsoft.com/office/officeart/2005/8/colors/accent2_1" csCatId="accent2" phldr="1"/>
      <dgm:spPr/>
    </dgm:pt>
    <dgm:pt modelId="{B64FD73C-2C26-4CCB-BD69-307FF91BEB46}">
      <dgm:prSet phldrT="[Text]" custT="1"/>
      <dgm:spPr/>
      <dgm:t>
        <a:bodyPr/>
        <a:lstStyle/>
        <a:p>
          <a:pPr algn="just"/>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1.</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Thành</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lập</a:t>
          </a:r>
          <a:r>
            <a:rPr lang="en-US" sz="1600" dirty="0">
              <a:latin typeface="Tahoma" panose="020B0604030504040204" pitchFamily="34" charset="0"/>
              <a:ea typeface="Tahoma" panose="020B0604030504040204" pitchFamily="34" charset="0"/>
              <a:cs typeface="Tahoma" panose="020B0604030504040204" pitchFamily="34" charset="0"/>
            </a:rPr>
            <a:t> BST</a:t>
          </a:r>
        </a:p>
      </dgm:t>
    </dgm:pt>
    <dgm:pt modelId="{69318AE4-3FC0-4CAE-A827-C78C999FCBFA}" type="parTrans" cxnId="{5969E96F-F595-4624-B23F-2E8B1480C053}">
      <dgm:prSet/>
      <dgm:spPr/>
      <dgm:t>
        <a:bodyPr/>
        <a:lstStyle/>
        <a:p>
          <a:endParaRPr lang="en-US"/>
        </a:p>
      </dgm:t>
    </dgm:pt>
    <dgm:pt modelId="{DE9D6A89-D8CF-4DD2-90FA-746207A80399}" type="sibTrans" cxnId="{5969E96F-F595-4624-B23F-2E8B1480C053}">
      <dgm:prSet/>
      <dgm:spPr/>
      <dgm:t>
        <a:bodyPr/>
        <a:lstStyle/>
        <a:p>
          <a:endParaRPr lang="en-US"/>
        </a:p>
      </dgm:t>
    </dgm:pt>
    <dgm:pt modelId="{8AD74665-B984-43CA-B0EA-CFE0A4E6673F}">
      <dgm:prSet phldrT="[Text]" custT="1"/>
      <dgm:spPr/>
      <dgm:t>
        <a:bodyPr/>
        <a:lstStyle/>
        <a:p>
          <a:pPr algn="just"/>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2. </a:t>
          </a:r>
          <a:r>
            <a:rPr lang="en-US" sz="1600" dirty="0" err="1">
              <a:latin typeface="Tahoma" panose="020B0604030504040204" pitchFamily="34" charset="0"/>
              <a:ea typeface="Tahoma" panose="020B0604030504040204" pitchFamily="34" charset="0"/>
              <a:cs typeface="Tahoma" panose="020B0604030504040204" pitchFamily="34" charset="0"/>
            </a:rPr>
            <a:t>Xây</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dựng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đề</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cương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dự</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thảo</a:t>
          </a:r>
          <a:r>
            <a:rPr lang="en-US" sz="1600" dirty="0">
              <a:latin typeface="Tahoma" panose="020B0604030504040204" pitchFamily="34" charset="0"/>
              <a:ea typeface="Tahoma" panose="020B0604030504040204" pitchFamily="34" charset="0"/>
              <a:cs typeface="Tahoma" panose="020B0604030504040204" pitchFamily="34" charset="0"/>
            </a:rPr>
            <a:t> 1</a:t>
          </a:r>
        </a:p>
      </dgm:t>
    </dgm:pt>
    <dgm:pt modelId="{1D55371C-52B4-4EAE-B980-7E8F3D1CE463}" type="parTrans" cxnId="{CBA79ACF-73CD-4533-AAD2-6B95AE9DEF05}">
      <dgm:prSet/>
      <dgm:spPr/>
      <dgm:t>
        <a:bodyPr/>
        <a:lstStyle/>
        <a:p>
          <a:endParaRPr lang="en-US"/>
        </a:p>
      </dgm:t>
    </dgm:pt>
    <dgm:pt modelId="{1CB7C04B-3E66-462B-8591-29E90EC3EA02}" type="sibTrans" cxnId="{CBA79ACF-73CD-4533-AAD2-6B95AE9DEF05}">
      <dgm:prSet/>
      <dgm:spPr/>
      <dgm:t>
        <a:bodyPr/>
        <a:lstStyle/>
        <a:p>
          <a:endParaRPr lang="en-US"/>
        </a:p>
      </dgm:t>
    </dgm:pt>
    <dgm:pt modelId="{64C6E5DD-CADD-4434-8FE9-0CC70D268D11}">
      <dgm:prSet phldrT="[Text]" custT="1"/>
      <dgm:spPr/>
      <dgm:t>
        <a:bodyPr/>
        <a:lstStyle/>
        <a:p>
          <a:pPr algn="just"/>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3. </a:t>
          </a:r>
          <a:r>
            <a:rPr lang="en-US" sz="1600" dirty="0">
              <a:latin typeface="Tahoma" panose="020B0604030504040204" pitchFamily="34" charset="0"/>
              <a:ea typeface="Tahoma" panose="020B0604030504040204" pitchFamily="34" charset="0"/>
              <a:cs typeface="Tahoma" panose="020B0604030504040204" pitchFamily="34" charset="0"/>
            </a:rPr>
            <a:t>Xin ý </a:t>
          </a:r>
          <a:r>
            <a:rPr lang="en-US" sz="1600" dirty="0" err="1">
              <a:latin typeface="Tahoma" panose="020B0604030504040204" pitchFamily="34" charset="0"/>
              <a:ea typeface="Tahoma" panose="020B0604030504040204" pitchFamily="34" charset="0"/>
              <a:cs typeface="Tahoma" panose="020B0604030504040204" pitchFamily="34" charset="0"/>
            </a:rPr>
            <a:t>kiến</a:t>
          </a:r>
          <a:r>
            <a:rPr lang="en-US" sz="1600" dirty="0">
              <a:latin typeface="Tahoma" panose="020B0604030504040204" pitchFamily="34" charset="0"/>
              <a:ea typeface="Tahoma" panose="020B0604030504040204" pitchFamily="34" charset="0"/>
              <a:cs typeface="Tahoma" panose="020B0604030504040204" pitchFamily="34" charset="0"/>
            </a:rPr>
            <a:t> (Ban </a:t>
          </a:r>
          <a:r>
            <a:rPr lang="en-US" sz="1600" dirty="0" err="1">
              <a:latin typeface="Tahoma" panose="020B0604030504040204" pitchFamily="34" charset="0"/>
              <a:ea typeface="Tahoma" panose="020B0604030504040204" pitchFamily="34" charset="0"/>
              <a:cs typeface="Tahoma" panose="020B0604030504040204" pitchFamily="34" charset="0"/>
            </a:rPr>
            <a:t>Cán</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sự</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Đảng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Lãnh</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đạo</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Bộ</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các</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Cục</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Vụ</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liên</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quan</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Bộ</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ngành</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đối</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tượng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thụ</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hưởng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chuyên</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gia</a:t>
          </a:r>
          <a:r>
            <a:rPr lang="en-US" sz="1600" dirty="0">
              <a:latin typeface="Tahoma" panose="020B0604030504040204" pitchFamily="34" charset="0"/>
              <a:ea typeface="Tahoma" panose="020B0604030504040204" pitchFamily="34" charset="0"/>
              <a:cs typeface="Tahoma" panose="020B0604030504040204" pitchFamily="34" charset="0"/>
            </a:rPr>
            <a:t>;…</a:t>
          </a:r>
        </a:p>
      </dgm:t>
    </dgm:pt>
    <dgm:pt modelId="{63FE2836-CCA6-4552-8FC0-5CEA96DF4F4B}" type="parTrans" cxnId="{8A84079D-5F07-40AB-BF9B-5EC2AD8F3EE6}">
      <dgm:prSet/>
      <dgm:spPr/>
      <dgm:t>
        <a:bodyPr/>
        <a:lstStyle/>
        <a:p>
          <a:endParaRPr lang="en-US"/>
        </a:p>
      </dgm:t>
    </dgm:pt>
    <dgm:pt modelId="{D416D4CA-0BB9-463D-B176-1C7C5B4278EE}" type="sibTrans" cxnId="{8A84079D-5F07-40AB-BF9B-5EC2AD8F3EE6}">
      <dgm:prSet/>
      <dgm:spPr/>
      <dgm:t>
        <a:bodyPr/>
        <a:lstStyle/>
        <a:p>
          <a:endParaRPr lang="en-US"/>
        </a:p>
      </dgm:t>
    </dgm:pt>
    <dgm:pt modelId="{CA651E1B-0846-4086-999B-C76733C650CF}">
      <dgm:prSet phldrT="[Text]" custT="1"/>
      <dgm:spPr/>
      <dgm:t>
        <a:bodyPr/>
        <a:lstStyle/>
        <a:p>
          <a:pPr algn="just"/>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4. </a:t>
          </a:r>
          <a:r>
            <a:rPr lang="en-US" sz="1600" dirty="0" err="1">
              <a:latin typeface="Tahoma" panose="020B0604030504040204" pitchFamily="34" charset="0"/>
              <a:ea typeface="Tahoma" panose="020B0604030504040204" pitchFamily="34" charset="0"/>
              <a:cs typeface="Tahoma" panose="020B0604030504040204" pitchFamily="34" charset="0"/>
            </a:rPr>
            <a:t>Xây</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dựng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dự</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thảo</a:t>
          </a:r>
          <a:r>
            <a:rPr lang="en-US" sz="1600" dirty="0">
              <a:latin typeface="Tahoma" panose="020B0604030504040204" pitchFamily="34" charset="0"/>
              <a:ea typeface="Tahoma" panose="020B0604030504040204" pitchFamily="34" charset="0"/>
              <a:cs typeface="Tahoma" panose="020B0604030504040204" pitchFamily="34" charset="0"/>
            </a:rPr>
            <a:t> 2 </a:t>
          </a:r>
        </a:p>
      </dgm:t>
    </dgm:pt>
    <dgm:pt modelId="{82435EB3-D90A-4378-894C-B07992D01AFC}" type="parTrans" cxnId="{8BCEA6E0-FAB0-4972-AE41-15FCC140A97F}">
      <dgm:prSet/>
      <dgm:spPr/>
      <dgm:t>
        <a:bodyPr/>
        <a:lstStyle/>
        <a:p>
          <a:endParaRPr lang="en-US"/>
        </a:p>
      </dgm:t>
    </dgm:pt>
    <dgm:pt modelId="{699CA2C7-20B6-4F39-B0F2-2410EDF43D24}" type="sibTrans" cxnId="{8BCEA6E0-FAB0-4972-AE41-15FCC140A97F}">
      <dgm:prSet/>
      <dgm:spPr/>
      <dgm:t>
        <a:bodyPr/>
        <a:lstStyle/>
        <a:p>
          <a:endParaRPr lang="en-US"/>
        </a:p>
      </dgm:t>
    </dgm:pt>
    <dgm:pt modelId="{FCA406F1-3982-4E1F-AC11-A4C36BF0FAAC}">
      <dgm:prSet phldrT="[Text]" custT="1"/>
      <dgm:spPr/>
      <dgm:t>
        <a:bodyPr/>
        <a:lstStyle/>
        <a:p>
          <a:pPr algn="just"/>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5. </a:t>
          </a:r>
          <a:r>
            <a:rPr lang="en-US" sz="1600" dirty="0" err="1">
              <a:latin typeface="Tahoma" panose="020B0604030504040204" pitchFamily="34" charset="0"/>
              <a:ea typeface="Tahoma" panose="020B0604030504040204" pitchFamily="34" charset="0"/>
              <a:cs typeface="Tahoma" panose="020B0604030504040204" pitchFamily="34" charset="0"/>
            </a:rPr>
            <a:t>Đăng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tải</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trên</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Cổng</a:t>
          </a:r>
          <a:r>
            <a:rPr lang="en-US" sz="1600" dirty="0">
              <a:latin typeface="Tahoma" panose="020B0604030504040204" pitchFamily="34" charset="0"/>
              <a:ea typeface="Tahoma" panose="020B0604030504040204" pitchFamily="34" charset="0"/>
              <a:cs typeface="Tahoma" panose="020B0604030504040204" pitchFamily="34" charset="0"/>
            </a:rPr>
            <a:t> TTĐT </a:t>
          </a:r>
          <a:r>
            <a:rPr lang="en-US" sz="1600" dirty="0" err="1">
              <a:latin typeface="Tahoma" panose="020B0604030504040204" pitchFamily="34" charset="0"/>
              <a:ea typeface="Tahoma" panose="020B0604030504040204" pitchFamily="34" charset="0"/>
              <a:cs typeface="Tahoma" panose="020B0604030504040204" pitchFamily="34" charset="0"/>
            </a:rPr>
            <a:t>của</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Chính</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phủ</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và</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Bộ</a:t>
          </a:r>
          <a:endParaRPr lang="en-US" sz="1600" dirty="0">
            <a:latin typeface="Tahoma" panose="020B0604030504040204" pitchFamily="34" charset="0"/>
            <a:ea typeface="Tahoma" panose="020B0604030504040204" pitchFamily="34" charset="0"/>
            <a:cs typeface="Tahoma" panose="020B0604030504040204" pitchFamily="34" charset="0"/>
          </a:endParaRPr>
        </a:p>
      </dgm:t>
    </dgm:pt>
    <dgm:pt modelId="{8A2410EC-55E2-4196-9BFA-D2CCCAFFAD70}" type="parTrans" cxnId="{5184C518-8FAF-4D75-A7A4-CD403E6C4DA2}">
      <dgm:prSet/>
      <dgm:spPr/>
      <dgm:t>
        <a:bodyPr/>
        <a:lstStyle/>
        <a:p>
          <a:endParaRPr lang="en-US"/>
        </a:p>
      </dgm:t>
    </dgm:pt>
    <dgm:pt modelId="{384C324E-35DE-4654-88FF-0132F1D228A8}" type="sibTrans" cxnId="{5184C518-8FAF-4D75-A7A4-CD403E6C4DA2}">
      <dgm:prSet/>
      <dgm:spPr/>
      <dgm:t>
        <a:bodyPr/>
        <a:lstStyle/>
        <a:p>
          <a:endParaRPr lang="en-US"/>
        </a:p>
      </dgm:t>
    </dgm:pt>
    <dgm:pt modelId="{06EC263B-9B70-472A-A6F1-910521AF12C2}" type="pres">
      <dgm:prSet presAssocID="{8DEA197D-0FD0-40F6-8D2D-81727E101055}" presName="linear" presStyleCnt="0">
        <dgm:presLayoutVars>
          <dgm:dir/>
          <dgm:animLvl val="lvl"/>
          <dgm:resizeHandles val="exact"/>
        </dgm:presLayoutVars>
      </dgm:prSet>
      <dgm:spPr/>
    </dgm:pt>
    <dgm:pt modelId="{412536CF-F7FD-4874-BA37-A144632F57D6}" type="pres">
      <dgm:prSet presAssocID="{B64FD73C-2C26-4CCB-BD69-307FF91BEB46}" presName="parentLin" presStyleCnt="0"/>
      <dgm:spPr/>
    </dgm:pt>
    <dgm:pt modelId="{6F4453D6-EAB7-4C66-AFFD-AE711C76B959}" type="pres">
      <dgm:prSet presAssocID="{B64FD73C-2C26-4CCB-BD69-307FF91BEB46}" presName="parentLeftMargin" presStyleLbl="node1" presStyleIdx="0" presStyleCnt="5"/>
      <dgm:spPr/>
      <dgm:t>
        <a:bodyPr/>
        <a:lstStyle/>
        <a:p>
          <a:endParaRPr lang="en-US"/>
        </a:p>
      </dgm:t>
    </dgm:pt>
    <dgm:pt modelId="{C72C4763-D7C3-44BD-97F8-D0E118771245}" type="pres">
      <dgm:prSet presAssocID="{B64FD73C-2C26-4CCB-BD69-307FF91BEB46}" presName="parentText" presStyleLbl="node1" presStyleIdx="0" presStyleCnt="5" custScaleX="126365" custScaleY="421382">
        <dgm:presLayoutVars>
          <dgm:chMax val="0"/>
          <dgm:bulletEnabled val="1"/>
        </dgm:presLayoutVars>
      </dgm:prSet>
      <dgm:spPr/>
      <dgm:t>
        <a:bodyPr/>
        <a:lstStyle/>
        <a:p>
          <a:endParaRPr lang="en-US"/>
        </a:p>
      </dgm:t>
    </dgm:pt>
    <dgm:pt modelId="{60F712A9-AC96-48F5-BB28-737ECC7C21D7}" type="pres">
      <dgm:prSet presAssocID="{B64FD73C-2C26-4CCB-BD69-307FF91BEB46}" presName="negativeSpace" presStyleCnt="0"/>
      <dgm:spPr/>
    </dgm:pt>
    <dgm:pt modelId="{C634554D-BF89-4149-B086-2F8FB4524DBF}" type="pres">
      <dgm:prSet presAssocID="{B64FD73C-2C26-4CCB-BD69-307FF91BEB46}" presName="childText" presStyleLbl="conFgAcc1" presStyleIdx="0" presStyleCnt="5">
        <dgm:presLayoutVars>
          <dgm:bulletEnabled val="1"/>
        </dgm:presLayoutVars>
      </dgm:prSet>
      <dgm:spPr/>
    </dgm:pt>
    <dgm:pt modelId="{105AB816-5FC2-4665-96E0-6462A1196333}" type="pres">
      <dgm:prSet presAssocID="{DE9D6A89-D8CF-4DD2-90FA-746207A80399}" presName="spaceBetweenRectangles" presStyleCnt="0"/>
      <dgm:spPr/>
    </dgm:pt>
    <dgm:pt modelId="{461102AD-DB17-4F73-8E05-142412717316}" type="pres">
      <dgm:prSet presAssocID="{8AD74665-B984-43CA-B0EA-CFE0A4E6673F}" presName="parentLin" presStyleCnt="0"/>
      <dgm:spPr/>
    </dgm:pt>
    <dgm:pt modelId="{635B4801-A145-4648-A2E0-8CB410B75990}" type="pres">
      <dgm:prSet presAssocID="{8AD74665-B984-43CA-B0EA-CFE0A4E6673F}" presName="parentLeftMargin" presStyleLbl="node1" presStyleIdx="0" presStyleCnt="5"/>
      <dgm:spPr/>
      <dgm:t>
        <a:bodyPr/>
        <a:lstStyle/>
        <a:p>
          <a:endParaRPr lang="en-US"/>
        </a:p>
      </dgm:t>
    </dgm:pt>
    <dgm:pt modelId="{9C1BC595-E8FB-450C-8727-08E2699C8E0D}" type="pres">
      <dgm:prSet presAssocID="{8AD74665-B984-43CA-B0EA-CFE0A4E6673F}" presName="parentText" presStyleLbl="node1" presStyleIdx="1" presStyleCnt="5" custScaleX="126365" custScaleY="421382">
        <dgm:presLayoutVars>
          <dgm:chMax val="0"/>
          <dgm:bulletEnabled val="1"/>
        </dgm:presLayoutVars>
      </dgm:prSet>
      <dgm:spPr/>
      <dgm:t>
        <a:bodyPr/>
        <a:lstStyle/>
        <a:p>
          <a:endParaRPr lang="en-US"/>
        </a:p>
      </dgm:t>
    </dgm:pt>
    <dgm:pt modelId="{7D725ED5-4E03-4573-9018-8E572FF38A9B}" type="pres">
      <dgm:prSet presAssocID="{8AD74665-B984-43CA-B0EA-CFE0A4E6673F}" presName="negativeSpace" presStyleCnt="0"/>
      <dgm:spPr/>
    </dgm:pt>
    <dgm:pt modelId="{85A541A7-BC6E-4AC6-B202-CA8D05013B96}" type="pres">
      <dgm:prSet presAssocID="{8AD74665-B984-43CA-B0EA-CFE0A4E6673F}" presName="childText" presStyleLbl="conFgAcc1" presStyleIdx="1" presStyleCnt="5">
        <dgm:presLayoutVars>
          <dgm:bulletEnabled val="1"/>
        </dgm:presLayoutVars>
      </dgm:prSet>
      <dgm:spPr/>
    </dgm:pt>
    <dgm:pt modelId="{B39517CB-C314-4678-88F5-016283196174}" type="pres">
      <dgm:prSet presAssocID="{1CB7C04B-3E66-462B-8591-29E90EC3EA02}" presName="spaceBetweenRectangles" presStyleCnt="0"/>
      <dgm:spPr/>
    </dgm:pt>
    <dgm:pt modelId="{8125360F-C3B1-4B41-B2E2-2F184B5725E4}" type="pres">
      <dgm:prSet presAssocID="{64C6E5DD-CADD-4434-8FE9-0CC70D268D11}" presName="parentLin" presStyleCnt="0"/>
      <dgm:spPr/>
    </dgm:pt>
    <dgm:pt modelId="{AE9DD5E3-E10D-439D-874C-B1463AEFC424}" type="pres">
      <dgm:prSet presAssocID="{64C6E5DD-CADD-4434-8FE9-0CC70D268D11}" presName="parentLeftMargin" presStyleLbl="node1" presStyleIdx="1" presStyleCnt="5"/>
      <dgm:spPr/>
      <dgm:t>
        <a:bodyPr/>
        <a:lstStyle/>
        <a:p>
          <a:endParaRPr lang="en-US"/>
        </a:p>
      </dgm:t>
    </dgm:pt>
    <dgm:pt modelId="{52B37959-9BE1-4136-B346-E68270A031F5}" type="pres">
      <dgm:prSet presAssocID="{64C6E5DD-CADD-4434-8FE9-0CC70D268D11}" presName="parentText" presStyleLbl="node1" presStyleIdx="2" presStyleCnt="5" custScaleX="126365" custScaleY="665433">
        <dgm:presLayoutVars>
          <dgm:chMax val="0"/>
          <dgm:bulletEnabled val="1"/>
        </dgm:presLayoutVars>
      </dgm:prSet>
      <dgm:spPr/>
      <dgm:t>
        <a:bodyPr/>
        <a:lstStyle/>
        <a:p>
          <a:endParaRPr lang="en-US"/>
        </a:p>
      </dgm:t>
    </dgm:pt>
    <dgm:pt modelId="{CA375EE1-6448-4A4B-9823-4B435159573C}" type="pres">
      <dgm:prSet presAssocID="{64C6E5DD-CADD-4434-8FE9-0CC70D268D11}" presName="negativeSpace" presStyleCnt="0"/>
      <dgm:spPr/>
    </dgm:pt>
    <dgm:pt modelId="{B9DACC37-ACC0-4975-8507-BCB337DFED81}" type="pres">
      <dgm:prSet presAssocID="{64C6E5DD-CADD-4434-8FE9-0CC70D268D11}" presName="childText" presStyleLbl="conFgAcc1" presStyleIdx="2" presStyleCnt="5">
        <dgm:presLayoutVars>
          <dgm:bulletEnabled val="1"/>
        </dgm:presLayoutVars>
      </dgm:prSet>
      <dgm:spPr/>
    </dgm:pt>
    <dgm:pt modelId="{D95AFD66-1098-4489-8688-05C9FA91146C}" type="pres">
      <dgm:prSet presAssocID="{D416D4CA-0BB9-463D-B176-1C7C5B4278EE}" presName="spaceBetweenRectangles" presStyleCnt="0"/>
      <dgm:spPr/>
    </dgm:pt>
    <dgm:pt modelId="{1A13C48C-86B6-4C90-9088-9DE4C021C858}" type="pres">
      <dgm:prSet presAssocID="{CA651E1B-0846-4086-999B-C76733C650CF}" presName="parentLin" presStyleCnt="0"/>
      <dgm:spPr/>
    </dgm:pt>
    <dgm:pt modelId="{C8733171-2894-4A88-8A9E-B6A1B584C4F1}" type="pres">
      <dgm:prSet presAssocID="{CA651E1B-0846-4086-999B-C76733C650CF}" presName="parentLeftMargin" presStyleLbl="node1" presStyleIdx="2" presStyleCnt="5"/>
      <dgm:spPr/>
      <dgm:t>
        <a:bodyPr/>
        <a:lstStyle/>
        <a:p>
          <a:endParaRPr lang="en-US"/>
        </a:p>
      </dgm:t>
    </dgm:pt>
    <dgm:pt modelId="{ECFC1597-388A-483D-AB82-8BB60ED25621}" type="pres">
      <dgm:prSet presAssocID="{CA651E1B-0846-4086-999B-C76733C650CF}" presName="parentText" presStyleLbl="node1" presStyleIdx="3" presStyleCnt="5" custScaleX="126365" custScaleY="421382">
        <dgm:presLayoutVars>
          <dgm:chMax val="0"/>
          <dgm:bulletEnabled val="1"/>
        </dgm:presLayoutVars>
      </dgm:prSet>
      <dgm:spPr/>
      <dgm:t>
        <a:bodyPr/>
        <a:lstStyle/>
        <a:p>
          <a:endParaRPr lang="en-US"/>
        </a:p>
      </dgm:t>
    </dgm:pt>
    <dgm:pt modelId="{37463B2F-3228-42FE-963C-E5FD540E983A}" type="pres">
      <dgm:prSet presAssocID="{CA651E1B-0846-4086-999B-C76733C650CF}" presName="negativeSpace" presStyleCnt="0"/>
      <dgm:spPr/>
    </dgm:pt>
    <dgm:pt modelId="{BDBBD9E6-5788-440B-A9B7-36FF6E1C70EA}" type="pres">
      <dgm:prSet presAssocID="{CA651E1B-0846-4086-999B-C76733C650CF}" presName="childText" presStyleLbl="conFgAcc1" presStyleIdx="3" presStyleCnt="5">
        <dgm:presLayoutVars>
          <dgm:bulletEnabled val="1"/>
        </dgm:presLayoutVars>
      </dgm:prSet>
      <dgm:spPr/>
    </dgm:pt>
    <dgm:pt modelId="{FE64F449-FD9C-4044-8341-20442789476C}" type="pres">
      <dgm:prSet presAssocID="{699CA2C7-20B6-4F39-B0F2-2410EDF43D24}" presName="spaceBetweenRectangles" presStyleCnt="0"/>
      <dgm:spPr/>
    </dgm:pt>
    <dgm:pt modelId="{4F6054D8-FD11-4C8F-BB0E-50BFD107400D}" type="pres">
      <dgm:prSet presAssocID="{FCA406F1-3982-4E1F-AC11-A4C36BF0FAAC}" presName="parentLin" presStyleCnt="0"/>
      <dgm:spPr/>
    </dgm:pt>
    <dgm:pt modelId="{4696A000-2187-43C9-832B-54A293DD7E8B}" type="pres">
      <dgm:prSet presAssocID="{FCA406F1-3982-4E1F-AC11-A4C36BF0FAAC}" presName="parentLeftMargin" presStyleLbl="node1" presStyleIdx="3" presStyleCnt="5"/>
      <dgm:spPr/>
      <dgm:t>
        <a:bodyPr/>
        <a:lstStyle/>
        <a:p>
          <a:endParaRPr lang="en-US"/>
        </a:p>
      </dgm:t>
    </dgm:pt>
    <dgm:pt modelId="{653D188F-A9A6-4772-847B-9A7C9184505C}" type="pres">
      <dgm:prSet presAssocID="{FCA406F1-3982-4E1F-AC11-A4C36BF0FAAC}" presName="parentText" presStyleLbl="node1" presStyleIdx="4" presStyleCnt="5" custScaleX="126365" custScaleY="421382">
        <dgm:presLayoutVars>
          <dgm:chMax val="0"/>
          <dgm:bulletEnabled val="1"/>
        </dgm:presLayoutVars>
      </dgm:prSet>
      <dgm:spPr/>
      <dgm:t>
        <a:bodyPr/>
        <a:lstStyle/>
        <a:p>
          <a:endParaRPr lang="en-US"/>
        </a:p>
      </dgm:t>
    </dgm:pt>
    <dgm:pt modelId="{311C2563-65EE-495B-863C-28386AA23A2A}" type="pres">
      <dgm:prSet presAssocID="{FCA406F1-3982-4E1F-AC11-A4C36BF0FAAC}" presName="negativeSpace" presStyleCnt="0"/>
      <dgm:spPr/>
    </dgm:pt>
    <dgm:pt modelId="{895DC8C3-28A6-4C3A-98C0-ABEE8495A328}" type="pres">
      <dgm:prSet presAssocID="{FCA406F1-3982-4E1F-AC11-A4C36BF0FAAC}" presName="childText" presStyleLbl="conFgAcc1" presStyleIdx="4" presStyleCnt="5">
        <dgm:presLayoutVars>
          <dgm:bulletEnabled val="1"/>
        </dgm:presLayoutVars>
      </dgm:prSet>
      <dgm:spPr/>
    </dgm:pt>
  </dgm:ptLst>
  <dgm:cxnLst>
    <dgm:cxn modelId="{1B347D5A-D89E-4E7A-ACA2-E16D8DD5D579}" type="presOf" srcId="{8AD74665-B984-43CA-B0EA-CFE0A4E6673F}" destId="{9C1BC595-E8FB-450C-8727-08E2699C8E0D}" srcOrd="1" destOrd="0" presId="urn:microsoft.com/office/officeart/2005/8/layout/list1"/>
    <dgm:cxn modelId="{3F6CE8ED-CA64-44A7-8F2C-B746F491367F}" type="presOf" srcId="{8DEA197D-0FD0-40F6-8D2D-81727E101055}" destId="{06EC263B-9B70-472A-A6F1-910521AF12C2}" srcOrd="0" destOrd="0" presId="urn:microsoft.com/office/officeart/2005/8/layout/list1"/>
    <dgm:cxn modelId="{86248EB9-A279-40AA-85CA-A8B384625E1A}" type="presOf" srcId="{8AD74665-B984-43CA-B0EA-CFE0A4E6673F}" destId="{635B4801-A145-4648-A2E0-8CB410B75990}" srcOrd="0" destOrd="0" presId="urn:microsoft.com/office/officeart/2005/8/layout/list1"/>
    <dgm:cxn modelId="{CE1754C5-D0F5-4E66-9B35-5A3D5C17BC25}" type="presOf" srcId="{64C6E5DD-CADD-4434-8FE9-0CC70D268D11}" destId="{52B37959-9BE1-4136-B346-E68270A031F5}" srcOrd="1" destOrd="0" presId="urn:microsoft.com/office/officeart/2005/8/layout/list1"/>
    <dgm:cxn modelId="{8A84079D-5F07-40AB-BF9B-5EC2AD8F3EE6}" srcId="{8DEA197D-0FD0-40F6-8D2D-81727E101055}" destId="{64C6E5DD-CADD-4434-8FE9-0CC70D268D11}" srcOrd="2" destOrd="0" parTransId="{63FE2836-CCA6-4552-8FC0-5CEA96DF4F4B}" sibTransId="{D416D4CA-0BB9-463D-B176-1C7C5B4278EE}"/>
    <dgm:cxn modelId="{8BCEA6E0-FAB0-4972-AE41-15FCC140A97F}" srcId="{8DEA197D-0FD0-40F6-8D2D-81727E101055}" destId="{CA651E1B-0846-4086-999B-C76733C650CF}" srcOrd="3" destOrd="0" parTransId="{82435EB3-D90A-4378-894C-B07992D01AFC}" sibTransId="{699CA2C7-20B6-4F39-B0F2-2410EDF43D24}"/>
    <dgm:cxn modelId="{5969E96F-F595-4624-B23F-2E8B1480C053}" srcId="{8DEA197D-0FD0-40F6-8D2D-81727E101055}" destId="{B64FD73C-2C26-4CCB-BD69-307FF91BEB46}" srcOrd="0" destOrd="0" parTransId="{69318AE4-3FC0-4CAE-A827-C78C999FCBFA}" sibTransId="{DE9D6A89-D8CF-4DD2-90FA-746207A80399}"/>
    <dgm:cxn modelId="{5184C518-8FAF-4D75-A7A4-CD403E6C4DA2}" srcId="{8DEA197D-0FD0-40F6-8D2D-81727E101055}" destId="{FCA406F1-3982-4E1F-AC11-A4C36BF0FAAC}" srcOrd="4" destOrd="0" parTransId="{8A2410EC-55E2-4196-9BFA-D2CCCAFFAD70}" sibTransId="{384C324E-35DE-4654-88FF-0132F1D228A8}"/>
    <dgm:cxn modelId="{240E496D-C0C9-4746-9A45-C775C6B4D085}" type="presOf" srcId="{64C6E5DD-CADD-4434-8FE9-0CC70D268D11}" destId="{AE9DD5E3-E10D-439D-874C-B1463AEFC424}" srcOrd="0" destOrd="0" presId="urn:microsoft.com/office/officeart/2005/8/layout/list1"/>
    <dgm:cxn modelId="{7CC72920-0320-49FF-904C-F83067850098}" type="presOf" srcId="{CA651E1B-0846-4086-999B-C76733C650CF}" destId="{ECFC1597-388A-483D-AB82-8BB60ED25621}" srcOrd="1" destOrd="0" presId="urn:microsoft.com/office/officeart/2005/8/layout/list1"/>
    <dgm:cxn modelId="{5BAD838A-82E2-4C80-ADF3-8321161E5EE1}" type="presOf" srcId="{FCA406F1-3982-4E1F-AC11-A4C36BF0FAAC}" destId="{4696A000-2187-43C9-832B-54A293DD7E8B}" srcOrd="0" destOrd="0" presId="urn:microsoft.com/office/officeart/2005/8/layout/list1"/>
    <dgm:cxn modelId="{CC59DF2E-C1D6-4D10-916F-9F628364B193}" type="presOf" srcId="{B64FD73C-2C26-4CCB-BD69-307FF91BEB46}" destId="{C72C4763-D7C3-44BD-97F8-D0E118771245}" srcOrd="1" destOrd="0" presId="urn:microsoft.com/office/officeart/2005/8/layout/list1"/>
    <dgm:cxn modelId="{4493360A-280A-41B1-A3DF-F0A6D504A766}" type="presOf" srcId="{B64FD73C-2C26-4CCB-BD69-307FF91BEB46}" destId="{6F4453D6-EAB7-4C66-AFFD-AE711C76B959}" srcOrd="0" destOrd="0" presId="urn:microsoft.com/office/officeart/2005/8/layout/list1"/>
    <dgm:cxn modelId="{CBA79ACF-73CD-4533-AAD2-6B95AE9DEF05}" srcId="{8DEA197D-0FD0-40F6-8D2D-81727E101055}" destId="{8AD74665-B984-43CA-B0EA-CFE0A4E6673F}" srcOrd="1" destOrd="0" parTransId="{1D55371C-52B4-4EAE-B980-7E8F3D1CE463}" sibTransId="{1CB7C04B-3E66-462B-8591-29E90EC3EA02}"/>
    <dgm:cxn modelId="{AABC3B3C-0E70-4A94-AA56-51050EEA8B8C}" type="presOf" srcId="{CA651E1B-0846-4086-999B-C76733C650CF}" destId="{C8733171-2894-4A88-8A9E-B6A1B584C4F1}" srcOrd="0" destOrd="0" presId="urn:microsoft.com/office/officeart/2005/8/layout/list1"/>
    <dgm:cxn modelId="{982879EC-8E48-44D7-B0B9-C17AE7003109}" type="presOf" srcId="{FCA406F1-3982-4E1F-AC11-A4C36BF0FAAC}" destId="{653D188F-A9A6-4772-847B-9A7C9184505C}" srcOrd="1" destOrd="0" presId="urn:microsoft.com/office/officeart/2005/8/layout/list1"/>
    <dgm:cxn modelId="{9FC6566F-71FA-439A-8E8A-65B4FB536F87}" type="presParOf" srcId="{06EC263B-9B70-472A-A6F1-910521AF12C2}" destId="{412536CF-F7FD-4874-BA37-A144632F57D6}" srcOrd="0" destOrd="0" presId="urn:microsoft.com/office/officeart/2005/8/layout/list1"/>
    <dgm:cxn modelId="{DCC4E436-3651-4DC9-B885-E48B1B81F0E3}" type="presParOf" srcId="{412536CF-F7FD-4874-BA37-A144632F57D6}" destId="{6F4453D6-EAB7-4C66-AFFD-AE711C76B959}" srcOrd="0" destOrd="0" presId="urn:microsoft.com/office/officeart/2005/8/layout/list1"/>
    <dgm:cxn modelId="{F9462CF9-7BE8-4498-9B66-C1AB4E840510}" type="presParOf" srcId="{412536CF-F7FD-4874-BA37-A144632F57D6}" destId="{C72C4763-D7C3-44BD-97F8-D0E118771245}" srcOrd="1" destOrd="0" presId="urn:microsoft.com/office/officeart/2005/8/layout/list1"/>
    <dgm:cxn modelId="{E81DD157-C349-4F8E-AF5B-64249CC8C52E}" type="presParOf" srcId="{06EC263B-9B70-472A-A6F1-910521AF12C2}" destId="{60F712A9-AC96-48F5-BB28-737ECC7C21D7}" srcOrd="1" destOrd="0" presId="urn:microsoft.com/office/officeart/2005/8/layout/list1"/>
    <dgm:cxn modelId="{090465FC-E9BA-4E1D-9C88-7D747719490E}" type="presParOf" srcId="{06EC263B-9B70-472A-A6F1-910521AF12C2}" destId="{C634554D-BF89-4149-B086-2F8FB4524DBF}" srcOrd="2" destOrd="0" presId="urn:microsoft.com/office/officeart/2005/8/layout/list1"/>
    <dgm:cxn modelId="{D73B85C8-7245-4ECC-B1EF-978413AB20B6}" type="presParOf" srcId="{06EC263B-9B70-472A-A6F1-910521AF12C2}" destId="{105AB816-5FC2-4665-96E0-6462A1196333}" srcOrd="3" destOrd="0" presId="urn:microsoft.com/office/officeart/2005/8/layout/list1"/>
    <dgm:cxn modelId="{2F34FA34-E7D0-4DD1-AF12-46A131A8A960}" type="presParOf" srcId="{06EC263B-9B70-472A-A6F1-910521AF12C2}" destId="{461102AD-DB17-4F73-8E05-142412717316}" srcOrd="4" destOrd="0" presId="urn:microsoft.com/office/officeart/2005/8/layout/list1"/>
    <dgm:cxn modelId="{2B2B6288-4E6C-41B2-848E-84EF6E8F885A}" type="presParOf" srcId="{461102AD-DB17-4F73-8E05-142412717316}" destId="{635B4801-A145-4648-A2E0-8CB410B75990}" srcOrd="0" destOrd="0" presId="urn:microsoft.com/office/officeart/2005/8/layout/list1"/>
    <dgm:cxn modelId="{BAE9BEB3-EE9D-4FAA-B594-90D6FE005A29}" type="presParOf" srcId="{461102AD-DB17-4F73-8E05-142412717316}" destId="{9C1BC595-E8FB-450C-8727-08E2699C8E0D}" srcOrd="1" destOrd="0" presId="urn:microsoft.com/office/officeart/2005/8/layout/list1"/>
    <dgm:cxn modelId="{CD60D396-B956-4535-9BF6-EAD1BDA4846B}" type="presParOf" srcId="{06EC263B-9B70-472A-A6F1-910521AF12C2}" destId="{7D725ED5-4E03-4573-9018-8E572FF38A9B}" srcOrd="5" destOrd="0" presId="urn:microsoft.com/office/officeart/2005/8/layout/list1"/>
    <dgm:cxn modelId="{DBCF5CF9-C09C-4CE2-8CEE-7B7C82BFF255}" type="presParOf" srcId="{06EC263B-9B70-472A-A6F1-910521AF12C2}" destId="{85A541A7-BC6E-4AC6-B202-CA8D05013B96}" srcOrd="6" destOrd="0" presId="urn:microsoft.com/office/officeart/2005/8/layout/list1"/>
    <dgm:cxn modelId="{2EE6E399-8A91-4E15-9192-624A9CA9C416}" type="presParOf" srcId="{06EC263B-9B70-472A-A6F1-910521AF12C2}" destId="{B39517CB-C314-4678-88F5-016283196174}" srcOrd="7" destOrd="0" presId="urn:microsoft.com/office/officeart/2005/8/layout/list1"/>
    <dgm:cxn modelId="{D9DA97DB-334B-440D-8070-0EA23673444A}" type="presParOf" srcId="{06EC263B-9B70-472A-A6F1-910521AF12C2}" destId="{8125360F-C3B1-4B41-B2E2-2F184B5725E4}" srcOrd="8" destOrd="0" presId="urn:microsoft.com/office/officeart/2005/8/layout/list1"/>
    <dgm:cxn modelId="{EE40289A-4E10-4271-910A-7BADB3216729}" type="presParOf" srcId="{8125360F-C3B1-4B41-B2E2-2F184B5725E4}" destId="{AE9DD5E3-E10D-439D-874C-B1463AEFC424}" srcOrd="0" destOrd="0" presId="urn:microsoft.com/office/officeart/2005/8/layout/list1"/>
    <dgm:cxn modelId="{0216C37E-1130-4285-9C4E-5F2DF839710E}" type="presParOf" srcId="{8125360F-C3B1-4B41-B2E2-2F184B5725E4}" destId="{52B37959-9BE1-4136-B346-E68270A031F5}" srcOrd="1" destOrd="0" presId="urn:microsoft.com/office/officeart/2005/8/layout/list1"/>
    <dgm:cxn modelId="{6061772B-8B25-4BCC-8624-97D714E9E09A}" type="presParOf" srcId="{06EC263B-9B70-472A-A6F1-910521AF12C2}" destId="{CA375EE1-6448-4A4B-9823-4B435159573C}" srcOrd="9" destOrd="0" presId="urn:microsoft.com/office/officeart/2005/8/layout/list1"/>
    <dgm:cxn modelId="{7F6A3017-8683-4513-A8E4-1FB02881D2FC}" type="presParOf" srcId="{06EC263B-9B70-472A-A6F1-910521AF12C2}" destId="{B9DACC37-ACC0-4975-8507-BCB337DFED81}" srcOrd="10" destOrd="0" presId="urn:microsoft.com/office/officeart/2005/8/layout/list1"/>
    <dgm:cxn modelId="{02EA8C1A-021B-4B08-A55B-9D8DD0A3DB89}" type="presParOf" srcId="{06EC263B-9B70-472A-A6F1-910521AF12C2}" destId="{D95AFD66-1098-4489-8688-05C9FA91146C}" srcOrd="11" destOrd="0" presId="urn:microsoft.com/office/officeart/2005/8/layout/list1"/>
    <dgm:cxn modelId="{939ADE31-CD9C-48F3-87CA-50999AB548D0}" type="presParOf" srcId="{06EC263B-9B70-472A-A6F1-910521AF12C2}" destId="{1A13C48C-86B6-4C90-9088-9DE4C021C858}" srcOrd="12" destOrd="0" presId="urn:microsoft.com/office/officeart/2005/8/layout/list1"/>
    <dgm:cxn modelId="{950F9AF2-2F4B-41E1-931C-361F59B4C4D6}" type="presParOf" srcId="{1A13C48C-86B6-4C90-9088-9DE4C021C858}" destId="{C8733171-2894-4A88-8A9E-B6A1B584C4F1}" srcOrd="0" destOrd="0" presId="urn:microsoft.com/office/officeart/2005/8/layout/list1"/>
    <dgm:cxn modelId="{112817B9-3EB5-49F9-89D6-0E39EA89BC1C}" type="presParOf" srcId="{1A13C48C-86B6-4C90-9088-9DE4C021C858}" destId="{ECFC1597-388A-483D-AB82-8BB60ED25621}" srcOrd="1" destOrd="0" presId="urn:microsoft.com/office/officeart/2005/8/layout/list1"/>
    <dgm:cxn modelId="{DA1A44C4-CFDE-42B9-B4DC-D858D0A01A8A}" type="presParOf" srcId="{06EC263B-9B70-472A-A6F1-910521AF12C2}" destId="{37463B2F-3228-42FE-963C-E5FD540E983A}" srcOrd="13" destOrd="0" presId="urn:microsoft.com/office/officeart/2005/8/layout/list1"/>
    <dgm:cxn modelId="{1DB7E18B-F8FB-4B83-BCF7-A952B3B5FE43}" type="presParOf" srcId="{06EC263B-9B70-472A-A6F1-910521AF12C2}" destId="{BDBBD9E6-5788-440B-A9B7-36FF6E1C70EA}" srcOrd="14" destOrd="0" presId="urn:microsoft.com/office/officeart/2005/8/layout/list1"/>
    <dgm:cxn modelId="{0FAE02C4-2259-47AB-AC1D-9D76BDE07FC1}" type="presParOf" srcId="{06EC263B-9B70-472A-A6F1-910521AF12C2}" destId="{FE64F449-FD9C-4044-8341-20442789476C}" srcOrd="15" destOrd="0" presId="urn:microsoft.com/office/officeart/2005/8/layout/list1"/>
    <dgm:cxn modelId="{7400D3ED-E4C3-4DF1-937A-B512F5F719E9}" type="presParOf" srcId="{06EC263B-9B70-472A-A6F1-910521AF12C2}" destId="{4F6054D8-FD11-4C8F-BB0E-50BFD107400D}" srcOrd="16" destOrd="0" presId="urn:microsoft.com/office/officeart/2005/8/layout/list1"/>
    <dgm:cxn modelId="{FBFE0457-F329-4369-ADA4-88C9624555C6}" type="presParOf" srcId="{4F6054D8-FD11-4C8F-BB0E-50BFD107400D}" destId="{4696A000-2187-43C9-832B-54A293DD7E8B}" srcOrd="0" destOrd="0" presId="urn:microsoft.com/office/officeart/2005/8/layout/list1"/>
    <dgm:cxn modelId="{96AB1A51-DABD-4ACF-BEA3-FFFCD7DB94A9}" type="presParOf" srcId="{4F6054D8-FD11-4C8F-BB0E-50BFD107400D}" destId="{653D188F-A9A6-4772-847B-9A7C9184505C}" srcOrd="1" destOrd="0" presId="urn:microsoft.com/office/officeart/2005/8/layout/list1"/>
    <dgm:cxn modelId="{22376D26-E014-4BC8-9533-ED85D563D9B7}" type="presParOf" srcId="{06EC263B-9B70-472A-A6F1-910521AF12C2}" destId="{311C2563-65EE-495B-863C-28386AA23A2A}" srcOrd="17" destOrd="0" presId="urn:microsoft.com/office/officeart/2005/8/layout/list1"/>
    <dgm:cxn modelId="{2A22675D-07AD-43A8-8A2E-79DEAB880134}" type="presParOf" srcId="{06EC263B-9B70-472A-A6F1-910521AF12C2}" destId="{895DC8C3-28A6-4C3A-98C0-ABEE8495A328}"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DEA197D-0FD0-40F6-8D2D-81727E101055}" type="doc">
      <dgm:prSet loTypeId="urn:microsoft.com/office/officeart/2005/8/layout/list1" loCatId="list" qsTypeId="urn:microsoft.com/office/officeart/2005/8/quickstyle/simple1" qsCatId="simple" csTypeId="urn:microsoft.com/office/officeart/2005/8/colors/accent1_1" csCatId="accent1" phldr="1"/>
      <dgm:spPr/>
    </dgm:pt>
    <dgm:pt modelId="{57B4AC1E-4DE1-422E-A5D7-2825774C666A}">
      <dgm:prSet phldrT="[Text]" custT="1"/>
      <dgm:spPr/>
      <dgm:t>
        <a:bodyPr/>
        <a:lstStyle/>
        <a:p>
          <a:pPr algn="just"/>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6. </a:t>
          </a:r>
          <a:r>
            <a:rPr lang="en-US" sz="1600" dirty="0">
              <a:latin typeface="Tahoma" panose="020B0604030504040204" pitchFamily="34" charset="0"/>
              <a:ea typeface="Tahoma" panose="020B0604030504040204" pitchFamily="34" charset="0"/>
              <a:cs typeface="Tahoma" panose="020B0604030504040204" pitchFamily="34" charset="0"/>
            </a:rPr>
            <a:t>Xin ý </a:t>
          </a:r>
          <a:r>
            <a:rPr lang="en-US" sz="1600" dirty="0" err="1">
              <a:latin typeface="Tahoma" panose="020B0604030504040204" pitchFamily="34" charset="0"/>
              <a:ea typeface="Tahoma" panose="020B0604030504040204" pitchFamily="34" charset="0"/>
              <a:cs typeface="Tahoma" panose="020B0604030504040204" pitchFamily="34" charset="0"/>
            </a:rPr>
            <a:t>kiến</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các</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Bộ</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ngành</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địa</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phương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đối</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tượng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thụ</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hưởng</a:t>
          </a:r>
          <a:r>
            <a:rPr lang="en-US" sz="1600" dirty="0">
              <a:latin typeface="Tahoma" panose="020B0604030504040204" pitchFamily="34" charset="0"/>
              <a:ea typeface="Tahoma" panose="020B0604030504040204" pitchFamily="34" charset="0"/>
              <a:cs typeface="Tahoma" panose="020B0604030504040204" pitchFamily="34" charset="0"/>
            </a:rPr>
            <a:t>…</a:t>
          </a:r>
        </a:p>
      </dgm:t>
    </dgm:pt>
    <dgm:pt modelId="{FA37D3CB-B184-4432-8EE4-49EA9FD3C54C}" type="parTrans" cxnId="{35D6216E-B004-4809-BDA9-FCA780069B56}">
      <dgm:prSet/>
      <dgm:spPr/>
      <dgm:t>
        <a:bodyPr/>
        <a:lstStyle/>
        <a:p>
          <a:endParaRPr lang="en-US" sz="1600">
            <a:latin typeface="Tahoma" panose="020B0604030504040204" pitchFamily="34" charset="0"/>
            <a:ea typeface="Tahoma" panose="020B0604030504040204" pitchFamily="34" charset="0"/>
            <a:cs typeface="Tahoma" panose="020B0604030504040204" pitchFamily="34" charset="0"/>
          </a:endParaRPr>
        </a:p>
      </dgm:t>
    </dgm:pt>
    <dgm:pt modelId="{32A2EDF2-35EB-416D-BE20-E28C55ED00AC}" type="sibTrans" cxnId="{35D6216E-B004-4809-BDA9-FCA780069B56}">
      <dgm:prSet/>
      <dgm:spPr/>
      <dgm:t>
        <a:bodyPr/>
        <a:lstStyle/>
        <a:p>
          <a:endParaRPr lang="en-US" sz="1600">
            <a:latin typeface="Tahoma" panose="020B0604030504040204" pitchFamily="34" charset="0"/>
            <a:ea typeface="Tahoma" panose="020B0604030504040204" pitchFamily="34" charset="0"/>
            <a:cs typeface="Tahoma" panose="020B0604030504040204" pitchFamily="34" charset="0"/>
          </a:endParaRPr>
        </a:p>
      </dgm:t>
    </dgm:pt>
    <dgm:pt modelId="{EC66BB3F-FD4C-4EE0-BF4C-083393A956F3}">
      <dgm:prSet phldrT="[Text]" custT="1"/>
      <dgm:spPr/>
      <dgm:t>
        <a:bodyPr/>
        <a:lstStyle/>
        <a:p>
          <a:pPr algn="just"/>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7. </a:t>
          </a:r>
          <a:r>
            <a:rPr lang="en-US" sz="1600" dirty="0" err="1">
              <a:latin typeface="Tahoma" panose="020B0604030504040204" pitchFamily="34" charset="0"/>
              <a:ea typeface="Tahoma" panose="020B0604030504040204" pitchFamily="34" charset="0"/>
              <a:cs typeface="Tahoma" panose="020B0604030504040204" pitchFamily="34" charset="0"/>
            </a:rPr>
            <a:t>Tiếp</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thu</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góp</a:t>
          </a:r>
          <a:r>
            <a:rPr lang="en-US" sz="1600" dirty="0">
              <a:latin typeface="Tahoma" panose="020B0604030504040204" pitchFamily="34" charset="0"/>
              <a:ea typeface="Tahoma" panose="020B0604030504040204" pitchFamily="34" charset="0"/>
              <a:cs typeface="Tahoma" panose="020B0604030504040204" pitchFamily="34" charset="0"/>
            </a:rPr>
            <a:t> ý, </a:t>
          </a:r>
          <a:r>
            <a:rPr lang="en-US" sz="1600" dirty="0" err="1">
              <a:latin typeface="Tahoma" panose="020B0604030504040204" pitchFamily="34" charset="0"/>
              <a:ea typeface="Tahoma" panose="020B0604030504040204" pitchFamily="34" charset="0"/>
              <a:cs typeface="Tahoma" panose="020B0604030504040204" pitchFamily="34" charset="0"/>
            </a:rPr>
            <a:t>xây</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dựng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dự</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thảo</a:t>
          </a:r>
          <a:r>
            <a:rPr lang="en-US" sz="1600" dirty="0">
              <a:latin typeface="Tahoma" panose="020B0604030504040204" pitchFamily="34" charset="0"/>
              <a:ea typeface="Tahoma" panose="020B0604030504040204" pitchFamily="34" charset="0"/>
              <a:cs typeface="Tahoma" panose="020B0604030504040204" pitchFamily="34" charset="0"/>
            </a:rPr>
            <a:t> 3</a:t>
          </a:r>
        </a:p>
      </dgm:t>
    </dgm:pt>
    <dgm:pt modelId="{E30D30A5-599F-4F72-9A70-28D394C0F1E6}" type="parTrans" cxnId="{C99204EA-89BC-41DB-8A65-30E6B9E6B9FD}">
      <dgm:prSet/>
      <dgm:spPr/>
      <dgm:t>
        <a:bodyPr/>
        <a:lstStyle/>
        <a:p>
          <a:endParaRPr lang="en-US" sz="1600">
            <a:latin typeface="Tahoma" panose="020B0604030504040204" pitchFamily="34" charset="0"/>
            <a:ea typeface="Tahoma" panose="020B0604030504040204" pitchFamily="34" charset="0"/>
            <a:cs typeface="Tahoma" panose="020B0604030504040204" pitchFamily="34" charset="0"/>
          </a:endParaRPr>
        </a:p>
      </dgm:t>
    </dgm:pt>
    <dgm:pt modelId="{140B42B8-ACC7-4495-BC79-E19B77646DD1}" type="sibTrans" cxnId="{C99204EA-89BC-41DB-8A65-30E6B9E6B9FD}">
      <dgm:prSet/>
      <dgm:spPr/>
      <dgm:t>
        <a:bodyPr/>
        <a:lstStyle/>
        <a:p>
          <a:endParaRPr lang="en-US" sz="1600">
            <a:latin typeface="Tahoma" panose="020B0604030504040204" pitchFamily="34" charset="0"/>
            <a:ea typeface="Tahoma" panose="020B0604030504040204" pitchFamily="34" charset="0"/>
            <a:cs typeface="Tahoma" panose="020B0604030504040204" pitchFamily="34" charset="0"/>
          </a:endParaRPr>
        </a:p>
      </dgm:t>
    </dgm:pt>
    <dgm:pt modelId="{1562A323-26B7-435A-A8D2-736E05CB57BA}">
      <dgm:prSet phldrT="[Text]" custT="1"/>
      <dgm:spPr/>
      <dgm:t>
        <a:bodyPr/>
        <a:lstStyle/>
        <a:p>
          <a:pPr algn="just"/>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8. </a:t>
          </a:r>
          <a:r>
            <a:rPr lang="en-US" sz="1600" dirty="0">
              <a:latin typeface="Tahoma" panose="020B0604030504040204" pitchFamily="34" charset="0"/>
              <a:ea typeface="Tahoma" panose="020B0604030504040204" pitchFamily="34" charset="0"/>
              <a:cs typeface="Tahoma" panose="020B0604030504040204" pitchFamily="34" charset="0"/>
            </a:rPr>
            <a:t>Xin ý </a:t>
          </a:r>
          <a:r>
            <a:rPr lang="en-US" sz="1600" dirty="0" err="1">
              <a:latin typeface="Tahoma" panose="020B0604030504040204" pitchFamily="34" charset="0"/>
              <a:ea typeface="Tahoma" panose="020B0604030504040204" pitchFamily="34" charset="0"/>
              <a:cs typeface="Tahoma" panose="020B0604030504040204" pitchFamily="34" charset="0"/>
            </a:rPr>
            <a:t>kiến</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thống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nhất</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của</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các</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Bộ</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ngành</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theo</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quy</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định</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tiếp</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tục</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xin</a:t>
          </a:r>
          <a:r>
            <a:rPr lang="en-US" sz="1600" dirty="0">
              <a:latin typeface="Tahoma" panose="020B0604030504040204" pitchFamily="34" charset="0"/>
              <a:ea typeface="Tahoma" panose="020B0604030504040204" pitchFamily="34" charset="0"/>
              <a:cs typeface="Tahoma" panose="020B0604030504040204" pitchFamily="34" charset="0"/>
            </a:rPr>
            <a:t> ý </a:t>
          </a:r>
          <a:r>
            <a:rPr lang="en-US" sz="1600" dirty="0" err="1">
              <a:latin typeface="Tahoma" panose="020B0604030504040204" pitchFamily="34" charset="0"/>
              <a:ea typeface="Tahoma" panose="020B0604030504040204" pitchFamily="34" charset="0"/>
              <a:cs typeface="Tahoma" panose="020B0604030504040204" pitchFamily="34" charset="0"/>
            </a:rPr>
            <a:t>kiến</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các</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Cục</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Vụ</a:t>
          </a:r>
          <a:endParaRPr lang="en-US" sz="1600" dirty="0">
            <a:latin typeface="Tahoma" panose="020B0604030504040204" pitchFamily="34" charset="0"/>
            <a:ea typeface="Tahoma" panose="020B0604030504040204" pitchFamily="34" charset="0"/>
            <a:cs typeface="Tahoma" panose="020B0604030504040204" pitchFamily="34" charset="0"/>
          </a:endParaRPr>
        </a:p>
      </dgm:t>
    </dgm:pt>
    <dgm:pt modelId="{22DBD380-E1A2-49FC-8509-F528EBB22077}" type="parTrans" cxnId="{2CE24B84-52A3-4F32-9A85-B61BDA18E6B2}">
      <dgm:prSet/>
      <dgm:spPr/>
      <dgm:t>
        <a:bodyPr/>
        <a:lstStyle/>
        <a:p>
          <a:endParaRPr lang="en-US" sz="1600">
            <a:latin typeface="Tahoma" panose="020B0604030504040204" pitchFamily="34" charset="0"/>
            <a:ea typeface="Tahoma" panose="020B0604030504040204" pitchFamily="34" charset="0"/>
            <a:cs typeface="Tahoma" panose="020B0604030504040204" pitchFamily="34" charset="0"/>
          </a:endParaRPr>
        </a:p>
      </dgm:t>
    </dgm:pt>
    <dgm:pt modelId="{3DF836AE-C73B-4530-A704-FDC02ABB6F0A}" type="sibTrans" cxnId="{2CE24B84-52A3-4F32-9A85-B61BDA18E6B2}">
      <dgm:prSet/>
      <dgm:spPr/>
      <dgm:t>
        <a:bodyPr/>
        <a:lstStyle/>
        <a:p>
          <a:endParaRPr lang="en-US" sz="1600">
            <a:latin typeface="Tahoma" panose="020B0604030504040204" pitchFamily="34" charset="0"/>
            <a:ea typeface="Tahoma" panose="020B0604030504040204" pitchFamily="34" charset="0"/>
            <a:cs typeface="Tahoma" panose="020B0604030504040204" pitchFamily="34" charset="0"/>
          </a:endParaRPr>
        </a:p>
      </dgm:t>
    </dgm:pt>
    <dgm:pt modelId="{F54992A1-2702-4DDB-ACCE-1F53C7C72522}">
      <dgm:prSet phldrT="[Text]" custT="1"/>
      <dgm:spPr/>
      <dgm:t>
        <a:bodyPr/>
        <a:lstStyle/>
        <a:p>
          <a:pPr algn="just"/>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9. </a:t>
          </a:r>
          <a:r>
            <a:rPr lang="en-US" sz="1600" dirty="0" err="1">
              <a:latin typeface="Tahoma" panose="020B0604030504040204" pitchFamily="34" charset="0"/>
              <a:ea typeface="Tahoma" panose="020B0604030504040204" pitchFamily="34" charset="0"/>
              <a:cs typeface="Tahoma" panose="020B0604030504040204" pitchFamily="34" charset="0"/>
            </a:rPr>
            <a:t>Tiếp</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thu</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góp</a:t>
          </a:r>
          <a:r>
            <a:rPr lang="en-US" sz="1600" dirty="0">
              <a:latin typeface="Tahoma" panose="020B0604030504040204" pitchFamily="34" charset="0"/>
              <a:ea typeface="Tahoma" panose="020B0604030504040204" pitchFamily="34" charset="0"/>
              <a:cs typeface="Tahoma" panose="020B0604030504040204" pitchFamily="34" charset="0"/>
            </a:rPr>
            <a:t> ý, </a:t>
          </a:r>
          <a:r>
            <a:rPr lang="en-US" sz="1600" dirty="0" err="1">
              <a:latin typeface="Tahoma" panose="020B0604030504040204" pitchFamily="34" charset="0"/>
              <a:ea typeface="Tahoma" panose="020B0604030504040204" pitchFamily="34" charset="0"/>
              <a:cs typeface="Tahoma" panose="020B0604030504040204" pitchFamily="34" charset="0"/>
            </a:rPr>
            <a:t>xây</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dựng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hồ</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sơ</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và</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gửi</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Vụ</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Pháp</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chế</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hoặc</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Bộ</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Tư</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pháp</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thẩm</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định</a:t>
          </a:r>
          <a:endParaRPr lang="en-US" sz="1600" dirty="0">
            <a:latin typeface="Tahoma" panose="020B0604030504040204" pitchFamily="34" charset="0"/>
            <a:ea typeface="Tahoma" panose="020B0604030504040204" pitchFamily="34" charset="0"/>
            <a:cs typeface="Tahoma" panose="020B0604030504040204" pitchFamily="34" charset="0"/>
          </a:endParaRPr>
        </a:p>
      </dgm:t>
    </dgm:pt>
    <dgm:pt modelId="{74D9C9A1-7E2F-459A-ACA5-FA485D23CB0E}" type="parTrans" cxnId="{6C93D0A3-2EEF-494D-AE19-2E11A37A7933}">
      <dgm:prSet/>
      <dgm:spPr/>
      <dgm:t>
        <a:bodyPr/>
        <a:lstStyle/>
        <a:p>
          <a:endParaRPr lang="en-US" sz="1600">
            <a:latin typeface="Tahoma" panose="020B0604030504040204" pitchFamily="34" charset="0"/>
            <a:ea typeface="Tahoma" panose="020B0604030504040204" pitchFamily="34" charset="0"/>
            <a:cs typeface="Tahoma" panose="020B0604030504040204" pitchFamily="34" charset="0"/>
          </a:endParaRPr>
        </a:p>
      </dgm:t>
    </dgm:pt>
    <dgm:pt modelId="{A8169B94-9E18-4EDE-A1BD-05D0343E993B}" type="sibTrans" cxnId="{6C93D0A3-2EEF-494D-AE19-2E11A37A7933}">
      <dgm:prSet/>
      <dgm:spPr/>
      <dgm:t>
        <a:bodyPr/>
        <a:lstStyle/>
        <a:p>
          <a:endParaRPr lang="en-US" sz="1600">
            <a:latin typeface="Tahoma" panose="020B0604030504040204" pitchFamily="34" charset="0"/>
            <a:ea typeface="Tahoma" panose="020B0604030504040204" pitchFamily="34" charset="0"/>
            <a:cs typeface="Tahoma" panose="020B0604030504040204" pitchFamily="34" charset="0"/>
          </a:endParaRPr>
        </a:p>
      </dgm:t>
    </dgm:pt>
    <dgm:pt modelId="{EB22C62F-E220-42B6-835A-23B74F2D1E93}">
      <dgm:prSet phldrT="[Text]" custT="1"/>
      <dgm:spPr/>
      <dgm:t>
        <a:bodyPr/>
        <a:lstStyle/>
        <a:p>
          <a:pPr algn="just"/>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10. </a:t>
          </a:r>
          <a:r>
            <a:rPr lang="en-US" sz="1600" dirty="0" err="1">
              <a:latin typeface="Tahoma" panose="020B0604030504040204" pitchFamily="34" charset="0"/>
              <a:ea typeface="Tahoma" panose="020B0604030504040204" pitchFamily="34" charset="0"/>
              <a:cs typeface="Tahoma" panose="020B0604030504040204" pitchFamily="34" charset="0"/>
            </a:rPr>
            <a:t>Xây</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dựng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dự</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thảo</a:t>
          </a:r>
          <a:r>
            <a:rPr lang="en-US" sz="1600" dirty="0">
              <a:latin typeface="Tahoma" panose="020B0604030504040204" pitchFamily="34" charset="0"/>
              <a:ea typeface="Tahoma" panose="020B0604030504040204" pitchFamily="34" charset="0"/>
              <a:cs typeface="Tahoma" panose="020B0604030504040204" pitchFamily="34" charset="0"/>
            </a:rPr>
            <a:t> 4, </a:t>
          </a:r>
          <a:r>
            <a:rPr lang="en-US" sz="1600" dirty="0" err="1">
              <a:latin typeface="Tahoma" panose="020B0604030504040204" pitchFamily="34" charset="0"/>
              <a:ea typeface="Tahoma" panose="020B0604030504040204" pitchFamily="34" charset="0"/>
              <a:cs typeface="Tahoma" panose="020B0604030504040204" pitchFamily="34" charset="0"/>
            </a:rPr>
            <a:t>xin</a:t>
          </a:r>
          <a:r>
            <a:rPr lang="en-US" sz="1600" dirty="0">
              <a:latin typeface="Tahoma" panose="020B0604030504040204" pitchFamily="34" charset="0"/>
              <a:ea typeface="Tahoma" panose="020B0604030504040204" pitchFamily="34" charset="0"/>
              <a:cs typeface="Tahoma" panose="020B0604030504040204" pitchFamily="34" charset="0"/>
            </a:rPr>
            <a:t> ý </a:t>
          </a:r>
          <a:r>
            <a:rPr lang="en-US" sz="1600" dirty="0" err="1">
              <a:latin typeface="Tahoma" panose="020B0604030504040204" pitchFamily="34" charset="0"/>
              <a:ea typeface="Tahoma" panose="020B0604030504040204" pitchFamily="34" charset="0"/>
              <a:cs typeface="Tahoma" panose="020B0604030504040204" pitchFamily="34" charset="0"/>
            </a:rPr>
            <a:t>kiến</a:t>
          </a:r>
          <a:r>
            <a:rPr lang="en-US" sz="1600" dirty="0">
              <a:latin typeface="Tahoma" panose="020B0604030504040204" pitchFamily="34" charset="0"/>
              <a:ea typeface="Tahoma" panose="020B0604030504040204" pitchFamily="34" charset="0"/>
              <a:cs typeface="Tahoma" panose="020B0604030504040204" pitchFamily="34" charset="0"/>
            </a:rPr>
            <a:t> Ban </a:t>
          </a:r>
          <a:r>
            <a:rPr lang="en-US" sz="1600" dirty="0" err="1">
              <a:latin typeface="Tahoma" panose="020B0604030504040204" pitchFamily="34" charset="0"/>
              <a:ea typeface="Tahoma" panose="020B0604030504040204" pitchFamily="34" charset="0"/>
              <a:cs typeface="Tahoma" panose="020B0604030504040204" pitchFamily="34" charset="0"/>
            </a:rPr>
            <a:t>Cán</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sự</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Đảng</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Lãnh</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đạo</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Bộ</a:t>
          </a:r>
          <a:endParaRPr lang="en-US" sz="1600" dirty="0">
            <a:latin typeface="Tahoma" panose="020B0604030504040204" pitchFamily="34" charset="0"/>
            <a:ea typeface="Tahoma" panose="020B0604030504040204" pitchFamily="34" charset="0"/>
            <a:cs typeface="Tahoma" panose="020B0604030504040204" pitchFamily="34" charset="0"/>
          </a:endParaRPr>
        </a:p>
      </dgm:t>
    </dgm:pt>
    <dgm:pt modelId="{C343F36A-795B-4D57-8C17-D8D86A9B00CC}" type="parTrans" cxnId="{E13957FD-4154-4618-A4D4-7CE8F49D7A51}">
      <dgm:prSet/>
      <dgm:spPr/>
      <dgm:t>
        <a:bodyPr/>
        <a:lstStyle/>
        <a:p>
          <a:endParaRPr lang="en-US" sz="1600">
            <a:latin typeface="Tahoma" panose="020B0604030504040204" pitchFamily="34" charset="0"/>
            <a:ea typeface="Tahoma" panose="020B0604030504040204" pitchFamily="34" charset="0"/>
            <a:cs typeface="Tahoma" panose="020B0604030504040204" pitchFamily="34" charset="0"/>
          </a:endParaRPr>
        </a:p>
      </dgm:t>
    </dgm:pt>
    <dgm:pt modelId="{A50FEB1E-CFD4-48A9-9CF6-585F37F81E12}" type="sibTrans" cxnId="{E13957FD-4154-4618-A4D4-7CE8F49D7A51}">
      <dgm:prSet/>
      <dgm:spPr/>
      <dgm:t>
        <a:bodyPr/>
        <a:lstStyle/>
        <a:p>
          <a:endParaRPr lang="en-US" sz="1600">
            <a:latin typeface="Tahoma" panose="020B0604030504040204" pitchFamily="34" charset="0"/>
            <a:ea typeface="Tahoma" panose="020B0604030504040204" pitchFamily="34" charset="0"/>
            <a:cs typeface="Tahoma" panose="020B0604030504040204" pitchFamily="34" charset="0"/>
          </a:endParaRPr>
        </a:p>
      </dgm:t>
    </dgm:pt>
    <dgm:pt modelId="{6A33CD8C-DC4B-4252-976F-F896227AE657}">
      <dgm:prSet phldrT="[Text]" custT="1"/>
      <dgm:spPr/>
      <dgm:t>
        <a:bodyPr/>
        <a:lstStyle/>
        <a:p>
          <a:pPr algn="just"/>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11.</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Trình</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Lãnh</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đạo</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Bộ</a:t>
          </a:r>
          <a:r>
            <a:rPr lang="en-US" sz="1600" dirty="0">
              <a:latin typeface="Tahoma" panose="020B0604030504040204" pitchFamily="34" charset="0"/>
              <a:ea typeface="Tahoma" panose="020B0604030504040204" pitchFamily="34" charset="0"/>
              <a:cs typeface="Tahoma" panose="020B0604030504040204" pitchFamily="34" charset="0"/>
            </a:rPr>
            <a:t> ban </a:t>
          </a:r>
          <a:r>
            <a:rPr lang="en-US" sz="1600" dirty="0" err="1">
              <a:latin typeface="Tahoma" panose="020B0604030504040204" pitchFamily="34" charset="0"/>
              <a:ea typeface="Tahoma" panose="020B0604030504040204" pitchFamily="34" charset="0"/>
              <a:cs typeface="Tahoma" panose="020B0604030504040204" pitchFamily="34" charset="0"/>
            </a:rPr>
            <a:t>hành</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hoặc</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trình</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Chính</a:t>
          </a:r>
          <a:r>
            <a:rPr lang="en-US" sz="1600" dirty="0">
              <a:latin typeface="Tahoma" panose="020B0604030504040204" pitchFamily="34" charset="0"/>
              <a:ea typeface="Tahoma" panose="020B0604030504040204" pitchFamily="34" charset="0"/>
              <a:cs typeface="Tahoma" panose="020B0604030504040204" pitchFamily="34" charset="0"/>
            </a:rPr>
            <a:t> </a:t>
          </a:r>
          <a:r>
            <a:rPr lang="en-US" sz="1600" dirty="0" err="1">
              <a:latin typeface="Tahoma" panose="020B0604030504040204" pitchFamily="34" charset="0"/>
              <a:ea typeface="Tahoma" panose="020B0604030504040204" pitchFamily="34" charset="0"/>
              <a:cs typeface="Tahoma" panose="020B0604030504040204" pitchFamily="34" charset="0"/>
            </a:rPr>
            <a:t>phủ</a:t>
          </a:r>
          <a:r>
            <a:rPr lang="en-US" sz="1600" dirty="0">
              <a:latin typeface="Tahoma" panose="020B0604030504040204" pitchFamily="34" charset="0"/>
              <a:ea typeface="Tahoma" panose="020B0604030504040204" pitchFamily="34" charset="0"/>
              <a:cs typeface="Tahoma" panose="020B0604030504040204" pitchFamily="34" charset="0"/>
            </a:rPr>
            <a:t> ban </a:t>
          </a:r>
          <a:r>
            <a:rPr lang="en-US" sz="1600" dirty="0" err="1">
              <a:latin typeface="Tahoma" panose="020B0604030504040204" pitchFamily="34" charset="0"/>
              <a:ea typeface="Tahoma" panose="020B0604030504040204" pitchFamily="34" charset="0"/>
              <a:cs typeface="Tahoma" panose="020B0604030504040204" pitchFamily="34" charset="0"/>
            </a:rPr>
            <a:t>hành</a:t>
          </a:r>
          <a:endParaRPr lang="en-US" sz="1600" dirty="0">
            <a:latin typeface="Tahoma" panose="020B0604030504040204" pitchFamily="34" charset="0"/>
            <a:ea typeface="Tahoma" panose="020B0604030504040204" pitchFamily="34" charset="0"/>
            <a:cs typeface="Tahoma" panose="020B0604030504040204" pitchFamily="34" charset="0"/>
          </a:endParaRPr>
        </a:p>
      </dgm:t>
    </dgm:pt>
    <dgm:pt modelId="{1330096D-0BAD-46CA-8D7C-7A93885C9D09}" type="parTrans" cxnId="{07AC8EB7-F56E-4A67-B61C-D3CB0C7C8485}">
      <dgm:prSet/>
      <dgm:spPr/>
      <dgm:t>
        <a:bodyPr/>
        <a:lstStyle/>
        <a:p>
          <a:endParaRPr lang="en-US" sz="1600">
            <a:latin typeface="Tahoma" panose="020B0604030504040204" pitchFamily="34" charset="0"/>
            <a:ea typeface="Tahoma" panose="020B0604030504040204" pitchFamily="34" charset="0"/>
            <a:cs typeface="Tahoma" panose="020B0604030504040204" pitchFamily="34" charset="0"/>
          </a:endParaRPr>
        </a:p>
      </dgm:t>
    </dgm:pt>
    <dgm:pt modelId="{3DC5292F-204B-4978-A816-81EF26C291B0}" type="sibTrans" cxnId="{07AC8EB7-F56E-4A67-B61C-D3CB0C7C8485}">
      <dgm:prSet/>
      <dgm:spPr/>
      <dgm:t>
        <a:bodyPr/>
        <a:lstStyle/>
        <a:p>
          <a:endParaRPr lang="en-US" sz="1600">
            <a:latin typeface="Tahoma" panose="020B0604030504040204" pitchFamily="34" charset="0"/>
            <a:ea typeface="Tahoma" panose="020B0604030504040204" pitchFamily="34" charset="0"/>
            <a:cs typeface="Tahoma" panose="020B0604030504040204" pitchFamily="34" charset="0"/>
          </a:endParaRPr>
        </a:p>
      </dgm:t>
    </dgm:pt>
    <dgm:pt modelId="{06EC263B-9B70-472A-A6F1-910521AF12C2}" type="pres">
      <dgm:prSet presAssocID="{8DEA197D-0FD0-40F6-8D2D-81727E101055}" presName="linear" presStyleCnt="0">
        <dgm:presLayoutVars>
          <dgm:dir/>
          <dgm:animLvl val="lvl"/>
          <dgm:resizeHandles val="exact"/>
        </dgm:presLayoutVars>
      </dgm:prSet>
      <dgm:spPr/>
    </dgm:pt>
    <dgm:pt modelId="{FB8B8518-0B75-43EB-9080-739C4A04E32C}" type="pres">
      <dgm:prSet presAssocID="{57B4AC1E-4DE1-422E-A5D7-2825774C666A}" presName="parentLin" presStyleCnt="0"/>
      <dgm:spPr/>
    </dgm:pt>
    <dgm:pt modelId="{FA60CF0E-1033-40C7-BEEB-68EEFDFD472B}" type="pres">
      <dgm:prSet presAssocID="{57B4AC1E-4DE1-422E-A5D7-2825774C666A}" presName="parentLeftMargin" presStyleLbl="node1" presStyleIdx="0" presStyleCnt="6"/>
      <dgm:spPr/>
      <dgm:t>
        <a:bodyPr/>
        <a:lstStyle/>
        <a:p>
          <a:endParaRPr lang="en-US"/>
        </a:p>
      </dgm:t>
    </dgm:pt>
    <dgm:pt modelId="{0F61AEB5-6E93-4B49-8CD7-8CB766860A38}" type="pres">
      <dgm:prSet presAssocID="{57B4AC1E-4DE1-422E-A5D7-2825774C666A}" presName="parentText" presStyleLbl="node1" presStyleIdx="0" presStyleCnt="6" custScaleX="124778" custScaleY="284118">
        <dgm:presLayoutVars>
          <dgm:chMax val="0"/>
          <dgm:bulletEnabled val="1"/>
        </dgm:presLayoutVars>
      </dgm:prSet>
      <dgm:spPr/>
      <dgm:t>
        <a:bodyPr/>
        <a:lstStyle/>
        <a:p>
          <a:endParaRPr lang="en-US"/>
        </a:p>
      </dgm:t>
    </dgm:pt>
    <dgm:pt modelId="{AD717BF2-A337-4159-9313-5CE9CB59A0FF}" type="pres">
      <dgm:prSet presAssocID="{57B4AC1E-4DE1-422E-A5D7-2825774C666A}" presName="negativeSpace" presStyleCnt="0"/>
      <dgm:spPr/>
    </dgm:pt>
    <dgm:pt modelId="{9306FFD1-9876-4A27-A1D3-866E6AA5D09D}" type="pres">
      <dgm:prSet presAssocID="{57B4AC1E-4DE1-422E-A5D7-2825774C666A}" presName="childText" presStyleLbl="conFgAcc1" presStyleIdx="0" presStyleCnt="6">
        <dgm:presLayoutVars>
          <dgm:bulletEnabled val="1"/>
        </dgm:presLayoutVars>
      </dgm:prSet>
      <dgm:spPr/>
    </dgm:pt>
    <dgm:pt modelId="{D989F152-DFB0-4619-9035-5E7AF6BE7A2D}" type="pres">
      <dgm:prSet presAssocID="{32A2EDF2-35EB-416D-BE20-E28C55ED00AC}" presName="spaceBetweenRectangles" presStyleCnt="0"/>
      <dgm:spPr/>
    </dgm:pt>
    <dgm:pt modelId="{F5A0C0B8-697B-4391-A1C2-2DEBF01116C5}" type="pres">
      <dgm:prSet presAssocID="{EC66BB3F-FD4C-4EE0-BF4C-083393A956F3}" presName="parentLin" presStyleCnt="0"/>
      <dgm:spPr/>
    </dgm:pt>
    <dgm:pt modelId="{8B2FEF92-566E-476D-BB9D-02C37542345E}" type="pres">
      <dgm:prSet presAssocID="{EC66BB3F-FD4C-4EE0-BF4C-083393A956F3}" presName="parentLeftMargin" presStyleLbl="node1" presStyleIdx="0" presStyleCnt="6"/>
      <dgm:spPr/>
      <dgm:t>
        <a:bodyPr/>
        <a:lstStyle/>
        <a:p>
          <a:endParaRPr lang="en-US"/>
        </a:p>
      </dgm:t>
    </dgm:pt>
    <dgm:pt modelId="{A8549343-3692-4A36-9B2E-1DF33577F669}" type="pres">
      <dgm:prSet presAssocID="{EC66BB3F-FD4C-4EE0-BF4C-083393A956F3}" presName="parentText" presStyleLbl="node1" presStyleIdx="1" presStyleCnt="6" custScaleX="124778" custScaleY="284118">
        <dgm:presLayoutVars>
          <dgm:chMax val="0"/>
          <dgm:bulletEnabled val="1"/>
        </dgm:presLayoutVars>
      </dgm:prSet>
      <dgm:spPr/>
      <dgm:t>
        <a:bodyPr/>
        <a:lstStyle/>
        <a:p>
          <a:endParaRPr lang="en-US"/>
        </a:p>
      </dgm:t>
    </dgm:pt>
    <dgm:pt modelId="{58170521-CADB-43B2-B305-5D25D49EA7DB}" type="pres">
      <dgm:prSet presAssocID="{EC66BB3F-FD4C-4EE0-BF4C-083393A956F3}" presName="negativeSpace" presStyleCnt="0"/>
      <dgm:spPr/>
    </dgm:pt>
    <dgm:pt modelId="{D9A525F0-D535-4DF8-81CC-AFC4FCB98F52}" type="pres">
      <dgm:prSet presAssocID="{EC66BB3F-FD4C-4EE0-BF4C-083393A956F3}" presName="childText" presStyleLbl="conFgAcc1" presStyleIdx="1" presStyleCnt="6">
        <dgm:presLayoutVars>
          <dgm:bulletEnabled val="1"/>
        </dgm:presLayoutVars>
      </dgm:prSet>
      <dgm:spPr/>
    </dgm:pt>
    <dgm:pt modelId="{EB0FF6D9-54AE-4E85-8376-7BD52DE4AB38}" type="pres">
      <dgm:prSet presAssocID="{140B42B8-ACC7-4495-BC79-E19B77646DD1}" presName="spaceBetweenRectangles" presStyleCnt="0"/>
      <dgm:spPr/>
    </dgm:pt>
    <dgm:pt modelId="{AEE44048-0F63-42D1-8DDB-6C8A4554E1F0}" type="pres">
      <dgm:prSet presAssocID="{1562A323-26B7-435A-A8D2-736E05CB57BA}" presName="parentLin" presStyleCnt="0"/>
      <dgm:spPr/>
    </dgm:pt>
    <dgm:pt modelId="{CAD27F58-0969-4308-9E2E-34BA7602C411}" type="pres">
      <dgm:prSet presAssocID="{1562A323-26B7-435A-A8D2-736E05CB57BA}" presName="parentLeftMargin" presStyleLbl="node1" presStyleIdx="1" presStyleCnt="6"/>
      <dgm:spPr/>
      <dgm:t>
        <a:bodyPr/>
        <a:lstStyle/>
        <a:p>
          <a:endParaRPr lang="en-US"/>
        </a:p>
      </dgm:t>
    </dgm:pt>
    <dgm:pt modelId="{FF0D0053-AAB5-47BC-8B2A-564C5C3D8EA1}" type="pres">
      <dgm:prSet presAssocID="{1562A323-26B7-435A-A8D2-736E05CB57BA}" presName="parentText" presStyleLbl="node1" presStyleIdx="2" presStyleCnt="6" custScaleX="124778" custScaleY="284118">
        <dgm:presLayoutVars>
          <dgm:chMax val="0"/>
          <dgm:bulletEnabled val="1"/>
        </dgm:presLayoutVars>
      </dgm:prSet>
      <dgm:spPr/>
      <dgm:t>
        <a:bodyPr/>
        <a:lstStyle/>
        <a:p>
          <a:endParaRPr lang="en-US"/>
        </a:p>
      </dgm:t>
    </dgm:pt>
    <dgm:pt modelId="{12E005FF-3B5D-432E-B2C2-019F9C0E76A2}" type="pres">
      <dgm:prSet presAssocID="{1562A323-26B7-435A-A8D2-736E05CB57BA}" presName="negativeSpace" presStyleCnt="0"/>
      <dgm:spPr/>
    </dgm:pt>
    <dgm:pt modelId="{8ED65264-A2C8-41B6-98CD-058708925DB8}" type="pres">
      <dgm:prSet presAssocID="{1562A323-26B7-435A-A8D2-736E05CB57BA}" presName="childText" presStyleLbl="conFgAcc1" presStyleIdx="2" presStyleCnt="6">
        <dgm:presLayoutVars>
          <dgm:bulletEnabled val="1"/>
        </dgm:presLayoutVars>
      </dgm:prSet>
      <dgm:spPr/>
    </dgm:pt>
    <dgm:pt modelId="{ABAF3D40-764C-4C40-B142-8D068F654D7A}" type="pres">
      <dgm:prSet presAssocID="{3DF836AE-C73B-4530-A704-FDC02ABB6F0A}" presName="spaceBetweenRectangles" presStyleCnt="0"/>
      <dgm:spPr/>
    </dgm:pt>
    <dgm:pt modelId="{D0AC5B2F-8544-495F-8092-84923B90354F}" type="pres">
      <dgm:prSet presAssocID="{F54992A1-2702-4DDB-ACCE-1F53C7C72522}" presName="parentLin" presStyleCnt="0"/>
      <dgm:spPr/>
    </dgm:pt>
    <dgm:pt modelId="{77E41003-3322-4EB7-9B71-F6074A5E0AFB}" type="pres">
      <dgm:prSet presAssocID="{F54992A1-2702-4DDB-ACCE-1F53C7C72522}" presName="parentLeftMargin" presStyleLbl="node1" presStyleIdx="2" presStyleCnt="6"/>
      <dgm:spPr/>
      <dgm:t>
        <a:bodyPr/>
        <a:lstStyle/>
        <a:p>
          <a:endParaRPr lang="en-US"/>
        </a:p>
      </dgm:t>
    </dgm:pt>
    <dgm:pt modelId="{8A10DBC6-08F3-4FFA-80A1-49828143A2A0}" type="pres">
      <dgm:prSet presAssocID="{F54992A1-2702-4DDB-ACCE-1F53C7C72522}" presName="parentText" presStyleLbl="node1" presStyleIdx="3" presStyleCnt="6" custScaleX="124778" custScaleY="284118">
        <dgm:presLayoutVars>
          <dgm:chMax val="0"/>
          <dgm:bulletEnabled val="1"/>
        </dgm:presLayoutVars>
      </dgm:prSet>
      <dgm:spPr/>
      <dgm:t>
        <a:bodyPr/>
        <a:lstStyle/>
        <a:p>
          <a:endParaRPr lang="en-US"/>
        </a:p>
      </dgm:t>
    </dgm:pt>
    <dgm:pt modelId="{FD07FEA0-01B8-4EF4-84B3-A4FA4C5966C7}" type="pres">
      <dgm:prSet presAssocID="{F54992A1-2702-4DDB-ACCE-1F53C7C72522}" presName="negativeSpace" presStyleCnt="0"/>
      <dgm:spPr/>
    </dgm:pt>
    <dgm:pt modelId="{677F1DEB-167E-4FF8-98B3-B4C2450AC392}" type="pres">
      <dgm:prSet presAssocID="{F54992A1-2702-4DDB-ACCE-1F53C7C72522}" presName="childText" presStyleLbl="conFgAcc1" presStyleIdx="3" presStyleCnt="6">
        <dgm:presLayoutVars>
          <dgm:bulletEnabled val="1"/>
        </dgm:presLayoutVars>
      </dgm:prSet>
      <dgm:spPr/>
    </dgm:pt>
    <dgm:pt modelId="{DCE3BF22-0236-4273-96BB-AD796EC517A2}" type="pres">
      <dgm:prSet presAssocID="{A8169B94-9E18-4EDE-A1BD-05D0343E993B}" presName="spaceBetweenRectangles" presStyleCnt="0"/>
      <dgm:spPr/>
    </dgm:pt>
    <dgm:pt modelId="{F1BEE006-4A09-43A3-8E12-225E5D7532A8}" type="pres">
      <dgm:prSet presAssocID="{EB22C62F-E220-42B6-835A-23B74F2D1E93}" presName="parentLin" presStyleCnt="0"/>
      <dgm:spPr/>
    </dgm:pt>
    <dgm:pt modelId="{4C6D8974-4ECA-4A56-B007-E4D2EC4E447F}" type="pres">
      <dgm:prSet presAssocID="{EB22C62F-E220-42B6-835A-23B74F2D1E93}" presName="parentLeftMargin" presStyleLbl="node1" presStyleIdx="3" presStyleCnt="6"/>
      <dgm:spPr/>
      <dgm:t>
        <a:bodyPr/>
        <a:lstStyle/>
        <a:p>
          <a:endParaRPr lang="en-US"/>
        </a:p>
      </dgm:t>
    </dgm:pt>
    <dgm:pt modelId="{767BB162-7560-499E-AF5C-D77303F65D23}" type="pres">
      <dgm:prSet presAssocID="{EB22C62F-E220-42B6-835A-23B74F2D1E93}" presName="parentText" presStyleLbl="node1" presStyleIdx="4" presStyleCnt="6" custScaleX="124778" custScaleY="284118">
        <dgm:presLayoutVars>
          <dgm:chMax val="0"/>
          <dgm:bulletEnabled val="1"/>
        </dgm:presLayoutVars>
      </dgm:prSet>
      <dgm:spPr/>
      <dgm:t>
        <a:bodyPr/>
        <a:lstStyle/>
        <a:p>
          <a:endParaRPr lang="en-US"/>
        </a:p>
      </dgm:t>
    </dgm:pt>
    <dgm:pt modelId="{E9AE5AD7-8809-40F4-B802-A96E095E49E8}" type="pres">
      <dgm:prSet presAssocID="{EB22C62F-E220-42B6-835A-23B74F2D1E93}" presName="negativeSpace" presStyleCnt="0"/>
      <dgm:spPr/>
    </dgm:pt>
    <dgm:pt modelId="{B82B1AB4-9F9F-42FC-A1F1-CFBD888FEA99}" type="pres">
      <dgm:prSet presAssocID="{EB22C62F-E220-42B6-835A-23B74F2D1E93}" presName="childText" presStyleLbl="conFgAcc1" presStyleIdx="4" presStyleCnt="6">
        <dgm:presLayoutVars>
          <dgm:bulletEnabled val="1"/>
        </dgm:presLayoutVars>
      </dgm:prSet>
      <dgm:spPr/>
    </dgm:pt>
    <dgm:pt modelId="{DC401EC1-5C57-4739-8573-1611A0522516}" type="pres">
      <dgm:prSet presAssocID="{A50FEB1E-CFD4-48A9-9CF6-585F37F81E12}" presName="spaceBetweenRectangles" presStyleCnt="0"/>
      <dgm:spPr/>
    </dgm:pt>
    <dgm:pt modelId="{429118BD-2279-47E4-833D-7E8A090DCB03}" type="pres">
      <dgm:prSet presAssocID="{6A33CD8C-DC4B-4252-976F-F896227AE657}" presName="parentLin" presStyleCnt="0"/>
      <dgm:spPr/>
    </dgm:pt>
    <dgm:pt modelId="{454A7406-7C43-42BA-BBCB-DFB28BAE4973}" type="pres">
      <dgm:prSet presAssocID="{6A33CD8C-DC4B-4252-976F-F896227AE657}" presName="parentLeftMargin" presStyleLbl="node1" presStyleIdx="4" presStyleCnt="6"/>
      <dgm:spPr/>
      <dgm:t>
        <a:bodyPr/>
        <a:lstStyle/>
        <a:p>
          <a:endParaRPr lang="en-US"/>
        </a:p>
      </dgm:t>
    </dgm:pt>
    <dgm:pt modelId="{C220C16D-5A0F-4E7F-B648-3AFD75674CDD}" type="pres">
      <dgm:prSet presAssocID="{6A33CD8C-DC4B-4252-976F-F896227AE657}" presName="parentText" presStyleLbl="node1" presStyleIdx="5" presStyleCnt="6" custScaleX="124778" custScaleY="284118">
        <dgm:presLayoutVars>
          <dgm:chMax val="0"/>
          <dgm:bulletEnabled val="1"/>
        </dgm:presLayoutVars>
      </dgm:prSet>
      <dgm:spPr/>
      <dgm:t>
        <a:bodyPr/>
        <a:lstStyle/>
        <a:p>
          <a:endParaRPr lang="en-US"/>
        </a:p>
      </dgm:t>
    </dgm:pt>
    <dgm:pt modelId="{50834612-8DF6-4080-BF3A-D5ACD87169C0}" type="pres">
      <dgm:prSet presAssocID="{6A33CD8C-DC4B-4252-976F-F896227AE657}" presName="negativeSpace" presStyleCnt="0"/>
      <dgm:spPr/>
    </dgm:pt>
    <dgm:pt modelId="{F86099AB-0DA1-42B8-821A-8B37BA8E78A8}" type="pres">
      <dgm:prSet presAssocID="{6A33CD8C-DC4B-4252-976F-F896227AE657}" presName="childText" presStyleLbl="conFgAcc1" presStyleIdx="5" presStyleCnt="6">
        <dgm:presLayoutVars>
          <dgm:bulletEnabled val="1"/>
        </dgm:presLayoutVars>
      </dgm:prSet>
      <dgm:spPr/>
    </dgm:pt>
  </dgm:ptLst>
  <dgm:cxnLst>
    <dgm:cxn modelId="{7134ACFB-4386-40E9-90A2-DF6E7D00CAF2}" type="presOf" srcId="{6A33CD8C-DC4B-4252-976F-F896227AE657}" destId="{C220C16D-5A0F-4E7F-B648-3AFD75674CDD}" srcOrd="1" destOrd="0" presId="urn:microsoft.com/office/officeart/2005/8/layout/list1"/>
    <dgm:cxn modelId="{3F6CE8ED-CA64-44A7-8F2C-B746F491367F}" type="presOf" srcId="{8DEA197D-0FD0-40F6-8D2D-81727E101055}" destId="{06EC263B-9B70-472A-A6F1-910521AF12C2}" srcOrd="0" destOrd="0" presId="urn:microsoft.com/office/officeart/2005/8/layout/list1"/>
    <dgm:cxn modelId="{D785B59D-F7D4-470D-8841-03DC157796DE}" type="presOf" srcId="{EC66BB3F-FD4C-4EE0-BF4C-083393A956F3}" destId="{8B2FEF92-566E-476D-BB9D-02C37542345E}" srcOrd="0" destOrd="0" presId="urn:microsoft.com/office/officeart/2005/8/layout/list1"/>
    <dgm:cxn modelId="{07AC8EB7-F56E-4A67-B61C-D3CB0C7C8485}" srcId="{8DEA197D-0FD0-40F6-8D2D-81727E101055}" destId="{6A33CD8C-DC4B-4252-976F-F896227AE657}" srcOrd="5" destOrd="0" parTransId="{1330096D-0BAD-46CA-8D7C-7A93885C9D09}" sibTransId="{3DC5292F-204B-4978-A816-81EF26C291B0}"/>
    <dgm:cxn modelId="{674C8C36-0463-4F86-8787-303F326C2437}" type="presOf" srcId="{57B4AC1E-4DE1-422E-A5D7-2825774C666A}" destId="{0F61AEB5-6E93-4B49-8CD7-8CB766860A38}" srcOrd="1" destOrd="0" presId="urn:microsoft.com/office/officeart/2005/8/layout/list1"/>
    <dgm:cxn modelId="{C99204EA-89BC-41DB-8A65-30E6B9E6B9FD}" srcId="{8DEA197D-0FD0-40F6-8D2D-81727E101055}" destId="{EC66BB3F-FD4C-4EE0-BF4C-083393A956F3}" srcOrd="1" destOrd="0" parTransId="{E30D30A5-599F-4F72-9A70-28D394C0F1E6}" sibTransId="{140B42B8-ACC7-4495-BC79-E19B77646DD1}"/>
    <dgm:cxn modelId="{C808563E-6DA4-46AD-B0B9-0381EE220A94}" type="presOf" srcId="{F54992A1-2702-4DDB-ACCE-1F53C7C72522}" destId="{77E41003-3322-4EB7-9B71-F6074A5E0AFB}" srcOrd="0" destOrd="0" presId="urn:microsoft.com/office/officeart/2005/8/layout/list1"/>
    <dgm:cxn modelId="{275EE8AE-6B53-4FB6-815B-A1740DCDA296}" type="presOf" srcId="{6A33CD8C-DC4B-4252-976F-F896227AE657}" destId="{454A7406-7C43-42BA-BBCB-DFB28BAE4973}" srcOrd="0" destOrd="0" presId="urn:microsoft.com/office/officeart/2005/8/layout/list1"/>
    <dgm:cxn modelId="{2CE24B84-52A3-4F32-9A85-B61BDA18E6B2}" srcId="{8DEA197D-0FD0-40F6-8D2D-81727E101055}" destId="{1562A323-26B7-435A-A8D2-736E05CB57BA}" srcOrd="2" destOrd="0" parTransId="{22DBD380-E1A2-49FC-8509-F528EBB22077}" sibTransId="{3DF836AE-C73B-4530-A704-FDC02ABB6F0A}"/>
    <dgm:cxn modelId="{6C93D0A3-2EEF-494D-AE19-2E11A37A7933}" srcId="{8DEA197D-0FD0-40F6-8D2D-81727E101055}" destId="{F54992A1-2702-4DDB-ACCE-1F53C7C72522}" srcOrd="3" destOrd="0" parTransId="{74D9C9A1-7E2F-459A-ACA5-FA485D23CB0E}" sibTransId="{A8169B94-9E18-4EDE-A1BD-05D0343E993B}"/>
    <dgm:cxn modelId="{54B0E4C4-50F3-4C7B-9B4E-C241078D3BBF}" type="presOf" srcId="{EC66BB3F-FD4C-4EE0-BF4C-083393A956F3}" destId="{A8549343-3692-4A36-9B2E-1DF33577F669}" srcOrd="1" destOrd="0" presId="urn:microsoft.com/office/officeart/2005/8/layout/list1"/>
    <dgm:cxn modelId="{9246C38E-0779-4B29-9A87-0D1E2103734C}" type="presOf" srcId="{1562A323-26B7-435A-A8D2-736E05CB57BA}" destId="{FF0D0053-AAB5-47BC-8B2A-564C5C3D8EA1}" srcOrd="1" destOrd="0" presId="urn:microsoft.com/office/officeart/2005/8/layout/list1"/>
    <dgm:cxn modelId="{E13957FD-4154-4618-A4D4-7CE8F49D7A51}" srcId="{8DEA197D-0FD0-40F6-8D2D-81727E101055}" destId="{EB22C62F-E220-42B6-835A-23B74F2D1E93}" srcOrd="4" destOrd="0" parTransId="{C343F36A-795B-4D57-8C17-D8D86A9B00CC}" sibTransId="{A50FEB1E-CFD4-48A9-9CF6-585F37F81E12}"/>
    <dgm:cxn modelId="{15B62148-1413-4737-9900-13BC494A385C}" type="presOf" srcId="{1562A323-26B7-435A-A8D2-736E05CB57BA}" destId="{CAD27F58-0969-4308-9E2E-34BA7602C411}" srcOrd="0" destOrd="0" presId="urn:microsoft.com/office/officeart/2005/8/layout/list1"/>
    <dgm:cxn modelId="{35D6216E-B004-4809-BDA9-FCA780069B56}" srcId="{8DEA197D-0FD0-40F6-8D2D-81727E101055}" destId="{57B4AC1E-4DE1-422E-A5D7-2825774C666A}" srcOrd="0" destOrd="0" parTransId="{FA37D3CB-B184-4432-8EE4-49EA9FD3C54C}" sibTransId="{32A2EDF2-35EB-416D-BE20-E28C55ED00AC}"/>
    <dgm:cxn modelId="{28DD2784-1803-446B-9B05-56A3FCF7469E}" type="presOf" srcId="{EB22C62F-E220-42B6-835A-23B74F2D1E93}" destId="{4C6D8974-4ECA-4A56-B007-E4D2EC4E447F}" srcOrd="0" destOrd="0" presId="urn:microsoft.com/office/officeart/2005/8/layout/list1"/>
    <dgm:cxn modelId="{5464CAAE-BAB1-4804-A440-6E77D61F2C64}" type="presOf" srcId="{F54992A1-2702-4DDB-ACCE-1F53C7C72522}" destId="{8A10DBC6-08F3-4FFA-80A1-49828143A2A0}" srcOrd="1" destOrd="0" presId="urn:microsoft.com/office/officeart/2005/8/layout/list1"/>
    <dgm:cxn modelId="{F88A27E6-8B8B-42A0-B0AA-76719B04ED01}" type="presOf" srcId="{57B4AC1E-4DE1-422E-A5D7-2825774C666A}" destId="{FA60CF0E-1033-40C7-BEEB-68EEFDFD472B}" srcOrd="0" destOrd="0" presId="urn:microsoft.com/office/officeart/2005/8/layout/list1"/>
    <dgm:cxn modelId="{695484EC-CC96-4007-BD3B-67E4DA19B439}" type="presOf" srcId="{EB22C62F-E220-42B6-835A-23B74F2D1E93}" destId="{767BB162-7560-499E-AF5C-D77303F65D23}" srcOrd="1" destOrd="0" presId="urn:microsoft.com/office/officeart/2005/8/layout/list1"/>
    <dgm:cxn modelId="{079A50BB-D220-4D7D-A02A-F0737DD6D09E}" type="presParOf" srcId="{06EC263B-9B70-472A-A6F1-910521AF12C2}" destId="{FB8B8518-0B75-43EB-9080-739C4A04E32C}" srcOrd="0" destOrd="0" presId="urn:microsoft.com/office/officeart/2005/8/layout/list1"/>
    <dgm:cxn modelId="{A3531179-819A-42BD-AAA7-4EBBE3EA853F}" type="presParOf" srcId="{FB8B8518-0B75-43EB-9080-739C4A04E32C}" destId="{FA60CF0E-1033-40C7-BEEB-68EEFDFD472B}" srcOrd="0" destOrd="0" presId="urn:microsoft.com/office/officeart/2005/8/layout/list1"/>
    <dgm:cxn modelId="{2BB3D408-FDC0-41A0-8130-4637EDAD15B1}" type="presParOf" srcId="{FB8B8518-0B75-43EB-9080-739C4A04E32C}" destId="{0F61AEB5-6E93-4B49-8CD7-8CB766860A38}" srcOrd="1" destOrd="0" presId="urn:microsoft.com/office/officeart/2005/8/layout/list1"/>
    <dgm:cxn modelId="{687A490D-5395-49D0-A984-9830D6E8BB61}" type="presParOf" srcId="{06EC263B-9B70-472A-A6F1-910521AF12C2}" destId="{AD717BF2-A337-4159-9313-5CE9CB59A0FF}" srcOrd="1" destOrd="0" presId="urn:microsoft.com/office/officeart/2005/8/layout/list1"/>
    <dgm:cxn modelId="{C33C4105-175F-4829-A8EC-063EBFB71F81}" type="presParOf" srcId="{06EC263B-9B70-472A-A6F1-910521AF12C2}" destId="{9306FFD1-9876-4A27-A1D3-866E6AA5D09D}" srcOrd="2" destOrd="0" presId="urn:microsoft.com/office/officeart/2005/8/layout/list1"/>
    <dgm:cxn modelId="{511205F0-CAFB-4502-87C3-9C0FD99DA3CA}" type="presParOf" srcId="{06EC263B-9B70-472A-A6F1-910521AF12C2}" destId="{D989F152-DFB0-4619-9035-5E7AF6BE7A2D}" srcOrd="3" destOrd="0" presId="urn:microsoft.com/office/officeart/2005/8/layout/list1"/>
    <dgm:cxn modelId="{E5946FB8-54FC-4697-9833-DBD3C95DE266}" type="presParOf" srcId="{06EC263B-9B70-472A-A6F1-910521AF12C2}" destId="{F5A0C0B8-697B-4391-A1C2-2DEBF01116C5}" srcOrd="4" destOrd="0" presId="urn:microsoft.com/office/officeart/2005/8/layout/list1"/>
    <dgm:cxn modelId="{A54FB010-46EA-48B0-9A37-06D1F4E6070A}" type="presParOf" srcId="{F5A0C0B8-697B-4391-A1C2-2DEBF01116C5}" destId="{8B2FEF92-566E-476D-BB9D-02C37542345E}" srcOrd="0" destOrd="0" presId="urn:microsoft.com/office/officeart/2005/8/layout/list1"/>
    <dgm:cxn modelId="{EC524D49-D874-44C9-9070-58EB77685496}" type="presParOf" srcId="{F5A0C0B8-697B-4391-A1C2-2DEBF01116C5}" destId="{A8549343-3692-4A36-9B2E-1DF33577F669}" srcOrd="1" destOrd="0" presId="urn:microsoft.com/office/officeart/2005/8/layout/list1"/>
    <dgm:cxn modelId="{FE906770-13B9-4F4B-9B49-0AB6A42B5484}" type="presParOf" srcId="{06EC263B-9B70-472A-A6F1-910521AF12C2}" destId="{58170521-CADB-43B2-B305-5D25D49EA7DB}" srcOrd="5" destOrd="0" presId="urn:microsoft.com/office/officeart/2005/8/layout/list1"/>
    <dgm:cxn modelId="{3202F73F-D363-448E-B36C-65670A21A63F}" type="presParOf" srcId="{06EC263B-9B70-472A-A6F1-910521AF12C2}" destId="{D9A525F0-D535-4DF8-81CC-AFC4FCB98F52}" srcOrd="6" destOrd="0" presId="urn:microsoft.com/office/officeart/2005/8/layout/list1"/>
    <dgm:cxn modelId="{35BCF2CD-F49C-41EA-A42A-4F3EBC921E1B}" type="presParOf" srcId="{06EC263B-9B70-472A-A6F1-910521AF12C2}" destId="{EB0FF6D9-54AE-4E85-8376-7BD52DE4AB38}" srcOrd="7" destOrd="0" presId="urn:microsoft.com/office/officeart/2005/8/layout/list1"/>
    <dgm:cxn modelId="{10738D7B-EFAD-424A-9C9A-A742B8688C72}" type="presParOf" srcId="{06EC263B-9B70-472A-A6F1-910521AF12C2}" destId="{AEE44048-0F63-42D1-8DDB-6C8A4554E1F0}" srcOrd="8" destOrd="0" presId="urn:microsoft.com/office/officeart/2005/8/layout/list1"/>
    <dgm:cxn modelId="{77A8BBA6-C2F9-4940-8FB5-8DD771E4E74A}" type="presParOf" srcId="{AEE44048-0F63-42D1-8DDB-6C8A4554E1F0}" destId="{CAD27F58-0969-4308-9E2E-34BA7602C411}" srcOrd="0" destOrd="0" presId="urn:microsoft.com/office/officeart/2005/8/layout/list1"/>
    <dgm:cxn modelId="{0254D24C-E545-426F-B201-C748A1B70C8E}" type="presParOf" srcId="{AEE44048-0F63-42D1-8DDB-6C8A4554E1F0}" destId="{FF0D0053-AAB5-47BC-8B2A-564C5C3D8EA1}" srcOrd="1" destOrd="0" presId="urn:microsoft.com/office/officeart/2005/8/layout/list1"/>
    <dgm:cxn modelId="{AC2A3438-73D8-4040-B4E5-179D2BF0C2A2}" type="presParOf" srcId="{06EC263B-9B70-472A-A6F1-910521AF12C2}" destId="{12E005FF-3B5D-432E-B2C2-019F9C0E76A2}" srcOrd="9" destOrd="0" presId="urn:microsoft.com/office/officeart/2005/8/layout/list1"/>
    <dgm:cxn modelId="{ABB0FF09-D53D-4B48-8D3A-0ADFD212E744}" type="presParOf" srcId="{06EC263B-9B70-472A-A6F1-910521AF12C2}" destId="{8ED65264-A2C8-41B6-98CD-058708925DB8}" srcOrd="10" destOrd="0" presId="urn:microsoft.com/office/officeart/2005/8/layout/list1"/>
    <dgm:cxn modelId="{D28099E2-0234-4E0D-9404-4C8E6F5E4B05}" type="presParOf" srcId="{06EC263B-9B70-472A-A6F1-910521AF12C2}" destId="{ABAF3D40-764C-4C40-B142-8D068F654D7A}" srcOrd="11" destOrd="0" presId="urn:microsoft.com/office/officeart/2005/8/layout/list1"/>
    <dgm:cxn modelId="{2D416012-7F77-44BB-B038-17CBEB1C0AFB}" type="presParOf" srcId="{06EC263B-9B70-472A-A6F1-910521AF12C2}" destId="{D0AC5B2F-8544-495F-8092-84923B90354F}" srcOrd="12" destOrd="0" presId="urn:microsoft.com/office/officeart/2005/8/layout/list1"/>
    <dgm:cxn modelId="{E65BD084-A4FD-4505-AE7B-8D30ADAE583A}" type="presParOf" srcId="{D0AC5B2F-8544-495F-8092-84923B90354F}" destId="{77E41003-3322-4EB7-9B71-F6074A5E0AFB}" srcOrd="0" destOrd="0" presId="urn:microsoft.com/office/officeart/2005/8/layout/list1"/>
    <dgm:cxn modelId="{FB273836-FCDA-4D98-B12C-E476956955B0}" type="presParOf" srcId="{D0AC5B2F-8544-495F-8092-84923B90354F}" destId="{8A10DBC6-08F3-4FFA-80A1-49828143A2A0}" srcOrd="1" destOrd="0" presId="urn:microsoft.com/office/officeart/2005/8/layout/list1"/>
    <dgm:cxn modelId="{8C76D914-5D1E-4FB4-BE1E-19D9932E3EE9}" type="presParOf" srcId="{06EC263B-9B70-472A-A6F1-910521AF12C2}" destId="{FD07FEA0-01B8-4EF4-84B3-A4FA4C5966C7}" srcOrd="13" destOrd="0" presId="urn:microsoft.com/office/officeart/2005/8/layout/list1"/>
    <dgm:cxn modelId="{33F8FF4C-B841-4E12-BE08-4552DD1646A8}" type="presParOf" srcId="{06EC263B-9B70-472A-A6F1-910521AF12C2}" destId="{677F1DEB-167E-4FF8-98B3-B4C2450AC392}" srcOrd="14" destOrd="0" presId="urn:microsoft.com/office/officeart/2005/8/layout/list1"/>
    <dgm:cxn modelId="{BC14AB03-87B0-43F0-91CB-AF6366895BF4}" type="presParOf" srcId="{06EC263B-9B70-472A-A6F1-910521AF12C2}" destId="{DCE3BF22-0236-4273-96BB-AD796EC517A2}" srcOrd="15" destOrd="0" presId="urn:microsoft.com/office/officeart/2005/8/layout/list1"/>
    <dgm:cxn modelId="{12C68851-F638-45CC-A031-228B21170CB4}" type="presParOf" srcId="{06EC263B-9B70-472A-A6F1-910521AF12C2}" destId="{F1BEE006-4A09-43A3-8E12-225E5D7532A8}" srcOrd="16" destOrd="0" presId="urn:microsoft.com/office/officeart/2005/8/layout/list1"/>
    <dgm:cxn modelId="{0A03F373-57DD-4628-B718-B7634C789382}" type="presParOf" srcId="{F1BEE006-4A09-43A3-8E12-225E5D7532A8}" destId="{4C6D8974-4ECA-4A56-B007-E4D2EC4E447F}" srcOrd="0" destOrd="0" presId="urn:microsoft.com/office/officeart/2005/8/layout/list1"/>
    <dgm:cxn modelId="{00EE0F31-5F73-427A-A4D2-902EC1AA0B4C}" type="presParOf" srcId="{F1BEE006-4A09-43A3-8E12-225E5D7532A8}" destId="{767BB162-7560-499E-AF5C-D77303F65D23}" srcOrd="1" destOrd="0" presId="urn:microsoft.com/office/officeart/2005/8/layout/list1"/>
    <dgm:cxn modelId="{58A4D6D6-D0E3-4156-A662-A20FBB5C644D}" type="presParOf" srcId="{06EC263B-9B70-472A-A6F1-910521AF12C2}" destId="{E9AE5AD7-8809-40F4-B802-A96E095E49E8}" srcOrd="17" destOrd="0" presId="urn:microsoft.com/office/officeart/2005/8/layout/list1"/>
    <dgm:cxn modelId="{06139060-3519-4EB3-A5D4-FB0DCCD28E14}" type="presParOf" srcId="{06EC263B-9B70-472A-A6F1-910521AF12C2}" destId="{B82B1AB4-9F9F-42FC-A1F1-CFBD888FEA99}" srcOrd="18" destOrd="0" presId="urn:microsoft.com/office/officeart/2005/8/layout/list1"/>
    <dgm:cxn modelId="{143E950B-A14C-4CBF-A304-6FF7FE83E9FA}" type="presParOf" srcId="{06EC263B-9B70-472A-A6F1-910521AF12C2}" destId="{DC401EC1-5C57-4739-8573-1611A0522516}" srcOrd="19" destOrd="0" presId="urn:microsoft.com/office/officeart/2005/8/layout/list1"/>
    <dgm:cxn modelId="{3BED6800-7E2E-4217-9EE3-70DD3F54FC1A}" type="presParOf" srcId="{06EC263B-9B70-472A-A6F1-910521AF12C2}" destId="{429118BD-2279-47E4-833D-7E8A090DCB03}" srcOrd="20" destOrd="0" presId="urn:microsoft.com/office/officeart/2005/8/layout/list1"/>
    <dgm:cxn modelId="{3B8EEED4-E6CF-44E0-A3ED-1C901E5CCA38}" type="presParOf" srcId="{429118BD-2279-47E4-833D-7E8A090DCB03}" destId="{454A7406-7C43-42BA-BBCB-DFB28BAE4973}" srcOrd="0" destOrd="0" presId="urn:microsoft.com/office/officeart/2005/8/layout/list1"/>
    <dgm:cxn modelId="{6AFDD629-1D04-40FA-9A43-14E20F364243}" type="presParOf" srcId="{429118BD-2279-47E4-833D-7E8A090DCB03}" destId="{C220C16D-5A0F-4E7F-B648-3AFD75674CDD}" srcOrd="1" destOrd="0" presId="urn:microsoft.com/office/officeart/2005/8/layout/list1"/>
    <dgm:cxn modelId="{64A94372-640B-48B4-A7CF-F06E6AF499D5}" type="presParOf" srcId="{06EC263B-9B70-472A-A6F1-910521AF12C2}" destId="{50834612-8DF6-4080-BF3A-D5ACD87169C0}" srcOrd="21" destOrd="0" presId="urn:microsoft.com/office/officeart/2005/8/layout/list1"/>
    <dgm:cxn modelId="{329D2087-5A41-4479-82C4-E296C809BD6B}" type="presParOf" srcId="{06EC263B-9B70-472A-A6F1-910521AF12C2}" destId="{F86099AB-0DA1-42B8-821A-8B37BA8E78A8}" srcOrd="22"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62D7EF-3E45-4D72-928A-2247C5E3FBAE}">
      <dsp:nvSpPr>
        <dsp:cNvPr id="0" name=""/>
        <dsp:cNvSpPr/>
      </dsp:nvSpPr>
      <dsp:spPr>
        <a:xfrm>
          <a:off x="5624402" y="3521974"/>
          <a:ext cx="4969533" cy="886905"/>
        </a:xfrm>
        <a:custGeom>
          <a:avLst/>
          <a:gdLst/>
          <a:ahLst/>
          <a:cxnLst/>
          <a:rect l="0" t="0" r="0" b="0"/>
          <a:pathLst>
            <a:path>
              <a:moveTo>
                <a:pt x="0" y="0"/>
              </a:moveTo>
              <a:lnTo>
                <a:pt x="0" y="761856"/>
              </a:lnTo>
              <a:lnTo>
                <a:pt x="4969533" y="761856"/>
              </a:lnTo>
              <a:lnTo>
                <a:pt x="4969533" y="886905"/>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D4261F-4284-498D-9111-6D5F3FB64FA4}">
      <dsp:nvSpPr>
        <dsp:cNvPr id="0" name=""/>
        <dsp:cNvSpPr/>
      </dsp:nvSpPr>
      <dsp:spPr>
        <a:xfrm>
          <a:off x="5624402" y="3521974"/>
          <a:ext cx="3319717" cy="886905"/>
        </a:xfrm>
        <a:custGeom>
          <a:avLst/>
          <a:gdLst/>
          <a:ahLst/>
          <a:cxnLst/>
          <a:rect l="0" t="0" r="0" b="0"/>
          <a:pathLst>
            <a:path>
              <a:moveTo>
                <a:pt x="0" y="0"/>
              </a:moveTo>
              <a:lnTo>
                <a:pt x="0" y="761856"/>
              </a:lnTo>
              <a:lnTo>
                <a:pt x="3319717" y="761856"/>
              </a:lnTo>
              <a:lnTo>
                <a:pt x="3319717" y="886905"/>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22704F-7DDC-4D0C-9215-9F581B976B8C}">
      <dsp:nvSpPr>
        <dsp:cNvPr id="0" name=""/>
        <dsp:cNvSpPr/>
      </dsp:nvSpPr>
      <dsp:spPr>
        <a:xfrm>
          <a:off x="5624402" y="3521974"/>
          <a:ext cx="1669895" cy="886905"/>
        </a:xfrm>
        <a:custGeom>
          <a:avLst/>
          <a:gdLst/>
          <a:ahLst/>
          <a:cxnLst/>
          <a:rect l="0" t="0" r="0" b="0"/>
          <a:pathLst>
            <a:path>
              <a:moveTo>
                <a:pt x="0" y="0"/>
              </a:moveTo>
              <a:lnTo>
                <a:pt x="0" y="761856"/>
              </a:lnTo>
              <a:lnTo>
                <a:pt x="1669895" y="761856"/>
              </a:lnTo>
              <a:lnTo>
                <a:pt x="1669895" y="886905"/>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5223A2A-4161-4CCE-A6F6-8FDCA9D66E3A}">
      <dsp:nvSpPr>
        <dsp:cNvPr id="0" name=""/>
        <dsp:cNvSpPr/>
      </dsp:nvSpPr>
      <dsp:spPr>
        <a:xfrm>
          <a:off x="5578682" y="3521974"/>
          <a:ext cx="91440" cy="886905"/>
        </a:xfrm>
        <a:custGeom>
          <a:avLst/>
          <a:gdLst/>
          <a:ahLst/>
          <a:cxnLst/>
          <a:rect l="0" t="0" r="0" b="0"/>
          <a:pathLst>
            <a:path>
              <a:moveTo>
                <a:pt x="45720" y="0"/>
              </a:moveTo>
              <a:lnTo>
                <a:pt x="45720" y="761856"/>
              </a:lnTo>
              <a:lnTo>
                <a:pt x="65792" y="761856"/>
              </a:lnTo>
              <a:lnTo>
                <a:pt x="65792" y="886905"/>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520E68A-07FB-490B-90E3-77C96028B96E}">
      <dsp:nvSpPr>
        <dsp:cNvPr id="0" name=""/>
        <dsp:cNvSpPr/>
      </dsp:nvSpPr>
      <dsp:spPr>
        <a:xfrm>
          <a:off x="3994651" y="3521974"/>
          <a:ext cx="1629750" cy="886905"/>
        </a:xfrm>
        <a:custGeom>
          <a:avLst/>
          <a:gdLst/>
          <a:ahLst/>
          <a:cxnLst/>
          <a:rect l="0" t="0" r="0" b="0"/>
          <a:pathLst>
            <a:path>
              <a:moveTo>
                <a:pt x="1629750" y="0"/>
              </a:moveTo>
              <a:lnTo>
                <a:pt x="1629750" y="761856"/>
              </a:lnTo>
              <a:lnTo>
                <a:pt x="0" y="761856"/>
              </a:lnTo>
              <a:lnTo>
                <a:pt x="0" y="886905"/>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B395F7-462D-4765-90AF-8C3B6EC7FF37}">
      <dsp:nvSpPr>
        <dsp:cNvPr id="0" name=""/>
        <dsp:cNvSpPr/>
      </dsp:nvSpPr>
      <dsp:spPr>
        <a:xfrm>
          <a:off x="2344829" y="3521974"/>
          <a:ext cx="3279572" cy="886905"/>
        </a:xfrm>
        <a:custGeom>
          <a:avLst/>
          <a:gdLst/>
          <a:ahLst/>
          <a:cxnLst/>
          <a:rect l="0" t="0" r="0" b="0"/>
          <a:pathLst>
            <a:path>
              <a:moveTo>
                <a:pt x="3279572" y="0"/>
              </a:moveTo>
              <a:lnTo>
                <a:pt x="3279572" y="761856"/>
              </a:lnTo>
              <a:lnTo>
                <a:pt x="0" y="761856"/>
              </a:lnTo>
              <a:lnTo>
                <a:pt x="0" y="886905"/>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79D214B-0BC8-40E6-890A-31C699DA17D0}">
      <dsp:nvSpPr>
        <dsp:cNvPr id="0" name=""/>
        <dsp:cNvSpPr/>
      </dsp:nvSpPr>
      <dsp:spPr>
        <a:xfrm>
          <a:off x="695006" y="3521974"/>
          <a:ext cx="4929395" cy="886905"/>
        </a:xfrm>
        <a:custGeom>
          <a:avLst/>
          <a:gdLst/>
          <a:ahLst/>
          <a:cxnLst/>
          <a:rect l="0" t="0" r="0" b="0"/>
          <a:pathLst>
            <a:path>
              <a:moveTo>
                <a:pt x="4929395" y="0"/>
              </a:moveTo>
              <a:lnTo>
                <a:pt x="4929395" y="761856"/>
              </a:lnTo>
              <a:lnTo>
                <a:pt x="0" y="761856"/>
              </a:lnTo>
              <a:lnTo>
                <a:pt x="0" y="886905"/>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9B0B105-7287-44A8-B76C-22769D3E2E51}">
      <dsp:nvSpPr>
        <dsp:cNvPr id="0" name=""/>
        <dsp:cNvSpPr/>
      </dsp:nvSpPr>
      <dsp:spPr>
        <a:xfrm>
          <a:off x="3159697" y="2025072"/>
          <a:ext cx="2464704" cy="639744"/>
        </a:xfrm>
        <a:custGeom>
          <a:avLst/>
          <a:gdLst/>
          <a:ahLst/>
          <a:cxnLst/>
          <a:rect l="0" t="0" r="0" b="0"/>
          <a:pathLst>
            <a:path>
              <a:moveTo>
                <a:pt x="0" y="0"/>
              </a:moveTo>
              <a:lnTo>
                <a:pt x="0" y="514695"/>
              </a:lnTo>
              <a:lnTo>
                <a:pt x="2464704" y="514695"/>
              </a:lnTo>
              <a:lnTo>
                <a:pt x="2464704" y="63974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79DAE87-2375-415D-B870-276950DB313E}">
      <dsp:nvSpPr>
        <dsp:cNvPr id="0" name=""/>
        <dsp:cNvSpPr/>
      </dsp:nvSpPr>
      <dsp:spPr>
        <a:xfrm>
          <a:off x="3159697" y="2025072"/>
          <a:ext cx="814881" cy="639744"/>
        </a:xfrm>
        <a:custGeom>
          <a:avLst/>
          <a:gdLst/>
          <a:ahLst/>
          <a:cxnLst/>
          <a:rect l="0" t="0" r="0" b="0"/>
          <a:pathLst>
            <a:path>
              <a:moveTo>
                <a:pt x="0" y="0"/>
              </a:moveTo>
              <a:lnTo>
                <a:pt x="0" y="514695"/>
              </a:lnTo>
              <a:lnTo>
                <a:pt x="814881" y="514695"/>
              </a:lnTo>
              <a:lnTo>
                <a:pt x="814881" y="63974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64BE07-7AF6-432B-A6FE-8E47D98A29E9}">
      <dsp:nvSpPr>
        <dsp:cNvPr id="0" name=""/>
        <dsp:cNvSpPr/>
      </dsp:nvSpPr>
      <dsp:spPr>
        <a:xfrm>
          <a:off x="2324756" y="2025072"/>
          <a:ext cx="834940" cy="639744"/>
        </a:xfrm>
        <a:custGeom>
          <a:avLst/>
          <a:gdLst/>
          <a:ahLst/>
          <a:cxnLst/>
          <a:rect l="0" t="0" r="0" b="0"/>
          <a:pathLst>
            <a:path>
              <a:moveTo>
                <a:pt x="834940" y="0"/>
              </a:moveTo>
              <a:lnTo>
                <a:pt x="834940" y="514695"/>
              </a:lnTo>
              <a:lnTo>
                <a:pt x="0" y="514695"/>
              </a:lnTo>
              <a:lnTo>
                <a:pt x="0" y="63974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9F6475-4C2A-4BF9-B542-C4538767D500}">
      <dsp:nvSpPr>
        <dsp:cNvPr id="0" name=""/>
        <dsp:cNvSpPr/>
      </dsp:nvSpPr>
      <dsp:spPr>
        <a:xfrm>
          <a:off x="674934" y="2025072"/>
          <a:ext cx="2484763" cy="639744"/>
        </a:xfrm>
        <a:custGeom>
          <a:avLst/>
          <a:gdLst/>
          <a:ahLst/>
          <a:cxnLst/>
          <a:rect l="0" t="0" r="0" b="0"/>
          <a:pathLst>
            <a:path>
              <a:moveTo>
                <a:pt x="2484763" y="0"/>
              </a:moveTo>
              <a:lnTo>
                <a:pt x="2484763" y="514695"/>
              </a:lnTo>
              <a:lnTo>
                <a:pt x="0" y="514695"/>
              </a:lnTo>
              <a:lnTo>
                <a:pt x="0" y="63974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563A75-A765-426E-B26A-3F48359EF578}">
      <dsp:nvSpPr>
        <dsp:cNvPr id="0" name=""/>
        <dsp:cNvSpPr/>
      </dsp:nvSpPr>
      <dsp:spPr>
        <a:xfrm>
          <a:off x="2484770" y="1167914"/>
          <a:ext cx="1349854" cy="857157"/>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CCAB81-233A-4590-BE34-C4555BA9DB68}">
      <dsp:nvSpPr>
        <dsp:cNvPr id="0" name=""/>
        <dsp:cNvSpPr/>
      </dsp:nvSpPr>
      <dsp:spPr>
        <a:xfrm>
          <a:off x="2634753" y="1310399"/>
          <a:ext cx="1349854" cy="857157"/>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a:t>LUẬT</a:t>
          </a:r>
        </a:p>
      </dsp:txBody>
      <dsp:txXfrm>
        <a:off x="2659858" y="1335504"/>
        <a:ext cx="1299644" cy="806947"/>
      </dsp:txXfrm>
    </dsp:sp>
    <dsp:sp modelId="{FED923EE-5B62-4E9C-8EEF-B49666A4C5DF}">
      <dsp:nvSpPr>
        <dsp:cNvPr id="0" name=""/>
        <dsp:cNvSpPr/>
      </dsp:nvSpPr>
      <dsp:spPr>
        <a:xfrm>
          <a:off x="6" y="2664816"/>
          <a:ext cx="1349854" cy="85715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F57F51-641B-4ABC-B5DD-7F4DD13D4E1E}">
      <dsp:nvSpPr>
        <dsp:cNvPr id="0" name=""/>
        <dsp:cNvSpPr/>
      </dsp:nvSpPr>
      <dsp:spPr>
        <a:xfrm>
          <a:off x="149990" y="2807301"/>
          <a:ext cx="1349854" cy="857157"/>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Luật</a:t>
          </a:r>
          <a:r>
            <a:rPr lang="en-US" sz="2000" b="1" kern="1200" dirty="0"/>
            <a:t> </a:t>
          </a:r>
          <a:r>
            <a:rPr lang="en-US" sz="2000" b="1" kern="1200" dirty="0" err="1"/>
            <a:t>Viên</a:t>
          </a:r>
          <a:r>
            <a:rPr lang="en-US" sz="2000" b="1" kern="1200" dirty="0"/>
            <a:t> </a:t>
          </a:r>
          <a:r>
            <a:rPr lang="en-US" sz="2000" b="1" kern="1200" dirty="0" err="1"/>
            <a:t>chức</a:t>
          </a:r>
          <a:endParaRPr lang="en-US" sz="2000" b="1" kern="1200" dirty="0"/>
        </a:p>
      </dsp:txBody>
      <dsp:txXfrm>
        <a:off x="175095" y="2832406"/>
        <a:ext cx="1299644" cy="806947"/>
      </dsp:txXfrm>
    </dsp:sp>
    <dsp:sp modelId="{F492409A-E909-4DFE-9C23-C7ED7774DDB5}">
      <dsp:nvSpPr>
        <dsp:cNvPr id="0" name=""/>
        <dsp:cNvSpPr/>
      </dsp:nvSpPr>
      <dsp:spPr>
        <a:xfrm>
          <a:off x="1649829" y="2664816"/>
          <a:ext cx="1349854" cy="85715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AB2664-D8C9-47DE-A194-14D3AB7D106C}">
      <dsp:nvSpPr>
        <dsp:cNvPr id="0" name=""/>
        <dsp:cNvSpPr/>
      </dsp:nvSpPr>
      <dsp:spPr>
        <a:xfrm>
          <a:off x="1799813" y="2807301"/>
          <a:ext cx="1349854" cy="857157"/>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Luật</a:t>
          </a:r>
          <a:r>
            <a:rPr lang="en-US" sz="2000" b="1" kern="1200" dirty="0"/>
            <a:t> </a:t>
          </a:r>
          <a:r>
            <a:rPr lang="en-US" sz="2000" b="1" kern="1200" dirty="0" err="1"/>
            <a:t>Giáo</a:t>
          </a:r>
          <a:r>
            <a:rPr lang="en-US" sz="2000" b="1" kern="1200" dirty="0"/>
            <a:t> </a:t>
          </a:r>
          <a:r>
            <a:rPr lang="en-US" sz="2000" b="1" kern="1200" dirty="0" err="1"/>
            <a:t>dục</a:t>
          </a:r>
          <a:endParaRPr lang="en-US" sz="2000" b="1" kern="1200" dirty="0"/>
        </a:p>
      </dsp:txBody>
      <dsp:txXfrm>
        <a:off x="1824918" y="2832406"/>
        <a:ext cx="1299644" cy="806947"/>
      </dsp:txXfrm>
    </dsp:sp>
    <dsp:sp modelId="{28EEB5A8-F144-422D-8600-04633EF1EBBB}">
      <dsp:nvSpPr>
        <dsp:cNvPr id="0" name=""/>
        <dsp:cNvSpPr/>
      </dsp:nvSpPr>
      <dsp:spPr>
        <a:xfrm>
          <a:off x="3299652" y="2664816"/>
          <a:ext cx="1349854" cy="85715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EA5D41-58F0-48CD-85EE-A4372D9F7AC6}">
      <dsp:nvSpPr>
        <dsp:cNvPr id="0" name=""/>
        <dsp:cNvSpPr/>
      </dsp:nvSpPr>
      <dsp:spPr>
        <a:xfrm>
          <a:off x="3449635" y="2807301"/>
          <a:ext cx="1349854" cy="857157"/>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a:t>Luật Giáo dục đại học</a:t>
          </a:r>
        </a:p>
      </dsp:txBody>
      <dsp:txXfrm>
        <a:off x="3474740" y="2832406"/>
        <a:ext cx="1299644" cy="806947"/>
      </dsp:txXfrm>
    </dsp:sp>
    <dsp:sp modelId="{A2201536-870E-41D1-B74B-9362BBB75E6A}">
      <dsp:nvSpPr>
        <dsp:cNvPr id="0" name=""/>
        <dsp:cNvSpPr/>
      </dsp:nvSpPr>
      <dsp:spPr>
        <a:xfrm>
          <a:off x="4949474" y="2664816"/>
          <a:ext cx="1349854" cy="857157"/>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B14DCA-1898-4DBD-8DF5-2E65A801A011}">
      <dsp:nvSpPr>
        <dsp:cNvPr id="0" name=""/>
        <dsp:cNvSpPr/>
      </dsp:nvSpPr>
      <dsp:spPr>
        <a:xfrm>
          <a:off x="5099458" y="2807301"/>
          <a:ext cx="1349854" cy="857157"/>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Các</a:t>
          </a:r>
          <a:r>
            <a:rPr lang="en-US" sz="2000" b="1" kern="1200" dirty="0"/>
            <a:t> </a:t>
          </a:r>
          <a:r>
            <a:rPr lang="en-US" sz="2000" b="1" kern="1200" dirty="0" err="1"/>
            <a:t>luật</a:t>
          </a:r>
          <a:r>
            <a:rPr lang="en-US" sz="2000" b="1" kern="1200" dirty="0"/>
            <a:t> </a:t>
          </a:r>
          <a:r>
            <a:rPr lang="en-US" sz="2000" b="1" kern="1200" dirty="0" err="1"/>
            <a:t>khác</a:t>
          </a:r>
          <a:r>
            <a:rPr lang="en-US" sz="2000" b="1" kern="1200" dirty="0"/>
            <a:t> </a:t>
          </a:r>
          <a:r>
            <a:rPr lang="en-US" sz="2000" b="1" kern="1200" dirty="0" err="1"/>
            <a:t>có</a:t>
          </a:r>
          <a:r>
            <a:rPr lang="en-US" sz="2000" b="1" kern="1200" dirty="0"/>
            <a:t> </a:t>
          </a:r>
          <a:r>
            <a:rPr lang="en-US" sz="2000" b="1" kern="1200" dirty="0" err="1"/>
            <a:t>liên</a:t>
          </a:r>
          <a:r>
            <a:rPr lang="en-US" sz="2000" b="1" kern="1200" dirty="0"/>
            <a:t> </a:t>
          </a:r>
          <a:r>
            <a:rPr lang="en-US" sz="2000" b="1" kern="1200" dirty="0" err="1"/>
            <a:t>quan</a:t>
          </a:r>
          <a:endParaRPr lang="en-US" sz="2000" b="1" kern="1200" dirty="0"/>
        </a:p>
      </dsp:txBody>
      <dsp:txXfrm>
        <a:off x="5124563" y="2832406"/>
        <a:ext cx="1299644" cy="806947"/>
      </dsp:txXfrm>
    </dsp:sp>
    <dsp:sp modelId="{0ECD4091-7909-45E8-83F0-8B67FF5A3AC8}">
      <dsp:nvSpPr>
        <dsp:cNvPr id="0" name=""/>
        <dsp:cNvSpPr/>
      </dsp:nvSpPr>
      <dsp:spPr>
        <a:xfrm>
          <a:off x="20079" y="4408880"/>
          <a:ext cx="1349854" cy="857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AC256E-6537-407A-8DCD-EF04B3231D99}">
      <dsp:nvSpPr>
        <dsp:cNvPr id="0" name=""/>
        <dsp:cNvSpPr/>
      </dsp:nvSpPr>
      <dsp:spPr>
        <a:xfrm>
          <a:off x="170062" y="4551364"/>
          <a:ext cx="1349854" cy="8571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a:t>Luật</a:t>
          </a:r>
          <a:r>
            <a:rPr lang="en-US" sz="1600" kern="1200" dirty="0"/>
            <a:t> </a:t>
          </a:r>
          <a:r>
            <a:rPr lang="en-US" sz="1600" kern="1200" dirty="0" err="1"/>
            <a:t>Tổ</a:t>
          </a:r>
          <a:r>
            <a:rPr lang="en-US" sz="1600" kern="1200" dirty="0"/>
            <a:t> </a:t>
          </a:r>
          <a:r>
            <a:rPr lang="en-US" sz="1600" kern="1200" dirty="0" err="1"/>
            <a:t>chức</a:t>
          </a:r>
          <a:r>
            <a:rPr lang="en-US" sz="1600" kern="1200" dirty="0"/>
            <a:t> </a:t>
          </a:r>
          <a:r>
            <a:rPr lang="en-US" sz="1600" kern="1200" dirty="0" err="1"/>
            <a:t>Chính</a:t>
          </a:r>
          <a:r>
            <a:rPr lang="en-US" sz="1600" kern="1200" dirty="0"/>
            <a:t> </a:t>
          </a:r>
          <a:r>
            <a:rPr lang="en-US" sz="1600" kern="1200" dirty="0" err="1"/>
            <a:t>phủ</a:t>
          </a:r>
          <a:endParaRPr lang="en-US" sz="1600" kern="1200" dirty="0"/>
        </a:p>
      </dsp:txBody>
      <dsp:txXfrm>
        <a:off x="195167" y="4576469"/>
        <a:ext cx="1299644" cy="806947"/>
      </dsp:txXfrm>
    </dsp:sp>
    <dsp:sp modelId="{0B25D028-86CF-49CA-BF6D-1F3147E06812}">
      <dsp:nvSpPr>
        <dsp:cNvPr id="0" name=""/>
        <dsp:cNvSpPr/>
      </dsp:nvSpPr>
      <dsp:spPr>
        <a:xfrm>
          <a:off x="1669901" y="4408880"/>
          <a:ext cx="1349854" cy="857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4BAA35-9DAC-43CA-B612-394482A78EB5}">
      <dsp:nvSpPr>
        <dsp:cNvPr id="0" name=""/>
        <dsp:cNvSpPr/>
      </dsp:nvSpPr>
      <dsp:spPr>
        <a:xfrm>
          <a:off x="1819885" y="4551364"/>
          <a:ext cx="1349854" cy="8571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a:t>Luật</a:t>
          </a:r>
          <a:r>
            <a:rPr lang="en-US" sz="1600" kern="1200" dirty="0"/>
            <a:t> </a:t>
          </a:r>
          <a:r>
            <a:rPr lang="en-US" sz="1600" kern="1200" dirty="0" err="1"/>
            <a:t>Tổ</a:t>
          </a:r>
          <a:r>
            <a:rPr lang="en-US" sz="1600" kern="1200" dirty="0"/>
            <a:t> </a:t>
          </a:r>
          <a:r>
            <a:rPr lang="en-US" sz="1600" kern="1200" dirty="0" err="1"/>
            <a:t>chức</a:t>
          </a:r>
          <a:r>
            <a:rPr lang="en-US" sz="1600" kern="1200" dirty="0"/>
            <a:t> </a:t>
          </a:r>
          <a:r>
            <a:rPr lang="en-US" sz="1600" kern="1200" dirty="0" err="1"/>
            <a:t>chính</a:t>
          </a:r>
          <a:r>
            <a:rPr lang="en-US" sz="1600" kern="1200" dirty="0"/>
            <a:t> </a:t>
          </a:r>
          <a:r>
            <a:rPr lang="en-US" sz="1600" kern="1200" dirty="0" err="1"/>
            <a:t>quyền</a:t>
          </a:r>
          <a:r>
            <a:rPr lang="en-US" sz="1600" kern="1200" dirty="0"/>
            <a:t> </a:t>
          </a:r>
          <a:r>
            <a:rPr lang="en-US" sz="1600" kern="1200" dirty="0" err="1"/>
            <a:t>địa</a:t>
          </a:r>
          <a:r>
            <a:rPr lang="en-US" sz="1600" kern="1200" dirty="0"/>
            <a:t> </a:t>
          </a:r>
          <a:r>
            <a:rPr lang="en-US" sz="1600" kern="1200" dirty="0" err="1"/>
            <a:t>phương</a:t>
          </a:r>
          <a:endParaRPr lang="en-US" sz="1600" kern="1200" dirty="0"/>
        </a:p>
      </dsp:txBody>
      <dsp:txXfrm>
        <a:off x="1844990" y="4576469"/>
        <a:ext cx="1299644" cy="806947"/>
      </dsp:txXfrm>
    </dsp:sp>
    <dsp:sp modelId="{4DBF7946-42BB-4AB5-8118-BA507DCEEF19}">
      <dsp:nvSpPr>
        <dsp:cNvPr id="0" name=""/>
        <dsp:cNvSpPr/>
      </dsp:nvSpPr>
      <dsp:spPr>
        <a:xfrm>
          <a:off x="3319724" y="4408880"/>
          <a:ext cx="1349854" cy="857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7074BF-204E-480C-8900-D099FFED292D}">
      <dsp:nvSpPr>
        <dsp:cNvPr id="0" name=""/>
        <dsp:cNvSpPr/>
      </dsp:nvSpPr>
      <dsp:spPr>
        <a:xfrm>
          <a:off x="3469708" y="4551364"/>
          <a:ext cx="1349854" cy="8571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vi-VN" sz="1600" kern="1200" dirty="0"/>
            <a:t>Bộ </a:t>
          </a:r>
          <a:r>
            <a:rPr lang="en-US" sz="1600" kern="1200" dirty="0" err="1"/>
            <a:t>Luật</a:t>
          </a:r>
          <a:r>
            <a:rPr lang="en-US" sz="1600" kern="1200" dirty="0"/>
            <a:t> lao </a:t>
          </a:r>
          <a:r>
            <a:rPr lang="en-US" sz="1600" kern="1200" dirty="0" err="1"/>
            <a:t>động</a:t>
          </a:r>
          <a:endParaRPr lang="en-US" sz="1600" kern="1200" dirty="0"/>
        </a:p>
      </dsp:txBody>
      <dsp:txXfrm>
        <a:off x="3494813" y="4576469"/>
        <a:ext cx="1299644" cy="806947"/>
      </dsp:txXfrm>
    </dsp:sp>
    <dsp:sp modelId="{387B12A6-21C7-4761-B273-D0DEB267A32C}">
      <dsp:nvSpPr>
        <dsp:cNvPr id="0" name=""/>
        <dsp:cNvSpPr/>
      </dsp:nvSpPr>
      <dsp:spPr>
        <a:xfrm>
          <a:off x="4969547" y="4408880"/>
          <a:ext cx="1349854" cy="857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DB30EE-49B8-4F41-A343-3A39EF4B6125}">
      <dsp:nvSpPr>
        <dsp:cNvPr id="0" name=""/>
        <dsp:cNvSpPr/>
      </dsp:nvSpPr>
      <dsp:spPr>
        <a:xfrm>
          <a:off x="5119530" y="4551364"/>
          <a:ext cx="1349854" cy="8571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a:t>Luật</a:t>
          </a:r>
          <a:r>
            <a:rPr lang="en-US" sz="1600" kern="1200" dirty="0"/>
            <a:t> </a:t>
          </a:r>
          <a:r>
            <a:rPr lang="en-US" sz="1600" kern="1200" dirty="0" err="1"/>
            <a:t>Bảo</a:t>
          </a:r>
          <a:r>
            <a:rPr lang="en-US" sz="1600" kern="1200" dirty="0"/>
            <a:t> </a:t>
          </a:r>
          <a:r>
            <a:rPr lang="en-US" sz="1600" kern="1200" dirty="0" err="1"/>
            <a:t>hiểm</a:t>
          </a:r>
          <a:r>
            <a:rPr lang="en-US" sz="1600" kern="1200" dirty="0"/>
            <a:t> </a:t>
          </a:r>
          <a:r>
            <a:rPr lang="en-US" sz="1600" kern="1200" dirty="0" err="1"/>
            <a:t>xã</a:t>
          </a:r>
          <a:r>
            <a:rPr lang="en-US" sz="1600" kern="1200" dirty="0"/>
            <a:t> </a:t>
          </a:r>
          <a:r>
            <a:rPr lang="en-US" sz="1600" kern="1200" dirty="0" err="1"/>
            <a:t>hội</a:t>
          </a:r>
          <a:endParaRPr lang="en-US" sz="1600" kern="1200" dirty="0"/>
        </a:p>
      </dsp:txBody>
      <dsp:txXfrm>
        <a:off x="5144635" y="4576469"/>
        <a:ext cx="1299644" cy="806947"/>
      </dsp:txXfrm>
    </dsp:sp>
    <dsp:sp modelId="{0C48A9D9-6366-43F3-98C8-D7D2C79E8A4C}">
      <dsp:nvSpPr>
        <dsp:cNvPr id="0" name=""/>
        <dsp:cNvSpPr/>
      </dsp:nvSpPr>
      <dsp:spPr>
        <a:xfrm>
          <a:off x="6619369" y="4408880"/>
          <a:ext cx="1349854" cy="857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6967A4-F686-487C-B433-34CEC8E688C0}">
      <dsp:nvSpPr>
        <dsp:cNvPr id="0" name=""/>
        <dsp:cNvSpPr/>
      </dsp:nvSpPr>
      <dsp:spPr>
        <a:xfrm>
          <a:off x="6769353" y="4551364"/>
          <a:ext cx="1349854" cy="8571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a:t>Luật</a:t>
          </a:r>
          <a:r>
            <a:rPr lang="en-US" sz="1600" kern="1200" dirty="0"/>
            <a:t> </a:t>
          </a:r>
          <a:r>
            <a:rPr lang="en-US" sz="1600" kern="1200" dirty="0" err="1"/>
            <a:t>Công</a:t>
          </a:r>
          <a:r>
            <a:rPr lang="en-US" sz="1600" kern="1200" dirty="0"/>
            <a:t> </a:t>
          </a:r>
          <a:r>
            <a:rPr lang="en-US" sz="1600" kern="1200" dirty="0" err="1"/>
            <a:t>đoàn</a:t>
          </a:r>
          <a:endParaRPr lang="en-US" sz="1600" kern="1200" dirty="0"/>
        </a:p>
      </dsp:txBody>
      <dsp:txXfrm>
        <a:off x="6794458" y="4576469"/>
        <a:ext cx="1299644" cy="806947"/>
      </dsp:txXfrm>
    </dsp:sp>
    <dsp:sp modelId="{479073B3-BCDF-4961-BE2E-FE4C094C79FE}">
      <dsp:nvSpPr>
        <dsp:cNvPr id="0" name=""/>
        <dsp:cNvSpPr/>
      </dsp:nvSpPr>
      <dsp:spPr>
        <a:xfrm>
          <a:off x="8269192" y="4408880"/>
          <a:ext cx="1349854" cy="857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55F9C17-4D61-44A2-9C67-748AF9F617D0}">
      <dsp:nvSpPr>
        <dsp:cNvPr id="0" name=""/>
        <dsp:cNvSpPr/>
      </dsp:nvSpPr>
      <dsp:spPr>
        <a:xfrm>
          <a:off x="8419176" y="4551364"/>
          <a:ext cx="1349854" cy="8571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a:t>Luật</a:t>
          </a:r>
          <a:r>
            <a:rPr lang="en-US" sz="1600" kern="1200" dirty="0"/>
            <a:t> </a:t>
          </a:r>
          <a:r>
            <a:rPr lang="en-US" sz="1600" kern="1200" dirty="0" err="1"/>
            <a:t>Người</a:t>
          </a:r>
          <a:r>
            <a:rPr lang="en-US" sz="1600" kern="1200" dirty="0"/>
            <a:t> </a:t>
          </a:r>
          <a:r>
            <a:rPr lang="en-US" sz="1600" kern="1200" dirty="0" err="1"/>
            <a:t>khuyết</a:t>
          </a:r>
          <a:r>
            <a:rPr lang="en-US" sz="1600" kern="1200" dirty="0"/>
            <a:t> </a:t>
          </a:r>
          <a:r>
            <a:rPr lang="en-US" sz="1600" kern="1200" dirty="0" err="1"/>
            <a:t>tật</a:t>
          </a:r>
          <a:endParaRPr lang="en-US" sz="1600" kern="1200" dirty="0"/>
        </a:p>
      </dsp:txBody>
      <dsp:txXfrm>
        <a:off x="8444281" y="4576469"/>
        <a:ext cx="1299644" cy="806947"/>
      </dsp:txXfrm>
    </dsp:sp>
    <dsp:sp modelId="{56B04A15-3795-4B12-B13E-53A9983F2FD2}">
      <dsp:nvSpPr>
        <dsp:cNvPr id="0" name=""/>
        <dsp:cNvSpPr/>
      </dsp:nvSpPr>
      <dsp:spPr>
        <a:xfrm>
          <a:off x="9919008" y="4408880"/>
          <a:ext cx="1349854" cy="857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D5F776-70DF-42D5-B680-ACD81E456E7F}">
      <dsp:nvSpPr>
        <dsp:cNvPr id="0" name=""/>
        <dsp:cNvSpPr/>
      </dsp:nvSpPr>
      <dsp:spPr>
        <a:xfrm>
          <a:off x="10068992" y="4551364"/>
          <a:ext cx="1349854" cy="8571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a:t>...</a:t>
          </a:r>
        </a:p>
      </dsp:txBody>
      <dsp:txXfrm>
        <a:off x="10094097" y="4576469"/>
        <a:ext cx="1299644" cy="8069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F84786-D0C3-4A51-A50B-F377F15716E8}">
      <dsp:nvSpPr>
        <dsp:cNvPr id="0" name=""/>
        <dsp:cNvSpPr/>
      </dsp:nvSpPr>
      <dsp:spPr>
        <a:xfrm>
          <a:off x="5516153" y="1248675"/>
          <a:ext cx="4515510" cy="609656"/>
        </a:xfrm>
        <a:custGeom>
          <a:avLst/>
          <a:gdLst/>
          <a:ahLst/>
          <a:cxnLst/>
          <a:rect l="0" t="0" r="0" b="0"/>
          <a:pathLst>
            <a:path>
              <a:moveTo>
                <a:pt x="0" y="0"/>
              </a:moveTo>
              <a:lnTo>
                <a:pt x="0" y="417540"/>
              </a:lnTo>
              <a:lnTo>
                <a:pt x="4515510" y="417540"/>
              </a:lnTo>
              <a:lnTo>
                <a:pt x="4515510" y="60965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812F54-1003-465C-B4ED-38B1FF8D2518}">
      <dsp:nvSpPr>
        <dsp:cNvPr id="0" name=""/>
        <dsp:cNvSpPr/>
      </dsp:nvSpPr>
      <dsp:spPr>
        <a:xfrm>
          <a:off x="5516153" y="1248675"/>
          <a:ext cx="2794870" cy="657442"/>
        </a:xfrm>
        <a:custGeom>
          <a:avLst/>
          <a:gdLst/>
          <a:ahLst/>
          <a:cxnLst/>
          <a:rect l="0" t="0" r="0" b="0"/>
          <a:pathLst>
            <a:path>
              <a:moveTo>
                <a:pt x="0" y="0"/>
              </a:moveTo>
              <a:lnTo>
                <a:pt x="0" y="465326"/>
              </a:lnTo>
              <a:lnTo>
                <a:pt x="2794870" y="465326"/>
              </a:lnTo>
              <a:lnTo>
                <a:pt x="2794870" y="65744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9B0B105-7287-44A8-B76C-22769D3E2E51}">
      <dsp:nvSpPr>
        <dsp:cNvPr id="0" name=""/>
        <dsp:cNvSpPr/>
      </dsp:nvSpPr>
      <dsp:spPr>
        <a:xfrm>
          <a:off x="5516153" y="1248675"/>
          <a:ext cx="1327433" cy="671362"/>
        </a:xfrm>
        <a:custGeom>
          <a:avLst/>
          <a:gdLst/>
          <a:ahLst/>
          <a:cxnLst/>
          <a:rect l="0" t="0" r="0" b="0"/>
          <a:pathLst>
            <a:path>
              <a:moveTo>
                <a:pt x="0" y="0"/>
              </a:moveTo>
              <a:lnTo>
                <a:pt x="0" y="479246"/>
              </a:lnTo>
              <a:lnTo>
                <a:pt x="1327433" y="479246"/>
              </a:lnTo>
              <a:lnTo>
                <a:pt x="1327433" y="67136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79DAE87-2375-415D-B870-276950DB313E}">
      <dsp:nvSpPr>
        <dsp:cNvPr id="0" name=""/>
        <dsp:cNvSpPr/>
      </dsp:nvSpPr>
      <dsp:spPr>
        <a:xfrm>
          <a:off x="5055382" y="1248675"/>
          <a:ext cx="460770" cy="671362"/>
        </a:xfrm>
        <a:custGeom>
          <a:avLst/>
          <a:gdLst/>
          <a:ahLst/>
          <a:cxnLst/>
          <a:rect l="0" t="0" r="0" b="0"/>
          <a:pathLst>
            <a:path>
              <a:moveTo>
                <a:pt x="460770" y="0"/>
              </a:moveTo>
              <a:lnTo>
                <a:pt x="460770" y="479246"/>
              </a:lnTo>
              <a:lnTo>
                <a:pt x="0" y="479246"/>
              </a:lnTo>
              <a:lnTo>
                <a:pt x="0" y="67136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64BE07-7AF6-432B-A6FE-8E47D98A29E9}">
      <dsp:nvSpPr>
        <dsp:cNvPr id="0" name=""/>
        <dsp:cNvSpPr/>
      </dsp:nvSpPr>
      <dsp:spPr>
        <a:xfrm>
          <a:off x="3302972" y="1248675"/>
          <a:ext cx="2213181" cy="671362"/>
        </a:xfrm>
        <a:custGeom>
          <a:avLst/>
          <a:gdLst/>
          <a:ahLst/>
          <a:cxnLst/>
          <a:rect l="0" t="0" r="0" b="0"/>
          <a:pathLst>
            <a:path>
              <a:moveTo>
                <a:pt x="2213181" y="0"/>
              </a:moveTo>
              <a:lnTo>
                <a:pt x="2213181" y="479246"/>
              </a:lnTo>
              <a:lnTo>
                <a:pt x="0" y="479246"/>
              </a:lnTo>
              <a:lnTo>
                <a:pt x="0" y="67136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281E7D-5195-42D6-88AC-EBCB2D4D1EAC}">
      <dsp:nvSpPr>
        <dsp:cNvPr id="0" name=""/>
        <dsp:cNvSpPr/>
      </dsp:nvSpPr>
      <dsp:spPr>
        <a:xfrm>
          <a:off x="1912359" y="1248675"/>
          <a:ext cx="3603793" cy="664817"/>
        </a:xfrm>
        <a:custGeom>
          <a:avLst/>
          <a:gdLst/>
          <a:ahLst/>
          <a:cxnLst/>
          <a:rect l="0" t="0" r="0" b="0"/>
          <a:pathLst>
            <a:path>
              <a:moveTo>
                <a:pt x="3603793" y="0"/>
              </a:moveTo>
              <a:lnTo>
                <a:pt x="3603793" y="472701"/>
              </a:lnTo>
              <a:lnTo>
                <a:pt x="0" y="472701"/>
              </a:lnTo>
              <a:lnTo>
                <a:pt x="0" y="66481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9F6475-4C2A-4BF9-B542-C4538767D500}">
      <dsp:nvSpPr>
        <dsp:cNvPr id="0" name=""/>
        <dsp:cNvSpPr/>
      </dsp:nvSpPr>
      <dsp:spPr>
        <a:xfrm>
          <a:off x="514851" y="1248675"/>
          <a:ext cx="5001301" cy="671362"/>
        </a:xfrm>
        <a:custGeom>
          <a:avLst/>
          <a:gdLst/>
          <a:ahLst/>
          <a:cxnLst/>
          <a:rect l="0" t="0" r="0" b="0"/>
          <a:pathLst>
            <a:path>
              <a:moveTo>
                <a:pt x="5001301" y="0"/>
              </a:moveTo>
              <a:lnTo>
                <a:pt x="5001301" y="479246"/>
              </a:lnTo>
              <a:lnTo>
                <a:pt x="0" y="479246"/>
              </a:lnTo>
              <a:lnTo>
                <a:pt x="0" y="67136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563A75-A765-426E-B26A-3F48359EF578}">
      <dsp:nvSpPr>
        <dsp:cNvPr id="0" name=""/>
        <dsp:cNvSpPr/>
      </dsp:nvSpPr>
      <dsp:spPr>
        <a:xfrm>
          <a:off x="4479245" y="629507"/>
          <a:ext cx="2073816" cy="6191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CCAB81-233A-4590-BE34-C4555BA9DB68}">
      <dsp:nvSpPr>
        <dsp:cNvPr id="0" name=""/>
        <dsp:cNvSpPr/>
      </dsp:nvSpPr>
      <dsp:spPr>
        <a:xfrm>
          <a:off x="4709669" y="848410"/>
          <a:ext cx="2073816" cy="61916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dirty="0"/>
            <a:t>NGHỊ ĐỊNH</a:t>
          </a:r>
        </a:p>
      </dsp:txBody>
      <dsp:txXfrm>
        <a:off x="4727804" y="866545"/>
        <a:ext cx="2037546" cy="582897"/>
      </dsp:txXfrm>
    </dsp:sp>
    <dsp:sp modelId="{FED923EE-5B62-4E9C-8EEF-B49666A4C5DF}">
      <dsp:nvSpPr>
        <dsp:cNvPr id="0" name=""/>
        <dsp:cNvSpPr/>
      </dsp:nvSpPr>
      <dsp:spPr>
        <a:xfrm>
          <a:off x="-10435" y="1920037"/>
          <a:ext cx="1050574" cy="237749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F57F51-641B-4ABC-B5DD-7F4DD13D4E1E}">
      <dsp:nvSpPr>
        <dsp:cNvPr id="0" name=""/>
        <dsp:cNvSpPr/>
      </dsp:nvSpPr>
      <dsp:spPr>
        <a:xfrm>
          <a:off x="219988" y="2138940"/>
          <a:ext cx="1050574" cy="237749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Tuyển</a:t>
          </a:r>
          <a:r>
            <a:rPr lang="en-US" sz="2000" b="1" kern="1200" dirty="0"/>
            <a:t> </a:t>
          </a:r>
          <a:r>
            <a:rPr lang="en-US" sz="2000" b="1" kern="1200" dirty="0" err="1"/>
            <a:t>dụng</a:t>
          </a:r>
          <a:r>
            <a:rPr lang="en-US" sz="2000" b="1" kern="1200" dirty="0"/>
            <a:t>, </a:t>
          </a:r>
          <a:r>
            <a:rPr lang="en-US" sz="2000" b="1" kern="1200" dirty="0" err="1"/>
            <a:t>sử</a:t>
          </a:r>
          <a:r>
            <a:rPr lang="en-US" sz="2000" b="1" kern="1200" dirty="0"/>
            <a:t> </a:t>
          </a:r>
          <a:r>
            <a:rPr lang="en-US" sz="2000" b="1" kern="1200" dirty="0" err="1"/>
            <a:t>dụng</a:t>
          </a:r>
          <a:r>
            <a:rPr lang="en-US" sz="2000" b="1" kern="1200" dirty="0"/>
            <a:t> </a:t>
          </a:r>
          <a:r>
            <a:rPr lang="en-US" sz="2000" b="1" kern="1200" dirty="0" err="1"/>
            <a:t>và</a:t>
          </a:r>
          <a:r>
            <a:rPr lang="en-US" sz="2000" b="1" kern="1200" dirty="0"/>
            <a:t> QL </a:t>
          </a:r>
          <a:r>
            <a:rPr lang="en-US" sz="2000" b="1" kern="1200" dirty="0" err="1"/>
            <a:t>viên</a:t>
          </a:r>
          <a:r>
            <a:rPr lang="en-US" sz="2000" b="1" kern="1200" dirty="0"/>
            <a:t> </a:t>
          </a:r>
          <a:r>
            <a:rPr lang="en-US" sz="2000" b="1" kern="1200" dirty="0" err="1"/>
            <a:t>chức</a:t>
          </a:r>
          <a:r>
            <a:rPr lang="en-US" sz="2000" b="1" kern="1200" dirty="0"/>
            <a:t> (</a:t>
          </a:r>
          <a:r>
            <a:rPr lang="en-US" sz="2000" b="1" kern="1200" dirty="0">
              <a:solidFill>
                <a:srgbClr val="FF0000"/>
              </a:solidFill>
            </a:rPr>
            <a:t>NĐ 115</a:t>
          </a:r>
          <a:r>
            <a:rPr lang="en-US" sz="2000" b="1" kern="1200" dirty="0"/>
            <a:t>)</a:t>
          </a:r>
        </a:p>
      </dsp:txBody>
      <dsp:txXfrm>
        <a:off x="250758" y="2169710"/>
        <a:ext cx="989034" cy="2315956"/>
      </dsp:txXfrm>
    </dsp:sp>
    <dsp:sp modelId="{EA3CD5D4-9C0E-44E0-BD38-662708F3997D}">
      <dsp:nvSpPr>
        <dsp:cNvPr id="0" name=""/>
        <dsp:cNvSpPr/>
      </dsp:nvSpPr>
      <dsp:spPr>
        <a:xfrm>
          <a:off x="1476827" y="1913492"/>
          <a:ext cx="871065" cy="195363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D20C86-3E56-4888-9DF1-C635AC593C6A}">
      <dsp:nvSpPr>
        <dsp:cNvPr id="0" name=""/>
        <dsp:cNvSpPr/>
      </dsp:nvSpPr>
      <dsp:spPr>
        <a:xfrm>
          <a:off x="1707251" y="2132395"/>
          <a:ext cx="871065" cy="195363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Hợp</a:t>
          </a:r>
          <a:r>
            <a:rPr lang="en-US" sz="2000" b="1" kern="1200" dirty="0"/>
            <a:t> </a:t>
          </a:r>
          <a:r>
            <a:rPr lang="en-US" sz="2000" b="1" kern="1200" dirty="0" err="1"/>
            <a:t>đồng</a:t>
          </a:r>
          <a:r>
            <a:rPr lang="en-US" sz="2000" b="1" kern="1200" dirty="0"/>
            <a:t> </a:t>
          </a:r>
          <a:r>
            <a:rPr lang="en-US" sz="2000" b="1" kern="1200" dirty="0" err="1"/>
            <a:t>giáo</a:t>
          </a:r>
          <a:r>
            <a:rPr lang="en-US" sz="2000" b="1" kern="1200" dirty="0"/>
            <a:t> </a:t>
          </a:r>
          <a:r>
            <a:rPr lang="en-US" sz="2000" b="1" kern="1200" dirty="0" err="1"/>
            <a:t>viên</a:t>
          </a:r>
          <a:r>
            <a:rPr lang="en-US" sz="2000" b="1" kern="1200" dirty="0"/>
            <a:t> (</a:t>
          </a:r>
          <a:r>
            <a:rPr lang="en-US" sz="2000" b="1" kern="1200" dirty="0">
              <a:solidFill>
                <a:srgbClr val="FF0000"/>
              </a:solidFill>
            </a:rPr>
            <a:t>NĐ 68</a:t>
          </a:r>
          <a:r>
            <a:rPr lang="en-US" sz="2000" b="1" kern="1200" dirty="0"/>
            <a:t>)</a:t>
          </a:r>
        </a:p>
      </dsp:txBody>
      <dsp:txXfrm>
        <a:off x="1732764" y="2157908"/>
        <a:ext cx="820039" cy="1902608"/>
      </dsp:txXfrm>
    </dsp:sp>
    <dsp:sp modelId="{F492409A-E909-4DFE-9C23-C7ED7774DDB5}">
      <dsp:nvSpPr>
        <dsp:cNvPr id="0" name=""/>
        <dsp:cNvSpPr/>
      </dsp:nvSpPr>
      <dsp:spPr>
        <a:xfrm>
          <a:off x="2832900" y="1920037"/>
          <a:ext cx="940143" cy="285681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AB2664-D8C9-47DE-A194-14D3AB7D106C}">
      <dsp:nvSpPr>
        <dsp:cNvPr id="0" name=""/>
        <dsp:cNvSpPr/>
      </dsp:nvSpPr>
      <dsp:spPr>
        <a:xfrm>
          <a:off x="3063324" y="2138940"/>
          <a:ext cx="940143" cy="2856811"/>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Chế</a:t>
          </a:r>
          <a:r>
            <a:rPr lang="en-US" sz="2000" b="1" kern="1200" dirty="0"/>
            <a:t> </a:t>
          </a:r>
          <a:r>
            <a:rPr lang="en-US" sz="2000" b="1" kern="1200" dirty="0" err="1"/>
            <a:t>độ</a:t>
          </a:r>
          <a:r>
            <a:rPr lang="en-US" sz="2000" b="1" kern="1200" dirty="0"/>
            <a:t> </a:t>
          </a:r>
          <a:r>
            <a:rPr lang="en-US" sz="2000" b="1" kern="1200" dirty="0" err="1"/>
            <a:t>tiền</a:t>
          </a:r>
          <a:r>
            <a:rPr lang="en-US" sz="2000" b="1" kern="1200" dirty="0"/>
            <a:t> </a:t>
          </a:r>
          <a:r>
            <a:rPr lang="en-US" sz="2000" b="1" kern="1200" dirty="0" err="1"/>
            <a:t>lương</a:t>
          </a:r>
          <a:r>
            <a:rPr lang="en-US" sz="2000" b="1" kern="1200" dirty="0"/>
            <a:t>, </a:t>
          </a:r>
          <a:r>
            <a:rPr lang="en-US" sz="2000" b="1" kern="1200" dirty="0" err="1"/>
            <a:t>phụ</a:t>
          </a:r>
          <a:r>
            <a:rPr lang="en-US" sz="2000" b="1" kern="1200" dirty="0"/>
            <a:t> </a:t>
          </a:r>
          <a:r>
            <a:rPr lang="en-US" sz="2000" b="1" kern="1200" dirty="0" err="1"/>
            <a:t>cấp</a:t>
          </a:r>
          <a:r>
            <a:rPr lang="en-US" sz="2000" b="1" kern="1200" dirty="0"/>
            <a:t> (</a:t>
          </a:r>
          <a:r>
            <a:rPr lang="en-US" sz="2000" b="1" kern="1200" dirty="0">
              <a:solidFill>
                <a:srgbClr val="FF0000"/>
              </a:solidFill>
            </a:rPr>
            <a:t>NĐ 204</a:t>
          </a:r>
          <a:r>
            <a:rPr lang="en-US" sz="2000" b="1" kern="1200" dirty="0">
              <a:solidFill>
                <a:schemeClr val="tx1"/>
              </a:solidFill>
            </a:rPr>
            <a:t>,</a:t>
          </a:r>
          <a:r>
            <a:rPr lang="en-US" sz="2000" b="1" kern="1200" dirty="0">
              <a:solidFill>
                <a:srgbClr val="FF0000"/>
              </a:solidFill>
            </a:rPr>
            <a:t> NĐ 61</a:t>
          </a:r>
          <a:r>
            <a:rPr lang="en-US" sz="2000" b="1" kern="1200" dirty="0">
              <a:solidFill>
                <a:schemeClr val="tx1"/>
              </a:solidFill>
            </a:rPr>
            <a:t>,</a:t>
          </a:r>
          <a:r>
            <a:rPr lang="en-US" sz="2000" b="1" kern="1200" dirty="0">
              <a:solidFill>
                <a:srgbClr val="FF0000"/>
              </a:solidFill>
            </a:rPr>
            <a:t> NĐ 14</a:t>
          </a:r>
          <a:r>
            <a:rPr lang="en-US" sz="2000" b="1" kern="1200" dirty="0"/>
            <a:t>)</a:t>
          </a:r>
        </a:p>
      </dsp:txBody>
      <dsp:txXfrm>
        <a:off x="3090860" y="2166476"/>
        <a:ext cx="885071" cy="2801739"/>
      </dsp:txXfrm>
    </dsp:sp>
    <dsp:sp modelId="{28EEB5A8-F144-422D-8600-04633EF1EBBB}">
      <dsp:nvSpPr>
        <dsp:cNvPr id="0" name=""/>
        <dsp:cNvSpPr/>
      </dsp:nvSpPr>
      <dsp:spPr>
        <a:xfrm>
          <a:off x="4233892" y="1920037"/>
          <a:ext cx="1642980" cy="260057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EA5D41-58F0-48CD-85EE-A4372D9F7AC6}">
      <dsp:nvSpPr>
        <dsp:cNvPr id="0" name=""/>
        <dsp:cNvSpPr/>
      </dsp:nvSpPr>
      <dsp:spPr>
        <a:xfrm>
          <a:off x="4464316" y="2138940"/>
          <a:ext cx="1642980" cy="260057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Đào</a:t>
          </a:r>
          <a:r>
            <a:rPr lang="en-US" sz="2000" b="1" kern="1200" dirty="0"/>
            <a:t> </a:t>
          </a:r>
          <a:r>
            <a:rPr lang="en-US" sz="2000" b="1" kern="1200" dirty="0" err="1"/>
            <a:t>tạo</a:t>
          </a:r>
          <a:r>
            <a:rPr lang="en-US" sz="2000" b="1" kern="1200" dirty="0"/>
            <a:t>, </a:t>
          </a:r>
          <a:r>
            <a:rPr lang="en-US" sz="2000" b="1" kern="1200" dirty="0" err="1"/>
            <a:t>bồi</a:t>
          </a:r>
          <a:r>
            <a:rPr lang="en-US" sz="2000" b="1" kern="1200" dirty="0"/>
            <a:t> </a:t>
          </a:r>
          <a:r>
            <a:rPr lang="en-US" sz="2000" b="1" kern="1200" dirty="0" err="1"/>
            <a:t>dưỡng</a:t>
          </a:r>
          <a:r>
            <a:rPr lang="en-US" sz="2000" b="1" kern="1200" dirty="0"/>
            <a:t> </a:t>
          </a:r>
          <a:r>
            <a:rPr lang="en-US" sz="2000" b="1" kern="1200" dirty="0" err="1"/>
            <a:t>viên</a:t>
          </a:r>
          <a:r>
            <a:rPr lang="en-US" sz="2000" b="1" kern="1200" dirty="0"/>
            <a:t> </a:t>
          </a:r>
          <a:r>
            <a:rPr lang="en-US" sz="2000" b="1" kern="1200" dirty="0" err="1"/>
            <a:t>chức</a:t>
          </a:r>
          <a:r>
            <a:rPr lang="en-US" sz="2000" b="1" kern="1200" dirty="0"/>
            <a:t>; </a:t>
          </a:r>
          <a:r>
            <a:rPr lang="en-US" sz="2000" b="1" kern="1200" dirty="0" err="1"/>
            <a:t>nâng</a:t>
          </a:r>
          <a:r>
            <a:rPr lang="en-US" sz="2000" b="1" kern="1200" dirty="0"/>
            <a:t> </a:t>
          </a:r>
          <a:r>
            <a:rPr lang="en-US" sz="2000" b="1" kern="1200" dirty="0" err="1"/>
            <a:t>trình</a:t>
          </a:r>
          <a:r>
            <a:rPr lang="en-US" sz="2000" b="1" kern="1200" dirty="0"/>
            <a:t> </a:t>
          </a:r>
          <a:r>
            <a:rPr lang="en-US" sz="2000" b="1" kern="1200" dirty="0" err="1"/>
            <a:t>độ</a:t>
          </a:r>
          <a:r>
            <a:rPr lang="en-US" sz="2000" b="1" kern="1200" dirty="0"/>
            <a:t> </a:t>
          </a:r>
          <a:r>
            <a:rPr lang="en-US" sz="2000" b="1" kern="1200" dirty="0" err="1"/>
            <a:t>chuẩn</a:t>
          </a:r>
          <a:r>
            <a:rPr lang="en-US" sz="2000" b="1" kern="1200" dirty="0"/>
            <a:t> </a:t>
          </a:r>
          <a:r>
            <a:rPr lang="en-US" sz="2000" b="1" kern="1200" dirty="0" err="1"/>
            <a:t>được</a:t>
          </a:r>
          <a:r>
            <a:rPr lang="en-US" sz="2000" b="1" kern="1200" dirty="0"/>
            <a:t> </a:t>
          </a:r>
          <a:r>
            <a:rPr lang="en-US" sz="2000" b="1" kern="1200" dirty="0" err="1"/>
            <a:t>đào</a:t>
          </a:r>
          <a:r>
            <a:rPr lang="en-US" sz="2000" b="1" kern="1200" dirty="0"/>
            <a:t> </a:t>
          </a:r>
          <a:r>
            <a:rPr lang="en-US" sz="2000" b="1" kern="1200" dirty="0" err="1"/>
            <a:t>tạo</a:t>
          </a:r>
          <a:r>
            <a:rPr lang="en-US" sz="2000" b="1" kern="1200" dirty="0"/>
            <a:t> </a:t>
          </a:r>
          <a:r>
            <a:rPr lang="en-US" sz="2000" b="1" kern="1200" dirty="0" err="1"/>
            <a:t>của</a:t>
          </a:r>
          <a:r>
            <a:rPr lang="en-US" sz="2000" b="1" kern="1200" dirty="0"/>
            <a:t> GV (</a:t>
          </a:r>
          <a:r>
            <a:rPr lang="en-US" sz="2000" b="1" kern="1200" dirty="0">
              <a:solidFill>
                <a:srgbClr val="FF0000"/>
              </a:solidFill>
            </a:rPr>
            <a:t>NĐ 101, NĐ 89, NĐ 71</a:t>
          </a:r>
          <a:r>
            <a:rPr lang="en-US" sz="2000" b="1" kern="1200" dirty="0"/>
            <a:t>)</a:t>
          </a:r>
        </a:p>
      </dsp:txBody>
      <dsp:txXfrm>
        <a:off x="4512437" y="2187061"/>
        <a:ext cx="1546738" cy="2504332"/>
      </dsp:txXfrm>
    </dsp:sp>
    <dsp:sp modelId="{A2201536-870E-41D1-B74B-9362BBB75E6A}">
      <dsp:nvSpPr>
        <dsp:cNvPr id="0" name=""/>
        <dsp:cNvSpPr/>
      </dsp:nvSpPr>
      <dsp:spPr>
        <a:xfrm>
          <a:off x="6337721" y="1920037"/>
          <a:ext cx="1011732" cy="247847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B14DCA-1898-4DBD-8DF5-2E65A801A011}">
      <dsp:nvSpPr>
        <dsp:cNvPr id="0" name=""/>
        <dsp:cNvSpPr/>
      </dsp:nvSpPr>
      <dsp:spPr>
        <a:xfrm>
          <a:off x="6568145" y="2138940"/>
          <a:ext cx="1011732" cy="2478474"/>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Chế</a:t>
          </a:r>
          <a:r>
            <a:rPr lang="en-US" sz="2000" b="1" kern="1200" dirty="0"/>
            <a:t> </a:t>
          </a:r>
          <a:r>
            <a:rPr lang="en-US" sz="2000" b="1" kern="1200" dirty="0" err="1"/>
            <a:t>độ</a:t>
          </a:r>
          <a:r>
            <a:rPr lang="en-US" sz="2000" b="1" kern="1200" dirty="0"/>
            <a:t> </a:t>
          </a:r>
          <a:r>
            <a:rPr lang="en-US" sz="2000" b="1" kern="1200" dirty="0" err="1"/>
            <a:t>phụ</a:t>
          </a:r>
          <a:r>
            <a:rPr lang="en-US" sz="2000" b="1" kern="1200" dirty="0"/>
            <a:t> </a:t>
          </a:r>
          <a:r>
            <a:rPr lang="en-US" sz="2000" b="1" kern="1200" dirty="0" err="1"/>
            <a:t>cấp</a:t>
          </a:r>
          <a:r>
            <a:rPr lang="en-US" sz="2000" b="1" kern="1200" dirty="0"/>
            <a:t> </a:t>
          </a:r>
          <a:r>
            <a:rPr lang="en-US" sz="2000" b="1" kern="1200" dirty="0" err="1"/>
            <a:t>thâm</a:t>
          </a:r>
          <a:r>
            <a:rPr lang="en-US" sz="2000" b="1" kern="1200" dirty="0"/>
            <a:t> </a:t>
          </a:r>
          <a:r>
            <a:rPr lang="en-US" sz="2000" b="1" kern="1200" dirty="0" err="1"/>
            <a:t>niên</a:t>
          </a:r>
          <a:r>
            <a:rPr lang="en-US" sz="2000" b="1" kern="1200" dirty="0"/>
            <a:t> </a:t>
          </a:r>
          <a:r>
            <a:rPr lang="en-US" sz="2000" b="1" kern="1200" dirty="0" err="1"/>
            <a:t>nhà</a:t>
          </a:r>
          <a:r>
            <a:rPr lang="en-US" sz="2000" b="1" kern="1200" dirty="0"/>
            <a:t> </a:t>
          </a:r>
          <a:r>
            <a:rPr lang="en-US" sz="2000" b="1" kern="1200" dirty="0" err="1"/>
            <a:t>giáo</a:t>
          </a:r>
          <a:r>
            <a:rPr lang="en-US" sz="2000" b="1" kern="1200" dirty="0"/>
            <a:t> (</a:t>
          </a:r>
          <a:r>
            <a:rPr lang="en-US" sz="2000" b="1" kern="1200" dirty="0">
              <a:solidFill>
                <a:srgbClr val="FF0000"/>
              </a:solidFill>
            </a:rPr>
            <a:t>NĐ 77</a:t>
          </a:r>
          <a:r>
            <a:rPr lang="en-US" sz="2000" b="1" kern="1200" dirty="0"/>
            <a:t>) </a:t>
          </a:r>
        </a:p>
      </dsp:txBody>
      <dsp:txXfrm>
        <a:off x="6597778" y="2168573"/>
        <a:ext cx="952466" cy="2419208"/>
      </dsp:txXfrm>
    </dsp:sp>
    <dsp:sp modelId="{C576203B-28D1-4EFC-81D8-FBBFE09EA78E}">
      <dsp:nvSpPr>
        <dsp:cNvPr id="0" name=""/>
        <dsp:cNvSpPr/>
      </dsp:nvSpPr>
      <dsp:spPr>
        <a:xfrm>
          <a:off x="7858973" y="1906118"/>
          <a:ext cx="904100" cy="173883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EDAE91-89D8-4850-87F3-2A497139BDA4}">
      <dsp:nvSpPr>
        <dsp:cNvPr id="0" name=""/>
        <dsp:cNvSpPr/>
      </dsp:nvSpPr>
      <dsp:spPr>
        <a:xfrm>
          <a:off x="8089397" y="2125020"/>
          <a:ext cx="904100" cy="1738839"/>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Đánh</a:t>
          </a:r>
          <a:r>
            <a:rPr lang="en-US" sz="2000" b="1" kern="1200" dirty="0"/>
            <a:t> </a:t>
          </a:r>
          <a:r>
            <a:rPr lang="en-US" sz="2000" b="1" kern="1200" dirty="0" err="1"/>
            <a:t>giá</a:t>
          </a:r>
          <a:r>
            <a:rPr lang="en-US" sz="2000" b="1" kern="1200" dirty="0"/>
            <a:t> </a:t>
          </a:r>
          <a:r>
            <a:rPr lang="en-US" sz="2000" b="1" kern="1200" dirty="0" err="1"/>
            <a:t>viên</a:t>
          </a:r>
          <a:r>
            <a:rPr lang="en-US" sz="2000" b="1" kern="1200" dirty="0"/>
            <a:t> </a:t>
          </a:r>
          <a:r>
            <a:rPr lang="en-US" sz="2000" b="1" kern="1200" dirty="0" err="1"/>
            <a:t>chức</a:t>
          </a:r>
          <a:r>
            <a:rPr lang="en-US" sz="2000" b="1" kern="1200" dirty="0"/>
            <a:t> (</a:t>
          </a:r>
          <a:r>
            <a:rPr lang="en-US" sz="2000" b="1" kern="1200" dirty="0">
              <a:solidFill>
                <a:srgbClr val="FF0000"/>
              </a:solidFill>
            </a:rPr>
            <a:t>NĐ 90</a:t>
          </a:r>
          <a:r>
            <a:rPr lang="en-US" sz="2000" b="1" kern="1200" dirty="0"/>
            <a:t>)</a:t>
          </a:r>
        </a:p>
      </dsp:txBody>
      <dsp:txXfrm>
        <a:off x="8115877" y="2151500"/>
        <a:ext cx="851140" cy="1685879"/>
      </dsp:txXfrm>
    </dsp:sp>
    <dsp:sp modelId="{F6250EE0-F84E-4DE8-BBC3-0EE86E4780A5}">
      <dsp:nvSpPr>
        <dsp:cNvPr id="0" name=""/>
        <dsp:cNvSpPr/>
      </dsp:nvSpPr>
      <dsp:spPr>
        <a:xfrm>
          <a:off x="9113326" y="1858331"/>
          <a:ext cx="1836675" cy="299657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3F25B4-E3DD-495A-A815-6544B15698B2}">
      <dsp:nvSpPr>
        <dsp:cNvPr id="0" name=""/>
        <dsp:cNvSpPr/>
      </dsp:nvSpPr>
      <dsp:spPr>
        <a:xfrm>
          <a:off x="9343750" y="2077234"/>
          <a:ext cx="1836675" cy="2996571"/>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Các</a:t>
          </a:r>
          <a:r>
            <a:rPr lang="en-US" sz="2000" b="1" kern="1200" dirty="0"/>
            <a:t> </a:t>
          </a:r>
          <a:r>
            <a:rPr lang="en-US" sz="2000" b="1" kern="1200" dirty="0" err="1"/>
            <a:t>Nghị</a:t>
          </a:r>
          <a:r>
            <a:rPr lang="en-US" sz="2000" b="1" kern="1200" dirty="0"/>
            <a:t> </a:t>
          </a:r>
          <a:r>
            <a:rPr lang="en-US" sz="2000" b="1" kern="1200" dirty="0" err="1"/>
            <a:t>định</a:t>
          </a:r>
          <a:r>
            <a:rPr lang="en-US" sz="2000" b="1" kern="1200" dirty="0"/>
            <a:t> </a:t>
          </a:r>
          <a:r>
            <a:rPr lang="en-US" sz="2000" b="1" kern="1200" dirty="0" err="1"/>
            <a:t>khác</a:t>
          </a:r>
          <a:r>
            <a:rPr lang="en-US" sz="2000" b="1" kern="1200" dirty="0"/>
            <a:t> (</a:t>
          </a:r>
          <a:r>
            <a:rPr lang="en-US" sz="2000" b="1" kern="1200" dirty="0">
              <a:solidFill>
                <a:srgbClr val="FF0000"/>
              </a:solidFill>
            </a:rPr>
            <a:t>NĐ 105 </a:t>
          </a:r>
          <a:r>
            <a:rPr lang="en-US" sz="2000" b="1" kern="1200" dirty="0" err="1"/>
            <a:t>phát</a:t>
          </a:r>
          <a:r>
            <a:rPr lang="en-US" sz="2000" b="1" kern="1200" dirty="0"/>
            <a:t> </a:t>
          </a:r>
          <a:r>
            <a:rPr lang="en-US" sz="2000" b="1" kern="1200" dirty="0" err="1"/>
            <a:t>triển</a:t>
          </a:r>
          <a:r>
            <a:rPr lang="en-US" sz="2000" b="1" kern="1200" dirty="0"/>
            <a:t> GDMN, </a:t>
          </a:r>
          <a:r>
            <a:rPr lang="en-US" sz="2000" b="1" kern="1200" dirty="0">
              <a:solidFill>
                <a:srgbClr val="FF0000"/>
              </a:solidFill>
            </a:rPr>
            <a:t>NĐ 84 </a:t>
          </a:r>
          <a:r>
            <a:rPr lang="en-US" sz="2000" b="1" kern="1200" dirty="0" err="1"/>
            <a:t>triển</a:t>
          </a:r>
          <a:r>
            <a:rPr lang="en-US" sz="2000" b="1" kern="1200" dirty="0"/>
            <a:t> </a:t>
          </a:r>
          <a:r>
            <a:rPr lang="en-US" sz="2000" b="1" kern="1200" dirty="0" err="1"/>
            <a:t>khai</a:t>
          </a:r>
          <a:r>
            <a:rPr lang="en-US" sz="2000" b="1" kern="1200" dirty="0"/>
            <a:t> </a:t>
          </a:r>
          <a:r>
            <a:rPr lang="en-US" sz="2000" b="1" kern="1200" dirty="0" err="1"/>
            <a:t>Luật</a:t>
          </a:r>
          <a:r>
            <a:rPr lang="en-US" sz="2000" b="1" kern="1200" dirty="0"/>
            <a:t> GD, </a:t>
          </a:r>
          <a:r>
            <a:rPr lang="en-US" sz="2000" b="1" kern="1200" dirty="0">
              <a:solidFill>
                <a:srgbClr val="FF0000"/>
              </a:solidFill>
            </a:rPr>
            <a:t>NĐ 99 </a:t>
          </a:r>
          <a:r>
            <a:rPr lang="en-US" sz="2000" b="1" kern="1200" dirty="0" err="1"/>
            <a:t>triển</a:t>
          </a:r>
          <a:r>
            <a:rPr lang="en-US" sz="2000" b="1" kern="1200" dirty="0"/>
            <a:t> </a:t>
          </a:r>
          <a:r>
            <a:rPr lang="en-US" sz="2000" b="1" kern="1200" dirty="0" err="1"/>
            <a:t>khai</a:t>
          </a:r>
          <a:r>
            <a:rPr lang="en-US" sz="2000" b="1" kern="1200" dirty="0"/>
            <a:t> </a:t>
          </a:r>
          <a:r>
            <a:rPr lang="en-US" sz="2000" b="1" kern="1200" dirty="0" err="1"/>
            <a:t>Luật</a:t>
          </a:r>
          <a:r>
            <a:rPr lang="en-US" sz="2000" b="1" kern="1200" dirty="0"/>
            <a:t> GDĐH, </a:t>
          </a:r>
          <a:r>
            <a:rPr lang="en-US" sz="2000" b="1" kern="1200" dirty="0">
              <a:solidFill>
                <a:srgbClr val="FF0000"/>
              </a:solidFill>
            </a:rPr>
            <a:t>NĐ 127 </a:t>
          </a:r>
          <a:r>
            <a:rPr lang="en-US" sz="2000" b="1" kern="1200" dirty="0" err="1"/>
            <a:t>về</a:t>
          </a:r>
          <a:r>
            <a:rPr lang="en-US" sz="2000" b="1" kern="1200" dirty="0"/>
            <a:t> </a:t>
          </a:r>
          <a:r>
            <a:rPr lang="en-US" sz="2000" b="1" kern="1200" dirty="0" err="1"/>
            <a:t>phân</a:t>
          </a:r>
          <a:r>
            <a:rPr lang="en-US" sz="2000" b="1" kern="1200" dirty="0"/>
            <a:t> </a:t>
          </a:r>
          <a:r>
            <a:rPr lang="en-US" sz="2000" b="1" kern="1200" dirty="0" err="1"/>
            <a:t>cấp</a:t>
          </a:r>
          <a:r>
            <a:rPr lang="en-US" sz="2000" b="1" kern="1200" dirty="0"/>
            <a:t> QL,…)</a:t>
          </a:r>
        </a:p>
      </dsp:txBody>
      <dsp:txXfrm>
        <a:off x="9397544" y="2131028"/>
        <a:ext cx="1729087" cy="28889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F84786-D0C3-4A51-A50B-F377F15716E8}">
      <dsp:nvSpPr>
        <dsp:cNvPr id="0" name=""/>
        <dsp:cNvSpPr/>
      </dsp:nvSpPr>
      <dsp:spPr>
        <a:xfrm>
          <a:off x="5466526" y="1768132"/>
          <a:ext cx="4486455" cy="1088781"/>
        </a:xfrm>
        <a:custGeom>
          <a:avLst/>
          <a:gdLst/>
          <a:ahLst/>
          <a:cxnLst/>
          <a:rect l="0" t="0" r="0" b="0"/>
          <a:pathLst>
            <a:path>
              <a:moveTo>
                <a:pt x="0" y="0"/>
              </a:moveTo>
              <a:lnTo>
                <a:pt x="0" y="832932"/>
              </a:lnTo>
              <a:lnTo>
                <a:pt x="4486455" y="832932"/>
              </a:lnTo>
              <a:lnTo>
                <a:pt x="4486455" y="108878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9B0B105-7287-44A8-B76C-22769D3E2E51}">
      <dsp:nvSpPr>
        <dsp:cNvPr id="0" name=""/>
        <dsp:cNvSpPr/>
      </dsp:nvSpPr>
      <dsp:spPr>
        <a:xfrm>
          <a:off x="5466526" y="1768132"/>
          <a:ext cx="2066183" cy="1103407"/>
        </a:xfrm>
        <a:custGeom>
          <a:avLst/>
          <a:gdLst/>
          <a:ahLst/>
          <a:cxnLst/>
          <a:rect l="0" t="0" r="0" b="0"/>
          <a:pathLst>
            <a:path>
              <a:moveTo>
                <a:pt x="0" y="0"/>
              </a:moveTo>
              <a:lnTo>
                <a:pt x="0" y="847558"/>
              </a:lnTo>
              <a:lnTo>
                <a:pt x="2066183" y="847558"/>
              </a:lnTo>
              <a:lnTo>
                <a:pt x="2066183" y="1103407"/>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79DAE87-2375-415D-B870-276950DB313E}">
      <dsp:nvSpPr>
        <dsp:cNvPr id="0" name=""/>
        <dsp:cNvSpPr/>
      </dsp:nvSpPr>
      <dsp:spPr>
        <a:xfrm>
          <a:off x="5286968" y="1768132"/>
          <a:ext cx="179557" cy="1103407"/>
        </a:xfrm>
        <a:custGeom>
          <a:avLst/>
          <a:gdLst/>
          <a:ahLst/>
          <a:cxnLst/>
          <a:rect l="0" t="0" r="0" b="0"/>
          <a:pathLst>
            <a:path>
              <a:moveTo>
                <a:pt x="179557" y="0"/>
              </a:moveTo>
              <a:lnTo>
                <a:pt x="179557" y="847558"/>
              </a:lnTo>
              <a:lnTo>
                <a:pt x="0" y="847558"/>
              </a:lnTo>
              <a:lnTo>
                <a:pt x="0" y="1103407"/>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64BE07-7AF6-432B-A6FE-8E47D98A29E9}">
      <dsp:nvSpPr>
        <dsp:cNvPr id="0" name=""/>
        <dsp:cNvSpPr/>
      </dsp:nvSpPr>
      <dsp:spPr>
        <a:xfrm>
          <a:off x="3032749" y="1768132"/>
          <a:ext cx="2433777" cy="1103407"/>
        </a:xfrm>
        <a:custGeom>
          <a:avLst/>
          <a:gdLst/>
          <a:ahLst/>
          <a:cxnLst/>
          <a:rect l="0" t="0" r="0" b="0"/>
          <a:pathLst>
            <a:path>
              <a:moveTo>
                <a:pt x="2433777" y="0"/>
              </a:moveTo>
              <a:lnTo>
                <a:pt x="2433777" y="847558"/>
              </a:lnTo>
              <a:lnTo>
                <a:pt x="0" y="847558"/>
              </a:lnTo>
              <a:lnTo>
                <a:pt x="0" y="1103407"/>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9F6475-4C2A-4BF9-B542-C4538767D500}">
      <dsp:nvSpPr>
        <dsp:cNvPr id="0" name=""/>
        <dsp:cNvSpPr/>
      </dsp:nvSpPr>
      <dsp:spPr>
        <a:xfrm>
          <a:off x="789549" y="1768132"/>
          <a:ext cx="4676977" cy="1103407"/>
        </a:xfrm>
        <a:custGeom>
          <a:avLst/>
          <a:gdLst/>
          <a:ahLst/>
          <a:cxnLst/>
          <a:rect l="0" t="0" r="0" b="0"/>
          <a:pathLst>
            <a:path>
              <a:moveTo>
                <a:pt x="4676977" y="0"/>
              </a:moveTo>
              <a:lnTo>
                <a:pt x="4676977" y="847558"/>
              </a:lnTo>
              <a:lnTo>
                <a:pt x="0" y="847558"/>
              </a:lnTo>
              <a:lnTo>
                <a:pt x="0" y="1103407"/>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563A75-A765-426E-B26A-3F48359EF578}">
      <dsp:nvSpPr>
        <dsp:cNvPr id="0" name=""/>
        <dsp:cNvSpPr/>
      </dsp:nvSpPr>
      <dsp:spPr>
        <a:xfrm>
          <a:off x="4085632" y="980477"/>
          <a:ext cx="2761788" cy="787655"/>
        </a:xfrm>
        <a:prstGeom prst="roundRect">
          <a:avLst>
            <a:gd name="adj" fmla="val 10000"/>
          </a:avLst>
        </a:prstGeom>
        <a:solidFill>
          <a:schemeClr val="accent1">
            <a:alpha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CCAB81-233A-4590-BE34-C4555BA9DB68}">
      <dsp:nvSpPr>
        <dsp:cNvPr id="0" name=""/>
        <dsp:cNvSpPr/>
      </dsp:nvSpPr>
      <dsp:spPr>
        <a:xfrm>
          <a:off x="4392497" y="1271999"/>
          <a:ext cx="2761788" cy="787655"/>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ts val="0"/>
            </a:spcAft>
          </a:pPr>
          <a:r>
            <a:rPr lang="en-US" sz="2600" b="1" kern="1200" dirty="0"/>
            <a:t>QUYẾT ĐỊNH,</a:t>
          </a:r>
        </a:p>
        <a:p>
          <a:pPr lvl="0" algn="ctr" defTabSz="1155700">
            <a:lnSpc>
              <a:spcPct val="90000"/>
            </a:lnSpc>
            <a:spcBef>
              <a:spcPct val="0"/>
            </a:spcBef>
            <a:spcAft>
              <a:spcPts val="0"/>
            </a:spcAft>
          </a:pPr>
          <a:r>
            <a:rPr lang="en-US" sz="2600" b="1" kern="1200" dirty="0"/>
            <a:t>NGHỊ QUYẾT</a:t>
          </a:r>
        </a:p>
      </dsp:txBody>
      <dsp:txXfrm>
        <a:off x="4415567" y="1295069"/>
        <a:ext cx="2715648" cy="741515"/>
      </dsp:txXfrm>
    </dsp:sp>
    <dsp:sp modelId="{FED923EE-5B62-4E9C-8EEF-B49666A4C5DF}">
      <dsp:nvSpPr>
        <dsp:cNvPr id="0" name=""/>
        <dsp:cNvSpPr/>
      </dsp:nvSpPr>
      <dsp:spPr>
        <a:xfrm>
          <a:off x="-20000" y="2871540"/>
          <a:ext cx="1619098" cy="1581711"/>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F57F51-641B-4ABC-B5DD-7F4DD13D4E1E}">
      <dsp:nvSpPr>
        <dsp:cNvPr id="0" name=""/>
        <dsp:cNvSpPr/>
      </dsp:nvSpPr>
      <dsp:spPr>
        <a:xfrm>
          <a:off x="286865" y="3163062"/>
          <a:ext cx="1619098" cy="1581711"/>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Chế</a:t>
          </a:r>
          <a:r>
            <a:rPr lang="en-US" sz="2000" b="1" kern="1200" dirty="0"/>
            <a:t> </a:t>
          </a:r>
          <a:r>
            <a:rPr lang="en-US" sz="2000" b="1" kern="1200" dirty="0" err="1"/>
            <a:t>độ</a:t>
          </a:r>
          <a:r>
            <a:rPr lang="en-US" sz="2000" b="1" kern="1200" dirty="0"/>
            <a:t> </a:t>
          </a:r>
          <a:r>
            <a:rPr lang="en-US" sz="2000" b="1" kern="1200" dirty="0" err="1"/>
            <a:t>ưu</a:t>
          </a:r>
          <a:r>
            <a:rPr lang="en-US" sz="2000" b="1" kern="1200" dirty="0"/>
            <a:t> </a:t>
          </a:r>
          <a:r>
            <a:rPr lang="en-US" sz="2000" b="1" kern="1200" dirty="0" err="1"/>
            <a:t>đãi</a:t>
          </a:r>
          <a:r>
            <a:rPr lang="en-US" sz="2000" b="1" kern="1200" dirty="0"/>
            <a:t> </a:t>
          </a:r>
          <a:r>
            <a:rPr lang="en-US" sz="2000" b="1" kern="1200" dirty="0" err="1"/>
            <a:t>đối</a:t>
          </a:r>
          <a:r>
            <a:rPr lang="en-US" sz="2000" b="1" kern="1200" dirty="0"/>
            <a:t> </a:t>
          </a:r>
          <a:r>
            <a:rPr lang="en-US" sz="2000" b="1" kern="1200" dirty="0" err="1"/>
            <a:t>với</a:t>
          </a:r>
          <a:r>
            <a:rPr lang="en-US" sz="2000" b="1" kern="1200" dirty="0"/>
            <a:t> NG (</a:t>
          </a:r>
          <a:r>
            <a:rPr lang="en-US" sz="2000" b="1" kern="1200" dirty="0">
              <a:solidFill>
                <a:srgbClr val="FF0000"/>
              </a:solidFill>
            </a:rPr>
            <a:t>QĐ 244</a:t>
          </a:r>
          <a:r>
            <a:rPr lang="en-US" sz="2000" b="1" kern="1200" dirty="0"/>
            <a:t>)</a:t>
          </a:r>
        </a:p>
      </dsp:txBody>
      <dsp:txXfrm>
        <a:off x="333192" y="3209389"/>
        <a:ext cx="1526444" cy="1489057"/>
      </dsp:txXfrm>
    </dsp:sp>
    <dsp:sp modelId="{F492409A-E909-4DFE-9C23-C7ED7774DDB5}">
      <dsp:nvSpPr>
        <dsp:cNvPr id="0" name=""/>
        <dsp:cNvSpPr/>
      </dsp:nvSpPr>
      <dsp:spPr>
        <a:xfrm>
          <a:off x="2212829" y="2871540"/>
          <a:ext cx="1639839" cy="1703070"/>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AB2664-D8C9-47DE-A194-14D3AB7D106C}">
      <dsp:nvSpPr>
        <dsp:cNvPr id="0" name=""/>
        <dsp:cNvSpPr/>
      </dsp:nvSpPr>
      <dsp:spPr>
        <a:xfrm>
          <a:off x="2519694" y="3163062"/>
          <a:ext cx="1639839" cy="1703070"/>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Hợp</a:t>
          </a:r>
          <a:r>
            <a:rPr lang="en-US" sz="2000" b="1" kern="1200" dirty="0"/>
            <a:t> </a:t>
          </a:r>
          <a:r>
            <a:rPr lang="en-US" sz="2000" b="1" kern="1200" dirty="0" err="1"/>
            <a:t>đồng</a:t>
          </a:r>
          <a:r>
            <a:rPr lang="en-US" sz="2000" b="1" kern="1200" dirty="0"/>
            <a:t> lao </a:t>
          </a:r>
          <a:r>
            <a:rPr lang="en-US" sz="2000" b="1" kern="1200" dirty="0" err="1"/>
            <a:t>động</a:t>
          </a:r>
          <a:r>
            <a:rPr lang="en-US" sz="2000" b="1" kern="1200" dirty="0"/>
            <a:t> (</a:t>
          </a:r>
          <a:r>
            <a:rPr lang="en-US" sz="2000" b="1" kern="1200" dirty="0">
              <a:solidFill>
                <a:srgbClr val="FF0000"/>
              </a:solidFill>
            </a:rPr>
            <a:t>NQ 102</a:t>
          </a:r>
          <a:r>
            <a:rPr lang="en-US" sz="2000" b="1" kern="1200" dirty="0"/>
            <a:t>)</a:t>
          </a:r>
        </a:p>
      </dsp:txBody>
      <dsp:txXfrm>
        <a:off x="2567723" y="3211091"/>
        <a:ext cx="1543781" cy="1607012"/>
      </dsp:txXfrm>
    </dsp:sp>
    <dsp:sp modelId="{28EEB5A8-F144-422D-8600-04633EF1EBBB}">
      <dsp:nvSpPr>
        <dsp:cNvPr id="0" name=""/>
        <dsp:cNvSpPr/>
      </dsp:nvSpPr>
      <dsp:spPr>
        <a:xfrm>
          <a:off x="4466400" y="2871540"/>
          <a:ext cx="1641137" cy="1703088"/>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EA5D41-58F0-48CD-85EE-A4372D9F7AC6}">
      <dsp:nvSpPr>
        <dsp:cNvPr id="0" name=""/>
        <dsp:cNvSpPr/>
      </dsp:nvSpPr>
      <dsp:spPr>
        <a:xfrm>
          <a:off x="4773265" y="3163062"/>
          <a:ext cx="1641137" cy="1703088"/>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Hỗ</a:t>
          </a:r>
          <a:r>
            <a:rPr lang="en-US" sz="2000" b="1" kern="1200" dirty="0"/>
            <a:t> </a:t>
          </a:r>
          <a:r>
            <a:rPr lang="en-US" sz="2000" b="1" kern="1200" dirty="0" err="1"/>
            <a:t>trợ</a:t>
          </a:r>
          <a:r>
            <a:rPr lang="en-US" sz="2000" b="1" kern="1200" dirty="0"/>
            <a:t> GV </a:t>
          </a:r>
          <a:r>
            <a:rPr lang="en-US" sz="2000" b="1" kern="1200" dirty="0" err="1"/>
            <a:t>ảnh</a:t>
          </a:r>
          <a:r>
            <a:rPr lang="en-US" sz="2000" b="1" kern="1200" dirty="0"/>
            <a:t> </a:t>
          </a:r>
          <a:r>
            <a:rPr lang="en-US" sz="2000" b="1" kern="1200" dirty="0" err="1"/>
            <a:t>hưởng</a:t>
          </a:r>
          <a:r>
            <a:rPr lang="en-US" sz="2000" b="1" kern="1200" dirty="0"/>
            <a:t> do Covid-19 (</a:t>
          </a:r>
          <a:r>
            <a:rPr lang="en-US" sz="2000" b="1" kern="1200" dirty="0">
              <a:solidFill>
                <a:srgbClr val="FF0000"/>
              </a:solidFill>
            </a:rPr>
            <a:t>NQ 103</a:t>
          </a:r>
          <a:r>
            <a:rPr lang="en-US" sz="2000" b="1" kern="1200" dirty="0"/>
            <a:t>)</a:t>
          </a:r>
        </a:p>
      </dsp:txBody>
      <dsp:txXfrm>
        <a:off x="4821332" y="3211129"/>
        <a:ext cx="1545003" cy="1606954"/>
      </dsp:txXfrm>
    </dsp:sp>
    <dsp:sp modelId="{A2201536-870E-41D1-B74B-9362BBB75E6A}">
      <dsp:nvSpPr>
        <dsp:cNvPr id="0" name=""/>
        <dsp:cNvSpPr/>
      </dsp:nvSpPr>
      <dsp:spPr>
        <a:xfrm>
          <a:off x="6721268" y="2871540"/>
          <a:ext cx="1622882" cy="1704227"/>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B14DCA-1898-4DBD-8DF5-2E65A801A011}">
      <dsp:nvSpPr>
        <dsp:cNvPr id="0" name=""/>
        <dsp:cNvSpPr/>
      </dsp:nvSpPr>
      <dsp:spPr>
        <a:xfrm>
          <a:off x="7028134" y="3163062"/>
          <a:ext cx="1622882" cy="1704227"/>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Đào</a:t>
          </a:r>
          <a:r>
            <a:rPr lang="en-US" sz="2000" b="1" kern="1200" dirty="0"/>
            <a:t> </a:t>
          </a:r>
          <a:r>
            <a:rPr lang="en-US" sz="2000" b="1" kern="1200" dirty="0" err="1"/>
            <a:t>tạo</a:t>
          </a:r>
          <a:r>
            <a:rPr lang="en-US" sz="2000" b="1" kern="1200" dirty="0"/>
            <a:t>, </a:t>
          </a:r>
          <a:r>
            <a:rPr lang="en-US" sz="2000" b="1" kern="1200" dirty="0" err="1"/>
            <a:t>bồi</a:t>
          </a:r>
          <a:r>
            <a:rPr lang="en-US" sz="2000" b="1" kern="1200" dirty="0"/>
            <a:t> </a:t>
          </a:r>
          <a:r>
            <a:rPr lang="en-US" sz="2000" b="1" kern="1200" dirty="0" err="1"/>
            <a:t>dưỡng</a:t>
          </a:r>
          <a:r>
            <a:rPr lang="en-US" sz="2000" b="1" kern="1200" dirty="0"/>
            <a:t> (</a:t>
          </a:r>
          <a:r>
            <a:rPr lang="en-US" sz="2000" b="1" kern="1200" dirty="0">
              <a:solidFill>
                <a:srgbClr val="FF0000"/>
              </a:solidFill>
            </a:rPr>
            <a:t>QĐ 89, QĐ 33, QĐ 732</a:t>
          </a:r>
          <a:r>
            <a:rPr lang="en-US" sz="2000" b="1" kern="1200" dirty="0"/>
            <a:t>) </a:t>
          </a:r>
        </a:p>
      </dsp:txBody>
      <dsp:txXfrm>
        <a:off x="7075667" y="3210595"/>
        <a:ext cx="1527816" cy="1609161"/>
      </dsp:txXfrm>
    </dsp:sp>
    <dsp:sp modelId="{F6250EE0-F84E-4DE8-BBC3-0EE86E4780A5}">
      <dsp:nvSpPr>
        <dsp:cNvPr id="0" name=""/>
        <dsp:cNvSpPr/>
      </dsp:nvSpPr>
      <dsp:spPr>
        <a:xfrm>
          <a:off x="8964510" y="2856913"/>
          <a:ext cx="1976943" cy="2087506"/>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3F25B4-E3DD-495A-A815-6544B15698B2}">
      <dsp:nvSpPr>
        <dsp:cNvPr id="0" name=""/>
        <dsp:cNvSpPr/>
      </dsp:nvSpPr>
      <dsp:spPr>
        <a:xfrm>
          <a:off x="9271375" y="3148436"/>
          <a:ext cx="1976943" cy="2087506"/>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Các</a:t>
          </a:r>
          <a:r>
            <a:rPr lang="en-US" sz="2000" b="1" kern="1200" dirty="0"/>
            <a:t> </a:t>
          </a:r>
          <a:r>
            <a:rPr lang="en-US" sz="2000" b="1" kern="1200" dirty="0" err="1"/>
            <a:t>văn</a:t>
          </a:r>
          <a:r>
            <a:rPr lang="en-US" sz="2000" b="1" kern="1200" dirty="0"/>
            <a:t> </a:t>
          </a:r>
          <a:r>
            <a:rPr lang="en-US" sz="2000" b="1" kern="1200" dirty="0" err="1"/>
            <a:t>bản</a:t>
          </a:r>
          <a:r>
            <a:rPr lang="en-US" sz="2000" b="1" kern="1200" dirty="0"/>
            <a:t> </a:t>
          </a:r>
          <a:r>
            <a:rPr lang="en-US" sz="2000" b="1" kern="1200" dirty="0" err="1"/>
            <a:t>khác</a:t>
          </a:r>
          <a:r>
            <a:rPr lang="en-US" sz="2000" b="1" kern="1200" dirty="0"/>
            <a:t> (</a:t>
          </a:r>
          <a:r>
            <a:rPr lang="en-US" sz="2000" b="1" kern="1200" dirty="0">
              <a:solidFill>
                <a:srgbClr val="FF0000"/>
              </a:solidFill>
            </a:rPr>
            <a:t>NQ 144 </a:t>
          </a:r>
          <a:r>
            <a:rPr lang="en-US" sz="2000" b="1" kern="1200" dirty="0" err="1"/>
            <a:t>Nhà</a:t>
          </a:r>
          <a:r>
            <a:rPr lang="en-US" sz="2000" b="1" kern="1200" dirty="0"/>
            <a:t> </a:t>
          </a:r>
          <a:r>
            <a:rPr lang="en-US" sz="2000" b="1" kern="1200" dirty="0" err="1"/>
            <a:t>giáo</a:t>
          </a:r>
          <a:r>
            <a:rPr lang="en-US" sz="2000" b="1" kern="1200" dirty="0"/>
            <a:t> </a:t>
          </a:r>
          <a:r>
            <a:rPr lang="en-US" sz="2000" b="1" kern="1200" dirty="0" err="1"/>
            <a:t>ưu</a:t>
          </a:r>
          <a:r>
            <a:rPr lang="en-US" sz="2000" b="1" kern="1200" dirty="0"/>
            <a:t> </a:t>
          </a:r>
          <a:r>
            <a:rPr lang="en-US" sz="2000" b="1" kern="1200" dirty="0" err="1"/>
            <a:t>tú</a:t>
          </a:r>
          <a:r>
            <a:rPr lang="en-US" sz="2000" b="1" kern="1200" dirty="0"/>
            <a:t>, </a:t>
          </a:r>
          <a:r>
            <a:rPr lang="en-US" sz="2000" b="1" kern="1200" dirty="0">
              <a:solidFill>
                <a:srgbClr val="FF0000"/>
              </a:solidFill>
            </a:rPr>
            <a:t>QĐ 37 </a:t>
          </a:r>
          <a:r>
            <a:rPr lang="en-US" sz="2000" b="1" kern="1200" dirty="0" err="1">
              <a:solidFill>
                <a:srgbClr val="FF0000"/>
              </a:solidFill>
            </a:rPr>
            <a:t>và</a:t>
          </a:r>
          <a:r>
            <a:rPr lang="en-US" sz="2000" b="1" kern="1200" dirty="0">
              <a:solidFill>
                <a:srgbClr val="FF0000"/>
              </a:solidFill>
            </a:rPr>
            <a:t> 25 </a:t>
          </a:r>
          <a:r>
            <a:rPr lang="en-US" sz="2000" b="1" kern="1200" dirty="0" err="1"/>
            <a:t>về</a:t>
          </a:r>
          <a:r>
            <a:rPr lang="en-US" sz="2000" b="1" kern="1200" dirty="0"/>
            <a:t> </a:t>
          </a:r>
          <a:r>
            <a:rPr lang="en-US" sz="2000" b="1" kern="1200" dirty="0" err="1"/>
            <a:t>chức</a:t>
          </a:r>
          <a:r>
            <a:rPr lang="en-US" sz="2000" b="1" kern="1200" dirty="0"/>
            <a:t> </a:t>
          </a:r>
          <a:r>
            <a:rPr lang="en-US" sz="2000" b="1" kern="1200" dirty="0" err="1"/>
            <a:t>danh</a:t>
          </a:r>
          <a:r>
            <a:rPr lang="en-US" sz="2000" b="1" kern="1200" dirty="0"/>
            <a:t> GS, PGS,…)</a:t>
          </a:r>
        </a:p>
      </dsp:txBody>
      <dsp:txXfrm>
        <a:off x="9329278" y="3206339"/>
        <a:ext cx="1861137" cy="19717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F84786-D0C3-4A51-A50B-F377F15716E8}">
      <dsp:nvSpPr>
        <dsp:cNvPr id="0" name=""/>
        <dsp:cNvSpPr/>
      </dsp:nvSpPr>
      <dsp:spPr>
        <a:xfrm>
          <a:off x="5532698" y="878991"/>
          <a:ext cx="4763096" cy="642294"/>
        </a:xfrm>
        <a:custGeom>
          <a:avLst/>
          <a:gdLst/>
          <a:ahLst/>
          <a:cxnLst/>
          <a:rect l="0" t="0" r="0" b="0"/>
          <a:pathLst>
            <a:path>
              <a:moveTo>
                <a:pt x="0" y="0"/>
              </a:moveTo>
              <a:lnTo>
                <a:pt x="0" y="489151"/>
              </a:lnTo>
              <a:lnTo>
                <a:pt x="4763096" y="489151"/>
              </a:lnTo>
              <a:lnTo>
                <a:pt x="4763096" y="642294"/>
              </a:lnTo>
            </a:path>
          </a:pathLst>
        </a:custGeom>
        <a:noFill/>
        <a:ln w="12700" cap="flat" cmpd="sng" algn="ctr">
          <a:solidFill>
            <a:schemeClr val="accent1">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B535FB6A-1FD5-43DA-A024-B91310FFCFD9}">
      <dsp:nvSpPr>
        <dsp:cNvPr id="0" name=""/>
        <dsp:cNvSpPr/>
      </dsp:nvSpPr>
      <dsp:spPr>
        <a:xfrm>
          <a:off x="5532698" y="878991"/>
          <a:ext cx="3295317" cy="634859"/>
        </a:xfrm>
        <a:custGeom>
          <a:avLst/>
          <a:gdLst/>
          <a:ahLst/>
          <a:cxnLst/>
          <a:rect l="0" t="0" r="0" b="0"/>
          <a:pathLst>
            <a:path>
              <a:moveTo>
                <a:pt x="0" y="0"/>
              </a:moveTo>
              <a:lnTo>
                <a:pt x="0" y="481716"/>
              </a:lnTo>
              <a:lnTo>
                <a:pt x="3295317" y="481716"/>
              </a:lnTo>
              <a:lnTo>
                <a:pt x="3295317" y="634859"/>
              </a:lnTo>
            </a:path>
          </a:pathLst>
        </a:custGeom>
        <a:noFill/>
        <a:ln w="12700" cap="flat" cmpd="sng" algn="ctr">
          <a:solidFill>
            <a:schemeClr val="accent1">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E6687FE8-5A75-4AC7-8DCB-100803DCE470}">
      <dsp:nvSpPr>
        <dsp:cNvPr id="0" name=""/>
        <dsp:cNvSpPr/>
      </dsp:nvSpPr>
      <dsp:spPr>
        <a:xfrm>
          <a:off x="5532698" y="878991"/>
          <a:ext cx="1918394" cy="658656"/>
        </a:xfrm>
        <a:custGeom>
          <a:avLst/>
          <a:gdLst/>
          <a:ahLst/>
          <a:cxnLst/>
          <a:rect l="0" t="0" r="0" b="0"/>
          <a:pathLst>
            <a:path>
              <a:moveTo>
                <a:pt x="0" y="0"/>
              </a:moveTo>
              <a:lnTo>
                <a:pt x="0" y="505514"/>
              </a:lnTo>
              <a:lnTo>
                <a:pt x="1918394" y="505514"/>
              </a:lnTo>
              <a:lnTo>
                <a:pt x="1918394" y="658656"/>
              </a:lnTo>
            </a:path>
          </a:pathLst>
        </a:custGeom>
        <a:noFill/>
        <a:ln w="12700" cap="flat" cmpd="sng" algn="ctr">
          <a:solidFill>
            <a:schemeClr val="accent1">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1E4D822F-8183-465E-8212-FE1A64C4D3F1}">
      <dsp:nvSpPr>
        <dsp:cNvPr id="0" name=""/>
        <dsp:cNvSpPr/>
      </dsp:nvSpPr>
      <dsp:spPr>
        <a:xfrm>
          <a:off x="5532698" y="878991"/>
          <a:ext cx="388615" cy="658950"/>
        </a:xfrm>
        <a:custGeom>
          <a:avLst/>
          <a:gdLst/>
          <a:ahLst/>
          <a:cxnLst/>
          <a:rect l="0" t="0" r="0" b="0"/>
          <a:pathLst>
            <a:path>
              <a:moveTo>
                <a:pt x="0" y="0"/>
              </a:moveTo>
              <a:lnTo>
                <a:pt x="0" y="505808"/>
              </a:lnTo>
              <a:lnTo>
                <a:pt x="388615" y="505808"/>
              </a:lnTo>
              <a:lnTo>
                <a:pt x="388615" y="658950"/>
              </a:lnTo>
            </a:path>
          </a:pathLst>
        </a:custGeom>
        <a:noFill/>
        <a:ln w="12700" cap="flat" cmpd="sng" algn="ctr">
          <a:solidFill>
            <a:schemeClr val="accent1">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B9B0B105-7287-44A8-B76C-22769D3E2E51}">
      <dsp:nvSpPr>
        <dsp:cNvPr id="0" name=""/>
        <dsp:cNvSpPr/>
      </dsp:nvSpPr>
      <dsp:spPr>
        <a:xfrm>
          <a:off x="4515238" y="878991"/>
          <a:ext cx="1017460" cy="660462"/>
        </a:xfrm>
        <a:custGeom>
          <a:avLst/>
          <a:gdLst/>
          <a:ahLst/>
          <a:cxnLst/>
          <a:rect l="0" t="0" r="0" b="0"/>
          <a:pathLst>
            <a:path>
              <a:moveTo>
                <a:pt x="1017460" y="0"/>
              </a:moveTo>
              <a:lnTo>
                <a:pt x="1017460" y="507319"/>
              </a:lnTo>
              <a:lnTo>
                <a:pt x="0" y="507319"/>
              </a:lnTo>
              <a:lnTo>
                <a:pt x="0" y="660462"/>
              </a:lnTo>
            </a:path>
          </a:pathLst>
        </a:custGeom>
        <a:noFill/>
        <a:ln w="12700" cap="flat" cmpd="sng" algn="ctr">
          <a:solidFill>
            <a:schemeClr val="accent1">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179DAE87-2375-415D-B870-276950DB313E}">
      <dsp:nvSpPr>
        <dsp:cNvPr id="0" name=""/>
        <dsp:cNvSpPr/>
      </dsp:nvSpPr>
      <dsp:spPr>
        <a:xfrm>
          <a:off x="3177617" y="878991"/>
          <a:ext cx="2355080" cy="650468"/>
        </a:xfrm>
        <a:custGeom>
          <a:avLst/>
          <a:gdLst/>
          <a:ahLst/>
          <a:cxnLst/>
          <a:rect l="0" t="0" r="0" b="0"/>
          <a:pathLst>
            <a:path>
              <a:moveTo>
                <a:pt x="2355080" y="0"/>
              </a:moveTo>
              <a:lnTo>
                <a:pt x="2355080" y="497326"/>
              </a:lnTo>
              <a:lnTo>
                <a:pt x="0" y="497326"/>
              </a:lnTo>
              <a:lnTo>
                <a:pt x="0" y="650468"/>
              </a:lnTo>
            </a:path>
          </a:pathLst>
        </a:custGeom>
        <a:noFill/>
        <a:ln w="12700" cap="flat" cmpd="sng" algn="ctr">
          <a:solidFill>
            <a:schemeClr val="accent1">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0664BE07-7AF6-432B-A6FE-8E47D98A29E9}">
      <dsp:nvSpPr>
        <dsp:cNvPr id="0" name=""/>
        <dsp:cNvSpPr/>
      </dsp:nvSpPr>
      <dsp:spPr>
        <a:xfrm>
          <a:off x="1757886" y="878991"/>
          <a:ext cx="3774811" cy="660462"/>
        </a:xfrm>
        <a:custGeom>
          <a:avLst/>
          <a:gdLst/>
          <a:ahLst/>
          <a:cxnLst/>
          <a:rect l="0" t="0" r="0" b="0"/>
          <a:pathLst>
            <a:path>
              <a:moveTo>
                <a:pt x="3774811" y="0"/>
              </a:moveTo>
              <a:lnTo>
                <a:pt x="3774811" y="507319"/>
              </a:lnTo>
              <a:lnTo>
                <a:pt x="0" y="507319"/>
              </a:lnTo>
              <a:lnTo>
                <a:pt x="0" y="660462"/>
              </a:lnTo>
            </a:path>
          </a:pathLst>
        </a:custGeom>
        <a:noFill/>
        <a:ln w="12700" cap="flat" cmpd="sng" algn="ctr">
          <a:solidFill>
            <a:schemeClr val="accent1">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AA9F6475-4C2A-4BF9-B542-C4538767D500}">
      <dsp:nvSpPr>
        <dsp:cNvPr id="0" name=""/>
        <dsp:cNvSpPr/>
      </dsp:nvSpPr>
      <dsp:spPr>
        <a:xfrm>
          <a:off x="360340" y="878991"/>
          <a:ext cx="5172357" cy="660462"/>
        </a:xfrm>
        <a:custGeom>
          <a:avLst/>
          <a:gdLst/>
          <a:ahLst/>
          <a:cxnLst/>
          <a:rect l="0" t="0" r="0" b="0"/>
          <a:pathLst>
            <a:path>
              <a:moveTo>
                <a:pt x="5172357" y="0"/>
              </a:moveTo>
              <a:lnTo>
                <a:pt x="5172357" y="507319"/>
              </a:lnTo>
              <a:lnTo>
                <a:pt x="0" y="507319"/>
              </a:lnTo>
              <a:lnTo>
                <a:pt x="0" y="660462"/>
              </a:lnTo>
            </a:path>
          </a:pathLst>
        </a:custGeom>
        <a:noFill/>
        <a:ln w="12700" cap="flat" cmpd="sng" algn="ctr">
          <a:solidFill>
            <a:schemeClr val="accent1">
              <a:shade val="60000"/>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E2563A75-A765-426E-B26A-3F48359EF578}">
      <dsp:nvSpPr>
        <dsp:cNvPr id="0" name=""/>
        <dsp:cNvSpPr/>
      </dsp:nvSpPr>
      <dsp:spPr>
        <a:xfrm>
          <a:off x="4352325" y="407527"/>
          <a:ext cx="2360745" cy="471463"/>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CCCCAB81-233A-4590-BE34-C4555BA9DB68}">
      <dsp:nvSpPr>
        <dsp:cNvPr id="0" name=""/>
        <dsp:cNvSpPr/>
      </dsp:nvSpPr>
      <dsp:spPr>
        <a:xfrm>
          <a:off x="4536004" y="582023"/>
          <a:ext cx="2360745" cy="471463"/>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ts val="0"/>
            </a:spcAft>
          </a:pPr>
          <a:r>
            <a:rPr lang="en-US" sz="2600" b="1" kern="1200" dirty="0"/>
            <a:t>THÔNG TƯ</a:t>
          </a:r>
        </a:p>
      </dsp:txBody>
      <dsp:txXfrm>
        <a:off x="4549813" y="595832"/>
        <a:ext cx="2333127" cy="443845"/>
      </dsp:txXfrm>
    </dsp:sp>
    <dsp:sp modelId="{FED923EE-5B62-4E9C-8EEF-B49666A4C5DF}">
      <dsp:nvSpPr>
        <dsp:cNvPr id="0" name=""/>
        <dsp:cNvSpPr/>
      </dsp:nvSpPr>
      <dsp:spPr>
        <a:xfrm>
          <a:off x="-7452" y="1539454"/>
          <a:ext cx="735586" cy="2087949"/>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5FF57F51-641B-4ABC-B5DD-7F4DD13D4E1E}">
      <dsp:nvSpPr>
        <dsp:cNvPr id="0" name=""/>
        <dsp:cNvSpPr/>
      </dsp:nvSpPr>
      <dsp:spPr>
        <a:xfrm>
          <a:off x="176227" y="1713949"/>
          <a:ext cx="735586" cy="2087949"/>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Vị</a:t>
          </a:r>
          <a:r>
            <a:rPr lang="en-US" sz="2000" b="1" kern="1200" dirty="0"/>
            <a:t> </a:t>
          </a:r>
          <a:r>
            <a:rPr lang="en-US" sz="2000" b="1" kern="1200" dirty="0" err="1"/>
            <a:t>trí</a:t>
          </a:r>
          <a:r>
            <a:rPr lang="en-US" sz="2000" b="1" kern="1200" dirty="0"/>
            <a:t> </a:t>
          </a:r>
          <a:r>
            <a:rPr lang="en-US" sz="2000" b="1" kern="1200" dirty="0" err="1"/>
            <a:t>việc</a:t>
          </a:r>
          <a:r>
            <a:rPr lang="en-US" sz="2000" b="1" kern="1200" dirty="0"/>
            <a:t> </a:t>
          </a:r>
          <a:r>
            <a:rPr lang="en-US" sz="2000" b="1" kern="1200" dirty="0" err="1"/>
            <a:t>làm</a:t>
          </a:r>
          <a:r>
            <a:rPr lang="en-US" sz="2000" b="1" kern="1200" dirty="0"/>
            <a:t> (</a:t>
          </a:r>
          <a:r>
            <a:rPr lang="en-US" sz="2000" b="1" kern="1200" dirty="0">
              <a:solidFill>
                <a:srgbClr val="FF0000"/>
              </a:solidFill>
            </a:rPr>
            <a:t>TTLT 06, TT 16</a:t>
          </a:r>
          <a:r>
            <a:rPr lang="en-US" sz="2000" b="1" kern="1200" dirty="0"/>
            <a:t>)</a:t>
          </a:r>
        </a:p>
      </dsp:txBody>
      <dsp:txXfrm>
        <a:off x="197772" y="1735494"/>
        <a:ext cx="692496" cy="2044859"/>
      </dsp:txXfrm>
    </dsp:sp>
    <dsp:sp modelId="{F492409A-E909-4DFE-9C23-C7ED7774DDB5}">
      <dsp:nvSpPr>
        <dsp:cNvPr id="0" name=""/>
        <dsp:cNvSpPr/>
      </dsp:nvSpPr>
      <dsp:spPr>
        <a:xfrm>
          <a:off x="1113527" y="1539454"/>
          <a:ext cx="1288717" cy="342869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1AAB2664-D8C9-47DE-A194-14D3AB7D106C}">
      <dsp:nvSpPr>
        <dsp:cNvPr id="0" name=""/>
        <dsp:cNvSpPr/>
      </dsp:nvSpPr>
      <dsp:spPr>
        <a:xfrm>
          <a:off x="1297207" y="1713949"/>
          <a:ext cx="1288717" cy="3428692"/>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Tiêu</a:t>
          </a:r>
          <a:r>
            <a:rPr lang="en-US" sz="2000" b="1" kern="1200" dirty="0"/>
            <a:t> </a:t>
          </a:r>
          <a:r>
            <a:rPr lang="en-US" sz="2000" b="1" kern="1200" dirty="0" err="1"/>
            <a:t>chuẩn</a:t>
          </a:r>
          <a:r>
            <a:rPr lang="en-US" sz="2000" b="1" kern="1200" dirty="0"/>
            <a:t> CDNN, </a:t>
          </a:r>
          <a:r>
            <a:rPr lang="en-US" sz="2000" b="1" kern="1200" dirty="0" err="1"/>
            <a:t>thăng</a:t>
          </a:r>
          <a:r>
            <a:rPr lang="en-US" sz="2000" b="1" kern="1200" dirty="0"/>
            <a:t> </a:t>
          </a:r>
          <a:r>
            <a:rPr lang="en-US" sz="2000" b="1" kern="1200" dirty="0" err="1"/>
            <a:t>hạng</a:t>
          </a:r>
          <a:r>
            <a:rPr lang="en-US" sz="2000" b="1" kern="1200" dirty="0"/>
            <a:t> CDNN (</a:t>
          </a:r>
          <a:r>
            <a:rPr lang="en-US" sz="2000" b="1" kern="1200" dirty="0">
              <a:solidFill>
                <a:srgbClr val="FF0000"/>
              </a:solidFill>
            </a:rPr>
            <a:t>TT 0-04, TT 30, TT 35, TT 40, TT 31, TT 34,…</a:t>
          </a:r>
          <a:r>
            <a:rPr lang="en-US" sz="2000" b="1" kern="1200" dirty="0"/>
            <a:t>)</a:t>
          </a:r>
        </a:p>
      </dsp:txBody>
      <dsp:txXfrm>
        <a:off x="1334952" y="1751694"/>
        <a:ext cx="1213227" cy="3353202"/>
      </dsp:txXfrm>
    </dsp:sp>
    <dsp:sp modelId="{28EEB5A8-F144-422D-8600-04633EF1EBBB}">
      <dsp:nvSpPr>
        <dsp:cNvPr id="0" name=""/>
        <dsp:cNvSpPr/>
      </dsp:nvSpPr>
      <dsp:spPr>
        <a:xfrm>
          <a:off x="2686452" y="1529460"/>
          <a:ext cx="982329" cy="335822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BFEA5D41-58F0-48CD-85EE-A4372D9F7AC6}">
      <dsp:nvSpPr>
        <dsp:cNvPr id="0" name=""/>
        <dsp:cNvSpPr/>
      </dsp:nvSpPr>
      <dsp:spPr>
        <a:xfrm>
          <a:off x="2870131" y="1703955"/>
          <a:ext cx="982329" cy="3358224"/>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Chuẩn</a:t>
          </a:r>
          <a:r>
            <a:rPr lang="en-US" sz="2000" b="1" kern="1200" dirty="0"/>
            <a:t> HT, GĐ, </a:t>
          </a:r>
          <a:r>
            <a:rPr lang="en-US" sz="2000" b="1" kern="1200" dirty="0" err="1"/>
            <a:t>chuẩn</a:t>
          </a:r>
          <a:r>
            <a:rPr lang="en-US" sz="2000" b="1" kern="1200" dirty="0"/>
            <a:t> </a:t>
          </a:r>
          <a:r>
            <a:rPr lang="en-US" sz="2000" b="1" kern="1200" dirty="0" err="1"/>
            <a:t>nghề</a:t>
          </a:r>
          <a:r>
            <a:rPr lang="en-US" sz="2000" b="1" kern="1200" dirty="0"/>
            <a:t> </a:t>
          </a:r>
          <a:r>
            <a:rPr lang="en-US" sz="2000" b="1" kern="1200" dirty="0" err="1"/>
            <a:t>nghiệp</a:t>
          </a:r>
          <a:r>
            <a:rPr lang="en-US" sz="2000" b="1" kern="1200" dirty="0"/>
            <a:t> GV (</a:t>
          </a:r>
          <a:r>
            <a:rPr lang="en-US" sz="2000" b="1" kern="1200" dirty="0">
              <a:solidFill>
                <a:srgbClr val="FF0000"/>
              </a:solidFill>
            </a:rPr>
            <a:t>TT 25, TT 26, TT 14, TT 20, TT 42</a:t>
          </a:r>
          <a:r>
            <a:rPr lang="en-US" sz="2000" b="1" kern="1200" dirty="0"/>
            <a:t>)</a:t>
          </a:r>
        </a:p>
      </dsp:txBody>
      <dsp:txXfrm>
        <a:off x="2898902" y="1732726"/>
        <a:ext cx="924787" cy="3300682"/>
      </dsp:txXfrm>
    </dsp:sp>
    <dsp:sp modelId="{A2201536-870E-41D1-B74B-9362BBB75E6A}">
      <dsp:nvSpPr>
        <dsp:cNvPr id="0" name=""/>
        <dsp:cNvSpPr/>
      </dsp:nvSpPr>
      <dsp:spPr>
        <a:xfrm>
          <a:off x="4038819" y="1539454"/>
          <a:ext cx="952838" cy="2826422"/>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24B14DCA-1898-4DBD-8DF5-2E65A801A011}">
      <dsp:nvSpPr>
        <dsp:cNvPr id="0" name=""/>
        <dsp:cNvSpPr/>
      </dsp:nvSpPr>
      <dsp:spPr>
        <a:xfrm>
          <a:off x="4222498" y="1713949"/>
          <a:ext cx="952838" cy="2826422"/>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Chế</a:t>
          </a:r>
          <a:r>
            <a:rPr lang="en-US" sz="2000" b="1" kern="1200" dirty="0"/>
            <a:t> </a:t>
          </a:r>
          <a:r>
            <a:rPr lang="en-US" sz="2000" b="1" kern="1200" dirty="0" err="1"/>
            <a:t>độ</a:t>
          </a:r>
          <a:r>
            <a:rPr lang="en-US" sz="2000" b="1" kern="1200" dirty="0"/>
            <a:t> </a:t>
          </a:r>
          <a:r>
            <a:rPr lang="en-US" sz="2000" b="1" kern="1200" dirty="0" err="1"/>
            <a:t>làm</a:t>
          </a:r>
          <a:r>
            <a:rPr lang="en-US" sz="2000" b="1" kern="1200" dirty="0"/>
            <a:t> </a:t>
          </a:r>
          <a:r>
            <a:rPr lang="en-US" sz="2000" b="1" kern="1200" dirty="0" err="1"/>
            <a:t>việc</a:t>
          </a:r>
          <a:r>
            <a:rPr lang="en-US" sz="2000" b="1" kern="1200" dirty="0"/>
            <a:t> (</a:t>
          </a:r>
          <a:r>
            <a:rPr lang="en-US" sz="2000" b="1" kern="1200" dirty="0">
              <a:solidFill>
                <a:srgbClr val="FF0000"/>
              </a:solidFill>
            </a:rPr>
            <a:t>TT 48, TT 28, TT 15, TT 08, TT 20, TT 36</a:t>
          </a:r>
          <a:r>
            <a:rPr lang="en-US" sz="2000" b="1" kern="1200" dirty="0"/>
            <a:t>) </a:t>
          </a:r>
        </a:p>
      </dsp:txBody>
      <dsp:txXfrm>
        <a:off x="4250406" y="1741857"/>
        <a:ext cx="897022" cy="2770606"/>
      </dsp:txXfrm>
    </dsp:sp>
    <dsp:sp modelId="{7FC4628C-130A-4708-B26B-C14EB6F27A12}">
      <dsp:nvSpPr>
        <dsp:cNvPr id="0" name=""/>
        <dsp:cNvSpPr/>
      </dsp:nvSpPr>
      <dsp:spPr>
        <a:xfrm>
          <a:off x="5403418" y="1537942"/>
          <a:ext cx="1035791" cy="3722889"/>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35FBE7E5-F15F-451E-A5F7-7634B3281CBE}">
      <dsp:nvSpPr>
        <dsp:cNvPr id="0" name=""/>
        <dsp:cNvSpPr/>
      </dsp:nvSpPr>
      <dsp:spPr>
        <a:xfrm>
          <a:off x="5587097" y="1712437"/>
          <a:ext cx="1035791" cy="3722889"/>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Bồi</a:t>
          </a:r>
          <a:r>
            <a:rPr lang="en-US" sz="2000" b="1" kern="1200" dirty="0"/>
            <a:t> </a:t>
          </a:r>
          <a:r>
            <a:rPr lang="en-US" sz="2000" b="1" kern="1200" dirty="0" err="1"/>
            <a:t>dưỡng</a:t>
          </a:r>
          <a:r>
            <a:rPr lang="en-US" sz="2000" b="1" kern="1200" dirty="0"/>
            <a:t> </a:t>
          </a:r>
          <a:r>
            <a:rPr lang="en-US" sz="2000" b="1" kern="1200" dirty="0" err="1"/>
            <a:t>thường</a:t>
          </a:r>
          <a:r>
            <a:rPr lang="en-US" sz="2000" b="1" kern="1200" dirty="0"/>
            <a:t> </a:t>
          </a:r>
          <a:r>
            <a:rPr lang="en-US" sz="2000" b="1" kern="1200" dirty="0" err="1"/>
            <a:t>xuyên</a:t>
          </a:r>
          <a:r>
            <a:rPr lang="en-US" sz="2000" b="1" kern="1200" dirty="0"/>
            <a:t>, NVSP (</a:t>
          </a:r>
          <a:r>
            <a:rPr lang="en-US" sz="2000" b="1" kern="1200" dirty="0">
              <a:solidFill>
                <a:srgbClr val="FF0000"/>
              </a:solidFill>
            </a:rPr>
            <a:t>TT 11-12, TT 17-18, TT 19, TT 11-12 NVSP</a:t>
          </a:r>
          <a:r>
            <a:rPr lang="en-US" sz="2000" b="1" kern="1200" dirty="0"/>
            <a:t>) </a:t>
          </a:r>
        </a:p>
      </dsp:txBody>
      <dsp:txXfrm>
        <a:off x="5617434" y="1742774"/>
        <a:ext cx="975117" cy="3662215"/>
      </dsp:txXfrm>
    </dsp:sp>
    <dsp:sp modelId="{FCE243EA-ECA7-4261-A894-08E344347FE4}">
      <dsp:nvSpPr>
        <dsp:cNvPr id="0" name=""/>
        <dsp:cNvSpPr/>
      </dsp:nvSpPr>
      <dsp:spPr>
        <a:xfrm>
          <a:off x="6846011" y="1537648"/>
          <a:ext cx="1210161" cy="3223103"/>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46B16295-337F-4A6D-95DF-B4358CB75A42}">
      <dsp:nvSpPr>
        <dsp:cNvPr id="0" name=""/>
        <dsp:cNvSpPr/>
      </dsp:nvSpPr>
      <dsp:spPr>
        <a:xfrm>
          <a:off x="7029691" y="1712143"/>
          <a:ext cx="1210161" cy="3223103"/>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Chế</a:t>
          </a:r>
          <a:r>
            <a:rPr lang="en-US" sz="2000" b="1" kern="1200" dirty="0"/>
            <a:t> </a:t>
          </a:r>
          <a:r>
            <a:rPr lang="en-US" sz="2000" b="1" kern="1200" dirty="0" err="1"/>
            <a:t>độ</a:t>
          </a:r>
          <a:r>
            <a:rPr lang="en-US" sz="2000" b="1" kern="1200" dirty="0"/>
            <a:t> </a:t>
          </a:r>
          <a:r>
            <a:rPr lang="en-US" sz="2000" b="1" kern="1200" dirty="0" err="1"/>
            <a:t>phụ</a:t>
          </a:r>
          <a:r>
            <a:rPr lang="en-US" sz="2000" b="1" kern="1200" dirty="0"/>
            <a:t> </a:t>
          </a:r>
          <a:r>
            <a:rPr lang="en-US" sz="2000" b="1" kern="1200" dirty="0" err="1"/>
            <a:t>cấp</a:t>
          </a:r>
          <a:r>
            <a:rPr lang="en-US" sz="2000" b="1" kern="1200" dirty="0"/>
            <a:t>, </a:t>
          </a:r>
          <a:r>
            <a:rPr lang="en-US" sz="2000" b="1" kern="1200" dirty="0" err="1"/>
            <a:t>trả</a:t>
          </a:r>
          <a:r>
            <a:rPr lang="en-US" sz="2000" b="1" kern="1200" dirty="0"/>
            <a:t> </a:t>
          </a:r>
          <a:r>
            <a:rPr lang="en-US" sz="2000" b="1" kern="1200" dirty="0" err="1"/>
            <a:t>lương</a:t>
          </a:r>
          <a:r>
            <a:rPr lang="en-US" sz="2000" b="1" kern="1200" dirty="0"/>
            <a:t> </a:t>
          </a:r>
          <a:r>
            <a:rPr lang="en-US" sz="2000" b="1" kern="1200" dirty="0" err="1"/>
            <a:t>làm</a:t>
          </a:r>
          <a:r>
            <a:rPr lang="en-US" sz="2000" b="1" kern="1200" dirty="0"/>
            <a:t> </a:t>
          </a:r>
          <a:r>
            <a:rPr lang="en-US" sz="2000" b="1" kern="1200" dirty="0" err="1"/>
            <a:t>thêm</a:t>
          </a:r>
          <a:r>
            <a:rPr lang="en-US" sz="2000" b="1" kern="1200" dirty="0"/>
            <a:t> </a:t>
          </a:r>
          <a:r>
            <a:rPr lang="en-US" sz="2000" b="1" kern="1200" dirty="0" err="1"/>
            <a:t>giờ</a:t>
          </a:r>
          <a:r>
            <a:rPr lang="en-US" sz="2000" b="1" kern="1200" dirty="0"/>
            <a:t> (</a:t>
          </a:r>
          <a:r>
            <a:rPr lang="en-US" sz="2000" b="1" kern="1200" dirty="0">
              <a:solidFill>
                <a:srgbClr val="FF0000"/>
              </a:solidFill>
            </a:rPr>
            <a:t>TT 01, TT 33, TT 27, TTLT 07</a:t>
          </a:r>
          <a:r>
            <a:rPr lang="en-US" sz="2000" b="1" kern="1200" dirty="0"/>
            <a:t>)</a:t>
          </a:r>
        </a:p>
      </dsp:txBody>
      <dsp:txXfrm>
        <a:off x="7065135" y="1747587"/>
        <a:ext cx="1139273" cy="3152215"/>
      </dsp:txXfrm>
    </dsp:sp>
    <dsp:sp modelId="{DD1456C8-0EB7-4314-89A7-BC6B36088406}">
      <dsp:nvSpPr>
        <dsp:cNvPr id="0" name=""/>
        <dsp:cNvSpPr/>
      </dsp:nvSpPr>
      <dsp:spPr>
        <a:xfrm>
          <a:off x="8423648" y="1513851"/>
          <a:ext cx="808736" cy="2392454"/>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E2D5D90-2EF6-401B-8203-01C4A57A0680}">
      <dsp:nvSpPr>
        <dsp:cNvPr id="0" name=""/>
        <dsp:cNvSpPr/>
      </dsp:nvSpPr>
      <dsp:spPr>
        <a:xfrm>
          <a:off x="8607327" y="1688346"/>
          <a:ext cx="808736" cy="2392454"/>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smtClean="0"/>
            <a:t>Hội</a:t>
          </a:r>
          <a:r>
            <a:rPr lang="en-US" sz="2000" b="1" kern="1200" dirty="0" smtClean="0"/>
            <a:t> </a:t>
          </a:r>
          <a:r>
            <a:rPr lang="en-US" sz="2000" b="1" kern="1200" dirty="0" err="1" smtClean="0"/>
            <a:t>thi</a:t>
          </a:r>
          <a:r>
            <a:rPr lang="en-US" sz="2000" b="1" kern="1200" dirty="0" smtClean="0"/>
            <a:t> GV </a:t>
          </a:r>
          <a:r>
            <a:rPr lang="en-US" sz="2000" b="1" kern="1200" dirty="0" err="1" smtClean="0"/>
            <a:t>giỏi</a:t>
          </a:r>
          <a:r>
            <a:rPr lang="en-US" sz="2000" b="1" kern="1200" dirty="0" smtClean="0"/>
            <a:t> (</a:t>
          </a:r>
          <a:r>
            <a:rPr lang="en-US" sz="2000" b="1" kern="1200" dirty="0" smtClean="0">
              <a:solidFill>
                <a:srgbClr val="FF0000"/>
              </a:solidFill>
            </a:rPr>
            <a:t>TT 22, TT 52</a:t>
          </a:r>
          <a:r>
            <a:rPr lang="en-US" sz="2000" b="1" kern="1200" dirty="0" smtClean="0"/>
            <a:t>)</a:t>
          </a:r>
          <a:endParaRPr lang="en-US" sz="2000" b="1" kern="1200" dirty="0"/>
        </a:p>
      </dsp:txBody>
      <dsp:txXfrm>
        <a:off x="8631014" y="1712033"/>
        <a:ext cx="761362" cy="2345080"/>
      </dsp:txXfrm>
    </dsp:sp>
    <dsp:sp modelId="{F6250EE0-F84E-4DE8-BBC3-0EE86E4780A5}">
      <dsp:nvSpPr>
        <dsp:cNvPr id="0" name=""/>
        <dsp:cNvSpPr/>
      </dsp:nvSpPr>
      <dsp:spPr>
        <a:xfrm>
          <a:off x="9553935" y="1521285"/>
          <a:ext cx="1483719" cy="4128020"/>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823F25B4-E3DD-495A-A815-6544B15698B2}">
      <dsp:nvSpPr>
        <dsp:cNvPr id="0" name=""/>
        <dsp:cNvSpPr/>
      </dsp:nvSpPr>
      <dsp:spPr>
        <a:xfrm>
          <a:off x="9737614" y="1695781"/>
          <a:ext cx="1483719" cy="4128020"/>
        </a:xfrm>
        <a:prstGeom prst="roundRect">
          <a:avLst>
            <a:gd name="adj" fmla="val 10000"/>
          </a:avLst>
        </a:prstGeom>
        <a:solidFill>
          <a:schemeClr val="accent1">
            <a:alpha val="90000"/>
            <a:tint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a:t>Các</a:t>
          </a:r>
          <a:r>
            <a:rPr lang="en-US" sz="2000" b="1" kern="1200" dirty="0"/>
            <a:t> </a:t>
          </a:r>
          <a:r>
            <a:rPr lang="en-US" sz="2000" b="1" kern="1200" dirty="0" err="1"/>
            <a:t>Thông</a:t>
          </a:r>
          <a:r>
            <a:rPr lang="en-US" sz="2000" b="1" kern="1200" dirty="0"/>
            <a:t> </a:t>
          </a:r>
          <a:r>
            <a:rPr lang="en-US" sz="2000" b="1" kern="1200" dirty="0" err="1"/>
            <a:t>tư</a:t>
          </a:r>
          <a:r>
            <a:rPr lang="en-US" sz="2000" b="1" kern="1200" dirty="0"/>
            <a:t> </a:t>
          </a:r>
          <a:r>
            <a:rPr lang="en-US" sz="2000" b="1" kern="1200" dirty="0" err="1"/>
            <a:t>khác</a:t>
          </a:r>
          <a:r>
            <a:rPr lang="en-US" sz="2000" b="1" kern="1200" dirty="0"/>
            <a:t> (</a:t>
          </a:r>
          <a:r>
            <a:rPr lang="en-US" sz="2000" b="1" kern="1200" dirty="0">
              <a:solidFill>
                <a:srgbClr val="FF0000"/>
              </a:solidFill>
            </a:rPr>
            <a:t>TT 08 </a:t>
          </a:r>
          <a:r>
            <a:rPr lang="en-US" sz="2000" b="1" kern="1200" dirty="0" err="1"/>
            <a:t>nâng</a:t>
          </a:r>
          <a:r>
            <a:rPr lang="en-US" sz="2000" b="1" kern="1200" dirty="0"/>
            <a:t> </a:t>
          </a:r>
          <a:r>
            <a:rPr lang="en-US" sz="2000" b="1" kern="1200" dirty="0" err="1"/>
            <a:t>lương</a:t>
          </a:r>
          <a:r>
            <a:rPr lang="en-US" sz="2000" b="1" kern="1200" dirty="0"/>
            <a:t>, </a:t>
          </a:r>
          <a:r>
            <a:rPr lang="en-US" sz="2000" b="1" kern="1200" dirty="0">
              <a:solidFill>
                <a:srgbClr val="FF0000"/>
              </a:solidFill>
            </a:rPr>
            <a:t>TT 02 </a:t>
          </a:r>
          <a:r>
            <a:rPr lang="en-US" sz="2000" b="1" kern="1200" dirty="0" err="1"/>
            <a:t>chuyển</a:t>
          </a:r>
          <a:r>
            <a:rPr lang="en-US" sz="2000" b="1" kern="1200" dirty="0"/>
            <a:t> </a:t>
          </a:r>
          <a:r>
            <a:rPr lang="en-US" sz="2000" b="1" kern="1200" dirty="0" err="1"/>
            <a:t>xếp</a:t>
          </a:r>
          <a:r>
            <a:rPr lang="en-US" sz="2000" b="1" kern="1200" dirty="0"/>
            <a:t> </a:t>
          </a:r>
          <a:r>
            <a:rPr lang="en-US" sz="2000" b="1" kern="1200" dirty="0" err="1"/>
            <a:t>lương</a:t>
          </a:r>
          <a:r>
            <a:rPr lang="en-US" sz="2000" b="1" kern="1200" dirty="0"/>
            <a:t>, </a:t>
          </a:r>
          <a:r>
            <a:rPr lang="en-US" sz="2000" b="1" kern="1200" dirty="0">
              <a:solidFill>
                <a:srgbClr val="FF0000"/>
              </a:solidFill>
            </a:rPr>
            <a:t>TT 01</a:t>
          </a:r>
          <a:r>
            <a:rPr lang="en-US" sz="2000" b="1" kern="1200" dirty="0"/>
            <a:t> </a:t>
          </a:r>
          <a:r>
            <a:rPr lang="en-US" sz="2000" b="1" kern="1200" dirty="0" err="1"/>
            <a:t>hướng</a:t>
          </a:r>
          <a:r>
            <a:rPr lang="en-US" sz="2000" b="1" kern="1200" dirty="0"/>
            <a:t> </a:t>
          </a:r>
          <a:r>
            <a:rPr lang="en-US" sz="2000" b="1" kern="1200" dirty="0" err="1"/>
            <a:t>dẫn</a:t>
          </a:r>
          <a:r>
            <a:rPr lang="en-US" sz="2000" b="1" kern="1200" dirty="0"/>
            <a:t> </a:t>
          </a:r>
          <a:r>
            <a:rPr lang="en-US" sz="2000" b="1" kern="1200" dirty="0" err="1"/>
            <a:t>về</a:t>
          </a:r>
          <a:r>
            <a:rPr lang="en-US" sz="2000" b="1" kern="1200" dirty="0"/>
            <a:t> </a:t>
          </a:r>
          <a:r>
            <a:rPr lang="en-US" sz="2000" b="1" kern="1200" dirty="0" err="1"/>
            <a:t>đào</a:t>
          </a:r>
          <a:r>
            <a:rPr lang="en-US" sz="2000" b="1" kern="1200" dirty="0"/>
            <a:t> </a:t>
          </a:r>
          <a:r>
            <a:rPr lang="en-US" sz="2000" b="1" kern="1200" dirty="0" err="1"/>
            <a:t>tạo</a:t>
          </a:r>
          <a:r>
            <a:rPr lang="en-US" sz="2000" b="1" kern="1200" dirty="0"/>
            <a:t>, </a:t>
          </a:r>
          <a:r>
            <a:rPr lang="en-US" sz="2000" b="1" kern="1200" dirty="0" err="1"/>
            <a:t>bồi</a:t>
          </a:r>
          <a:r>
            <a:rPr lang="en-US" sz="2000" b="1" kern="1200" dirty="0"/>
            <a:t> </a:t>
          </a:r>
          <a:r>
            <a:rPr lang="en-US" sz="2000" b="1" kern="1200" dirty="0" err="1"/>
            <a:t>dưỡng</a:t>
          </a:r>
          <a:r>
            <a:rPr lang="en-US" sz="2000" b="1" kern="1200" dirty="0"/>
            <a:t>, </a:t>
          </a:r>
          <a:r>
            <a:rPr lang="en-US" sz="2000" b="1" kern="1200" dirty="0">
              <a:solidFill>
                <a:srgbClr val="FF0000"/>
              </a:solidFill>
            </a:rPr>
            <a:t>TT 06</a:t>
          </a:r>
          <a:r>
            <a:rPr lang="en-US" sz="2000" b="1" kern="1200" dirty="0"/>
            <a:t> </a:t>
          </a:r>
          <a:r>
            <a:rPr lang="en-US" sz="2000" b="1" kern="1200" dirty="0" err="1"/>
            <a:t>quy</a:t>
          </a:r>
          <a:r>
            <a:rPr lang="en-US" sz="2000" b="1" kern="1200" dirty="0"/>
            <a:t> </a:t>
          </a:r>
          <a:r>
            <a:rPr lang="en-US" sz="2000" b="1" kern="1200" dirty="0" err="1"/>
            <a:t>chế</a:t>
          </a:r>
          <a:r>
            <a:rPr lang="en-US" sz="2000" b="1" kern="1200" dirty="0"/>
            <a:t> </a:t>
          </a:r>
          <a:r>
            <a:rPr lang="en-US" sz="2000" b="1" kern="1200" dirty="0" err="1"/>
            <a:t>thăng</a:t>
          </a:r>
          <a:r>
            <a:rPr lang="en-US" sz="2000" b="1" kern="1200" dirty="0"/>
            <a:t> </a:t>
          </a:r>
          <a:r>
            <a:rPr lang="en-US" sz="2000" b="1" kern="1200" dirty="0" err="1"/>
            <a:t>hạng</a:t>
          </a:r>
          <a:r>
            <a:rPr lang="en-US" sz="2000" b="1" kern="1200" dirty="0"/>
            <a:t>,…)</a:t>
          </a:r>
        </a:p>
      </dsp:txBody>
      <dsp:txXfrm>
        <a:off x="9781071" y="1739238"/>
        <a:ext cx="1396805" cy="40411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4554D-BF89-4149-B086-2F8FB4524DBF}">
      <dsp:nvSpPr>
        <dsp:cNvPr id="0" name=""/>
        <dsp:cNvSpPr/>
      </dsp:nvSpPr>
      <dsp:spPr>
        <a:xfrm>
          <a:off x="0" y="751505"/>
          <a:ext cx="5060795" cy="1512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72C4763-D7C3-44BD-97F8-D0E118771245}">
      <dsp:nvSpPr>
        <dsp:cNvPr id="0" name=""/>
        <dsp:cNvSpPr/>
      </dsp:nvSpPr>
      <dsp:spPr>
        <a:xfrm>
          <a:off x="252792" y="93713"/>
          <a:ext cx="4472179" cy="746351"/>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900" tIns="0" rIns="133900" bIns="0" numCol="1" spcCol="1270" anchor="ctr" anchorCtr="0">
          <a:noAutofit/>
        </a:bodyPr>
        <a:lstStyle/>
        <a:p>
          <a:pPr lvl="0" algn="just" defTabSz="711200">
            <a:lnSpc>
              <a:spcPct val="90000"/>
            </a:lnSpc>
            <a:spcBef>
              <a:spcPct val="0"/>
            </a:spcBef>
            <a:spcAft>
              <a:spcPct val="35000"/>
            </a:spcAft>
          </a:pPr>
          <a:r>
            <a:rPr lang="en-US" sz="1600" b="1" kern="1200" dirty="0">
              <a:solidFill>
                <a:srgbClr val="FF0000"/>
              </a:solidFill>
              <a:latin typeface="Tahoma" panose="020B0604030504040204" pitchFamily="34" charset="0"/>
              <a:ea typeface="Tahoma" panose="020B0604030504040204" pitchFamily="34" charset="0"/>
              <a:cs typeface="Tahoma" panose="020B0604030504040204" pitchFamily="34" charset="0"/>
            </a:rPr>
            <a:t>1.</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Thành</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lập</a:t>
          </a:r>
          <a:r>
            <a:rPr lang="en-US" sz="1600" kern="1200" dirty="0">
              <a:latin typeface="Tahoma" panose="020B0604030504040204" pitchFamily="34" charset="0"/>
              <a:ea typeface="Tahoma" panose="020B0604030504040204" pitchFamily="34" charset="0"/>
              <a:cs typeface="Tahoma" panose="020B0604030504040204" pitchFamily="34" charset="0"/>
            </a:rPr>
            <a:t> BST</a:t>
          </a:r>
        </a:p>
      </dsp:txBody>
      <dsp:txXfrm>
        <a:off x="289226" y="130147"/>
        <a:ext cx="4399311" cy="673483"/>
      </dsp:txXfrm>
    </dsp:sp>
    <dsp:sp modelId="{85A541A7-BC6E-4AC6-B202-CA8D05013B96}">
      <dsp:nvSpPr>
        <dsp:cNvPr id="0" name=""/>
        <dsp:cNvSpPr/>
      </dsp:nvSpPr>
      <dsp:spPr>
        <a:xfrm>
          <a:off x="0" y="1592897"/>
          <a:ext cx="5060795" cy="1512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C1BC595-E8FB-450C-8727-08E2699C8E0D}">
      <dsp:nvSpPr>
        <dsp:cNvPr id="0" name=""/>
        <dsp:cNvSpPr/>
      </dsp:nvSpPr>
      <dsp:spPr>
        <a:xfrm>
          <a:off x="252792" y="935105"/>
          <a:ext cx="4472179" cy="746351"/>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900" tIns="0" rIns="133900" bIns="0" numCol="1" spcCol="1270" anchor="ctr" anchorCtr="0">
          <a:noAutofit/>
        </a:bodyPr>
        <a:lstStyle/>
        <a:p>
          <a:pPr lvl="0" algn="just" defTabSz="711200">
            <a:lnSpc>
              <a:spcPct val="90000"/>
            </a:lnSpc>
            <a:spcBef>
              <a:spcPct val="0"/>
            </a:spcBef>
            <a:spcAft>
              <a:spcPct val="35000"/>
            </a:spcAft>
          </a:pPr>
          <a:r>
            <a:rPr lang="en-US" sz="1600" b="1" kern="1200" dirty="0">
              <a:solidFill>
                <a:srgbClr val="FF0000"/>
              </a:solidFill>
              <a:latin typeface="Tahoma" panose="020B0604030504040204" pitchFamily="34" charset="0"/>
              <a:ea typeface="Tahoma" panose="020B0604030504040204" pitchFamily="34" charset="0"/>
              <a:cs typeface="Tahoma" panose="020B0604030504040204" pitchFamily="34" charset="0"/>
            </a:rPr>
            <a:t>2. </a:t>
          </a:r>
          <a:r>
            <a:rPr lang="en-US" sz="1600" kern="1200" dirty="0" err="1">
              <a:latin typeface="Tahoma" panose="020B0604030504040204" pitchFamily="34" charset="0"/>
              <a:ea typeface="Tahoma" panose="020B0604030504040204" pitchFamily="34" charset="0"/>
              <a:cs typeface="Tahoma" panose="020B0604030504040204" pitchFamily="34" charset="0"/>
            </a:rPr>
            <a:t>Xây</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dựng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đề</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cương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dự</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thảo</a:t>
          </a:r>
          <a:r>
            <a:rPr lang="en-US" sz="1600" kern="1200" dirty="0">
              <a:latin typeface="Tahoma" panose="020B0604030504040204" pitchFamily="34" charset="0"/>
              <a:ea typeface="Tahoma" panose="020B0604030504040204" pitchFamily="34" charset="0"/>
              <a:cs typeface="Tahoma" panose="020B0604030504040204" pitchFamily="34" charset="0"/>
            </a:rPr>
            <a:t> 1</a:t>
          </a:r>
        </a:p>
      </dsp:txBody>
      <dsp:txXfrm>
        <a:off x="289226" y="971539"/>
        <a:ext cx="4399311" cy="673483"/>
      </dsp:txXfrm>
    </dsp:sp>
    <dsp:sp modelId="{B9DACC37-ACC0-4975-8507-BCB337DFED81}">
      <dsp:nvSpPr>
        <dsp:cNvPr id="0" name=""/>
        <dsp:cNvSpPr/>
      </dsp:nvSpPr>
      <dsp:spPr>
        <a:xfrm>
          <a:off x="0" y="2866552"/>
          <a:ext cx="5060795" cy="1512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2B37959-9BE1-4136-B346-E68270A031F5}">
      <dsp:nvSpPr>
        <dsp:cNvPr id="0" name=""/>
        <dsp:cNvSpPr/>
      </dsp:nvSpPr>
      <dsp:spPr>
        <a:xfrm>
          <a:off x="252792" y="1776497"/>
          <a:ext cx="4472179" cy="1178614"/>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900" tIns="0" rIns="133900" bIns="0" numCol="1" spcCol="1270" anchor="ctr" anchorCtr="0">
          <a:noAutofit/>
        </a:bodyPr>
        <a:lstStyle/>
        <a:p>
          <a:pPr lvl="0" algn="just" defTabSz="711200">
            <a:lnSpc>
              <a:spcPct val="90000"/>
            </a:lnSpc>
            <a:spcBef>
              <a:spcPct val="0"/>
            </a:spcBef>
            <a:spcAft>
              <a:spcPct val="35000"/>
            </a:spcAft>
          </a:pPr>
          <a:r>
            <a:rPr lang="en-US" sz="1600" b="1" kern="1200" dirty="0">
              <a:solidFill>
                <a:srgbClr val="FF0000"/>
              </a:solidFill>
              <a:latin typeface="Tahoma" panose="020B0604030504040204" pitchFamily="34" charset="0"/>
              <a:ea typeface="Tahoma" panose="020B0604030504040204" pitchFamily="34" charset="0"/>
              <a:cs typeface="Tahoma" panose="020B0604030504040204" pitchFamily="34" charset="0"/>
            </a:rPr>
            <a:t>3. </a:t>
          </a:r>
          <a:r>
            <a:rPr lang="en-US" sz="1600" kern="1200" dirty="0">
              <a:latin typeface="Tahoma" panose="020B0604030504040204" pitchFamily="34" charset="0"/>
              <a:ea typeface="Tahoma" panose="020B0604030504040204" pitchFamily="34" charset="0"/>
              <a:cs typeface="Tahoma" panose="020B0604030504040204" pitchFamily="34" charset="0"/>
            </a:rPr>
            <a:t>Xin ý </a:t>
          </a:r>
          <a:r>
            <a:rPr lang="en-US" sz="1600" kern="1200" dirty="0" err="1">
              <a:latin typeface="Tahoma" panose="020B0604030504040204" pitchFamily="34" charset="0"/>
              <a:ea typeface="Tahoma" panose="020B0604030504040204" pitchFamily="34" charset="0"/>
              <a:cs typeface="Tahoma" panose="020B0604030504040204" pitchFamily="34" charset="0"/>
            </a:rPr>
            <a:t>kiến</a:t>
          </a:r>
          <a:r>
            <a:rPr lang="en-US" sz="1600" kern="1200" dirty="0">
              <a:latin typeface="Tahoma" panose="020B0604030504040204" pitchFamily="34" charset="0"/>
              <a:ea typeface="Tahoma" panose="020B0604030504040204" pitchFamily="34" charset="0"/>
              <a:cs typeface="Tahoma" panose="020B0604030504040204" pitchFamily="34" charset="0"/>
            </a:rPr>
            <a:t> (Ban </a:t>
          </a:r>
          <a:r>
            <a:rPr lang="en-US" sz="1600" kern="1200" dirty="0" err="1">
              <a:latin typeface="Tahoma" panose="020B0604030504040204" pitchFamily="34" charset="0"/>
              <a:ea typeface="Tahoma" panose="020B0604030504040204" pitchFamily="34" charset="0"/>
              <a:cs typeface="Tahoma" panose="020B0604030504040204" pitchFamily="34" charset="0"/>
            </a:rPr>
            <a:t>Cán</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sự</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Đảng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Lãnh</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đạo</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Bộ</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các</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Cục</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Vụ</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liên</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quan</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Bộ</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ngành</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đối</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tượng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thụ</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hưởng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chuyên</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gia</a:t>
          </a:r>
          <a:r>
            <a:rPr lang="en-US" sz="1600" kern="1200" dirty="0">
              <a:latin typeface="Tahoma" panose="020B0604030504040204" pitchFamily="34" charset="0"/>
              <a:ea typeface="Tahoma" panose="020B0604030504040204" pitchFamily="34" charset="0"/>
              <a:cs typeface="Tahoma" panose="020B0604030504040204" pitchFamily="34" charset="0"/>
            </a:rPr>
            <a:t>;…</a:t>
          </a:r>
        </a:p>
      </dsp:txBody>
      <dsp:txXfrm>
        <a:off x="310327" y="1834032"/>
        <a:ext cx="4357109" cy="1063544"/>
      </dsp:txXfrm>
    </dsp:sp>
    <dsp:sp modelId="{BDBBD9E6-5788-440B-A9B7-36FF6E1C70EA}">
      <dsp:nvSpPr>
        <dsp:cNvPr id="0" name=""/>
        <dsp:cNvSpPr/>
      </dsp:nvSpPr>
      <dsp:spPr>
        <a:xfrm>
          <a:off x="0" y="3707944"/>
          <a:ext cx="5060795" cy="1512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FC1597-388A-483D-AB82-8BB60ED25621}">
      <dsp:nvSpPr>
        <dsp:cNvPr id="0" name=""/>
        <dsp:cNvSpPr/>
      </dsp:nvSpPr>
      <dsp:spPr>
        <a:xfrm>
          <a:off x="252792" y="3050152"/>
          <a:ext cx="4472179" cy="746351"/>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900" tIns="0" rIns="133900" bIns="0" numCol="1" spcCol="1270" anchor="ctr" anchorCtr="0">
          <a:noAutofit/>
        </a:bodyPr>
        <a:lstStyle/>
        <a:p>
          <a:pPr lvl="0" algn="just" defTabSz="711200">
            <a:lnSpc>
              <a:spcPct val="90000"/>
            </a:lnSpc>
            <a:spcBef>
              <a:spcPct val="0"/>
            </a:spcBef>
            <a:spcAft>
              <a:spcPct val="35000"/>
            </a:spcAft>
          </a:pPr>
          <a:r>
            <a:rPr lang="en-US" sz="1600" b="1" kern="1200" dirty="0">
              <a:solidFill>
                <a:srgbClr val="FF0000"/>
              </a:solidFill>
              <a:latin typeface="Tahoma" panose="020B0604030504040204" pitchFamily="34" charset="0"/>
              <a:ea typeface="Tahoma" panose="020B0604030504040204" pitchFamily="34" charset="0"/>
              <a:cs typeface="Tahoma" panose="020B0604030504040204" pitchFamily="34" charset="0"/>
            </a:rPr>
            <a:t>4. </a:t>
          </a:r>
          <a:r>
            <a:rPr lang="en-US" sz="1600" kern="1200" dirty="0" err="1">
              <a:latin typeface="Tahoma" panose="020B0604030504040204" pitchFamily="34" charset="0"/>
              <a:ea typeface="Tahoma" panose="020B0604030504040204" pitchFamily="34" charset="0"/>
              <a:cs typeface="Tahoma" panose="020B0604030504040204" pitchFamily="34" charset="0"/>
            </a:rPr>
            <a:t>Xây</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dựng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dự</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thảo</a:t>
          </a:r>
          <a:r>
            <a:rPr lang="en-US" sz="1600" kern="1200" dirty="0">
              <a:latin typeface="Tahoma" panose="020B0604030504040204" pitchFamily="34" charset="0"/>
              <a:ea typeface="Tahoma" panose="020B0604030504040204" pitchFamily="34" charset="0"/>
              <a:cs typeface="Tahoma" panose="020B0604030504040204" pitchFamily="34" charset="0"/>
            </a:rPr>
            <a:t> 2 </a:t>
          </a:r>
        </a:p>
      </dsp:txBody>
      <dsp:txXfrm>
        <a:off x="289226" y="3086586"/>
        <a:ext cx="4399311" cy="673483"/>
      </dsp:txXfrm>
    </dsp:sp>
    <dsp:sp modelId="{895DC8C3-28A6-4C3A-98C0-ABEE8495A328}">
      <dsp:nvSpPr>
        <dsp:cNvPr id="0" name=""/>
        <dsp:cNvSpPr/>
      </dsp:nvSpPr>
      <dsp:spPr>
        <a:xfrm>
          <a:off x="0" y="4549336"/>
          <a:ext cx="5060795" cy="151200"/>
        </a:xfrm>
        <a:prstGeom prst="rect">
          <a:avLst/>
        </a:prstGeom>
        <a:solidFill>
          <a:schemeClr val="accent2">
            <a:alpha val="90000"/>
            <a:tint val="4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3D188F-A9A6-4772-847B-9A7C9184505C}">
      <dsp:nvSpPr>
        <dsp:cNvPr id="0" name=""/>
        <dsp:cNvSpPr/>
      </dsp:nvSpPr>
      <dsp:spPr>
        <a:xfrm>
          <a:off x="252792" y="3891544"/>
          <a:ext cx="4472179" cy="746351"/>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900" tIns="0" rIns="133900" bIns="0" numCol="1" spcCol="1270" anchor="ctr" anchorCtr="0">
          <a:noAutofit/>
        </a:bodyPr>
        <a:lstStyle/>
        <a:p>
          <a:pPr lvl="0" algn="just" defTabSz="711200">
            <a:lnSpc>
              <a:spcPct val="90000"/>
            </a:lnSpc>
            <a:spcBef>
              <a:spcPct val="0"/>
            </a:spcBef>
            <a:spcAft>
              <a:spcPct val="35000"/>
            </a:spcAft>
          </a:pPr>
          <a:r>
            <a:rPr lang="en-US" sz="1600" b="1" kern="1200" dirty="0">
              <a:solidFill>
                <a:srgbClr val="FF0000"/>
              </a:solidFill>
              <a:latin typeface="Tahoma" panose="020B0604030504040204" pitchFamily="34" charset="0"/>
              <a:ea typeface="Tahoma" panose="020B0604030504040204" pitchFamily="34" charset="0"/>
              <a:cs typeface="Tahoma" panose="020B0604030504040204" pitchFamily="34" charset="0"/>
            </a:rPr>
            <a:t>5. </a:t>
          </a:r>
          <a:r>
            <a:rPr lang="en-US" sz="1600" kern="1200" dirty="0" err="1">
              <a:latin typeface="Tahoma" panose="020B0604030504040204" pitchFamily="34" charset="0"/>
              <a:ea typeface="Tahoma" panose="020B0604030504040204" pitchFamily="34" charset="0"/>
              <a:cs typeface="Tahoma" panose="020B0604030504040204" pitchFamily="34" charset="0"/>
            </a:rPr>
            <a:t>Đăng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tải</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trên</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Cổng</a:t>
          </a:r>
          <a:r>
            <a:rPr lang="en-US" sz="1600" kern="1200" dirty="0">
              <a:latin typeface="Tahoma" panose="020B0604030504040204" pitchFamily="34" charset="0"/>
              <a:ea typeface="Tahoma" panose="020B0604030504040204" pitchFamily="34" charset="0"/>
              <a:cs typeface="Tahoma" panose="020B0604030504040204" pitchFamily="34" charset="0"/>
            </a:rPr>
            <a:t> TTĐT </a:t>
          </a:r>
          <a:r>
            <a:rPr lang="en-US" sz="1600" kern="1200" dirty="0" err="1">
              <a:latin typeface="Tahoma" panose="020B0604030504040204" pitchFamily="34" charset="0"/>
              <a:ea typeface="Tahoma" panose="020B0604030504040204" pitchFamily="34" charset="0"/>
              <a:cs typeface="Tahoma" panose="020B0604030504040204" pitchFamily="34" charset="0"/>
            </a:rPr>
            <a:t>của</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Chính</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phủ</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và</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Bộ</a:t>
          </a:r>
          <a:endParaRPr lang="en-US" sz="1600" kern="1200" dirty="0">
            <a:latin typeface="Tahoma" panose="020B0604030504040204" pitchFamily="34" charset="0"/>
            <a:ea typeface="Tahoma" panose="020B0604030504040204" pitchFamily="34" charset="0"/>
            <a:cs typeface="Tahoma" panose="020B0604030504040204" pitchFamily="34" charset="0"/>
          </a:endParaRPr>
        </a:p>
      </dsp:txBody>
      <dsp:txXfrm>
        <a:off x="289226" y="3927978"/>
        <a:ext cx="4399311" cy="6734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06FFD1-9876-4A27-A1D3-866E6AA5D09D}">
      <dsp:nvSpPr>
        <dsp:cNvPr id="0" name=""/>
        <dsp:cNvSpPr/>
      </dsp:nvSpPr>
      <dsp:spPr>
        <a:xfrm>
          <a:off x="0" y="796374"/>
          <a:ext cx="5445512" cy="2016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F61AEB5-6E93-4B49-8CD7-8CB766860A38}">
      <dsp:nvSpPr>
        <dsp:cNvPr id="0" name=""/>
        <dsp:cNvSpPr/>
      </dsp:nvSpPr>
      <dsp:spPr>
        <a:xfrm>
          <a:off x="272009" y="243481"/>
          <a:ext cx="4751715" cy="670973"/>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79" tIns="0" rIns="144079" bIns="0" numCol="1" spcCol="1270" anchor="ctr" anchorCtr="0">
          <a:noAutofit/>
        </a:bodyPr>
        <a:lstStyle/>
        <a:p>
          <a:pPr lvl="0" algn="just" defTabSz="711200">
            <a:lnSpc>
              <a:spcPct val="90000"/>
            </a:lnSpc>
            <a:spcBef>
              <a:spcPct val="0"/>
            </a:spcBef>
            <a:spcAft>
              <a:spcPct val="35000"/>
            </a:spcAft>
          </a:pPr>
          <a:r>
            <a:rPr lang="en-US" sz="1600" b="1" kern="1200" dirty="0">
              <a:solidFill>
                <a:srgbClr val="FF0000"/>
              </a:solidFill>
              <a:latin typeface="Tahoma" panose="020B0604030504040204" pitchFamily="34" charset="0"/>
              <a:ea typeface="Tahoma" panose="020B0604030504040204" pitchFamily="34" charset="0"/>
              <a:cs typeface="Tahoma" panose="020B0604030504040204" pitchFamily="34" charset="0"/>
            </a:rPr>
            <a:t>6. </a:t>
          </a:r>
          <a:r>
            <a:rPr lang="en-US" sz="1600" kern="1200" dirty="0">
              <a:latin typeface="Tahoma" panose="020B0604030504040204" pitchFamily="34" charset="0"/>
              <a:ea typeface="Tahoma" panose="020B0604030504040204" pitchFamily="34" charset="0"/>
              <a:cs typeface="Tahoma" panose="020B0604030504040204" pitchFamily="34" charset="0"/>
            </a:rPr>
            <a:t>Xin ý </a:t>
          </a:r>
          <a:r>
            <a:rPr lang="en-US" sz="1600" kern="1200" dirty="0" err="1">
              <a:latin typeface="Tahoma" panose="020B0604030504040204" pitchFamily="34" charset="0"/>
              <a:ea typeface="Tahoma" panose="020B0604030504040204" pitchFamily="34" charset="0"/>
              <a:cs typeface="Tahoma" panose="020B0604030504040204" pitchFamily="34" charset="0"/>
            </a:rPr>
            <a:t>kiến</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các</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Bộ</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ngành</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địa</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phương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đối</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tượng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thụ</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hưởng</a:t>
          </a:r>
          <a:r>
            <a:rPr lang="en-US" sz="1600" kern="1200" dirty="0">
              <a:latin typeface="Tahoma" panose="020B0604030504040204" pitchFamily="34" charset="0"/>
              <a:ea typeface="Tahoma" panose="020B0604030504040204" pitchFamily="34" charset="0"/>
              <a:cs typeface="Tahoma" panose="020B0604030504040204" pitchFamily="34" charset="0"/>
            </a:rPr>
            <a:t>…</a:t>
          </a:r>
        </a:p>
      </dsp:txBody>
      <dsp:txXfrm>
        <a:off x="304763" y="276235"/>
        <a:ext cx="4686207" cy="605465"/>
      </dsp:txXfrm>
    </dsp:sp>
    <dsp:sp modelId="{D9A525F0-D535-4DF8-81CC-AFC4FCB98F52}">
      <dsp:nvSpPr>
        <dsp:cNvPr id="0" name=""/>
        <dsp:cNvSpPr/>
      </dsp:nvSpPr>
      <dsp:spPr>
        <a:xfrm>
          <a:off x="0" y="1594067"/>
          <a:ext cx="5445512" cy="2016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8549343-3692-4A36-9B2E-1DF33577F669}">
      <dsp:nvSpPr>
        <dsp:cNvPr id="0" name=""/>
        <dsp:cNvSpPr/>
      </dsp:nvSpPr>
      <dsp:spPr>
        <a:xfrm>
          <a:off x="272009" y="1041174"/>
          <a:ext cx="4751715" cy="670973"/>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79" tIns="0" rIns="144079" bIns="0" numCol="1" spcCol="1270" anchor="ctr" anchorCtr="0">
          <a:noAutofit/>
        </a:bodyPr>
        <a:lstStyle/>
        <a:p>
          <a:pPr lvl="0" algn="just" defTabSz="711200">
            <a:lnSpc>
              <a:spcPct val="90000"/>
            </a:lnSpc>
            <a:spcBef>
              <a:spcPct val="0"/>
            </a:spcBef>
            <a:spcAft>
              <a:spcPct val="35000"/>
            </a:spcAft>
          </a:pPr>
          <a:r>
            <a:rPr lang="en-US" sz="1600" b="1" kern="1200" dirty="0">
              <a:solidFill>
                <a:srgbClr val="FF0000"/>
              </a:solidFill>
              <a:latin typeface="Tahoma" panose="020B0604030504040204" pitchFamily="34" charset="0"/>
              <a:ea typeface="Tahoma" panose="020B0604030504040204" pitchFamily="34" charset="0"/>
              <a:cs typeface="Tahoma" panose="020B0604030504040204" pitchFamily="34" charset="0"/>
            </a:rPr>
            <a:t>7. </a:t>
          </a:r>
          <a:r>
            <a:rPr lang="en-US" sz="1600" kern="1200" dirty="0" err="1">
              <a:latin typeface="Tahoma" panose="020B0604030504040204" pitchFamily="34" charset="0"/>
              <a:ea typeface="Tahoma" panose="020B0604030504040204" pitchFamily="34" charset="0"/>
              <a:cs typeface="Tahoma" panose="020B0604030504040204" pitchFamily="34" charset="0"/>
            </a:rPr>
            <a:t>Tiếp</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thu</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góp</a:t>
          </a:r>
          <a:r>
            <a:rPr lang="en-US" sz="1600" kern="1200" dirty="0">
              <a:latin typeface="Tahoma" panose="020B0604030504040204" pitchFamily="34" charset="0"/>
              <a:ea typeface="Tahoma" panose="020B0604030504040204" pitchFamily="34" charset="0"/>
              <a:cs typeface="Tahoma" panose="020B0604030504040204" pitchFamily="34" charset="0"/>
            </a:rPr>
            <a:t> ý, </a:t>
          </a:r>
          <a:r>
            <a:rPr lang="en-US" sz="1600" kern="1200" dirty="0" err="1">
              <a:latin typeface="Tahoma" panose="020B0604030504040204" pitchFamily="34" charset="0"/>
              <a:ea typeface="Tahoma" panose="020B0604030504040204" pitchFamily="34" charset="0"/>
              <a:cs typeface="Tahoma" panose="020B0604030504040204" pitchFamily="34" charset="0"/>
            </a:rPr>
            <a:t>xây</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dựng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dự</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thảo</a:t>
          </a:r>
          <a:r>
            <a:rPr lang="en-US" sz="1600" kern="1200" dirty="0">
              <a:latin typeface="Tahoma" panose="020B0604030504040204" pitchFamily="34" charset="0"/>
              <a:ea typeface="Tahoma" panose="020B0604030504040204" pitchFamily="34" charset="0"/>
              <a:cs typeface="Tahoma" panose="020B0604030504040204" pitchFamily="34" charset="0"/>
            </a:rPr>
            <a:t> 3</a:t>
          </a:r>
        </a:p>
      </dsp:txBody>
      <dsp:txXfrm>
        <a:off x="304763" y="1073928"/>
        <a:ext cx="4686207" cy="605465"/>
      </dsp:txXfrm>
    </dsp:sp>
    <dsp:sp modelId="{8ED65264-A2C8-41B6-98CD-058708925DB8}">
      <dsp:nvSpPr>
        <dsp:cNvPr id="0" name=""/>
        <dsp:cNvSpPr/>
      </dsp:nvSpPr>
      <dsp:spPr>
        <a:xfrm>
          <a:off x="0" y="2391761"/>
          <a:ext cx="5445512" cy="2016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F0D0053-AAB5-47BC-8B2A-564C5C3D8EA1}">
      <dsp:nvSpPr>
        <dsp:cNvPr id="0" name=""/>
        <dsp:cNvSpPr/>
      </dsp:nvSpPr>
      <dsp:spPr>
        <a:xfrm>
          <a:off x="272009" y="1838867"/>
          <a:ext cx="4751715" cy="670973"/>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79" tIns="0" rIns="144079" bIns="0" numCol="1" spcCol="1270" anchor="ctr" anchorCtr="0">
          <a:noAutofit/>
        </a:bodyPr>
        <a:lstStyle/>
        <a:p>
          <a:pPr lvl="0" algn="just" defTabSz="711200">
            <a:lnSpc>
              <a:spcPct val="90000"/>
            </a:lnSpc>
            <a:spcBef>
              <a:spcPct val="0"/>
            </a:spcBef>
            <a:spcAft>
              <a:spcPct val="35000"/>
            </a:spcAft>
          </a:pPr>
          <a:r>
            <a:rPr lang="en-US" sz="1600" b="1" kern="1200" dirty="0">
              <a:solidFill>
                <a:srgbClr val="FF0000"/>
              </a:solidFill>
              <a:latin typeface="Tahoma" panose="020B0604030504040204" pitchFamily="34" charset="0"/>
              <a:ea typeface="Tahoma" panose="020B0604030504040204" pitchFamily="34" charset="0"/>
              <a:cs typeface="Tahoma" panose="020B0604030504040204" pitchFamily="34" charset="0"/>
            </a:rPr>
            <a:t>8. </a:t>
          </a:r>
          <a:r>
            <a:rPr lang="en-US" sz="1600" kern="1200" dirty="0">
              <a:latin typeface="Tahoma" panose="020B0604030504040204" pitchFamily="34" charset="0"/>
              <a:ea typeface="Tahoma" panose="020B0604030504040204" pitchFamily="34" charset="0"/>
              <a:cs typeface="Tahoma" panose="020B0604030504040204" pitchFamily="34" charset="0"/>
            </a:rPr>
            <a:t>Xin ý </a:t>
          </a:r>
          <a:r>
            <a:rPr lang="en-US" sz="1600" kern="1200" dirty="0" err="1">
              <a:latin typeface="Tahoma" panose="020B0604030504040204" pitchFamily="34" charset="0"/>
              <a:ea typeface="Tahoma" panose="020B0604030504040204" pitchFamily="34" charset="0"/>
              <a:cs typeface="Tahoma" panose="020B0604030504040204" pitchFamily="34" charset="0"/>
            </a:rPr>
            <a:t>kiến</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thống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nhất</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của</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các</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Bộ</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ngành</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theo</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quy</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định</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tiếp</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tục</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xin</a:t>
          </a:r>
          <a:r>
            <a:rPr lang="en-US" sz="1600" kern="1200" dirty="0">
              <a:latin typeface="Tahoma" panose="020B0604030504040204" pitchFamily="34" charset="0"/>
              <a:ea typeface="Tahoma" panose="020B0604030504040204" pitchFamily="34" charset="0"/>
              <a:cs typeface="Tahoma" panose="020B0604030504040204" pitchFamily="34" charset="0"/>
            </a:rPr>
            <a:t> ý </a:t>
          </a:r>
          <a:r>
            <a:rPr lang="en-US" sz="1600" kern="1200" dirty="0" err="1">
              <a:latin typeface="Tahoma" panose="020B0604030504040204" pitchFamily="34" charset="0"/>
              <a:ea typeface="Tahoma" panose="020B0604030504040204" pitchFamily="34" charset="0"/>
              <a:cs typeface="Tahoma" panose="020B0604030504040204" pitchFamily="34" charset="0"/>
            </a:rPr>
            <a:t>kiến</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các</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Cục</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Vụ</a:t>
          </a:r>
          <a:endParaRPr lang="en-US" sz="1600" kern="1200" dirty="0">
            <a:latin typeface="Tahoma" panose="020B0604030504040204" pitchFamily="34" charset="0"/>
            <a:ea typeface="Tahoma" panose="020B0604030504040204" pitchFamily="34" charset="0"/>
            <a:cs typeface="Tahoma" panose="020B0604030504040204" pitchFamily="34" charset="0"/>
          </a:endParaRPr>
        </a:p>
      </dsp:txBody>
      <dsp:txXfrm>
        <a:off x="304763" y="1871621"/>
        <a:ext cx="4686207" cy="605465"/>
      </dsp:txXfrm>
    </dsp:sp>
    <dsp:sp modelId="{677F1DEB-167E-4FF8-98B3-B4C2450AC392}">
      <dsp:nvSpPr>
        <dsp:cNvPr id="0" name=""/>
        <dsp:cNvSpPr/>
      </dsp:nvSpPr>
      <dsp:spPr>
        <a:xfrm>
          <a:off x="0" y="3189454"/>
          <a:ext cx="5445512" cy="2016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A10DBC6-08F3-4FFA-80A1-49828143A2A0}">
      <dsp:nvSpPr>
        <dsp:cNvPr id="0" name=""/>
        <dsp:cNvSpPr/>
      </dsp:nvSpPr>
      <dsp:spPr>
        <a:xfrm>
          <a:off x="272009" y="2636561"/>
          <a:ext cx="4751715" cy="670973"/>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79" tIns="0" rIns="144079" bIns="0" numCol="1" spcCol="1270" anchor="ctr" anchorCtr="0">
          <a:noAutofit/>
        </a:bodyPr>
        <a:lstStyle/>
        <a:p>
          <a:pPr lvl="0" algn="just" defTabSz="711200">
            <a:lnSpc>
              <a:spcPct val="90000"/>
            </a:lnSpc>
            <a:spcBef>
              <a:spcPct val="0"/>
            </a:spcBef>
            <a:spcAft>
              <a:spcPct val="35000"/>
            </a:spcAft>
          </a:pPr>
          <a:r>
            <a:rPr lang="en-US" sz="1600" b="1" kern="1200" dirty="0">
              <a:solidFill>
                <a:srgbClr val="FF0000"/>
              </a:solidFill>
              <a:latin typeface="Tahoma" panose="020B0604030504040204" pitchFamily="34" charset="0"/>
              <a:ea typeface="Tahoma" panose="020B0604030504040204" pitchFamily="34" charset="0"/>
              <a:cs typeface="Tahoma" panose="020B0604030504040204" pitchFamily="34" charset="0"/>
            </a:rPr>
            <a:t>9. </a:t>
          </a:r>
          <a:r>
            <a:rPr lang="en-US" sz="1600" kern="1200" dirty="0" err="1">
              <a:latin typeface="Tahoma" panose="020B0604030504040204" pitchFamily="34" charset="0"/>
              <a:ea typeface="Tahoma" panose="020B0604030504040204" pitchFamily="34" charset="0"/>
              <a:cs typeface="Tahoma" panose="020B0604030504040204" pitchFamily="34" charset="0"/>
            </a:rPr>
            <a:t>Tiếp</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thu</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góp</a:t>
          </a:r>
          <a:r>
            <a:rPr lang="en-US" sz="1600" kern="1200" dirty="0">
              <a:latin typeface="Tahoma" panose="020B0604030504040204" pitchFamily="34" charset="0"/>
              <a:ea typeface="Tahoma" panose="020B0604030504040204" pitchFamily="34" charset="0"/>
              <a:cs typeface="Tahoma" panose="020B0604030504040204" pitchFamily="34" charset="0"/>
            </a:rPr>
            <a:t> ý, </a:t>
          </a:r>
          <a:r>
            <a:rPr lang="en-US" sz="1600" kern="1200" dirty="0" err="1">
              <a:latin typeface="Tahoma" panose="020B0604030504040204" pitchFamily="34" charset="0"/>
              <a:ea typeface="Tahoma" panose="020B0604030504040204" pitchFamily="34" charset="0"/>
              <a:cs typeface="Tahoma" panose="020B0604030504040204" pitchFamily="34" charset="0"/>
            </a:rPr>
            <a:t>xây</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dựng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hồ</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sơ</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và</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gửi</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Vụ</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Pháp</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chế</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hoặc</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Bộ</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Tư</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pháp</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thẩm</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định</a:t>
          </a:r>
          <a:endParaRPr lang="en-US" sz="1600" kern="1200" dirty="0">
            <a:latin typeface="Tahoma" panose="020B0604030504040204" pitchFamily="34" charset="0"/>
            <a:ea typeface="Tahoma" panose="020B0604030504040204" pitchFamily="34" charset="0"/>
            <a:cs typeface="Tahoma" panose="020B0604030504040204" pitchFamily="34" charset="0"/>
          </a:endParaRPr>
        </a:p>
      </dsp:txBody>
      <dsp:txXfrm>
        <a:off x="304763" y="2669315"/>
        <a:ext cx="4686207" cy="605465"/>
      </dsp:txXfrm>
    </dsp:sp>
    <dsp:sp modelId="{B82B1AB4-9F9F-42FC-A1F1-CFBD888FEA99}">
      <dsp:nvSpPr>
        <dsp:cNvPr id="0" name=""/>
        <dsp:cNvSpPr/>
      </dsp:nvSpPr>
      <dsp:spPr>
        <a:xfrm>
          <a:off x="0" y="3987147"/>
          <a:ext cx="5445512" cy="2016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67BB162-7560-499E-AF5C-D77303F65D23}">
      <dsp:nvSpPr>
        <dsp:cNvPr id="0" name=""/>
        <dsp:cNvSpPr/>
      </dsp:nvSpPr>
      <dsp:spPr>
        <a:xfrm>
          <a:off x="272009" y="3434254"/>
          <a:ext cx="4751715" cy="670973"/>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79" tIns="0" rIns="144079" bIns="0" numCol="1" spcCol="1270" anchor="ctr" anchorCtr="0">
          <a:noAutofit/>
        </a:bodyPr>
        <a:lstStyle/>
        <a:p>
          <a:pPr lvl="0" algn="just" defTabSz="711200">
            <a:lnSpc>
              <a:spcPct val="90000"/>
            </a:lnSpc>
            <a:spcBef>
              <a:spcPct val="0"/>
            </a:spcBef>
            <a:spcAft>
              <a:spcPct val="35000"/>
            </a:spcAft>
          </a:pPr>
          <a:r>
            <a:rPr lang="en-US" sz="1600" b="1" kern="1200" dirty="0">
              <a:solidFill>
                <a:srgbClr val="FF0000"/>
              </a:solidFill>
              <a:latin typeface="Tahoma" panose="020B0604030504040204" pitchFamily="34" charset="0"/>
              <a:ea typeface="Tahoma" panose="020B0604030504040204" pitchFamily="34" charset="0"/>
              <a:cs typeface="Tahoma" panose="020B0604030504040204" pitchFamily="34" charset="0"/>
            </a:rPr>
            <a:t>10. </a:t>
          </a:r>
          <a:r>
            <a:rPr lang="en-US" sz="1600" kern="1200" dirty="0" err="1">
              <a:latin typeface="Tahoma" panose="020B0604030504040204" pitchFamily="34" charset="0"/>
              <a:ea typeface="Tahoma" panose="020B0604030504040204" pitchFamily="34" charset="0"/>
              <a:cs typeface="Tahoma" panose="020B0604030504040204" pitchFamily="34" charset="0"/>
            </a:rPr>
            <a:t>Xây</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dựng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dự</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thảo</a:t>
          </a:r>
          <a:r>
            <a:rPr lang="en-US" sz="1600" kern="1200" dirty="0">
              <a:latin typeface="Tahoma" panose="020B0604030504040204" pitchFamily="34" charset="0"/>
              <a:ea typeface="Tahoma" panose="020B0604030504040204" pitchFamily="34" charset="0"/>
              <a:cs typeface="Tahoma" panose="020B0604030504040204" pitchFamily="34" charset="0"/>
            </a:rPr>
            <a:t> 4, </a:t>
          </a:r>
          <a:r>
            <a:rPr lang="en-US" sz="1600" kern="1200" dirty="0" err="1">
              <a:latin typeface="Tahoma" panose="020B0604030504040204" pitchFamily="34" charset="0"/>
              <a:ea typeface="Tahoma" panose="020B0604030504040204" pitchFamily="34" charset="0"/>
              <a:cs typeface="Tahoma" panose="020B0604030504040204" pitchFamily="34" charset="0"/>
            </a:rPr>
            <a:t>xin</a:t>
          </a:r>
          <a:r>
            <a:rPr lang="en-US" sz="1600" kern="1200" dirty="0">
              <a:latin typeface="Tahoma" panose="020B0604030504040204" pitchFamily="34" charset="0"/>
              <a:ea typeface="Tahoma" panose="020B0604030504040204" pitchFamily="34" charset="0"/>
              <a:cs typeface="Tahoma" panose="020B0604030504040204" pitchFamily="34" charset="0"/>
            </a:rPr>
            <a:t> ý </a:t>
          </a:r>
          <a:r>
            <a:rPr lang="en-US" sz="1600" kern="1200" dirty="0" err="1">
              <a:latin typeface="Tahoma" panose="020B0604030504040204" pitchFamily="34" charset="0"/>
              <a:ea typeface="Tahoma" panose="020B0604030504040204" pitchFamily="34" charset="0"/>
              <a:cs typeface="Tahoma" panose="020B0604030504040204" pitchFamily="34" charset="0"/>
            </a:rPr>
            <a:t>kiến</a:t>
          </a:r>
          <a:r>
            <a:rPr lang="en-US" sz="1600" kern="1200" dirty="0">
              <a:latin typeface="Tahoma" panose="020B0604030504040204" pitchFamily="34" charset="0"/>
              <a:ea typeface="Tahoma" panose="020B0604030504040204" pitchFamily="34" charset="0"/>
              <a:cs typeface="Tahoma" panose="020B0604030504040204" pitchFamily="34" charset="0"/>
            </a:rPr>
            <a:t> Ban </a:t>
          </a:r>
          <a:r>
            <a:rPr lang="en-US" sz="1600" kern="1200" dirty="0" err="1">
              <a:latin typeface="Tahoma" panose="020B0604030504040204" pitchFamily="34" charset="0"/>
              <a:ea typeface="Tahoma" panose="020B0604030504040204" pitchFamily="34" charset="0"/>
              <a:cs typeface="Tahoma" panose="020B0604030504040204" pitchFamily="34" charset="0"/>
            </a:rPr>
            <a:t>Cán</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sự</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Đảng</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Lãnh</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đạo</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Bộ</a:t>
          </a:r>
          <a:endParaRPr lang="en-US" sz="1600" kern="1200" dirty="0">
            <a:latin typeface="Tahoma" panose="020B0604030504040204" pitchFamily="34" charset="0"/>
            <a:ea typeface="Tahoma" panose="020B0604030504040204" pitchFamily="34" charset="0"/>
            <a:cs typeface="Tahoma" panose="020B0604030504040204" pitchFamily="34" charset="0"/>
          </a:endParaRPr>
        </a:p>
      </dsp:txBody>
      <dsp:txXfrm>
        <a:off x="304763" y="3467008"/>
        <a:ext cx="4686207" cy="605465"/>
      </dsp:txXfrm>
    </dsp:sp>
    <dsp:sp modelId="{F86099AB-0DA1-42B8-821A-8B37BA8E78A8}">
      <dsp:nvSpPr>
        <dsp:cNvPr id="0" name=""/>
        <dsp:cNvSpPr/>
      </dsp:nvSpPr>
      <dsp:spPr>
        <a:xfrm>
          <a:off x="0" y="4784840"/>
          <a:ext cx="5445512" cy="201600"/>
        </a:xfrm>
        <a:prstGeom prst="rect">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220C16D-5A0F-4E7F-B648-3AFD75674CDD}">
      <dsp:nvSpPr>
        <dsp:cNvPr id="0" name=""/>
        <dsp:cNvSpPr/>
      </dsp:nvSpPr>
      <dsp:spPr>
        <a:xfrm>
          <a:off x="272009" y="4231947"/>
          <a:ext cx="4751715" cy="670973"/>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079" tIns="0" rIns="144079" bIns="0" numCol="1" spcCol="1270" anchor="ctr" anchorCtr="0">
          <a:noAutofit/>
        </a:bodyPr>
        <a:lstStyle/>
        <a:p>
          <a:pPr lvl="0" algn="just" defTabSz="711200">
            <a:lnSpc>
              <a:spcPct val="90000"/>
            </a:lnSpc>
            <a:spcBef>
              <a:spcPct val="0"/>
            </a:spcBef>
            <a:spcAft>
              <a:spcPct val="35000"/>
            </a:spcAft>
          </a:pPr>
          <a:r>
            <a:rPr lang="en-US" sz="1600" b="1" kern="1200" dirty="0">
              <a:solidFill>
                <a:srgbClr val="FF0000"/>
              </a:solidFill>
              <a:latin typeface="Tahoma" panose="020B0604030504040204" pitchFamily="34" charset="0"/>
              <a:ea typeface="Tahoma" panose="020B0604030504040204" pitchFamily="34" charset="0"/>
              <a:cs typeface="Tahoma" panose="020B0604030504040204" pitchFamily="34" charset="0"/>
            </a:rPr>
            <a:t>11.</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Trình</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Lãnh</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đạo</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Bộ</a:t>
          </a:r>
          <a:r>
            <a:rPr lang="en-US" sz="1600" kern="1200" dirty="0">
              <a:latin typeface="Tahoma" panose="020B0604030504040204" pitchFamily="34" charset="0"/>
              <a:ea typeface="Tahoma" panose="020B0604030504040204" pitchFamily="34" charset="0"/>
              <a:cs typeface="Tahoma" panose="020B0604030504040204" pitchFamily="34" charset="0"/>
            </a:rPr>
            <a:t> ban </a:t>
          </a:r>
          <a:r>
            <a:rPr lang="en-US" sz="1600" kern="1200" dirty="0" err="1">
              <a:latin typeface="Tahoma" panose="020B0604030504040204" pitchFamily="34" charset="0"/>
              <a:ea typeface="Tahoma" panose="020B0604030504040204" pitchFamily="34" charset="0"/>
              <a:cs typeface="Tahoma" panose="020B0604030504040204" pitchFamily="34" charset="0"/>
            </a:rPr>
            <a:t>hành</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hoặc</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trình</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Chính</a:t>
          </a:r>
          <a:r>
            <a:rPr lang="en-US" sz="1600" kern="1200" dirty="0">
              <a:latin typeface="Tahoma" panose="020B0604030504040204" pitchFamily="34" charset="0"/>
              <a:ea typeface="Tahoma" panose="020B0604030504040204" pitchFamily="34" charset="0"/>
              <a:cs typeface="Tahoma" panose="020B0604030504040204" pitchFamily="34" charset="0"/>
            </a:rPr>
            <a:t> </a:t>
          </a:r>
          <a:r>
            <a:rPr lang="en-US" sz="1600" kern="1200" dirty="0" err="1">
              <a:latin typeface="Tahoma" panose="020B0604030504040204" pitchFamily="34" charset="0"/>
              <a:ea typeface="Tahoma" panose="020B0604030504040204" pitchFamily="34" charset="0"/>
              <a:cs typeface="Tahoma" panose="020B0604030504040204" pitchFamily="34" charset="0"/>
            </a:rPr>
            <a:t>phủ</a:t>
          </a:r>
          <a:r>
            <a:rPr lang="en-US" sz="1600" kern="1200" dirty="0">
              <a:latin typeface="Tahoma" panose="020B0604030504040204" pitchFamily="34" charset="0"/>
              <a:ea typeface="Tahoma" panose="020B0604030504040204" pitchFamily="34" charset="0"/>
              <a:cs typeface="Tahoma" panose="020B0604030504040204" pitchFamily="34" charset="0"/>
            </a:rPr>
            <a:t> ban </a:t>
          </a:r>
          <a:r>
            <a:rPr lang="en-US" sz="1600" kern="1200" dirty="0" err="1">
              <a:latin typeface="Tahoma" panose="020B0604030504040204" pitchFamily="34" charset="0"/>
              <a:ea typeface="Tahoma" panose="020B0604030504040204" pitchFamily="34" charset="0"/>
              <a:cs typeface="Tahoma" panose="020B0604030504040204" pitchFamily="34" charset="0"/>
            </a:rPr>
            <a:t>hành</a:t>
          </a:r>
          <a:endParaRPr lang="en-US" sz="1600" kern="1200" dirty="0">
            <a:latin typeface="Tahoma" panose="020B0604030504040204" pitchFamily="34" charset="0"/>
            <a:ea typeface="Tahoma" panose="020B0604030504040204" pitchFamily="34" charset="0"/>
            <a:cs typeface="Tahoma" panose="020B0604030504040204" pitchFamily="34" charset="0"/>
          </a:endParaRPr>
        </a:p>
      </dsp:txBody>
      <dsp:txXfrm>
        <a:off x="304763" y="4264701"/>
        <a:ext cx="4686207" cy="60546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90FB4-2596-4623-8259-06E64B5DAE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B2BEB8-4982-404B-B835-F48C6886A6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848AA6E-65CD-4989-9D1B-0C8D84D00E5E}"/>
              </a:ext>
            </a:extLst>
          </p:cNvPr>
          <p:cNvSpPr>
            <a:spLocks noGrp="1"/>
          </p:cNvSpPr>
          <p:nvPr>
            <p:ph type="dt" sz="half" idx="10"/>
          </p:nvPr>
        </p:nvSpPr>
        <p:spPr/>
        <p:txBody>
          <a:bodyPr/>
          <a:lstStyle/>
          <a:p>
            <a:fld id="{A8465DBE-1E98-4060-B3B5-21A30D54CB55}" type="datetimeFigureOut">
              <a:rPr lang="en-US" smtClean="0"/>
              <a:t>10/20/2022</a:t>
            </a:fld>
            <a:endParaRPr lang="en-US"/>
          </a:p>
        </p:txBody>
      </p:sp>
      <p:sp>
        <p:nvSpPr>
          <p:cNvPr id="5" name="Footer Placeholder 4">
            <a:extLst>
              <a:ext uri="{FF2B5EF4-FFF2-40B4-BE49-F238E27FC236}">
                <a16:creationId xmlns:a16="http://schemas.microsoft.com/office/drawing/2014/main" id="{3B39E2D4-1C62-491E-9B6D-4AABE3232E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11AC67-4125-432C-8518-7DEE6FE20FF3}"/>
              </a:ext>
            </a:extLst>
          </p:cNvPr>
          <p:cNvSpPr>
            <a:spLocks noGrp="1"/>
          </p:cNvSpPr>
          <p:nvPr>
            <p:ph type="sldNum" sz="quarter" idx="12"/>
          </p:nvPr>
        </p:nvSpPr>
        <p:spPr/>
        <p:txBody>
          <a:bodyPr/>
          <a:lstStyle/>
          <a:p>
            <a:fld id="{A57ED500-D1CB-48D3-AC17-051C364B1C1F}" type="slidenum">
              <a:rPr lang="en-US" smtClean="0"/>
              <a:t>‹#›</a:t>
            </a:fld>
            <a:endParaRPr lang="en-US"/>
          </a:p>
        </p:txBody>
      </p:sp>
    </p:spTree>
    <p:extLst>
      <p:ext uri="{BB962C8B-B14F-4D97-AF65-F5344CB8AC3E}">
        <p14:creationId xmlns:p14="http://schemas.microsoft.com/office/powerpoint/2010/main" val="2296529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14148-143A-4094-8C97-C77763B119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15ADA5-F2A3-4DB1-9479-C4528DCA60B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1D533E-0D2E-4D83-9217-31CF1D97816A}"/>
              </a:ext>
            </a:extLst>
          </p:cNvPr>
          <p:cNvSpPr>
            <a:spLocks noGrp="1"/>
          </p:cNvSpPr>
          <p:nvPr>
            <p:ph type="dt" sz="half" idx="10"/>
          </p:nvPr>
        </p:nvSpPr>
        <p:spPr/>
        <p:txBody>
          <a:bodyPr/>
          <a:lstStyle/>
          <a:p>
            <a:fld id="{A8465DBE-1E98-4060-B3B5-21A30D54CB55}" type="datetimeFigureOut">
              <a:rPr lang="en-US" smtClean="0"/>
              <a:t>10/20/2022</a:t>
            </a:fld>
            <a:endParaRPr lang="en-US"/>
          </a:p>
        </p:txBody>
      </p:sp>
      <p:sp>
        <p:nvSpPr>
          <p:cNvPr id="5" name="Footer Placeholder 4">
            <a:extLst>
              <a:ext uri="{FF2B5EF4-FFF2-40B4-BE49-F238E27FC236}">
                <a16:creationId xmlns:a16="http://schemas.microsoft.com/office/drawing/2014/main" id="{0FD2CAF2-2985-4F28-88AA-428E6BF66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DE41C3-0FFD-4FC9-B729-4D9C02B806C8}"/>
              </a:ext>
            </a:extLst>
          </p:cNvPr>
          <p:cNvSpPr>
            <a:spLocks noGrp="1"/>
          </p:cNvSpPr>
          <p:nvPr>
            <p:ph type="sldNum" sz="quarter" idx="12"/>
          </p:nvPr>
        </p:nvSpPr>
        <p:spPr/>
        <p:txBody>
          <a:bodyPr/>
          <a:lstStyle/>
          <a:p>
            <a:fld id="{A57ED500-D1CB-48D3-AC17-051C364B1C1F}" type="slidenum">
              <a:rPr lang="en-US" smtClean="0"/>
              <a:t>‹#›</a:t>
            </a:fld>
            <a:endParaRPr lang="en-US"/>
          </a:p>
        </p:txBody>
      </p:sp>
    </p:spTree>
    <p:extLst>
      <p:ext uri="{BB962C8B-B14F-4D97-AF65-F5344CB8AC3E}">
        <p14:creationId xmlns:p14="http://schemas.microsoft.com/office/powerpoint/2010/main" val="1780476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465152-4324-434F-B581-4CBC0C7338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5C9833-0F28-4F2C-BD99-79985C9AA2D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6F6339-8370-4C85-B66E-762B35178B7D}"/>
              </a:ext>
            </a:extLst>
          </p:cNvPr>
          <p:cNvSpPr>
            <a:spLocks noGrp="1"/>
          </p:cNvSpPr>
          <p:nvPr>
            <p:ph type="dt" sz="half" idx="10"/>
          </p:nvPr>
        </p:nvSpPr>
        <p:spPr/>
        <p:txBody>
          <a:bodyPr/>
          <a:lstStyle/>
          <a:p>
            <a:fld id="{A8465DBE-1E98-4060-B3B5-21A30D54CB55}" type="datetimeFigureOut">
              <a:rPr lang="en-US" smtClean="0"/>
              <a:t>10/20/2022</a:t>
            </a:fld>
            <a:endParaRPr lang="en-US"/>
          </a:p>
        </p:txBody>
      </p:sp>
      <p:sp>
        <p:nvSpPr>
          <p:cNvPr id="5" name="Footer Placeholder 4">
            <a:extLst>
              <a:ext uri="{FF2B5EF4-FFF2-40B4-BE49-F238E27FC236}">
                <a16:creationId xmlns:a16="http://schemas.microsoft.com/office/drawing/2014/main" id="{43565696-7F72-4185-8CD4-11F6F337E4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0DA313-64F8-4726-9D21-66F612F3C554}"/>
              </a:ext>
            </a:extLst>
          </p:cNvPr>
          <p:cNvSpPr>
            <a:spLocks noGrp="1"/>
          </p:cNvSpPr>
          <p:nvPr>
            <p:ph type="sldNum" sz="quarter" idx="12"/>
          </p:nvPr>
        </p:nvSpPr>
        <p:spPr/>
        <p:txBody>
          <a:bodyPr/>
          <a:lstStyle/>
          <a:p>
            <a:fld id="{A57ED500-D1CB-48D3-AC17-051C364B1C1F}" type="slidenum">
              <a:rPr lang="en-US" smtClean="0"/>
              <a:t>‹#›</a:t>
            </a:fld>
            <a:endParaRPr lang="en-US"/>
          </a:p>
        </p:txBody>
      </p:sp>
    </p:spTree>
    <p:extLst>
      <p:ext uri="{BB962C8B-B14F-4D97-AF65-F5344CB8AC3E}">
        <p14:creationId xmlns:p14="http://schemas.microsoft.com/office/powerpoint/2010/main" val="1194188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90F5F-C140-45F0-86D2-5AF82D0904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478E00-20DE-474F-B2B5-C9C939782DE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717F83-D499-4E3B-85BE-410805457E4F}"/>
              </a:ext>
            </a:extLst>
          </p:cNvPr>
          <p:cNvSpPr>
            <a:spLocks noGrp="1"/>
          </p:cNvSpPr>
          <p:nvPr>
            <p:ph type="dt" sz="half" idx="10"/>
          </p:nvPr>
        </p:nvSpPr>
        <p:spPr/>
        <p:txBody>
          <a:bodyPr/>
          <a:lstStyle/>
          <a:p>
            <a:fld id="{A8465DBE-1E98-4060-B3B5-21A30D54CB55}" type="datetimeFigureOut">
              <a:rPr lang="en-US" smtClean="0"/>
              <a:t>10/20/2022</a:t>
            </a:fld>
            <a:endParaRPr lang="en-US"/>
          </a:p>
        </p:txBody>
      </p:sp>
      <p:sp>
        <p:nvSpPr>
          <p:cNvPr id="5" name="Footer Placeholder 4">
            <a:extLst>
              <a:ext uri="{FF2B5EF4-FFF2-40B4-BE49-F238E27FC236}">
                <a16:creationId xmlns:a16="http://schemas.microsoft.com/office/drawing/2014/main" id="{E3C36D05-AD16-43F0-B9EA-2D4215DD11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A76EAD-FABF-4BB6-B92C-AC0E3BF8A1AD}"/>
              </a:ext>
            </a:extLst>
          </p:cNvPr>
          <p:cNvSpPr>
            <a:spLocks noGrp="1"/>
          </p:cNvSpPr>
          <p:nvPr>
            <p:ph type="sldNum" sz="quarter" idx="12"/>
          </p:nvPr>
        </p:nvSpPr>
        <p:spPr/>
        <p:txBody>
          <a:bodyPr/>
          <a:lstStyle/>
          <a:p>
            <a:fld id="{A57ED500-D1CB-48D3-AC17-051C364B1C1F}" type="slidenum">
              <a:rPr lang="en-US" smtClean="0"/>
              <a:t>‹#›</a:t>
            </a:fld>
            <a:endParaRPr lang="en-US"/>
          </a:p>
        </p:txBody>
      </p:sp>
    </p:spTree>
    <p:extLst>
      <p:ext uri="{BB962C8B-B14F-4D97-AF65-F5344CB8AC3E}">
        <p14:creationId xmlns:p14="http://schemas.microsoft.com/office/powerpoint/2010/main" val="321361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7B48C-5728-4127-BE59-3C665444DD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66CBA7-644D-409A-9884-5DBACFFF3C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ED1B4BF-9C8A-4D8E-8D0A-C08C4AF1C4BD}"/>
              </a:ext>
            </a:extLst>
          </p:cNvPr>
          <p:cNvSpPr>
            <a:spLocks noGrp="1"/>
          </p:cNvSpPr>
          <p:nvPr>
            <p:ph type="dt" sz="half" idx="10"/>
          </p:nvPr>
        </p:nvSpPr>
        <p:spPr/>
        <p:txBody>
          <a:bodyPr/>
          <a:lstStyle/>
          <a:p>
            <a:fld id="{A8465DBE-1E98-4060-B3B5-21A30D54CB55}" type="datetimeFigureOut">
              <a:rPr lang="en-US" smtClean="0"/>
              <a:t>10/20/2022</a:t>
            </a:fld>
            <a:endParaRPr lang="en-US"/>
          </a:p>
        </p:txBody>
      </p:sp>
      <p:sp>
        <p:nvSpPr>
          <p:cNvPr id="5" name="Footer Placeholder 4">
            <a:extLst>
              <a:ext uri="{FF2B5EF4-FFF2-40B4-BE49-F238E27FC236}">
                <a16:creationId xmlns:a16="http://schemas.microsoft.com/office/drawing/2014/main" id="{5C45616A-8F31-4444-8AEC-0FEAFF790C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FCF074-2175-4905-9EC1-C92527CBE77C}"/>
              </a:ext>
            </a:extLst>
          </p:cNvPr>
          <p:cNvSpPr>
            <a:spLocks noGrp="1"/>
          </p:cNvSpPr>
          <p:nvPr>
            <p:ph type="sldNum" sz="quarter" idx="12"/>
          </p:nvPr>
        </p:nvSpPr>
        <p:spPr/>
        <p:txBody>
          <a:bodyPr/>
          <a:lstStyle/>
          <a:p>
            <a:fld id="{A57ED500-D1CB-48D3-AC17-051C364B1C1F}" type="slidenum">
              <a:rPr lang="en-US" smtClean="0"/>
              <a:t>‹#›</a:t>
            </a:fld>
            <a:endParaRPr lang="en-US"/>
          </a:p>
        </p:txBody>
      </p:sp>
    </p:spTree>
    <p:extLst>
      <p:ext uri="{BB962C8B-B14F-4D97-AF65-F5344CB8AC3E}">
        <p14:creationId xmlns:p14="http://schemas.microsoft.com/office/powerpoint/2010/main" val="1414719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AF9FF-81CF-414C-8CB4-201DFE5D92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19BE00-7883-4F90-BE9F-78E8E785295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335B25-DEFF-48C5-BE2A-92B529C7B4C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7A758C-1D9D-4B83-B380-C669E9D7BE14}"/>
              </a:ext>
            </a:extLst>
          </p:cNvPr>
          <p:cNvSpPr>
            <a:spLocks noGrp="1"/>
          </p:cNvSpPr>
          <p:nvPr>
            <p:ph type="dt" sz="half" idx="10"/>
          </p:nvPr>
        </p:nvSpPr>
        <p:spPr/>
        <p:txBody>
          <a:bodyPr/>
          <a:lstStyle/>
          <a:p>
            <a:fld id="{A8465DBE-1E98-4060-B3B5-21A30D54CB55}" type="datetimeFigureOut">
              <a:rPr lang="en-US" smtClean="0"/>
              <a:t>10/20/2022</a:t>
            </a:fld>
            <a:endParaRPr lang="en-US"/>
          </a:p>
        </p:txBody>
      </p:sp>
      <p:sp>
        <p:nvSpPr>
          <p:cNvPr id="6" name="Footer Placeholder 5">
            <a:extLst>
              <a:ext uri="{FF2B5EF4-FFF2-40B4-BE49-F238E27FC236}">
                <a16:creationId xmlns:a16="http://schemas.microsoft.com/office/drawing/2014/main" id="{76ACE441-9EDC-4336-B0EB-B5BBBE7B03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50D3B3-7A35-46AF-BF76-13D1AEB059A8}"/>
              </a:ext>
            </a:extLst>
          </p:cNvPr>
          <p:cNvSpPr>
            <a:spLocks noGrp="1"/>
          </p:cNvSpPr>
          <p:nvPr>
            <p:ph type="sldNum" sz="quarter" idx="12"/>
          </p:nvPr>
        </p:nvSpPr>
        <p:spPr/>
        <p:txBody>
          <a:bodyPr/>
          <a:lstStyle/>
          <a:p>
            <a:fld id="{A57ED500-D1CB-48D3-AC17-051C364B1C1F}" type="slidenum">
              <a:rPr lang="en-US" smtClean="0"/>
              <a:t>‹#›</a:t>
            </a:fld>
            <a:endParaRPr lang="en-US"/>
          </a:p>
        </p:txBody>
      </p:sp>
    </p:spTree>
    <p:extLst>
      <p:ext uri="{BB962C8B-B14F-4D97-AF65-F5344CB8AC3E}">
        <p14:creationId xmlns:p14="http://schemas.microsoft.com/office/powerpoint/2010/main" val="2836618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1ACAA-D512-40EF-B393-EA93CAE9F5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3E4724-336A-4E7C-BDDF-2218FD48C6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6DFF32D-1A94-470A-B999-ECE71404C74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41BBE1-66D2-4115-99FA-8C58842A55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E8AA0BB-4819-406E-9388-46BC7662FFA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936C5F-1043-4DFE-9C5D-309F56D7E083}"/>
              </a:ext>
            </a:extLst>
          </p:cNvPr>
          <p:cNvSpPr>
            <a:spLocks noGrp="1"/>
          </p:cNvSpPr>
          <p:nvPr>
            <p:ph type="dt" sz="half" idx="10"/>
          </p:nvPr>
        </p:nvSpPr>
        <p:spPr/>
        <p:txBody>
          <a:bodyPr/>
          <a:lstStyle/>
          <a:p>
            <a:fld id="{A8465DBE-1E98-4060-B3B5-21A30D54CB55}" type="datetimeFigureOut">
              <a:rPr lang="en-US" smtClean="0"/>
              <a:t>10/20/2022</a:t>
            </a:fld>
            <a:endParaRPr lang="en-US"/>
          </a:p>
        </p:txBody>
      </p:sp>
      <p:sp>
        <p:nvSpPr>
          <p:cNvPr id="8" name="Footer Placeholder 7">
            <a:extLst>
              <a:ext uri="{FF2B5EF4-FFF2-40B4-BE49-F238E27FC236}">
                <a16:creationId xmlns:a16="http://schemas.microsoft.com/office/drawing/2014/main" id="{5A62762D-0928-4CD1-B2CC-A0C2B31445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00A5A8-FF05-4328-AAA6-E6F766609F56}"/>
              </a:ext>
            </a:extLst>
          </p:cNvPr>
          <p:cNvSpPr>
            <a:spLocks noGrp="1"/>
          </p:cNvSpPr>
          <p:nvPr>
            <p:ph type="sldNum" sz="quarter" idx="12"/>
          </p:nvPr>
        </p:nvSpPr>
        <p:spPr/>
        <p:txBody>
          <a:bodyPr/>
          <a:lstStyle/>
          <a:p>
            <a:fld id="{A57ED500-D1CB-48D3-AC17-051C364B1C1F}" type="slidenum">
              <a:rPr lang="en-US" smtClean="0"/>
              <a:t>‹#›</a:t>
            </a:fld>
            <a:endParaRPr lang="en-US"/>
          </a:p>
        </p:txBody>
      </p:sp>
    </p:spTree>
    <p:extLst>
      <p:ext uri="{BB962C8B-B14F-4D97-AF65-F5344CB8AC3E}">
        <p14:creationId xmlns:p14="http://schemas.microsoft.com/office/powerpoint/2010/main" val="3397938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8DD25-27E5-42CB-8FB8-629D4FBA92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3B928C-3F99-408A-A304-B9FE3A213AD9}"/>
              </a:ext>
            </a:extLst>
          </p:cNvPr>
          <p:cNvSpPr>
            <a:spLocks noGrp="1"/>
          </p:cNvSpPr>
          <p:nvPr>
            <p:ph type="dt" sz="half" idx="10"/>
          </p:nvPr>
        </p:nvSpPr>
        <p:spPr/>
        <p:txBody>
          <a:bodyPr/>
          <a:lstStyle/>
          <a:p>
            <a:fld id="{A8465DBE-1E98-4060-B3B5-21A30D54CB55}" type="datetimeFigureOut">
              <a:rPr lang="en-US" smtClean="0"/>
              <a:t>10/20/2022</a:t>
            </a:fld>
            <a:endParaRPr lang="en-US"/>
          </a:p>
        </p:txBody>
      </p:sp>
      <p:sp>
        <p:nvSpPr>
          <p:cNvPr id="4" name="Footer Placeholder 3">
            <a:extLst>
              <a:ext uri="{FF2B5EF4-FFF2-40B4-BE49-F238E27FC236}">
                <a16:creationId xmlns:a16="http://schemas.microsoft.com/office/drawing/2014/main" id="{C70A3555-B57F-4DC4-B907-039BA1427A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1BD2EB-F0A7-4712-9463-B5931B0CE0EB}"/>
              </a:ext>
            </a:extLst>
          </p:cNvPr>
          <p:cNvSpPr>
            <a:spLocks noGrp="1"/>
          </p:cNvSpPr>
          <p:nvPr>
            <p:ph type="sldNum" sz="quarter" idx="12"/>
          </p:nvPr>
        </p:nvSpPr>
        <p:spPr/>
        <p:txBody>
          <a:bodyPr/>
          <a:lstStyle/>
          <a:p>
            <a:fld id="{A57ED500-D1CB-48D3-AC17-051C364B1C1F}" type="slidenum">
              <a:rPr lang="en-US" smtClean="0"/>
              <a:t>‹#›</a:t>
            </a:fld>
            <a:endParaRPr lang="en-US"/>
          </a:p>
        </p:txBody>
      </p:sp>
    </p:spTree>
    <p:extLst>
      <p:ext uri="{BB962C8B-B14F-4D97-AF65-F5344CB8AC3E}">
        <p14:creationId xmlns:p14="http://schemas.microsoft.com/office/powerpoint/2010/main" val="3695229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F3076E-4472-46A7-87F9-A2F5370A19BB}"/>
              </a:ext>
            </a:extLst>
          </p:cNvPr>
          <p:cNvSpPr>
            <a:spLocks noGrp="1"/>
          </p:cNvSpPr>
          <p:nvPr>
            <p:ph type="dt" sz="half" idx="10"/>
          </p:nvPr>
        </p:nvSpPr>
        <p:spPr/>
        <p:txBody>
          <a:bodyPr/>
          <a:lstStyle/>
          <a:p>
            <a:fld id="{A8465DBE-1E98-4060-B3B5-21A30D54CB55}" type="datetimeFigureOut">
              <a:rPr lang="en-US" smtClean="0"/>
              <a:t>10/20/2022</a:t>
            </a:fld>
            <a:endParaRPr lang="en-US"/>
          </a:p>
        </p:txBody>
      </p:sp>
      <p:sp>
        <p:nvSpPr>
          <p:cNvPr id="3" name="Footer Placeholder 2">
            <a:extLst>
              <a:ext uri="{FF2B5EF4-FFF2-40B4-BE49-F238E27FC236}">
                <a16:creationId xmlns:a16="http://schemas.microsoft.com/office/drawing/2014/main" id="{1C8B2CBF-23BA-4168-A68C-D8D9F0198C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2374BD6-A03B-4E4B-A6BE-C26F0F25B97E}"/>
              </a:ext>
            </a:extLst>
          </p:cNvPr>
          <p:cNvSpPr>
            <a:spLocks noGrp="1"/>
          </p:cNvSpPr>
          <p:nvPr>
            <p:ph type="sldNum" sz="quarter" idx="12"/>
          </p:nvPr>
        </p:nvSpPr>
        <p:spPr/>
        <p:txBody>
          <a:bodyPr/>
          <a:lstStyle/>
          <a:p>
            <a:fld id="{A57ED500-D1CB-48D3-AC17-051C364B1C1F}" type="slidenum">
              <a:rPr lang="en-US" smtClean="0"/>
              <a:t>‹#›</a:t>
            </a:fld>
            <a:endParaRPr lang="en-US"/>
          </a:p>
        </p:txBody>
      </p:sp>
    </p:spTree>
    <p:extLst>
      <p:ext uri="{BB962C8B-B14F-4D97-AF65-F5344CB8AC3E}">
        <p14:creationId xmlns:p14="http://schemas.microsoft.com/office/powerpoint/2010/main" val="274568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8108A-F4F6-42A0-8B7B-63512B7947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A55B27-DB8F-49BB-96FB-C68B0BDCC2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61BF60-017A-4E3A-84E8-70E2C1C772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C2C2828-1076-4D55-8694-B77B11CBE5F7}"/>
              </a:ext>
            </a:extLst>
          </p:cNvPr>
          <p:cNvSpPr>
            <a:spLocks noGrp="1"/>
          </p:cNvSpPr>
          <p:nvPr>
            <p:ph type="dt" sz="half" idx="10"/>
          </p:nvPr>
        </p:nvSpPr>
        <p:spPr/>
        <p:txBody>
          <a:bodyPr/>
          <a:lstStyle/>
          <a:p>
            <a:fld id="{A8465DBE-1E98-4060-B3B5-21A30D54CB55}" type="datetimeFigureOut">
              <a:rPr lang="en-US" smtClean="0"/>
              <a:t>10/20/2022</a:t>
            </a:fld>
            <a:endParaRPr lang="en-US"/>
          </a:p>
        </p:txBody>
      </p:sp>
      <p:sp>
        <p:nvSpPr>
          <p:cNvPr id="6" name="Footer Placeholder 5">
            <a:extLst>
              <a:ext uri="{FF2B5EF4-FFF2-40B4-BE49-F238E27FC236}">
                <a16:creationId xmlns:a16="http://schemas.microsoft.com/office/drawing/2014/main" id="{EB204357-646C-4427-B277-6B4D77ACEE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40A053-3825-460A-A98E-5D0DAF3D623A}"/>
              </a:ext>
            </a:extLst>
          </p:cNvPr>
          <p:cNvSpPr>
            <a:spLocks noGrp="1"/>
          </p:cNvSpPr>
          <p:nvPr>
            <p:ph type="sldNum" sz="quarter" idx="12"/>
          </p:nvPr>
        </p:nvSpPr>
        <p:spPr/>
        <p:txBody>
          <a:bodyPr/>
          <a:lstStyle/>
          <a:p>
            <a:fld id="{A57ED500-D1CB-48D3-AC17-051C364B1C1F}" type="slidenum">
              <a:rPr lang="en-US" smtClean="0"/>
              <a:t>‹#›</a:t>
            </a:fld>
            <a:endParaRPr lang="en-US"/>
          </a:p>
        </p:txBody>
      </p:sp>
    </p:spTree>
    <p:extLst>
      <p:ext uri="{BB962C8B-B14F-4D97-AF65-F5344CB8AC3E}">
        <p14:creationId xmlns:p14="http://schemas.microsoft.com/office/powerpoint/2010/main" val="2304306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71681-B885-4D1B-A830-A5EBA5F6AF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91107D-98D4-4200-890E-81E0D6DBCB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BA42998-E2B9-4348-A2D0-9E0D09A051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D0C3D1A-5772-4CBA-A1CA-C14019D202EB}"/>
              </a:ext>
            </a:extLst>
          </p:cNvPr>
          <p:cNvSpPr>
            <a:spLocks noGrp="1"/>
          </p:cNvSpPr>
          <p:nvPr>
            <p:ph type="dt" sz="half" idx="10"/>
          </p:nvPr>
        </p:nvSpPr>
        <p:spPr/>
        <p:txBody>
          <a:bodyPr/>
          <a:lstStyle/>
          <a:p>
            <a:fld id="{A8465DBE-1E98-4060-B3B5-21A30D54CB55}" type="datetimeFigureOut">
              <a:rPr lang="en-US" smtClean="0"/>
              <a:t>10/20/2022</a:t>
            </a:fld>
            <a:endParaRPr lang="en-US"/>
          </a:p>
        </p:txBody>
      </p:sp>
      <p:sp>
        <p:nvSpPr>
          <p:cNvPr id="6" name="Footer Placeholder 5">
            <a:extLst>
              <a:ext uri="{FF2B5EF4-FFF2-40B4-BE49-F238E27FC236}">
                <a16:creationId xmlns:a16="http://schemas.microsoft.com/office/drawing/2014/main" id="{2FCD7661-0F22-4BEC-A1CF-B778B6F3B4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3B9473-A924-4D45-8AAC-0745658D014A}"/>
              </a:ext>
            </a:extLst>
          </p:cNvPr>
          <p:cNvSpPr>
            <a:spLocks noGrp="1"/>
          </p:cNvSpPr>
          <p:nvPr>
            <p:ph type="sldNum" sz="quarter" idx="12"/>
          </p:nvPr>
        </p:nvSpPr>
        <p:spPr/>
        <p:txBody>
          <a:bodyPr/>
          <a:lstStyle/>
          <a:p>
            <a:fld id="{A57ED500-D1CB-48D3-AC17-051C364B1C1F}" type="slidenum">
              <a:rPr lang="en-US" smtClean="0"/>
              <a:t>‹#›</a:t>
            </a:fld>
            <a:endParaRPr lang="en-US"/>
          </a:p>
        </p:txBody>
      </p:sp>
    </p:spTree>
    <p:extLst>
      <p:ext uri="{BB962C8B-B14F-4D97-AF65-F5344CB8AC3E}">
        <p14:creationId xmlns:p14="http://schemas.microsoft.com/office/powerpoint/2010/main" val="2475334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66EA52-D7BB-4FCB-9DB7-653B040E18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9A98A1-0813-4959-9F18-D3520173F0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C3C00-8DB6-405A-BEDC-9D00D2F2A1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65DBE-1E98-4060-B3B5-21A30D54CB55}" type="datetimeFigureOut">
              <a:rPr lang="en-US" smtClean="0"/>
              <a:t>10/20/2022</a:t>
            </a:fld>
            <a:endParaRPr lang="en-US"/>
          </a:p>
        </p:txBody>
      </p:sp>
      <p:sp>
        <p:nvSpPr>
          <p:cNvPr id="5" name="Footer Placeholder 4">
            <a:extLst>
              <a:ext uri="{FF2B5EF4-FFF2-40B4-BE49-F238E27FC236}">
                <a16:creationId xmlns:a16="http://schemas.microsoft.com/office/drawing/2014/main" id="{F7CB20DB-95DD-4AA3-AE48-A156008F03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6EB64C3-74BA-4818-B6DE-10BB1143E7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7ED500-D1CB-48D3-AC17-051C364B1C1F}" type="slidenum">
              <a:rPr lang="en-US" smtClean="0"/>
              <a:t>‹#›</a:t>
            </a:fld>
            <a:endParaRPr lang="en-US"/>
          </a:p>
        </p:txBody>
      </p:sp>
    </p:spTree>
    <p:extLst>
      <p:ext uri="{BB962C8B-B14F-4D97-AF65-F5344CB8AC3E}">
        <p14:creationId xmlns:p14="http://schemas.microsoft.com/office/powerpoint/2010/main" val="2440181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2" Type="http://schemas.openxmlformats.org/officeDocument/2006/relationships/hyperlink" Target="https://chinhphu.vn/du-thao-vbqppl/ho-so-de-nghi-xay-dung-luat-nha-giao-5308"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2E33BC7-BA3C-4481-A2A5-BD26F81376FE}"/>
              </a:ext>
            </a:extLst>
          </p:cNvPr>
          <p:cNvSpPr>
            <a:spLocks noGrp="1"/>
          </p:cNvSpPr>
          <p:nvPr>
            <p:ph type="dt" sz="quarter" idx="10"/>
          </p:nvPr>
        </p:nvSpPr>
        <p:spPr/>
        <p:txBody>
          <a:bodyPr/>
          <a:lstStyle/>
          <a:p>
            <a:pPr>
              <a:defRPr/>
            </a:pPr>
            <a:fld id="{CBD456C8-E2A3-4966-B50A-0CC40ED2B3AF}" type="datetime1">
              <a:rPr lang="en-US"/>
              <a:pPr>
                <a:defRPr/>
              </a:pPr>
              <a:t>10/20/2022</a:t>
            </a:fld>
            <a:endParaRPr lang="en-US"/>
          </a:p>
        </p:txBody>
      </p:sp>
      <p:sp>
        <p:nvSpPr>
          <p:cNvPr id="6147" name="Rectangle 5">
            <a:extLst>
              <a:ext uri="{FF2B5EF4-FFF2-40B4-BE49-F238E27FC236}">
                <a16:creationId xmlns:a16="http://schemas.microsoft.com/office/drawing/2014/main" id="{7E106262-C00F-495C-A14E-224C02288BE1}"/>
              </a:ext>
            </a:extLst>
          </p:cNvPr>
          <p:cNvSpPr>
            <a:spLocks noChangeArrowheads="1"/>
          </p:cNvSpPr>
          <p:nvPr/>
        </p:nvSpPr>
        <p:spPr bwMode="auto">
          <a:xfrm>
            <a:off x="992187" y="2165053"/>
            <a:ext cx="10207625" cy="4011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defTabSz="457200">
              <a:spcBef>
                <a:spcPts val="1000"/>
              </a:spcBef>
              <a:buClr>
                <a:schemeClr val="accent1"/>
              </a:buClr>
              <a:buSzPct val="80000"/>
              <a:buFont typeface="Wingdings 3" panose="05040102010807070707" pitchFamily="18" charset="2"/>
              <a:buChar char=""/>
              <a:defRPr sz="3200">
                <a:solidFill>
                  <a:srgbClr val="404040"/>
                </a:solidFill>
                <a:latin typeface="Trebuchet MS" panose="020B0603020202020204" pitchFamily="34" charset="0"/>
              </a:defRPr>
            </a:lvl1pPr>
            <a:lvl2pPr marL="742950" indent="-285750" defTabSz="45720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defTabSz="4572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defTabSz="4572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defTabSz="4572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120000"/>
              </a:lnSpc>
              <a:spcBef>
                <a:spcPct val="0"/>
              </a:spcBef>
              <a:buClrTx/>
              <a:buSzTx/>
              <a:buFontTx/>
              <a:buNone/>
            </a:pPr>
            <a:r>
              <a:rPr lang="en-US" altLang="en-US" sz="5500" b="1" dirty="0">
                <a:solidFill>
                  <a:srgbClr val="0000FF"/>
                </a:solidFill>
                <a:latin typeface="Times New Roman" panose="02020603050405020304" pitchFamily="18" charset="0"/>
                <a:cs typeface="Times New Roman" panose="02020603050405020304" pitchFamily="18" charset="0"/>
              </a:rPr>
              <a:t>BÁO CÁO</a:t>
            </a:r>
          </a:p>
          <a:p>
            <a:pPr algn="ctr" eaLnBrk="1" hangingPunct="1">
              <a:lnSpc>
                <a:spcPct val="120000"/>
              </a:lnSpc>
              <a:spcBef>
                <a:spcPct val="0"/>
              </a:spcBef>
              <a:buClrTx/>
              <a:buSzTx/>
              <a:buFontTx/>
              <a:buNone/>
            </a:pPr>
            <a:r>
              <a:rPr lang="en-US" altLang="en-US" b="1" dirty="0">
                <a:solidFill>
                  <a:srgbClr val="0000FF"/>
                </a:solidFill>
                <a:latin typeface="Times New Roman" panose="02020603050405020304" pitchFamily="18" charset="0"/>
                <a:cs typeface="Times New Roman" panose="02020603050405020304" pitchFamily="18" charset="0"/>
              </a:rPr>
              <a:t>CÁC QUY ĐỊNH CỦA PHÁP LUẬT</a:t>
            </a:r>
          </a:p>
          <a:p>
            <a:pPr algn="ctr" eaLnBrk="1" hangingPunct="1">
              <a:lnSpc>
                <a:spcPct val="120000"/>
              </a:lnSpc>
              <a:spcBef>
                <a:spcPct val="0"/>
              </a:spcBef>
              <a:buClrTx/>
              <a:buSzTx/>
              <a:buFontTx/>
              <a:buNone/>
            </a:pPr>
            <a:r>
              <a:rPr lang="en-US" altLang="en-US" b="1" dirty="0">
                <a:solidFill>
                  <a:srgbClr val="0000FF"/>
                </a:solidFill>
                <a:latin typeface="Times New Roman" panose="02020603050405020304" pitchFamily="18" charset="0"/>
                <a:cs typeface="Times New Roman" panose="02020603050405020304" pitchFamily="18" charset="0"/>
              </a:rPr>
              <a:t>LIÊN QUAN ĐẾN NHÀ GIÁO VÀ CÁN BỘ</a:t>
            </a:r>
          </a:p>
          <a:p>
            <a:pPr algn="ctr" eaLnBrk="1" hangingPunct="1">
              <a:lnSpc>
                <a:spcPct val="120000"/>
              </a:lnSpc>
              <a:spcBef>
                <a:spcPct val="0"/>
              </a:spcBef>
              <a:buClrTx/>
              <a:buSzTx/>
              <a:buFontTx/>
              <a:buNone/>
            </a:pPr>
            <a:r>
              <a:rPr lang="en-US" altLang="en-US" b="1" dirty="0">
                <a:solidFill>
                  <a:srgbClr val="0000FF"/>
                </a:solidFill>
                <a:latin typeface="Times New Roman" panose="02020603050405020304" pitchFamily="18" charset="0"/>
                <a:cs typeface="Times New Roman" panose="02020603050405020304" pitchFamily="18" charset="0"/>
              </a:rPr>
              <a:t>QUẢN LÝ GIÁO DỤC</a:t>
            </a:r>
          </a:p>
          <a:p>
            <a:pPr algn="ctr" eaLnBrk="1" hangingPunct="1">
              <a:lnSpc>
                <a:spcPct val="120000"/>
              </a:lnSpc>
              <a:spcBef>
                <a:spcPct val="0"/>
              </a:spcBef>
              <a:buClrTx/>
              <a:buSzTx/>
              <a:buFontTx/>
              <a:buNone/>
            </a:pPr>
            <a:endParaRPr lang="en-US" altLang="en-US" b="1" dirty="0">
              <a:solidFill>
                <a:schemeClr val="tx1"/>
              </a:solidFill>
              <a:latin typeface="Times New Roman" panose="02020603050405020304" pitchFamily="18" charset="0"/>
              <a:cs typeface="Times New Roman" panose="02020603050405020304" pitchFamily="18" charset="0"/>
            </a:endParaRPr>
          </a:p>
          <a:p>
            <a:pPr algn="r" eaLnBrk="1" hangingPunct="1">
              <a:lnSpc>
                <a:spcPct val="120000"/>
              </a:lnSpc>
              <a:spcBef>
                <a:spcPct val="0"/>
              </a:spcBef>
              <a:buClrTx/>
              <a:buSzTx/>
              <a:buFontTx/>
              <a:buNone/>
            </a:pPr>
            <a:r>
              <a:rPr lang="en-US" altLang="en-US" b="1" dirty="0">
                <a:solidFill>
                  <a:schemeClr val="tx1"/>
                </a:solidFill>
                <a:latin typeface="Times New Roman" panose="02020603050405020304" pitchFamily="18" charset="0"/>
                <a:cs typeface="Times New Roman" panose="02020603050405020304" pitchFamily="18" charset="0"/>
              </a:rPr>
              <a:t>                    </a:t>
            </a:r>
            <a:r>
              <a:rPr lang="en-US" altLang="en-US" sz="2600" b="1" i="1" dirty="0" err="1">
                <a:solidFill>
                  <a:schemeClr val="tx1"/>
                </a:solidFill>
                <a:latin typeface="Times New Roman" panose="02020603050405020304" pitchFamily="18" charset="0"/>
                <a:cs typeface="Times New Roman" panose="02020603050405020304" pitchFamily="18" charset="0"/>
              </a:rPr>
              <a:t>Cục</a:t>
            </a:r>
            <a:r>
              <a:rPr lang="en-US" altLang="en-US" sz="2600" b="1" i="1" dirty="0">
                <a:solidFill>
                  <a:schemeClr val="tx1"/>
                </a:solidFill>
                <a:latin typeface="Times New Roman" panose="02020603050405020304" pitchFamily="18" charset="0"/>
                <a:cs typeface="Times New Roman" panose="02020603050405020304" pitchFamily="18" charset="0"/>
              </a:rPr>
              <a:t> </a:t>
            </a:r>
            <a:r>
              <a:rPr lang="en-US" altLang="en-US" sz="2600" b="1" i="1" dirty="0" err="1">
                <a:solidFill>
                  <a:schemeClr val="tx1"/>
                </a:solidFill>
                <a:latin typeface="Times New Roman" panose="02020603050405020304" pitchFamily="18" charset="0"/>
                <a:cs typeface="Times New Roman" panose="02020603050405020304" pitchFamily="18" charset="0"/>
              </a:rPr>
              <a:t>Nhà</a:t>
            </a:r>
            <a:r>
              <a:rPr lang="en-US" altLang="en-US" sz="2600" b="1" i="1" dirty="0">
                <a:solidFill>
                  <a:schemeClr val="tx1"/>
                </a:solidFill>
                <a:latin typeface="Times New Roman" panose="02020603050405020304" pitchFamily="18" charset="0"/>
                <a:cs typeface="Times New Roman" panose="02020603050405020304" pitchFamily="18" charset="0"/>
              </a:rPr>
              <a:t> </a:t>
            </a:r>
            <a:r>
              <a:rPr lang="en-US" altLang="en-US" sz="2600" b="1" i="1" dirty="0" err="1">
                <a:solidFill>
                  <a:schemeClr val="tx1"/>
                </a:solidFill>
                <a:latin typeface="Times New Roman" panose="02020603050405020304" pitchFamily="18" charset="0"/>
                <a:cs typeface="Times New Roman" panose="02020603050405020304" pitchFamily="18" charset="0"/>
              </a:rPr>
              <a:t>giáo</a:t>
            </a:r>
            <a:r>
              <a:rPr lang="en-US" altLang="en-US" sz="2600" b="1" i="1" dirty="0">
                <a:solidFill>
                  <a:schemeClr val="tx1"/>
                </a:solidFill>
                <a:latin typeface="Times New Roman" panose="02020603050405020304" pitchFamily="18" charset="0"/>
                <a:cs typeface="Times New Roman" panose="02020603050405020304" pitchFamily="18" charset="0"/>
              </a:rPr>
              <a:t> </a:t>
            </a:r>
            <a:r>
              <a:rPr lang="en-US" altLang="en-US" sz="2600" b="1" i="1" dirty="0" err="1">
                <a:solidFill>
                  <a:schemeClr val="tx1"/>
                </a:solidFill>
                <a:latin typeface="Times New Roman" panose="02020603050405020304" pitchFamily="18" charset="0"/>
                <a:cs typeface="Times New Roman" panose="02020603050405020304" pitchFamily="18" charset="0"/>
              </a:rPr>
              <a:t>và</a:t>
            </a:r>
            <a:r>
              <a:rPr lang="en-US" altLang="en-US" sz="2600" b="1" i="1" dirty="0">
                <a:solidFill>
                  <a:schemeClr val="tx1"/>
                </a:solidFill>
                <a:latin typeface="Times New Roman" panose="02020603050405020304" pitchFamily="18" charset="0"/>
                <a:cs typeface="Times New Roman" panose="02020603050405020304" pitchFamily="18" charset="0"/>
              </a:rPr>
              <a:t> </a:t>
            </a:r>
            <a:r>
              <a:rPr lang="en-US" altLang="en-US" sz="2600" b="1" i="1" dirty="0" err="1">
                <a:solidFill>
                  <a:schemeClr val="tx1"/>
                </a:solidFill>
                <a:latin typeface="Times New Roman" panose="02020603050405020304" pitchFamily="18" charset="0"/>
                <a:cs typeface="Times New Roman" panose="02020603050405020304" pitchFamily="18" charset="0"/>
              </a:rPr>
              <a:t>Cán</a:t>
            </a:r>
            <a:r>
              <a:rPr lang="en-US" altLang="en-US" sz="2600" b="1" i="1" dirty="0">
                <a:solidFill>
                  <a:schemeClr val="tx1"/>
                </a:solidFill>
                <a:latin typeface="Times New Roman" panose="02020603050405020304" pitchFamily="18" charset="0"/>
                <a:cs typeface="Times New Roman" panose="02020603050405020304" pitchFamily="18" charset="0"/>
              </a:rPr>
              <a:t> </a:t>
            </a:r>
            <a:r>
              <a:rPr lang="en-US" altLang="en-US" sz="2600" b="1" i="1" dirty="0" err="1">
                <a:solidFill>
                  <a:schemeClr val="tx1"/>
                </a:solidFill>
                <a:latin typeface="Times New Roman" panose="02020603050405020304" pitchFamily="18" charset="0"/>
                <a:cs typeface="Times New Roman" panose="02020603050405020304" pitchFamily="18" charset="0"/>
              </a:rPr>
              <a:t>bộ</a:t>
            </a:r>
            <a:r>
              <a:rPr lang="en-US" altLang="en-US" sz="2600" b="1" i="1" dirty="0">
                <a:solidFill>
                  <a:schemeClr val="tx1"/>
                </a:solidFill>
                <a:latin typeface="Times New Roman" panose="02020603050405020304" pitchFamily="18" charset="0"/>
                <a:cs typeface="Times New Roman" panose="02020603050405020304" pitchFamily="18" charset="0"/>
              </a:rPr>
              <a:t> </a:t>
            </a:r>
            <a:r>
              <a:rPr lang="en-US" altLang="en-US" sz="2600" b="1" i="1" dirty="0" err="1">
                <a:solidFill>
                  <a:schemeClr val="tx1"/>
                </a:solidFill>
                <a:latin typeface="Times New Roman" panose="02020603050405020304" pitchFamily="18" charset="0"/>
                <a:cs typeface="Times New Roman" panose="02020603050405020304" pitchFamily="18" charset="0"/>
              </a:rPr>
              <a:t>quản</a:t>
            </a:r>
            <a:r>
              <a:rPr lang="en-US" altLang="en-US" sz="2600" b="1" i="1" dirty="0">
                <a:solidFill>
                  <a:schemeClr val="tx1"/>
                </a:solidFill>
                <a:latin typeface="Times New Roman" panose="02020603050405020304" pitchFamily="18" charset="0"/>
                <a:cs typeface="Times New Roman" panose="02020603050405020304" pitchFamily="18" charset="0"/>
              </a:rPr>
              <a:t> </a:t>
            </a:r>
            <a:r>
              <a:rPr lang="en-US" altLang="en-US" sz="2600" b="1" i="1" dirty="0" err="1">
                <a:solidFill>
                  <a:schemeClr val="tx1"/>
                </a:solidFill>
                <a:latin typeface="Times New Roman" panose="02020603050405020304" pitchFamily="18" charset="0"/>
                <a:cs typeface="Times New Roman" panose="02020603050405020304" pitchFamily="18" charset="0"/>
              </a:rPr>
              <a:t>lý</a:t>
            </a:r>
            <a:r>
              <a:rPr lang="en-US" altLang="en-US" sz="2600" b="1" i="1" dirty="0">
                <a:solidFill>
                  <a:schemeClr val="tx1"/>
                </a:solidFill>
                <a:latin typeface="Times New Roman" panose="02020603050405020304" pitchFamily="18" charset="0"/>
                <a:cs typeface="Times New Roman" panose="02020603050405020304" pitchFamily="18" charset="0"/>
              </a:rPr>
              <a:t> </a:t>
            </a:r>
            <a:r>
              <a:rPr lang="en-US" altLang="en-US" sz="2600" b="1" i="1" dirty="0" err="1">
                <a:solidFill>
                  <a:schemeClr val="tx1"/>
                </a:solidFill>
                <a:latin typeface="Times New Roman" panose="02020603050405020304" pitchFamily="18" charset="0"/>
                <a:cs typeface="Times New Roman" panose="02020603050405020304" pitchFamily="18" charset="0"/>
              </a:rPr>
              <a:t>giáo</a:t>
            </a:r>
            <a:r>
              <a:rPr lang="en-US" altLang="en-US" sz="2600" b="1" i="1" dirty="0">
                <a:solidFill>
                  <a:schemeClr val="tx1"/>
                </a:solidFill>
                <a:latin typeface="Times New Roman" panose="02020603050405020304" pitchFamily="18" charset="0"/>
                <a:cs typeface="Times New Roman" panose="02020603050405020304" pitchFamily="18" charset="0"/>
              </a:rPr>
              <a:t> </a:t>
            </a:r>
            <a:r>
              <a:rPr lang="en-US" altLang="en-US" sz="2600" b="1" i="1" dirty="0" err="1">
                <a:solidFill>
                  <a:schemeClr val="tx1"/>
                </a:solidFill>
                <a:latin typeface="Times New Roman" panose="02020603050405020304" pitchFamily="18" charset="0"/>
                <a:cs typeface="Times New Roman" panose="02020603050405020304" pitchFamily="18" charset="0"/>
              </a:rPr>
              <a:t>dục</a:t>
            </a:r>
            <a:endParaRPr lang="vi-VN" altLang="en-US" sz="2600" b="1" i="1" dirty="0">
              <a:solidFill>
                <a:schemeClr val="tx1"/>
              </a:solidFill>
              <a:latin typeface="Times New Roman" panose="02020603050405020304" pitchFamily="18" charset="0"/>
              <a:cs typeface="Times New Roman" panose="02020603050405020304" pitchFamily="18" charset="0"/>
            </a:endParaRPr>
          </a:p>
        </p:txBody>
      </p:sp>
      <p:sp>
        <p:nvSpPr>
          <p:cNvPr id="6148" name="Text Box 4">
            <a:extLst>
              <a:ext uri="{FF2B5EF4-FFF2-40B4-BE49-F238E27FC236}">
                <a16:creationId xmlns:a16="http://schemas.microsoft.com/office/drawing/2014/main" id="{6325D2EC-C71D-463C-8344-6EEC19470CC9}"/>
              </a:ext>
            </a:extLst>
          </p:cNvPr>
          <p:cNvSpPr txBox="1">
            <a:spLocks noChangeArrowheads="1"/>
          </p:cNvSpPr>
          <p:nvPr/>
        </p:nvSpPr>
        <p:spPr bwMode="auto">
          <a:xfrm>
            <a:off x="2125663" y="627063"/>
            <a:ext cx="74739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sz="3200">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0"/>
              </a:spcBef>
              <a:buClrTx/>
              <a:buSzTx/>
              <a:buFontTx/>
              <a:buNone/>
            </a:pPr>
            <a:r>
              <a:rPr lang="en-US" altLang="en-US" sz="2400" b="1" dirty="0">
                <a:solidFill>
                  <a:schemeClr val="tx1"/>
                </a:solidFill>
                <a:latin typeface="Times New Roman" panose="02020603050405020304" pitchFamily="18" charset="0"/>
              </a:rPr>
              <a:t>BỘ GIÁO DỤC VÀ ĐÀO TẠO</a:t>
            </a:r>
          </a:p>
        </p:txBody>
      </p:sp>
      <p:cxnSp>
        <p:nvCxnSpPr>
          <p:cNvPr id="3" name="Straight Connector 2">
            <a:extLst>
              <a:ext uri="{FF2B5EF4-FFF2-40B4-BE49-F238E27FC236}">
                <a16:creationId xmlns:a16="http://schemas.microsoft.com/office/drawing/2014/main" id="{D47FFE09-9280-4F1A-A5AC-A67F734C48DD}"/>
              </a:ext>
            </a:extLst>
          </p:cNvPr>
          <p:cNvCxnSpPr/>
          <p:nvPr/>
        </p:nvCxnSpPr>
        <p:spPr>
          <a:xfrm>
            <a:off x="4572000" y="1115122"/>
            <a:ext cx="2475571"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21B490A-C2BB-44AB-BF46-3AE324C1BE23}"/>
              </a:ext>
            </a:extLst>
          </p:cNvPr>
          <p:cNvSpPr>
            <a:spLocks noGrp="1"/>
          </p:cNvSpPr>
          <p:nvPr>
            <p:ph type="title"/>
          </p:nvPr>
        </p:nvSpPr>
        <p:spPr>
          <a:xfrm>
            <a:off x="838200" y="404155"/>
            <a:ext cx="10515600" cy="476791"/>
          </a:xfrm>
        </p:spPr>
        <p:txBody>
          <a:bodyPr>
            <a:noAutofit/>
          </a:bodyPr>
          <a:lstStyle/>
          <a:p>
            <a:pPr algn="ctr">
              <a:lnSpc>
                <a:spcPct val="150000"/>
              </a:lnSpc>
            </a:pPr>
            <a:r>
              <a:rPr lang="en-US" sz="4000" b="1" dirty="0" err="1">
                <a:latin typeface="Tahoma" panose="020B0604030504040204" pitchFamily="34" charset="0"/>
                <a:ea typeface="Tahoma" panose="020B0604030504040204" pitchFamily="34" charset="0"/>
                <a:cs typeface="Tahoma" panose="020B0604030504040204" pitchFamily="34" charset="0"/>
              </a:rPr>
              <a:t>Căn</a:t>
            </a:r>
            <a:r>
              <a:rPr lang="en-US" sz="4000" b="1" dirty="0">
                <a:latin typeface="Tahoma" panose="020B0604030504040204" pitchFamily="34" charset="0"/>
                <a:ea typeface="Tahoma" panose="020B0604030504040204" pitchFamily="34" charset="0"/>
                <a:cs typeface="Tahoma" panose="020B0604030504040204" pitchFamily="34" charset="0"/>
              </a:rPr>
              <a:t> </a:t>
            </a:r>
            <a:r>
              <a:rPr lang="en-US" sz="4000" b="1" dirty="0" err="1">
                <a:latin typeface="Tahoma" panose="020B0604030504040204" pitchFamily="34" charset="0"/>
                <a:ea typeface="Tahoma" panose="020B0604030504040204" pitchFamily="34" charset="0"/>
                <a:cs typeface="Tahoma" panose="020B0604030504040204" pitchFamily="34" charset="0"/>
              </a:rPr>
              <a:t>cứ</a:t>
            </a:r>
            <a:r>
              <a:rPr lang="en-US" sz="4000" b="1" dirty="0">
                <a:latin typeface="Tahoma" panose="020B0604030504040204" pitchFamily="34" charset="0"/>
                <a:ea typeface="Tahoma" panose="020B0604030504040204" pitchFamily="34" charset="0"/>
                <a:cs typeface="Tahoma" panose="020B0604030504040204" pitchFamily="34" charset="0"/>
              </a:rPr>
              <a:t> </a:t>
            </a:r>
            <a:r>
              <a:rPr lang="en-US" sz="4000" b="1" dirty="0" err="1">
                <a:latin typeface="Tahoma" panose="020B0604030504040204" pitchFamily="34" charset="0"/>
                <a:ea typeface="Tahoma" panose="020B0604030504040204" pitchFamily="34" charset="0"/>
                <a:cs typeface="Tahoma" panose="020B0604030504040204" pitchFamily="34" charset="0"/>
              </a:rPr>
              <a:t>xây</a:t>
            </a:r>
            <a:r>
              <a:rPr lang="en-US" sz="4000" b="1" dirty="0">
                <a:latin typeface="Tahoma" panose="020B0604030504040204" pitchFamily="34" charset="0"/>
                <a:ea typeface="Tahoma" panose="020B0604030504040204" pitchFamily="34" charset="0"/>
                <a:cs typeface="Tahoma" panose="020B0604030504040204" pitchFamily="34" charset="0"/>
              </a:rPr>
              <a:t> </a:t>
            </a:r>
            <a:r>
              <a:rPr lang="en-US" sz="3400" b="1" dirty="0" err="1">
                <a:latin typeface="Tahoma" panose="020B0604030504040204" pitchFamily="34" charset="0"/>
                <a:ea typeface="Tahoma" panose="020B0604030504040204" pitchFamily="34" charset="0"/>
                <a:cs typeface="Tahoma" panose="020B0604030504040204" pitchFamily="34" charset="0"/>
              </a:rPr>
              <a:t>dựng</a:t>
            </a:r>
            <a:r>
              <a:rPr lang="en-US" sz="4000" b="1" dirty="0">
                <a:latin typeface="Tahoma" panose="020B0604030504040204" pitchFamily="34" charset="0"/>
                <a:ea typeface="Tahoma" panose="020B0604030504040204" pitchFamily="34" charset="0"/>
                <a:cs typeface="Tahoma" panose="020B0604030504040204" pitchFamily="34" charset="0"/>
              </a:rPr>
              <a:t> </a:t>
            </a:r>
            <a:r>
              <a:rPr lang="en-US" sz="4000" b="1" dirty="0" err="1">
                <a:latin typeface="Tahoma" panose="020B0604030504040204" pitchFamily="34" charset="0"/>
                <a:ea typeface="Tahoma" panose="020B0604030504040204" pitchFamily="34" charset="0"/>
                <a:cs typeface="Tahoma" panose="020B0604030504040204" pitchFamily="34" charset="0"/>
              </a:rPr>
              <a:t>văn</a:t>
            </a:r>
            <a:r>
              <a:rPr lang="en-US" sz="4000" b="1" dirty="0">
                <a:latin typeface="Tahoma" panose="020B0604030504040204" pitchFamily="34" charset="0"/>
                <a:ea typeface="Tahoma" panose="020B0604030504040204" pitchFamily="34" charset="0"/>
                <a:cs typeface="Tahoma" panose="020B0604030504040204" pitchFamily="34" charset="0"/>
              </a:rPr>
              <a:t> </a:t>
            </a:r>
            <a:r>
              <a:rPr lang="en-US" sz="4000" b="1" dirty="0" err="1">
                <a:latin typeface="Tahoma" panose="020B0604030504040204" pitchFamily="34" charset="0"/>
                <a:ea typeface="Tahoma" panose="020B0604030504040204" pitchFamily="34" charset="0"/>
                <a:cs typeface="Tahoma" panose="020B0604030504040204" pitchFamily="34" charset="0"/>
              </a:rPr>
              <a:t>bản</a:t>
            </a:r>
            <a:endParaRPr lang="en-US" sz="4000" b="1" dirty="0">
              <a:latin typeface="Tahoma" panose="020B0604030504040204" pitchFamily="34" charset="0"/>
              <a:ea typeface="Tahoma" panose="020B0604030504040204" pitchFamily="34" charset="0"/>
              <a:cs typeface="Tahoma" panose="020B0604030504040204" pitchFamily="34" charset="0"/>
            </a:endParaRPr>
          </a:p>
        </p:txBody>
      </p:sp>
      <p:sp>
        <p:nvSpPr>
          <p:cNvPr id="3" name="Title 1">
            <a:extLst>
              <a:ext uri="{FF2B5EF4-FFF2-40B4-BE49-F238E27FC236}">
                <a16:creationId xmlns:a16="http://schemas.microsoft.com/office/drawing/2014/main" id="{089D5973-B241-4486-A17A-3F77FFC48DB3}"/>
              </a:ext>
            </a:extLst>
          </p:cNvPr>
          <p:cNvSpPr txBox="1">
            <a:spLocks/>
          </p:cNvSpPr>
          <p:nvPr/>
        </p:nvSpPr>
        <p:spPr>
          <a:xfrm>
            <a:off x="838200" y="1304693"/>
            <a:ext cx="10515600" cy="500689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lgn="just">
              <a:lnSpc>
                <a:spcPct val="150000"/>
              </a:lnSpc>
              <a:buAutoNum type="arabicPeriod"/>
            </a:pPr>
            <a:r>
              <a:rPr lang="en-US" sz="3200" dirty="0" err="1">
                <a:latin typeface="Tahoma" panose="020B0604030504040204" pitchFamily="34" charset="0"/>
                <a:ea typeface="Tahoma" panose="020B0604030504040204" pitchFamily="34" charset="0"/>
                <a:cs typeface="Tahoma" panose="020B0604030504040204" pitchFamily="34" charset="0"/>
              </a:rPr>
              <a:t>Căn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cứ</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các</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quy</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định</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của</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pháp</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luật</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về</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thẩm</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quyền</a:t>
            </a:r>
            <a:r>
              <a:rPr lang="en-US" sz="3200" dirty="0">
                <a:latin typeface="Tahoma" panose="020B0604030504040204" pitchFamily="34" charset="0"/>
                <a:ea typeface="Tahoma" panose="020B0604030504040204" pitchFamily="34" charset="0"/>
                <a:cs typeface="Tahoma" panose="020B0604030504040204" pitchFamily="34" charset="0"/>
              </a:rPr>
              <a:t> ban </a:t>
            </a:r>
            <a:r>
              <a:rPr lang="en-US" sz="3200" dirty="0" err="1">
                <a:latin typeface="Tahoma" panose="020B0604030504040204" pitchFamily="34" charset="0"/>
                <a:ea typeface="Tahoma" panose="020B0604030504040204" pitchFamily="34" charset="0"/>
                <a:cs typeface="Tahoma" panose="020B0604030504040204" pitchFamily="34" charset="0"/>
              </a:rPr>
              <a:t>hành</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và</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nội</a:t>
            </a:r>
            <a:r>
              <a:rPr lang="en-US" sz="3200" dirty="0">
                <a:latin typeface="Tahoma" panose="020B0604030504040204" pitchFamily="34" charset="0"/>
                <a:ea typeface="Tahoma" panose="020B0604030504040204" pitchFamily="34" charset="0"/>
                <a:cs typeface="Tahoma" panose="020B0604030504040204" pitchFamily="34" charset="0"/>
              </a:rPr>
              <a:t> dung ban </a:t>
            </a:r>
            <a:r>
              <a:rPr lang="en-US" sz="3200" dirty="0" err="1">
                <a:latin typeface="Tahoma" panose="020B0604030504040204" pitchFamily="34" charset="0"/>
                <a:ea typeface="Tahoma" panose="020B0604030504040204" pitchFamily="34" charset="0"/>
                <a:cs typeface="Tahoma" panose="020B0604030504040204" pitchFamily="34" charset="0"/>
              </a:rPr>
              <a:t>hành</a:t>
            </a:r>
            <a:endParaRPr lang="en-US" sz="3200" dirty="0">
              <a:latin typeface="Tahoma" panose="020B0604030504040204" pitchFamily="34" charset="0"/>
              <a:ea typeface="Tahoma" panose="020B0604030504040204" pitchFamily="34" charset="0"/>
              <a:cs typeface="Tahoma" panose="020B0604030504040204" pitchFamily="34" charset="0"/>
            </a:endParaRPr>
          </a:p>
          <a:p>
            <a:pPr marL="514350" indent="-514350" algn="just">
              <a:lnSpc>
                <a:spcPct val="150000"/>
              </a:lnSpc>
              <a:buAutoNum type="arabicPeriod"/>
            </a:pPr>
            <a:r>
              <a:rPr lang="en-US" sz="3200" dirty="0" err="1">
                <a:latin typeface="Tahoma" panose="020B0604030504040204" pitchFamily="34" charset="0"/>
                <a:ea typeface="Tahoma" panose="020B0604030504040204" pitchFamily="34" charset="0"/>
                <a:cs typeface="Tahoma" panose="020B0604030504040204" pitchFamily="34" charset="0"/>
              </a:rPr>
              <a:t>Căn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cứ</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chủ</a:t>
            </a:r>
            <a:r>
              <a:rPr lang="en-US" sz="3200" dirty="0">
                <a:latin typeface="Tahoma" panose="020B0604030504040204" pitchFamily="34" charset="0"/>
                <a:ea typeface="Tahoma" panose="020B0604030504040204" pitchFamily="34" charset="0"/>
                <a:cs typeface="Tahoma" panose="020B0604030504040204" pitchFamily="34" charset="0"/>
              </a:rPr>
              <a:t> tr</a:t>
            </a:r>
            <a:r>
              <a:rPr lang="vi-VN" sz="3200" dirty="0">
                <a:latin typeface="Tahoma" panose="020B0604030504040204" pitchFamily="34" charset="0"/>
                <a:ea typeface="Tahoma" panose="020B0604030504040204" pitchFamily="34" charset="0"/>
                <a:cs typeface="Tahoma" panose="020B0604030504040204" pitchFamily="34" charset="0"/>
              </a:rPr>
              <a:t>ư</a:t>
            </a:r>
            <a:r>
              <a:rPr lang="en-US" sz="3200" dirty="0" err="1">
                <a:latin typeface="Tahoma" panose="020B0604030504040204" pitchFamily="34" charset="0"/>
                <a:ea typeface="Tahoma" panose="020B0604030504040204" pitchFamily="34" charset="0"/>
                <a:cs typeface="Tahoma" panose="020B0604030504040204" pitchFamily="34" charset="0"/>
              </a:rPr>
              <a:t>ơng</a:t>
            </a:r>
            <a:r>
              <a:rPr lang="en-US" sz="3200" dirty="0">
                <a:latin typeface="Tahoma" panose="020B0604030504040204" pitchFamily="34" charset="0"/>
                <a:ea typeface="Tahoma" panose="020B0604030504040204" pitchFamily="34" charset="0"/>
                <a:cs typeface="Tahoma" panose="020B0604030504040204" pitchFamily="34" charset="0"/>
              </a:rPr>
              <a:t>, đ</a:t>
            </a:r>
            <a:r>
              <a:rPr lang="vi-VN" sz="3200" dirty="0">
                <a:latin typeface="Tahoma" panose="020B0604030504040204" pitchFamily="34" charset="0"/>
                <a:ea typeface="Tahoma" panose="020B0604030504040204" pitchFamily="34" charset="0"/>
                <a:cs typeface="Tahoma" panose="020B0604030504040204" pitchFamily="34" charset="0"/>
              </a:rPr>
              <a:t>ư</a:t>
            </a:r>
            <a:r>
              <a:rPr lang="en-US" sz="3200" dirty="0" err="1">
                <a:latin typeface="Tahoma" panose="020B0604030504040204" pitchFamily="34" charset="0"/>
                <a:ea typeface="Tahoma" panose="020B0604030504040204" pitchFamily="34" charset="0"/>
                <a:cs typeface="Tahoma" panose="020B0604030504040204" pitchFamily="34" charset="0"/>
              </a:rPr>
              <a:t>ờng</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lối</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nghị</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quyết</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của</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Đảng</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Quốc</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hội</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Chính</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phủ</a:t>
            </a:r>
            <a:endParaRPr lang="en-US" sz="3200" dirty="0">
              <a:latin typeface="Tahoma" panose="020B0604030504040204" pitchFamily="34" charset="0"/>
              <a:ea typeface="Tahoma" panose="020B0604030504040204" pitchFamily="34" charset="0"/>
              <a:cs typeface="Tahoma" panose="020B0604030504040204" pitchFamily="34" charset="0"/>
            </a:endParaRPr>
          </a:p>
          <a:p>
            <a:pPr marL="514350" indent="-514350" algn="just">
              <a:lnSpc>
                <a:spcPct val="150000"/>
              </a:lnSpc>
              <a:buAutoNum type="arabicPeriod"/>
            </a:pPr>
            <a:r>
              <a:rPr lang="en-US" sz="3200" dirty="0" err="1">
                <a:latin typeface="Tahoma" panose="020B0604030504040204" pitchFamily="34" charset="0"/>
                <a:ea typeface="Tahoma" panose="020B0604030504040204" pitchFamily="34" charset="0"/>
                <a:cs typeface="Tahoma" panose="020B0604030504040204" pitchFamily="34" charset="0"/>
              </a:rPr>
              <a:t>Căn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cứ</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yêu</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cầu</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phát</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triển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giáo</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dục</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điều</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kiện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thực</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tiễn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của</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địa</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ph</a:t>
            </a:r>
            <a:r>
              <a:rPr lang="vi-VN" sz="3200" dirty="0">
                <a:latin typeface="Tahoma" panose="020B0604030504040204" pitchFamily="34" charset="0"/>
                <a:ea typeface="Tahoma" panose="020B0604030504040204" pitchFamily="34" charset="0"/>
                <a:cs typeface="Tahoma" panose="020B0604030504040204" pitchFamily="34" charset="0"/>
              </a:rPr>
              <a:t>ư</a:t>
            </a:r>
            <a:r>
              <a:rPr lang="en-US" sz="3200" dirty="0" err="1">
                <a:latin typeface="Tahoma" panose="020B0604030504040204" pitchFamily="34" charset="0"/>
                <a:ea typeface="Tahoma" panose="020B0604030504040204" pitchFamily="34" charset="0"/>
                <a:cs typeface="Tahoma" panose="020B0604030504040204" pitchFamily="34" charset="0"/>
              </a:rPr>
              <a:t>ơng</a:t>
            </a:r>
            <a:endParaRPr lang="en-US" sz="3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02989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21B490A-C2BB-44AB-BF46-3AE324C1BE23}"/>
              </a:ext>
            </a:extLst>
          </p:cNvPr>
          <p:cNvSpPr>
            <a:spLocks noGrp="1"/>
          </p:cNvSpPr>
          <p:nvPr>
            <p:ph type="title"/>
          </p:nvPr>
        </p:nvSpPr>
        <p:spPr>
          <a:xfrm>
            <a:off x="838200" y="2874150"/>
            <a:ext cx="10515600" cy="554850"/>
          </a:xfrm>
        </p:spPr>
        <p:txBody>
          <a:bodyPr>
            <a:noAutofit/>
          </a:bodyPr>
          <a:lstStyle/>
          <a:p>
            <a:pPr algn="ctr">
              <a:lnSpc>
                <a:spcPct val="150000"/>
              </a:lnSpc>
            </a:pPr>
            <a:r>
              <a:rPr lang="en-US" sz="5000" b="1" dirty="0" err="1">
                <a:latin typeface="Tahoma" panose="020B0604030504040204" pitchFamily="34" charset="0"/>
                <a:ea typeface="Tahoma" panose="020B0604030504040204" pitchFamily="34" charset="0"/>
                <a:cs typeface="Tahoma" panose="020B0604030504040204" pitchFamily="34" charset="0"/>
              </a:rPr>
              <a:t>Các</a:t>
            </a:r>
            <a:r>
              <a:rPr lang="en-US" sz="5000" b="1" dirty="0">
                <a:latin typeface="Tahoma" panose="020B0604030504040204" pitchFamily="34" charset="0"/>
                <a:ea typeface="Tahoma" panose="020B0604030504040204" pitchFamily="34" charset="0"/>
                <a:cs typeface="Tahoma" panose="020B0604030504040204" pitchFamily="34" charset="0"/>
              </a:rPr>
              <a:t> </a:t>
            </a:r>
            <a:r>
              <a:rPr lang="en-US" sz="5000" b="1" dirty="0" err="1">
                <a:latin typeface="Tahoma" panose="020B0604030504040204" pitchFamily="34" charset="0"/>
                <a:ea typeface="Tahoma" panose="020B0604030504040204" pitchFamily="34" charset="0"/>
                <a:cs typeface="Tahoma" panose="020B0604030504040204" pitchFamily="34" charset="0"/>
              </a:rPr>
              <a:t>lĩnh</a:t>
            </a:r>
            <a:r>
              <a:rPr lang="en-US" sz="5000" b="1" dirty="0">
                <a:latin typeface="Tahoma" panose="020B0604030504040204" pitchFamily="34" charset="0"/>
                <a:ea typeface="Tahoma" panose="020B0604030504040204" pitchFamily="34" charset="0"/>
                <a:cs typeface="Tahoma" panose="020B0604030504040204" pitchFamily="34" charset="0"/>
              </a:rPr>
              <a:t> </a:t>
            </a:r>
            <a:r>
              <a:rPr lang="en-US" sz="5000" b="1" dirty="0" err="1">
                <a:latin typeface="Tahoma" panose="020B0604030504040204" pitchFamily="34" charset="0"/>
                <a:ea typeface="Tahoma" panose="020B0604030504040204" pitchFamily="34" charset="0"/>
                <a:cs typeface="Tahoma" panose="020B0604030504040204" pitchFamily="34" charset="0"/>
              </a:rPr>
              <a:t>vực</a:t>
            </a:r>
            <a:r>
              <a:rPr lang="en-US" sz="5000" b="1" dirty="0">
                <a:latin typeface="Tahoma" panose="020B0604030504040204" pitchFamily="34" charset="0"/>
                <a:ea typeface="Tahoma" panose="020B0604030504040204" pitchFamily="34" charset="0"/>
                <a:cs typeface="Tahoma" panose="020B0604030504040204" pitchFamily="34" charset="0"/>
              </a:rPr>
              <a:t> </a:t>
            </a:r>
            <a:r>
              <a:rPr lang="en-US" sz="5000" b="1" dirty="0" err="1">
                <a:latin typeface="Tahoma" panose="020B0604030504040204" pitchFamily="34" charset="0"/>
                <a:ea typeface="Tahoma" panose="020B0604030504040204" pitchFamily="34" charset="0"/>
                <a:cs typeface="Tahoma" panose="020B0604030504040204" pitchFamily="34" charset="0"/>
              </a:rPr>
              <a:t>quy</a:t>
            </a:r>
            <a:r>
              <a:rPr lang="en-US" sz="5000" b="1" dirty="0">
                <a:latin typeface="Tahoma" panose="020B0604030504040204" pitchFamily="34" charset="0"/>
                <a:ea typeface="Tahoma" panose="020B0604030504040204" pitchFamily="34" charset="0"/>
                <a:cs typeface="Tahoma" panose="020B0604030504040204" pitchFamily="34" charset="0"/>
              </a:rPr>
              <a:t> </a:t>
            </a:r>
            <a:r>
              <a:rPr lang="en-US" sz="5000" b="1" dirty="0" err="1">
                <a:latin typeface="Tahoma" panose="020B0604030504040204" pitchFamily="34" charset="0"/>
                <a:ea typeface="Tahoma" panose="020B0604030504040204" pitchFamily="34" charset="0"/>
                <a:cs typeface="Tahoma" panose="020B0604030504040204" pitchFamily="34" charset="0"/>
              </a:rPr>
              <a:t>định</a:t>
            </a:r>
            <a:endParaRPr lang="en-US" sz="5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22326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7C77-D795-4DE4-BF83-0E19CC8CD451}"/>
              </a:ext>
            </a:extLst>
          </p:cNvPr>
          <p:cNvSpPr>
            <a:spLocks noGrp="1"/>
          </p:cNvSpPr>
          <p:nvPr>
            <p:ph type="title"/>
          </p:nvPr>
        </p:nvSpPr>
        <p:spPr/>
        <p:txBody>
          <a:bodyPr>
            <a:normAutofit/>
          </a:bodyPr>
          <a:lstStyle/>
          <a:p>
            <a:pPr algn="ctr"/>
            <a:r>
              <a:rPr lang="en-US" sz="3400" b="1" dirty="0">
                <a:latin typeface="Tahoma" panose="020B0604030504040204" pitchFamily="34" charset="0"/>
                <a:ea typeface="Tahoma" panose="020B0604030504040204" pitchFamily="34" charset="0"/>
                <a:cs typeface="Tahoma" panose="020B0604030504040204" pitchFamily="34" charset="0"/>
              </a:rPr>
              <a:t>A. </a:t>
            </a:r>
            <a:r>
              <a:rPr lang="en-US" sz="3400" b="1" dirty="0" err="1">
                <a:latin typeface="Tahoma" panose="020B0604030504040204" pitchFamily="34" charset="0"/>
                <a:ea typeface="Tahoma" panose="020B0604030504040204" pitchFamily="34" charset="0"/>
                <a:cs typeface="Tahoma" panose="020B0604030504040204" pitchFamily="34" charset="0"/>
              </a:rPr>
              <a:t>Hệ</a:t>
            </a:r>
            <a:r>
              <a:rPr lang="en-US" sz="3400" b="1" dirty="0">
                <a:latin typeface="Tahoma" panose="020B0604030504040204" pitchFamily="34" charset="0"/>
                <a:ea typeface="Tahoma" panose="020B0604030504040204" pitchFamily="34" charset="0"/>
                <a:cs typeface="Tahoma" panose="020B0604030504040204" pitchFamily="34" charset="0"/>
              </a:rPr>
              <a:t> </a:t>
            </a:r>
            <a:r>
              <a:rPr lang="en-US" sz="3400" b="1" dirty="0" err="1">
                <a:latin typeface="Tahoma" panose="020B0604030504040204" pitchFamily="34" charset="0"/>
                <a:ea typeface="Tahoma" panose="020B0604030504040204" pitchFamily="34" charset="0"/>
                <a:cs typeface="Tahoma" panose="020B0604030504040204" pitchFamily="34" charset="0"/>
              </a:rPr>
              <a:t>thống</a:t>
            </a:r>
            <a:r>
              <a:rPr lang="en-US" sz="3400" b="1" dirty="0">
                <a:latin typeface="Tahoma" panose="020B0604030504040204" pitchFamily="34" charset="0"/>
                <a:ea typeface="Tahoma" panose="020B0604030504040204" pitchFamily="34" charset="0"/>
                <a:cs typeface="Tahoma" panose="020B0604030504040204" pitchFamily="34" charset="0"/>
              </a:rPr>
              <a:t> </a:t>
            </a:r>
            <a:r>
              <a:rPr lang="en-US" sz="3400" b="1" dirty="0" err="1">
                <a:latin typeface="Tahoma" panose="020B0604030504040204" pitchFamily="34" charset="0"/>
                <a:ea typeface="Tahoma" panose="020B0604030504040204" pitchFamily="34" charset="0"/>
                <a:cs typeface="Tahoma" panose="020B0604030504040204" pitchFamily="34" charset="0"/>
              </a:rPr>
              <a:t>chính</a:t>
            </a:r>
            <a:r>
              <a:rPr lang="en-US" sz="3400" b="1" dirty="0">
                <a:latin typeface="Tahoma" panose="020B0604030504040204" pitchFamily="34" charset="0"/>
                <a:ea typeface="Tahoma" panose="020B0604030504040204" pitchFamily="34" charset="0"/>
                <a:cs typeface="Tahoma" panose="020B0604030504040204" pitchFamily="34" charset="0"/>
              </a:rPr>
              <a:t> </a:t>
            </a:r>
            <a:r>
              <a:rPr lang="en-US" sz="3400" b="1" dirty="0" err="1">
                <a:latin typeface="Tahoma" panose="020B0604030504040204" pitchFamily="34" charset="0"/>
                <a:ea typeface="Tahoma" panose="020B0604030504040204" pitchFamily="34" charset="0"/>
                <a:cs typeface="Tahoma" panose="020B0604030504040204" pitchFamily="34" charset="0"/>
              </a:rPr>
              <a:t>sách</a:t>
            </a:r>
            <a:r>
              <a:rPr lang="en-US" sz="3400" b="1" dirty="0">
                <a:latin typeface="Tahoma" panose="020B0604030504040204" pitchFamily="34" charset="0"/>
                <a:ea typeface="Tahoma" panose="020B0604030504040204" pitchFamily="34" charset="0"/>
                <a:cs typeface="Tahoma" panose="020B0604030504040204" pitchFamily="34" charset="0"/>
              </a:rPr>
              <a:t> </a:t>
            </a:r>
            <a:r>
              <a:rPr lang="en-US" sz="3400" b="1" dirty="0" err="1">
                <a:latin typeface="Tahoma" panose="020B0604030504040204" pitchFamily="34" charset="0"/>
                <a:ea typeface="Tahoma" panose="020B0604030504040204" pitchFamily="34" charset="0"/>
                <a:cs typeface="Tahoma" panose="020B0604030504040204" pitchFamily="34" charset="0"/>
              </a:rPr>
              <a:t>triển</a:t>
            </a:r>
            <a:r>
              <a:rPr lang="en-US" sz="3400" b="1" dirty="0">
                <a:latin typeface="Tahoma" panose="020B0604030504040204" pitchFamily="34" charset="0"/>
                <a:ea typeface="Tahoma" panose="020B0604030504040204" pitchFamily="34" charset="0"/>
                <a:cs typeface="Tahoma" panose="020B0604030504040204" pitchFamily="34" charset="0"/>
              </a:rPr>
              <a:t> </a:t>
            </a:r>
            <a:r>
              <a:rPr lang="en-US" sz="3400" b="1" dirty="0" err="1">
                <a:latin typeface="Tahoma" panose="020B0604030504040204" pitchFamily="34" charset="0"/>
                <a:ea typeface="Tahoma" panose="020B0604030504040204" pitchFamily="34" charset="0"/>
                <a:cs typeface="Tahoma" panose="020B0604030504040204" pitchFamily="34" charset="0"/>
              </a:rPr>
              <a:t>khai</a:t>
            </a:r>
            <a:r>
              <a:rPr lang="en-US" sz="3400" b="1" dirty="0">
                <a:latin typeface="Tahoma" panose="020B0604030504040204" pitchFamily="34" charset="0"/>
                <a:ea typeface="Tahoma" panose="020B0604030504040204" pitchFamily="34" charset="0"/>
                <a:cs typeface="Tahoma" panose="020B0604030504040204" pitchFamily="34" charset="0"/>
              </a:rPr>
              <a:t> </a:t>
            </a:r>
            <a:r>
              <a:rPr lang="en-US" sz="3400" b="1" dirty="0" err="1">
                <a:latin typeface="Tahoma" panose="020B0604030504040204" pitchFamily="34" charset="0"/>
                <a:ea typeface="Tahoma" panose="020B0604030504040204" pitchFamily="34" charset="0"/>
                <a:cs typeface="Tahoma" panose="020B0604030504040204" pitchFamily="34" charset="0"/>
              </a:rPr>
              <a:t>thực</a:t>
            </a:r>
            <a:r>
              <a:rPr lang="en-US" sz="3400" b="1" dirty="0">
                <a:latin typeface="Tahoma" panose="020B0604030504040204" pitchFamily="34" charset="0"/>
                <a:ea typeface="Tahoma" panose="020B0604030504040204" pitchFamily="34" charset="0"/>
                <a:cs typeface="Tahoma" panose="020B0604030504040204" pitchFamily="34" charset="0"/>
              </a:rPr>
              <a:t> </a:t>
            </a:r>
            <a:r>
              <a:rPr lang="en-US" sz="3400" b="1" dirty="0" err="1">
                <a:latin typeface="Tahoma" panose="020B0604030504040204" pitchFamily="34" charset="0"/>
                <a:ea typeface="Tahoma" panose="020B0604030504040204" pitchFamily="34" charset="0"/>
                <a:cs typeface="Tahoma" panose="020B0604030504040204" pitchFamily="34" charset="0"/>
              </a:rPr>
              <a:t>hiện</a:t>
            </a:r>
            <a:r>
              <a:rPr lang="en-US" sz="3400" b="1" dirty="0">
                <a:latin typeface="Tahoma" panose="020B0604030504040204" pitchFamily="34" charset="0"/>
                <a:ea typeface="Tahoma" panose="020B0604030504040204" pitchFamily="34" charset="0"/>
                <a:cs typeface="Tahoma" panose="020B0604030504040204" pitchFamily="34" charset="0"/>
              </a:rPr>
              <a:t/>
            </a:r>
            <a:br>
              <a:rPr lang="en-US" sz="3400" b="1" dirty="0">
                <a:latin typeface="Tahoma" panose="020B0604030504040204" pitchFamily="34" charset="0"/>
                <a:ea typeface="Tahoma" panose="020B0604030504040204" pitchFamily="34" charset="0"/>
                <a:cs typeface="Tahoma" panose="020B0604030504040204" pitchFamily="34" charset="0"/>
              </a:rPr>
            </a:br>
            <a:r>
              <a:rPr lang="en-US" sz="3400" b="1" dirty="0" err="1">
                <a:latin typeface="Tahoma" panose="020B0604030504040204" pitchFamily="34" charset="0"/>
                <a:ea typeface="Tahoma" panose="020B0604030504040204" pitchFamily="34" charset="0"/>
                <a:cs typeface="Tahoma" panose="020B0604030504040204" pitchFamily="34" charset="0"/>
              </a:rPr>
              <a:t>các</a:t>
            </a:r>
            <a:r>
              <a:rPr lang="en-US" sz="3400" b="1" dirty="0">
                <a:latin typeface="Tahoma" panose="020B0604030504040204" pitchFamily="34" charset="0"/>
                <a:ea typeface="Tahoma" panose="020B0604030504040204" pitchFamily="34" charset="0"/>
                <a:cs typeface="Tahoma" panose="020B0604030504040204" pitchFamily="34" charset="0"/>
              </a:rPr>
              <a:t> </a:t>
            </a:r>
            <a:r>
              <a:rPr lang="en-US" sz="3400" b="1" dirty="0" err="1">
                <a:latin typeface="Tahoma" panose="020B0604030504040204" pitchFamily="34" charset="0"/>
                <a:ea typeface="Tahoma" panose="020B0604030504040204" pitchFamily="34" charset="0"/>
                <a:cs typeface="Tahoma" panose="020B0604030504040204" pitchFamily="34" charset="0"/>
              </a:rPr>
              <a:t>quy</a:t>
            </a:r>
            <a:r>
              <a:rPr lang="en-US" sz="3400" b="1" dirty="0">
                <a:latin typeface="Tahoma" panose="020B0604030504040204" pitchFamily="34" charset="0"/>
                <a:ea typeface="Tahoma" panose="020B0604030504040204" pitchFamily="34" charset="0"/>
                <a:cs typeface="Tahoma" panose="020B0604030504040204" pitchFamily="34" charset="0"/>
              </a:rPr>
              <a:t> </a:t>
            </a:r>
            <a:r>
              <a:rPr lang="en-US" sz="3400" b="1" dirty="0" err="1">
                <a:latin typeface="Tahoma" panose="020B0604030504040204" pitchFamily="34" charset="0"/>
                <a:ea typeface="Tahoma" panose="020B0604030504040204" pitchFamily="34" charset="0"/>
                <a:cs typeface="Tahoma" panose="020B0604030504040204" pitchFamily="34" charset="0"/>
              </a:rPr>
              <a:t>định</a:t>
            </a:r>
            <a:r>
              <a:rPr lang="en-US" sz="3400" b="1" dirty="0">
                <a:latin typeface="Tahoma" panose="020B0604030504040204" pitchFamily="34" charset="0"/>
                <a:ea typeface="Tahoma" panose="020B0604030504040204" pitchFamily="34" charset="0"/>
                <a:cs typeface="Tahoma" panose="020B0604030504040204" pitchFamily="34" charset="0"/>
              </a:rPr>
              <a:t> </a:t>
            </a:r>
            <a:r>
              <a:rPr lang="en-US" sz="3400" b="1" dirty="0" err="1">
                <a:latin typeface="Tahoma" panose="020B0604030504040204" pitchFamily="34" charset="0"/>
                <a:ea typeface="Tahoma" panose="020B0604030504040204" pitchFamily="34" charset="0"/>
                <a:cs typeface="Tahoma" panose="020B0604030504040204" pitchFamily="34" charset="0"/>
              </a:rPr>
              <a:t>của</a:t>
            </a:r>
            <a:r>
              <a:rPr lang="en-US" sz="3400" b="1" dirty="0">
                <a:latin typeface="Tahoma" panose="020B0604030504040204" pitchFamily="34" charset="0"/>
                <a:ea typeface="Tahoma" panose="020B0604030504040204" pitchFamily="34" charset="0"/>
                <a:cs typeface="Tahoma" panose="020B0604030504040204" pitchFamily="34" charset="0"/>
              </a:rPr>
              <a:t> </a:t>
            </a:r>
            <a:r>
              <a:rPr lang="en-US" sz="3400" b="1" dirty="0" err="1">
                <a:solidFill>
                  <a:srgbClr val="FF0000"/>
                </a:solidFill>
                <a:latin typeface="Tahoma" panose="020B0604030504040204" pitchFamily="34" charset="0"/>
                <a:ea typeface="Tahoma" panose="020B0604030504040204" pitchFamily="34" charset="0"/>
                <a:cs typeface="Tahoma" panose="020B0604030504040204" pitchFamily="34" charset="0"/>
              </a:rPr>
              <a:t>Luật</a:t>
            </a:r>
            <a:r>
              <a:rPr lang="en-US" sz="34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400" b="1" dirty="0" err="1">
                <a:solidFill>
                  <a:srgbClr val="FF0000"/>
                </a:solidFill>
                <a:latin typeface="Tahoma" panose="020B0604030504040204" pitchFamily="34" charset="0"/>
                <a:ea typeface="Tahoma" panose="020B0604030504040204" pitchFamily="34" charset="0"/>
                <a:cs typeface="Tahoma" panose="020B0604030504040204" pitchFamily="34" charset="0"/>
              </a:rPr>
              <a:t>Viên</a:t>
            </a:r>
            <a:r>
              <a:rPr lang="en-US" sz="34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400" b="1" dirty="0" err="1">
                <a:solidFill>
                  <a:srgbClr val="FF0000"/>
                </a:solidFill>
                <a:latin typeface="Tahoma" panose="020B0604030504040204" pitchFamily="34" charset="0"/>
                <a:ea typeface="Tahoma" panose="020B0604030504040204" pitchFamily="34" charset="0"/>
                <a:cs typeface="Tahoma" panose="020B0604030504040204" pitchFamily="34" charset="0"/>
              </a:rPr>
              <a:t>chức</a:t>
            </a:r>
            <a:endParaRPr lang="en-US" sz="34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5D6BF3-F3D8-40FA-A111-E05717AB4926}"/>
              </a:ext>
            </a:extLst>
          </p:cNvPr>
          <p:cNvSpPr>
            <a:spLocks noGrp="1"/>
          </p:cNvSpPr>
          <p:nvPr>
            <p:ph idx="1"/>
          </p:nvPr>
        </p:nvSpPr>
        <p:spPr/>
        <p:txBody>
          <a:bodyPr/>
          <a:lstStyle/>
          <a:p>
            <a:pPr marL="514350" indent="-514350">
              <a:lnSpc>
                <a:spcPct val="150000"/>
              </a:lnSpc>
              <a:buAutoNum type="arabicPeriod"/>
            </a:pPr>
            <a:r>
              <a:rPr lang="en-US" b="1" i="1" dirty="0" err="1">
                <a:solidFill>
                  <a:srgbClr val="0000FF"/>
                </a:solidFill>
                <a:latin typeface="Tahoma" panose="020B0604030504040204" pitchFamily="34" charset="0"/>
                <a:ea typeface="Tahoma" panose="020B0604030504040204" pitchFamily="34" charset="0"/>
                <a:cs typeface="Tahoma" panose="020B0604030504040204" pitchFamily="34" charset="0"/>
              </a:rPr>
              <a:t>Hướng</a:t>
            </a:r>
            <a:r>
              <a:rPr lang="en-US"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b="1" i="1" dirty="0" err="1">
                <a:solidFill>
                  <a:srgbClr val="0000FF"/>
                </a:solidFill>
                <a:latin typeface="Tahoma" panose="020B0604030504040204" pitchFamily="34" charset="0"/>
                <a:ea typeface="Tahoma" panose="020B0604030504040204" pitchFamily="34" charset="0"/>
                <a:cs typeface="Tahoma" panose="020B0604030504040204" pitchFamily="34" charset="0"/>
              </a:rPr>
              <a:t>dẫn</a:t>
            </a:r>
            <a:r>
              <a:rPr lang="en-US"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b="1" i="1" dirty="0" err="1">
                <a:solidFill>
                  <a:srgbClr val="0000FF"/>
                </a:solidFill>
                <a:latin typeface="Tahoma" panose="020B0604030504040204" pitchFamily="34" charset="0"/>
                <a:ea typeface="Tahoma" panose="020B0604030504040204" pitchFamily="34" charset="0"/>
                <a:cs typeface="Tahoma" panose="020B0604030504040204" pitchFamily="34" charset="0"/>
              </a:rPr>
              <a:t>về</a:t>
            </a:r>
            <a:r>
              <a:rPr lang="en-US"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b="1" i="1" dirty="0" err="1">
                <a:solidFill>
                  <a:srgbClr val="0000FF"/>
                </a:solidFill>
                <a:latin typeface="Tahoma" panose="020B0604030504040204" pitchFamily="34" charset="0"/>
                <a:ea typeface="Tahoma" panose="020B0604030504040204" pitchFamily="34" charset="0"/>
                <a:cs typeface="Tahoma" panose="020B0604030504040204" pitchFamily="34" charset="0"/>
              </a:rPr>
              <a:t>vị</a:t>
            </a:r>
            <a:r>
              <a:rPr lang="en-US"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b="1" i="1" dirty="0" err="1">
                <a:solidFill>
                  <a:srgbClr val="0000FF"/>
                </a:solidFill>
                <a:latin typeface="Tahoma" panose="020B0604030504040204" pitchFamily="34" charset="0"/>
                <a:ea typeface="Tahoma" panose="020B0604030504040204" pitchFamily="34" charset="0"/>
                <a:cs typeface="Tahoma" panose="020B0604030504040204" pitchFamily="34" charset="0"/>
              </a:rPr>
              <a:t>trí</a:t>
            </a:r>
            <a:r>
              <a:rPr lang="en-US"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b="1" i="1" dirty="0" err="1">
                <a:solidFill>
                  <a:srgbClr val="0000FF"/>
                </a:solidFill>
                <a:latin typeface="Tahoma" panose="020B0604030504040204" pitchFamily="34" charset="0"/>
                <a:ea typeface="Tahoma" panose="020B0604030504040204" pitchFamily="34" charset="0"/>
                <a:cs typeface="Tahoma" panose="020B0604030504040204" pitchFamily="34" charset="0"/>
              </a:rPr>
              <a:t>việc</a:t>
            </a:r>
            <a:r>
              <a:rPr lang="en-US"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b="1" i="1" dirty="0" err="1">
                <a:solidFill>
                  <a:srgbClr val="0000FF"/>
                </a:solidFill>
                <a:latin typeface="Tahoma" panose="020B0604030504040204" pitchFamily="34" charset="0"/>
                <a:ea typeface="Tahoma" panose="020B0604030504040204" pitchFamily="34" charset="0"/>
                <a:cs typeface="Tahoma" panose="020B0604030504040204" pitchFamily="34" charset="0"/>
              </a:rPr>
              <a:t>làm</a:t>
            </a:r>
            <a:r>
              <a:rPr lang="en-US"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endParaRPr lang="en-US" b="1" i="1"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pPr marL="0" indent="0">
              <a:lnSpc>
                <a:spcPct val="150000"/>
              </a:lnSpc>
              <a:buNone/>
            </a:pPr>
            <a:r>
              <a:rPr lang="en-US"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1.1. </a:t>
            </a:r>
            <a:r>
              <a:rPr lang="en-US"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Quy</a:t>
            </a:r>
            <a:r>
              <a:rPr lang="en-US"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định</a:t>
            </a:r>
            <a:r>
              <a:rPr lang="en-US"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hiện</a:t>
            </a:r>
            <a:r>
              <a:rPr lang="en-US"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hành</a:t>
            </a:r>
            <a:endParaRPr lang="en-US" b="1" i="1" dirty="0">
              <a:solidFill>
                <a:srgbClr val="006600"/>
              </a:solidFill>
              <a:latin typeface="Tahoma" panose="020B0604030504040204" pitchFamily="34" charset="0"/>
              <a:ea typeface="Tahoma" panose="020B0604030504040204" pitchFamily="34" charset="0"/>
              <a:cs typeface="Tahoma" panose="020B0604030504040204" pitchFamily="34" charset="0"/>
            </a:endParaRPr>
          </a:p>
          <a:p>
            <a:pPr>
              <a:lnSpc>
                <a:spcPct val="150000"/>
              </a:lnSpc>
              <a:buFontTx/>
              <a:buChar char="-"/>
            </a:pPr>
            <a:r>
              <a:rPr lang="en-US" dirty="0">
                <a:latin typeface="Tahoma" panose="020B0604030504040204" pitchFamily="34" charset="0"/>
                <a:ea typeface="Tahoma" panose="020B0604030504040204" pitchFamily="34" charset="0"/>
                <a:cs typeface="Tahoma" panose="020B0604030504040204" pitchFamily="34" charset="0"/>
              </a:rPr>
              <a:t>TTLT </a:t>
            </a:r>
            <a:r>
              <a:rPr lang="en-US" dirty="0" err="1">
                <a:latin typeface="Tahoma" panose="020B0604030504040204" pitchFamily="34" charset="0"/>
                <a:ea typeface="Tahoma" panose="020B0604030504040204" pitchFamily="34" charset="0"/>
                <a:cs typeface="Tahoma" panose="020B0604030504040204" pitchFamily="34" charset="0"/>
              </a:rPr>
              <a:t>số</a:t>
            </a:r>
            <a:r>
              <a:rPr lang="en-US" dirty="0">
                <a:latin typeface="Tahoma" panose="020B0604030504040204" pitchFamily="34" charset="0"/>
                <a:ea typeface="Tahoma" panose="020B0604030504040204" pitchFamily="34" charset="0"/>
                <a:cs typeface="Tahoma" panose="020B0604030504040204" pitchFamily="34" charset="0"/>
              </a:rPr>
              <a:t> 06/2015/TTLT-BGDĐT-BNV </a:t>
            </a:r>
            <a:r>
              <a:rPr lang="en-US" dirty="0" err="1">
                <a:latin typeface="Tahoma" panose="020B0604030504040204" pitchFamily="34" charset="0"/>
                <a:ea typeface="Tahoma" panose="020B0604030504040204" pitchFamily="34" charset="0"/>
                <a:cs typeface="Tahoma" panose="020B0604030504040204" pitchFamily="34" charset="0"/>
              </a:rPr>
              <a:t>ngày</a:t>
            </a:r>
            <a:r>
              <a:rPr lang="en-US" dirty="0">
                <a:latin typeface="Tahoma" panose="020B0604030504040204" pitchFamily="34" charset="0"/>
                <a:ea typeface="Tahoma" panose="020B0604030504040204" pitchFamily="34" charset="0"/>
                <a:cs typeface="Tahoma" panose="020B0604030504040204" pitchFamily="34" charset="0"/>
              </a:rPr>
              <a:t> 16/3/2015 </a:t>
            </a:r>
            <a:r>
              <a:rPr lang="en-US" dirty="0" err="1">
                <a:latin typeface="Tahoma" panose="020B0604030504040204" pitchFamily="34" charset="0"/>
                <a:ea typeface="Tahoma" panose="020B0604030504040204" pitchFamily="34" charset="0"/>
                <a:cs typeface="Tahoma" panose="020B0604030504040204" pitchFamily="34" charset="0"/>
              </a:rPr>
              <a:t>đối</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với</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cơ</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sở</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giáo</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dục</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mầm</a:t>
            </a:r>
            <a:r>
              <a:rPr lang="en-US" dirty="0">
                <a:latin typeface="Tahoma" panose="020B0604030504040204" pitchFamily="34" charset="0"/>
                <a:ea typeface="Tahoma" panose="020B0604030504040204" pitchFamily="34" charset="0"/>
                <a:cs typeface="Tahoma" panose="020B0604030504040204" pitchFamily="34" charset="0"/>
              </a:rPr>
              <a:t> non </a:t>
            </a:r>
            <a:r>
              <a:rPr lang="en-US" dirty="0" err="1">
                <a:latin typeface="Tahoma" panose="020B0604030504040204" pitchFamily="34" charset="0"/>
                <a:ea typeface="Tahoma" panose="020B0604030504040204" pitchFamily="34" charset="0"/>
                <a:cs typeface="Tahoma" panose="020B0604030504040204" pitchFamily="34" charset="0"/>
              </a:rPr>
              <a:t>công</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lập</a:t>
            </a:r>
            <a:endParaRPr lang="en-US" dirty="0">
              <a:latin typeface="Tahoma" panose="020B0604030504040204" pitchFamily="34" charset="0"/>
              <a:ea typeface="Tahoma" panose="020B0604030504040204" pitchFamily="34" charset="0"/>
              <a:cs typeface="Tahoma" panose="020B0604030504040204" pitchFamily="34" charset="0"/>
            </a:endParaRPr>
          </a:p>
          <a:p>
            <a:pPr>
              <a:lnSpc>
                <a:spcPct val="150000"/>
              </a:lnSpc>
              <a:buFontTx/>
              <a:buChar char="-"/>
            </a:pPr>
            <a:r>
              <a:rPr lang="en-US" dirty="0">
                <a:latin typeface="Tahoma" panose="020B0604030504040204" pitchFamily="34" charset="0"/>
                <a:ea typeface="Tahoma" panose="020B0604030504040204" pitchFamily="34" charset="0"/>
                <a:cs typeface="Tahoma" panose="020B0604030504040204" pitchFamily="34" charset="0"/>
              </a:rPr>
              <a:t>TT </a:t>
            </a:r>
            <a:r>
              <a:rPr lang="en-US" dirty="0" err="1">
                <a:latin typeface="Tahoma" panose="020B0604030504040204" pitchFamily="34" charset="0"/>
                <a:ea typeface="Tahoma" panose="020B0604030504040204" pitchFamily="34" charset="0"/>
                <a:cs typeface="Tahoma" panose="020B0604030504040204" pitchFamily="34" charset="0"/>
              </a:rPr>
              <a:t>số</a:t>
            </a:r>
            <a:r>
              <a:rPr lang="en-US" dirty="0">
                <a:latin typeface="Tahoma" panose="020B0604030504040204" pitchFamily="34" charset="0"/>
                <a:ea typeface="Tahoma" panose="020B0604030504040204" pitchFamily="34" charset="0"/>
                <a:cs typeface="Tahoma" panose="020B0604030504040204" pitchFamily="34" charset="0"/>
              </a:rPr>
              <a:t> 16/2017/TT-BGDĐT </a:t>
            </a:r>
            <a:r>
              <a:rPr lang="en-US" dirty="0" err="1">
                <a:latin typeface="Tahoma" panose="020B0604030504040204" pitchFamily="34" charset="0"/>
                <a:ea typeface="Tahoma" panose="020B0604030504040204" pitchFamily="34" charset="0"/>
                <a:cs typeface="Tahoma" panose="020B0604030504040204" pitchFamily="34" charset="0"/>
              </a:rPr>
              <a:t>ngày</a:t>
            </a:r>
            <a:r>
              <a:rPr lang="en-US" dirty="0">
                <a:latin typeface="Tahoma" panose="020B0604030504040204" pitchFamily="34" charset="0"/>
                <a:ea typeface="Tahoma" panose="020B0604030504040204" pitchFamily="34" charset="0"/>
                <a:cs typeface="Tahoma" panose="020B0604030504040204" pitchFamily="34" charset="0"/>
              </a:rPr>
              <a:t> 12/7/2017 (</a:t>
            </a:r>
            <a:r>
              <a:rPr lang="en-US" dirty="0" err="1">
                <a:latin typeface="Tahoma" panose="020B0604030504040204" pitchFamily="34" charset="0"/>
                <a:ea typeface="Tahoma" panose="020B0604030504040204" pitchFamily="34" charset="0"/>
                <a:cs typeface="Tahoma" panose="020B0604030504040204" pitchFamily="34" charset="0"/>
              </a:rPr>
              <a:t>cơ</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sở</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giáo</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dục</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phổ</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thông</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công</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lập</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2741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1639"/>
          </a:xfrm>
        </p:spPr>
        <p:txBody>
          <a:bodyPr>
            <a:normAutofit/>
          </a:bodyPr>
          <a:lstStyle/>
          <a:p>
            <a:pPr algn="ctr"/>
            <a:r>
              <a:rPr lang="en-US" sz="3000" b="1" dirty="0" err="1" smtClean="0">
                <a:latin typeface="Tahoma" panose="020B0604030504040204" pitchFamily="34" charset="0"/>
                <a:ea typeface="Tahoma" panose="020B0604030504040204" pitchFamily="34" charset="0"/>
                <a:cs typeface="Tahoma" panose="020B0604030504040204" pitchFamily="34" charset="0"/>
              </a:rPr>
              <a:t>Thông</a:t>
            </a:r>
            <a:r>
              <a:rPr lang="en-US" sz="3000" b="1" dirty="0" smtClean="0">
                <a:latin typeface="Tahoma" panose="020B0604030504040204" pitchFamily="34" charset="0"/>
                <a:ea typeface="Tahoma" panose="020B0604030504040204" pitchFamily="34" charset="0"/>
                <a:cs typeface="Tahoma" panose="020B0604030504040204" pitchFamily="34" charset="0"/>
              </a:rPr>
              <a:t> tin </a:t>
            </a:r>
            <a:r>
              <a:rPr lang="en-US" sz="3000" b="1" dirty="0" err="1" smtClean="0">
                <a:latin typeface="Tahoma" panose="020B0604030504040204" pitchFamily="34" charset="0"/>
                <a:ea typeface="Tahoma" panose="020B0604030504040204" pitchFamily="34" charset="0"/>
                <a:cs typeface="Tahoma" panose="020B0604030504040204" pitchFamily="34" charset="0"/>
              </a:rPr>
              <a:t>cập</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nhật</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về</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việc</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hướng</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dẫn</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vị</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trí</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việc</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làm</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912090" y="1289916"/>
            <a:ext cx="10515600" cy="5323320"/>
          </a:xfrm>
        </p:spPr>
        <p:txBody>
          <a:bodyPr>
            <a:normAutofit/>
          </a:bodyPr>
          <a:lstStyle/>
          <a:p>
            <a:pPr marL="0" indent="0">
              <a:lnSpc>
                <a:spcPct val="120000"/>
              </a:lnSpc>
              <a:spcBef>
                <a:spcPts val="0"/>
              </a:spcBef>
              <a:buNone/>
            </a:pPr>
            <a:r>
              <a:rPr lang="en-US" sz="2400" b="1" i="1" dirty="0" smtClean="0">
                <a:solidFill>
                  <a:srgbClr val="006600"/>
                </a:solidFill>
              </a:rPr>
              <a:t>1.2. </a:t>
            </a:r>
            <a:r>
              <a:rPr lang="en-US" sz="2400" b="1" i="1" dirty="0" err="1" smtClean="0">
                <a:solidFill>
                  <a:srgbClr val="006600"/>
                </a:solidFill>
              </a:rPr>
              <a:t>Văn</a:t>
            </a:r>
            <a:r>
              <a:rPr lang="en-US" sz="2400" b="1" i="1" dirty="0" smtClean="0">
                <a:solidFill>
                  <a:srgbClr val="006600"/>
                </a:solidFill>
              </a:rPr>
              <a:t> </a:t>
            </a:r>
            <a:r>
              <a:rPr lang="en-US" sz="2400" b="1" i="1" dirty="0" err="1" smtClean="0">
                <a:solidFill>
                  <a:srgbClr val="006600"/>
                </a:solidFill>
              </a:rPr>
              <a:t>bản</a:t>
            </a:r>
            <a:r>
              <a:rPr lang="en-US" sz="2400" b="1" i="1" dirty="0" smtClean="0">
                <a:solidFill>
                  <a:srgbClr val="006600"/>
                </a:solidFill>
              </a:rPr>
              <a:t> </a:t>
            </a:r>
            <a:r>
              <a:rPr lang="en-US" sz="2400" b="1" i="1" dirty="0" err="1" smtClean="0">
                <a:solidFill>
                  <a:srgbClr val="006600"/>
                </a:solidFill>
              </a:rPr>
              <a:t>cập</a:t>
            </a:r>
            <a:r>
              <a:rPr lang="en-US" sz="2400" b="1" i="1" dirty="0" smtClean="0">
                <a:solidFill>
                  <a:srgbClr val="006600"/>
                </a:solidFill>
              </a:rPr>
              <a:t> </a:t>
            </a:r>
            <a:r>
              <a:rPr lang="en-US" sz="2400" b="1" i="1" dirty="0" err="1" smtClean="0">
                <a:solidFill>
                  <a:srgbClr val="006600"/>
                </a:solidFill>
              </a:rPr>
              <a:t>nhật</a:t>
            </a:r>
            <a:r>
              <a:rPr lang="en-US" sz="2400" b="1" i="1" dirty="0" smtClean="0">
                <a:solidFill>
                  <a:srgbClr val="006600"/>
                </a:solidFill>
              </a:rPr>
              <a:t> </a:t>
            </a:r>
            <a:r>
              <a:rPr lang="en-US" sz="2400" b="1" i="1" dirty="0" err="1" smtClean="0">
                <a:solidFill>
                  <a:srgbClr val="006600"/>
                </a:solidFill>
              </a:rPr>
              <a:t>mới</a:t>
            </a:r>
            <a:r>
              <a:rPr lang="en-US" sz="2400" b="1" i="1" dirty="0" smtClean="0">
                <a:solidFill>
                  <a:srgbClr val="006600"/>
                </a:solidFill>
              </a:rPr>
              <a:t>:</a:t>
            </a:r>
          </a:p>
          <a:p>
            <a:pPr marL="0" indent="0">
              <a:lnSpc>
                <a:spcPct val="120000"/>
              </a:lnSpc>
              <a:spcBef>
                <a:spcPts val="0"/>
              </a:spcBef>
              <a:buNone/>
            </a:pPr>
            <a:r>
              <a:rPr lang="en-US" sz="2400" dirty="0" smtClean="0"/>
              <a:t>- NĐ </a:t>
            </a:r>
            <a:r>
              <a:rPr lang="en-US" sz="2400" dirty="0" err="1" smtClean="0"/>
              <a:t>số</a:t>
            </a:r>
            <a:r>
              <a:rPr lang="en-US" sz="2400" dirty="0" smtClean="0"/>
              <a:t> </a:t>
            </a:r>
            <a:r>
              <a:rPr lang="en-US" sz="2400" b="1" dirty="0" smtClean="0"/>
              <a:t>106</a:t>
            </a:r>
            <a:r>
              <a:rPr lang="en-US" sz="2400" dirty="0" smtClean="0"/>
              <a:t> </a:t>
            </a:r>
            <a:r>
              <a:rPr lang="en-US" sz="2400" dirty="0" err="1"/>
              <a:t>về</a:t>
            </a:r>
            <a:r>
              <a:rPr lang="en-US" sz="2400" dirty="0"/>
              <a:t> VTVL </a:t>
            </a:r>
            <a:r>
              <a:rPr lang="en-US" sz="2400" dirty="0" err="1"/>
              <a:t>và</a:t>
            </a:r>
            <a:r>
              <a:rPr lang="en-US" sz="2400" dirty="0"/>
              <a:t> </a:t>
            </a:r>
            <a:r>
              <a:rPr lang="en-US" sz="2400" dirty="0" err="1"/>
              <a:t>số</a:t>
            </a:r>
            <a:r>
              <a:rPr lang="en-US" sz="2400" dirty="0"/>
              <a:t> </a:t>
            </a:r>
            <a:r>
              <a:rPr lang="en-US" sz="2400" dirty="0" err="1"/>
              <a:t>lượng</a:t>
            </a:r>
            <a:r>
              <a:rPr lang="en-US" sz="2400" dirty="0"/>
              <a:t> </a:t>
            </a:r>
            <a:r>
              <a:rPr lang="en-US" sz="2400" dirty="0" err="1"/>
              <a:t>người</a:t>
            </a:r>
            <a:r>
              <a:rPr lang="en-US" sz="2400" dirty="0"/>
              <a:t> </a:t>
            </a:r>
            <a:r>
              <a:rPr lang="en-US" sz="2400" dirty="0" err="1"/>
              <a:t>làm</a:t>
            </a:r>
            <a:r>
              <a:rPr lang="en-US" sz="2400" dirty="0"/>
              <a:t> </a:t>
            </a:r>
            <a:r>
              <a:rPr lang="en-US" sz="2400" dirty="0" err="1"/>
              <a:t>việc</a:t>
            </a:r>
            <a:r>
              <a:rPr lang="en-US" sz="2400" dirty="0"/>
              <a:t> </a:t>
            </a:r>
            <a:r>
              <a:rPr lang="en-US" sz="2400" dirty="0" err="1"/>
              <a:t>trong</a:t>
            </a:r>
            <a:r>
              <a:rPr lang="en-US" sz="2400" dirty="0"/>
              <a:t> </a:t>
            </a:r>
            <a:r>
              <a:rPr lang="en-US" sz="2400" dirty="0" err="1"/>
              <a:t>đơn</a:t>
            </a:r>
            <a:r>
              <a:rPr lang="en-US" sz="2400" dirty="0"/>
              <a:t> </a:t>
            </a:r>
            <a:r>
              <a:rPr lang="en-US" sz="2400" dirty="0" err="1"/>
              <a:t>vị</a:t>
            </a:r>
            <a:r>
              <a:rPr lang="en-US" sz="2400" dirty="0"/>
              <a:t> </a:t>
            </a:r>
            <a:r>
              <a:rPr lang="en-US" sz="2400" dirty="0" err="1"/>
              <a:t>sự</a:t>
            </a:r>
            <a:r>
              <a:rPr lang="en-US" sz="2400" dirty="0"/>
              <a:t> </a:t>
            </a:r>
            <a:r>
              <a:rPr lang="en-US" sz="2400" dirty="0" err="1"/>
              <a:t>nghiệp</a:t>
            </a:r>
            <a:r>
              <a:rPr lang="en-US" sz="2400" dirty="0"/>
              <a:t> </a:t>
            </a:r>
            <a:r>
              <a:rPr lang="en-US" sz="2400" dirty="0" err="1"/>
              <a:t>công</a:t>
            </a:r>
            <a:r>
              <a:rPr lang="en-US" sz="2400" dirty="0"/>
              <a:t> </a:t>
            </a:r>
            <a:r>
              <a:rPr lang="en-US" sz="2400" dirty="0" err="1" smtClean="0"/>
              <a:t>lập</a:t>
            </a:r>
            <a:r>
              <a:rPr lang="en-US" sz="2400" dirty="0" smtClean="0"/>
              <a:t>: </a:t>
            </a:r>
            <a:r>
              <a:rPr lang="en-US" sz="2400" dirty="0" err="1" smtClean="0"/>
              <a:t>điều</a:t>
            </a:r>
            <a:r>
              <a:rPr lang="en-US" sz="2400" dirty="0" smtClean="0"/>
              <a:t> </a:t>
            </a:r>
            <a:r>
              <a:rPr lang="en-US" sz="2400" dirty="0" err="1" smtClean="0"/>
              <a:t>chỉnh</a:t>
            </a:r>
            <a:r>
              <a:rPr lang="en-US" sz="2400" dirty="0" smtClean="0"/>
              <a:t> </a:t>
            </a:r>
            <a:r>
              <a:rPr lang="en-US" sz="2400" dirty="0" err="1" smtClean="0"/>
              <a:t>danh</a:t>
            </a:r>
            <a:r>
              <a:rPr lang="en-US" sz="2400" dirty="0" smtClean="0"/>
              <a:t> </a:t>
            </a:r>
            <a:r>
              <a:rPr lang="en-US" sz="2400" dirty="0" err="1" smtClean="0"/>
              <a:t>mục</a:t>
            </a:r>
            <a:r>
              <a:rPr lang="en-US" sz="2400" dirty="0" smtClean="0"/>
              <a:t> VTVL </a:t>
            </a:r>
            <a:r>
              <a:rPr lang="en-US" sz="2400" dirty="0" err="1" smtClean="0"/>
              <a:t>và</a:t>
            </a:r>
            <a:r>
              <a:rPr lang="en-US" sz="2400" dirty="0" smtClean="0"/>
              <a:t> </a:t>
            </a:r>
            <a:r>
              <a:rPr lang="en-US" sz="2400" dirty="0" err="1" smtClean="0"/>
              <a:t>thẩm</a:t>
            </a:r>
            <a:r>
              <a:rPr lang="en-US" sz="2400" dirty="0" smtClean="0"/>
              <a:t> </a:t>
            </a:r>
            <a:r>
              <a:rPr lang="en-US" sz="2400" dirty="0" err="1" smtClean="0"/>
              <a:t>quyền</a:t>
            </a:r>
            <a:r>
              <a:rPr lang="en-US" sz="2400" dirty="0" smtClean="0"/>
              <a:t> </a:t>
            </a:r>
            <a:r>
              <a:rPr lang="en-US" sz="2400" dirty="0" err="1" smtClean="0"/>
              <a:t>hướng</a:t>
            </a:r>
            <a:r>
              <a:rPr lang="en-US" sz="2400" dirty="0" smtClean="0"/>
              <a:t> </a:t>
            </a:r>
            <a:r>
              <a:rPr lang="en-US" sz="2400" dirty="0" err="1" smtClean="0"/>
              <a:t>dẫn</a:t>
            </a:r>
            <a:r>
              <a:rPr lang="en-US" sz="2400" dirty="0" smtClean="0"/>
              <a:t> VTVL</a:t>
            </a:r>
          </a:p>
          <a:p>
            <a:pPr>
              <a:lnSpc>
                <a:spcPct val="120000"/>
              </a:lnSpc>
              <a:spcBef>
                <a:spcPts val="0"/>
              </a:spcBef>
              <a:buFontTx/>
              <a:buChar char="-"/>
            </a:pPr>
            <a:r>
              <a:rPr lang="en-US" sz="2400" dirty="0" smtClean="0"/>
              <a:t>NQ </a:t>
            </a:r>
            <a:r>
              <a:rPr lang="en-US" sz="2400" dirty="0" err="1" smtClean="0"/>
              <a:t>số</a:t>
            </a:r>
            <a:r>
              <a:rPr lang="en-US" sz="2400" dirty="0" smtClean="0"/>
              <a:t> </a:t>
            </a:r>
            <a:r>
              <a:rPr lang="en-US" sz="2400" b="1" dirty="0" smtClean="0"/>
              <a:t>102</a:t>
            </a:r>
            <a:r>
              <a:rPr lang="en-US" sz="2400" dirty="0" smtClean="0"/>
              <a:t>: </a:t>
            </a:r>
            <a:r>
              <a:rPr lang="en-US" sz="2400" dirty="0" err="1" smtClean="0"/>
              <a:t>giao</a:t>
            </a:r>
            <a:r>
              <a:rPr lang="en-US" sz="2400" dirty="0" smtClean="0"/>
              <a:t> </a:t>
            </a:r>
            <a:r>
              <a:rPr lang="en-US" sz="2400" dirty="0" err="1" smtClean="0"/>
              <a:t>Bộ</a:t>
            </a:r>
            <a:r>
              <a:rPr lang="en-US" sz="2400" dirty="0" smtClean="0"/>
              <a:t> GDĐT </a:t>
            </a:r>
            <a:r>
              <a:rPr lang="en-US" sz="2400" dirty="0" err="1" smtClean="0"/>
              <a:t>rà</a:t>
            </a:r>
            <a:r>
              <a:rPr lang="en-US" sz="2400" dirty="0" smtClean="0"/>
              <a:t> </a:t>
            </a:r>
            <a:r>
              <a:rPr lang="en-US" sz="2400" dirty="0" err="1" smtClean="0"/>
              <a:t>soát</a:t>
            </a:r>
            <a:r>
              <a:rPr lang="en-US" sz="2400" dirty="0" smtClean="0"/>
              <a:t>, </a:t>
            </a:r>
            <a:r>
              <a:rPr lang="en-US" sz="2400" dirty="0" err="1" smtClean="0"/>
              <a:t>điều</a:t>
            </a:r>
            <a:r>
              <a:rPr lang="en-US" sz="2400" dirty="0" smtClean="0"/>
              <a:t> </a:t>
            </a:r>
            <a:r>
              <a:rPr lang="en-US" sz="2400" dirty="0" err="1" smtClean="0"/>
              <a:t>chỉnh</a:t>
            </a:r>
            <a:r>
              <a:rPr lang="en-US" sz="2400" dirty="0" smtClean="0"/>
              <a:t> </a:t>
            </a:r>
            <a:r>
              <a:rPr lang="en-US" sz="2400" dirty="0" err="1" smtClean="0"/>
              <a:t>định</a:t>
            </a:r>
            <a:r>
              <a:rPr lang="en-US" sz="2400" dirty="0" smtClean="0"/>
              <a:t> </a:t>
            </a:r>
            <a:r>
              <a:rPr lang="en-US" sz="2400" dirty="0" err="1" smtClean="0"/>
              <a:t>mức</a:t>
            </a:r>
            <a:r>
              <a:rPr lang="en-US" sz="2400" dirty="0" smtClean="0"/>
              <a:t> </a:t>
            </a:r>
            <a:r>
              <a:rPr lang="en-US" sz="2400" dirty="0" err="1" smtClean="0"/>
              <a:t>giáo</a:t>
            </a:r>
            <a:r>
              <a:rPr lang="en-US" sz="2400" dirty="0" smtClean="0"/>
              <a:t> </a:t>
            </a:r>
            <a:r>
              <a:rPr lang="en-US" sz="2400" dirty="0" err="1" smtClean="0"/>
              <a:t>viên</a:t>
            </a:r>
            <a:r>
              <a:rPr lang="en-US" sz="2400" dirty="0" smtClean="0"/>
              <a:t>/</a:t>
            </a:r>
            <a:r>
              <a:rPr lang="en-US" sz="2400" dirty="0" err="1" smtClean="0"/>
              <a:t>lớp</a:t>
            </a:r>
            <a:r>
              <a:rPr lang="en-US" sz="2400" dirty="0" smtClean="0"/>
              <a:t>…</a:t>
            </a:r>
          </a:p>
          <a:p>
            <a:pPr>
              <a:lnSpc>
                <a:spcPct val="120000"/>
              </a:lnSpc>
              <a:spcBef>
                <a:spcPts val="0"/>
              </a:spcBef>
              <a:buFontTx/>
              <a:buChar char="-"/>
            </a:pPr>
            <a:r>
              <a:rPr lang="en-US" sz="2400" dirty="0" smtClean="0"/>
              <a:t>KL </a:t>
            </a:r>
            <a:r>
              <a:rPr lang="en-US" sz="2400" b="1" dirty="0"/>
              <a:t>28-</a:t>
            </a:r>
            <a:r>
              <a:rPr lang="en-US" sz="2400" dirty="0"/>
              <a:t>KL/TW </a:t>
            </a:r>
            <a:r>
              <a:rPr lang="en-US" sz="2400" dirty="0" err="1"/>
              <a:t>năm</a:t>
            </a:r>
            <a:r>
              <a:rPr lang="en-US" sz="2400" dirty="0"/>
              <a:t> 2022 </a:t>
            </a:r>
            <a:r>
              <a:rPr lang="en-US" sz="2400" dirty="0" err="1"/>
              <a:t>về</a:t>
            </a:r>
            <a:r>
              <a:rPr lang="en-US" sz="2400" dirty="0"/>
              <a:t> </a:t>
            </a:r>
            <a:r>
              <a:rPr lang="en-US" sz="2400" dirty="0" err="1"/>
              <a:t>tinh</a:t>
            </a:r>
            <a:r>
              <a:rPr lang="en-US" sz="2400" dirty="0"/>
              <a:t> </a:t>
            </a:r>
            <a:r>
              <a:rPr lang="en-US" sz="2400" dirty="0" err="1"/>
              <a:t>giản</a:t>
            </a:r>
            <a:r>
              <a:rPr lang="en-US" sz="2400" dirty="0"/>
              <a:t> </a:t>
            </a:r>
            <a:r>
              <a:rPr lang="en-US" sz="2400" dirty="0" err="1"/>
              <a:t>biên</a:t>
            </a:r>
            <a:r>
              <a:rPr lang="en-US" sz="2400" dirty="0"/>
              <a:t> </a:t>
            </a:r>
            <a:r>
              <a:rPr lang="en-US" sz="2400" dirty="0" err="1" smtClean="0"/>
              <a:t>chế</a:t>
            </a:r>
            <a:r>
              <a:rPr lang="en-US" sz="2400" dirty="0" smtClean="0"/>
              <a:t>: </a:t>
            </a:r>
            <a:r>
              <a:rPr lang="en-US" sz="2400" dirty="0" err="1"/>
              <a:t>s</a:t>
            </a:r>
            <a:r>
              <a:rPr lang="en-US" sz="2400" dirty="0" err="1" smtClean="0"/>
              <a:t>ửa</a:t>
            </a:r>
            <a:r>
              <a:rPr lang="en-US" sz="2400" dirty="0" smtClean="0"/>
              <a:t> </a:t>
            </a:r>
            <a:r>
              <a:rPr lang="en-US" sz="2400" dirty="0" err="1" smtClean="0"/>
              <a:t>đổi</a:t>
            </a:r>
            <a:r>
              <a:rPr lang="en-US" sz="2400" dirty="0" smtClean="0"/>
              <a:t> </a:t>
            </a:r>
            <a:r>
              <a:rPr lang="en-US" sz="2400" dirty="0" err="1"/>
              <a:t>các</a:t>
            </a:r>
            <a:r>
              <a:rPr lang="en-US" sz="2400" dirty="0"/>
              <a:t> </a:t>
            </a:r>
            <a:r>
              <a:rPr lang="en-US" sz="2400" dirty="0" err="1"/>
              <a:t>quy</a:t>
            </a:r>
            <a:r>
              <a:rPr lang="en-US" sz="2400" dirty="0"/>
              <a:t> </a:t>
            </a:r>
            <a:r>
              <a:rPr lang="en-US" sz="2400" dirty="0" err="1"/>
              <a:t>định</a:t>
            </a:r>
            <a:r>
              <a:rPr lang="en-US" sz="2400" dirty="0"/>
              <a:t> </a:t>
            </a:r>
            <a:r>
              <a:rPr lang="en-US" sz="2400" dirty="0" err="1"/>
              <a:t>xác</a:t>
            </a:r>
            <a:r>
              <a:rPr lang="en-US" sz="2400" dirty="0"/>
              <a:t> </a:t>
            </a:r>
            <a:r>
              <a:rPr lang="en-US" sz="2400" dirty="0" err="1"/>
              <a:t>định</a:t>
            </a:r>
            <a:r>
              <a:rPr lang="en-US" sz="2400" dirty="0"/>
              <a:t> </a:t>
            </a:r>
            <a:r>
              <a:rPr lang="en-US" sz="2400" dirty="0" err="1"/>
              <a:t>biên</a:t>
            </a:r>
            <a:r>
              <a:rPr lang="en-US" sz="2400" dirty="0"/>
              <a:t> </a:t>
            </a:r>
            <a:r>
              <a:rPr lang="en-US" sz="2400" dirty="0" err="1"/>
              <a:t>chế</a:t>
            </a:r>
            <a:r>
              <a:rPr lang="en-US" sz="2400" dirty="0"/>
              <a:t> </a:t>
            </a:r>
            <a:r>
              <a:rPr lang="en-US" sz="2400" dirty="0" err="1" smtClean="0"/>
              <a:t>phù</a:t>
            </a:r>
            <a:r>
              <a:rPr lang="en-US" sz="2400" dirty="0" smtClean="0"/>
              <a:t> </a:t>
            </a:r>
            <a:r>
              <a:rPr lang="en-US" sz="2400" dirty="0" err="1"/>
              <a:t>hợp</a:t>
            </a:r>
            <a:r>
              <a:rPr lang="en-US" sz="2400" dirty="0"/>
              <a:t> </a:t>
            </a:r>
            <a:r>
              <a:rPr lang="en-US" sz="2400" dirty="0" err="1"/>
              <a:t>với</a:t>
            </a:r>
            <a:r>
              <a:rPr lang="en-US" sz="2400" dirty="0"/>
              <a:t> </a:t>
            </a:r>
            <a:r>
              <a:rPr lang="en-US" sz="2400" dirty="0" err="1"/>
              <a:t>điều</a:t>
            </a:r>
            <a:r>
              <a:rPr lang="en-US" sz="2400" dirty="0"/>
              <a:t> </a:t>
            </a:r>
            <a:r>
              <a:rPr lang="en-US" sz="2400" dirty="0" err="1"/>
              <a:t>kiện</a:t>
            </a:r>
            <a:r>
              <a:rPr lang="en-US" sz="2400" dirty="0"/>
              <a:t> </a:t>
            </a:r>
            <a:r>
              <a:rPr lang="en-US" sz="2400" dirty="0" err="1"/>
              <a:t>thực</a:t>
            </a:r>
            <a:r>
              <a:rPr lang="en-US" sz="2400" dirty="0"/>
              <a:t> </a:t>
            </a:r>
            <a:r>
              <a:rPr lang="en-US" sz="2400" dirty="0" err="1"/>
              <a:t>tế</a:t>
            </a:r>
            <a:r>
              <a:rPr lang="en-US" sz="2400" dirty="0"/>
              <a:t> </a:t>
            </a:r>
            <a:r>
              <a:rPr lang="en-US" sz="2400" dirty="0" err="1"/>
              <a:t>của</a:t>
            </a:r>
            <a:r>
              <a:rPr lang="en-US" sz="2400" dirty="0"/>
              <a:t> </a:t>
            </a:r>
            <a:r>
              <a:rPr lang="en-US" sz="2400" dirty="0" err="1"/>
              <a:t>vùng</a:t>
            </a:r>
            <a:r>
              <a:rPr lang="en-US" sz="2400" dirty="0"/>
              <a:t>, </a:t>
            </a:r>
            <a:r>
              <a:rPr lang="en-US" sz="2400" dirty="0" err="1"/>
              <a:t>miền</a:t>
            </a:r>
            <a:r>
              <a:rPr lang="en-US" sz="2400" dirty="0" smtClean="0"/>
              <a:t>,…</a:t>
            </a:r>
          </a:p>
          <a:p>
            <a:pPr>
              <a:lnSpc>
                <a:spcPct val="120000"/>
              </a:lnSpc>
              <a:spcBef>
                <a:spcPts val="0"/>
              </a:spcBef>
              <a:buFontTx/>
              <a:buChar char="-"/>
            </a:pPr>
            <a:r>
              <a:rPr lang="en-US" sz="2400" dirty="0" smtClean="0"/>
              <a:t>KL </a:t>
            </a:r>
            <a:r>
              <a:rPr lang="en-US" sz="2400" b="1" dirty="0" smtClean="0"/>
              <a:t>40</a:t>
            </a:r>
            <a:r>
              <a:rPr lang="en-US" sz="2400" dirty="0" smtClean="0"/>
              <a:t>-KL/TW </a:t>
            </a:r>
            <a:r>
              <a:rPr lang="en-US" sz="2400" dirty="0" err="1"/>
              <a:t>về</a:t>
            </a:r>
            <a:r>
              <a:rPr lang="en-US" sz="2400" dirty="0"/>
              <a:t> </a:t>
            </a:r>
            <a:r>
              <a:rPr lang="en-US" sz="2400" dirty="0" err="1"/>
              <a:t>nâng</a:t>
            </a:r>
            <a:r>
              <a:rPr lang="en-US" sz="2400" dirty="0"/>
              <a:t> </a:t>
            </a:r>
            <a:r>
              <a:rPr lang="en-US" sz="2400" dirty="0" err="1"/>
              <a:t>cao</a:t>
            </a:r>
            <a:r>
              <a:rPr lang="en-US" sz="2400" dirty="0"/>
              <a:t> </a:t>
            </a:r>
            <a:r>
              <a:rPr lang="en-US" sz="2400" dirty="0" err="1"/>
              <a:t>hiệu</a:t>
            </a:r>
            <a:r>
              <a:rPr lang="en-US" sz="2400" dirty="0"/>
              <a:t> </a:t>
            </a:r>
            <a:r>
              <a:rPr lang="en-US" sz="2400" dirty="0" err="1"/>
              <a:t>quả</a:t>
            </a:r>
            <a:r>
              <a:rPr lang="en-US" sz="2400" dirty="0"/>
              <a:t> </a:t>
            </a:r>
            <a:r>
              <a:rPr lang="en-US" sz="2400" dirty="0" err="1"/>
              <a:t>công</a:t>
            </a:r>
            <a:r>
              <a:rPr lang="en-US" sz="2400" dirty="0"/>
              <a:t> </a:t>
            </a:r>
            <a:r>
              <a:rPr lang="en-US" sz="2400" dirty="0" err="1"/>
              <a:t>tác</a:t>
            </a:r>
            <a:r>
              <a:rPr lang="en-US" sz="2400" dirty="0"/>
              <a:t> </a:t>
            </a:r>
            <a:r>
              <a:rPr lang="en-US" sz="2400" dirty="0" err="1"/>
              <a:t>quản</a:t>
            </a:r>
            <a:r>
              <a:rPr lang="en-US" sz="2400" dirty="0"/>
              <a:t> </a:t>
            </a:r>
            <a:r>
              <a:rPr lang="en-US" sz="2400" dirty="0" err="1"/>
              <a:t>lý</a:t>
            </a:r>
            <a:r>
              <a:rPr lang="en-US" sz="2400" dirty="0"/>
              <a:t> </a:t>
            </a:r>
            <a:r>
              <a:rPr lang="en-US" sz="2400" dirty="0" err="1"/>
              <a:t>biên</a:t>
            </a:r>
            <a:r>
              <a:rPr lang="en-US" sz="2400" dirty="0"/>
              <a:t> </a:t>
            </a:r>
            <a:r>
              <a:rPr lang="en-US" sz="2400" dirty="0" err="1" smtClean="0"/>
              <a:t>chế</a:t>
            </a:r>
            <a:r>
              <a:rPr lang="en-US" sz="2400" dirty="0" smtClean="0"/>
              <a:t>: </a:t>
            </a:r>
            <a:r>
              <a:rPr lang="en-US" sz="2400" dirty="0" err="1"/>
              <a:t>Biên</a:t>
            </a:r>
            <a:r>
              <a:rPr lang="en-US" sz="2400" dirty="0"/>
              <a:t> </a:t>
            </a:r>
            <a:r>
              <a:rPr lang="en-US" sz="2400" dirty="0" err="1"/>
              <a:t>chế</a:t>
            </a:r>
            <a:r>
              <a:rPr lang="en-US" sz="2400" dirty="0"/>
              <a:t> </a:t>
            </a:r>
            <a:r>
              <a:rPr lang="en-US" sz="2400" dirty="0" err="1"/>
              <a:t>được</a:t>
            </a:r>
            <a:r>
              <a:rPr lang="en-US" sz="2400" dirty="0"/>
              <a:t> </a:t>
            </a:r>
            <a:r>
              <a:rPr lang="en-US" sz="2400" dirty="0" err="1"/>
              <a:t>giao</a:t>
            </a:r>
            <a:r>
              <a:rPr lang="en-US" sz="2400" dirty="0"/>
              <a:t> </a:t>
            </a:r>
            <a:r>
              <a:rPr lang="en-US" sz="2400" dirty="0" err="1"/>
              <a:t>giai</a:t>
            </a:r>
            <a:r>
              <a:rPr lang="en-US" sz="2400" dirty="0"/>
              <a:t> </a:t>
            </a:r>
            <a:r>
              <a:rPr lang="en-US" sz="2400" dirty="0" err="1"/>
              <a:t>đoạn</a:t>
            </a:r>
            <a:r>
              <a:rPr lang="en-US" sz="2400" dirty="0"/>
              <a:t> 2022 - 2026 </a:t>
            </a:r>
            <a:r>
              <a:rPr lang="en-US" sz="2400" dirty="0" err="1"/>
              <a:t>không</a:t>
            </a:r>
            <a:r>
              <a:rPr lang="en-US" sz="2400" dirty="0"/>
              <a:t> </a:t>
            </a:r>
            <a:r>
              <a:rPr lang="en-US" sz="2400" dirty="0" err="1"/>
              <a:t>bao</a:t>
            </a:r>
            <a:r>
              <a:rPr lang="en-US" sz="2400" dirty="0"/>
              <a:t> </a:t>
            </a:r>
            <a:r>
              <a:rPr lang="en-US" sz="2400" dirty="0" err="1"/>
              <a:t>gồm</a:t>
            </a:r>
            <a:r>
              <a:rPr lang="en-US" sz="2400" dirty="0"/>
              <a:t> </a:t>
            </a:r>
            <a:r>
              <a:rPr lang="en-US" sz="2400" dirty="0" smtClean="0"/>
              <a:t>LĐHĐ…</a:t>
            </a:r>
          </a:p>
          <a:p>
            <a:pPr>
              <a:lnSpc>
                <a:spcPct val="120000"/>
              </a:lnSpc>
              <a:spcBef>
                <a:spcPts val="0"/>
              </a:spcBef>
              <a:buFontTx/>
              <a:buChar char="-"/>
            </a:pPr>
            <a:r>
              <a:rPr lang="en-US" sz="2400" dirty="0" smtClean="0"/>
              <a:t>QĐ </a:t>
            </a:r>
            <a:r>
              <a:rPr lang="en-US" sz="2400" b="1" dirty="0"/>
              <a:t>1046</a:t>
            </a:r>
            <a:r>
              <a:rPr lang="en-US" sz="2400" dirty="0"/>
              <a:t>/QĐ-</a:t>
            </a:r>
            <a:r>
              <a:rPr lang="en-US" sz="2400" dirty="0" err="1"/>
              <a:t>TTg</a:t>
            </a:r>
            <a:r>
              <a:rPr lang="en-US" sz="2400" dirty="0"/>
              <a:t> </a:t>
            </a:r>
            <a:r>
              <a:rPr lang="en-US" sz="2400" dirty="0" err="1"/>
              <a:t>về</a:t>
            </a:r>
            <a:r>
              <a:rPr lang="en-US" sz="2400" dirty="0"/>
              <a:t> </a:t>
            </a:r>
            <a:r>
              <a:rPr lang="en-US" sz="2400" dirty="0" err="1"/>
              <a:t>Kế</a:t>
            </a:r>
            <a:r>
              <a:rPr lang="en-US" sz="2400" dirty="0"/>
              <a:t> </a:t>
            </a:r>
            <a:r>
              <a:rPr lang="en-US" sz="2400" dirty="0" err="1"/>
              <a:t>hoạch</a:t>
            </a:r>
            <a:r>
              <a:rPr lang="en-US" sz="2400" dirty="0"/>
              <a:t> </a:t>
            </a:r>
            <a:r>
              <a:rPr lang="en-US" sz="2400" dirty="0" err="1"/>
              <a:t>thực</a:t>
            </a:r>
            <a:r>
              <a:rPr lang="en-US" sz="2400" dirty="0"/>
              <a:t> </a:t>
            </a:r>
            <a:r>
              <a:rPr lang="en-US" sz="2400" dirty="0" err="1"/>
              <a:t>hiện</a:t>
            </a:r>
            <a:r>
              <a:rPr lang="en-US" sz="2400" dirty="0"/>
              <a:t> </a:t>
            </a:r>
            <a:r>
              <a:rPr lang="en-US" sz="2400" dirty="0" smtClean="0"/>
              <a:t>KL 28 </a:t>
            </a:r>
            <a:r>
              <a:rPr lang="en-US" sz="2400" dirty="0" err="1" smtClean="0"/>
              <a:t>và</a:t>
            </a:r>
            <a:r>
              <a:rPr lang="en-US" sz="2400" dirty="0" smtClean="0"/>
              <a:t> KL 40… </a:t>
            </a:r>
            <a:r>
              <a:rPr lang="en-US" sz="2400" dirty="0" err="1" smtClean="0"/>
              <a:t>trong</a:t>
            </a:r>
            <a:r>
              <a:rPr lang="en-US" sz="2400" dirty="0" smtClean="0"/>
              <a:t> </a:t>
            </a:r>
            <a:r>
              <a:rPr lang="en-US" sz="2400" dirty="0" err="1" smtClean="0"/>
              <a:t>đó</a:t>
            </a:r>
            <a:r>
              <a:rPr lang="en-US" sz="2400" dirty="0" smtClean="0"/>
              <a:t> </a:t>
            </a:r>
            <a:r>
              <a:rPr lang="en-US" sz="2400" dirty="0" err="1" smtClean="0"/>
              <a:t>giao</a:t>
            </a:r>
            <a:r>
              <a:rPr lang="en-US" sz="2400" dirty="0" smtClean="0"/>
              <a:t> </a:t>
            </a:r>
            <a:r>
              <a:rPr lang="en-US" sz="2400" dirty="0" err="1" smtClean="0"/>
              <a:t>Bộ</a:t>
            </a:r>
            <a:r>
              <a:rPr lang="en-US" sz="2400" dirty="0" smtClean="0"/>
              <a:t> GDĐT </a:t>
            </a:r>
            <a:r>
              <a:rPr lang="en-US" sz="2400" dirty="0" err="1" smtClean="0"/>
              <a:t>sửa</a:t>
            </a:r>
            <a:r>
              <a:rPr lang="en-US" sz="2400" dirty="0" smtClean="0"/>
              <a:t> </a:t>
            </a:r>
            <a:r>
              <a:rPr lang="en-US" sz="2400" dirty="0" err="1" smtClean="0"/>
              <a:t>đổi</a:t>
            </a:r>
            <a:r>
              <a:rPr lang="en-US" sz="2400" dirty="0" smtClean="0"/>
              <a:t> </a:t>
            </a:r>
            <a:r>
              <a:rPr lang="en-US" sz="2400" dirty="0" err="1" smtClean="0"/>
              <a:t>định</a:t>
            </a:r>
            <a:r>
              <a:rPr lang="en-US" sz="2400" dirty="0" smtClean="0"/>
              <a:t> </a:t>
            </a:r>
            <a:r>
              <a:rPr lang="en-US" sz="2400" dirty="0" err="1" smtClean="0"/>
              <a:t>mức</a:t>
            </a:r>
            <a:r>
              <a:rPr lang="en-US" sz="2400" dirty="0" smtClean="0"/>
              <a:t> GV/</a:t>
            </a:r>
            <a:r>
              <a:rPr lang="en-US" sz="2400" dirty="0" err="1" smtClean="0"/>
              <a:t>lớp</a:t>
            </a:r>
            <a:r>
              <a:rPr lang="en-US" sz="2400" dirty="0" smtClean="0"/>
              <a:t>…</a:t>
            </a:r>
          </a:p>
          <a:p>
            <a:pPr marL="0" indent="0">
              <a:lnSpc>
                <a:spcPct val="120000"/>
              </a:lnSpc>
              <a:spcBef>
                <a:spcPts val="0"/>
              </a:spcBef>
              <a:buNone/>
            </a:pPr>
            <a:r>
              <a:rPr lang="en-US" sz="2400" dirty="0" smtClean="0">
                <a:solidFill>
                  <a:srgbClr val="FF0000"/>
                </a:solidFill>
              </a:rPr>
              <a:t>=&gt; </a:t>
            </a:r>
            <a:r>
              <a:rPr lang="en-US" sz="2400" dirty="0" err="1" smtClean="0">
                <a:solidFill>
                  <a:srgbClr val="FF0000"/>
                </a:solidFill>
              </a:rPr>
              <a:t>Bộ</a:t>
            </a:r>
            <a:r>
              <a:rPr lang="en-US" sz="2400" dirty="0" smtClean="0">
                <a:solidFill>
                  <a:srgbClr val="FF0000"/>
                </a:solidFill>
              </a:rPr>
              <a:t> GDĐT </a:t>
            </a:r>
            <a:r>
              <a:rPr lang="en-US" sz="2400" dirty="0" err="1" smtClean="0">
                <a:solidFill>
                  <a:srgbClr val="FF0000"/>
                </a:solidFill>
              </a:rPr>
              <a:t>đang</a:t>
            </a:r>
            <a:r>
              <a:rPr lang="en-US" sz="2400" dirty="0" smtClean="0">
                <a:solidFill>
                  <a:srgbClr val="FF0000"/>
                </a:solidFill>
              </a:rPr>
              <a:t> </a:t>
            </a:r>
            <a:r>
              <a:rPr lang="en-US" sz="2400" dirty="0" err="1" smtClean="0">
                <a:solidFill>
                  <a:srgbClr val="FF0000"/>
                </a:solidFill>
              </a:rPr>
              <a:t>nghiên</a:t>
            </a:r>
            <a:r>
              <a:rPr lang="en-US" sz="2400" dirty="0" smtClean="0">
                <a:solidFill>
                  <a:srgbClr val="FF0000"/>
                </a:solidFill>
              </a:rPr>
              <a:t> </a:t>
            </a:r>
            <a:r>
              <a:rPr lang="en-US" sz="2400" dirty="0" err="1" smtClean="0">
                <a:solidFill>
                  <a:srgbClr val="FF0000"/>
                </a:solidFill>
              </a:rPr>
              <a:t>cứu</a:t>
            </a:r>
            <a:r>
              <a:rPr lang="en-US" sz="2400" dirty="0" smtClean="0">
                <a:solidFill>
                  <a:srgbClr val="FF0000"/>
                </a:solidFill>
              </a:rPr>
              <a:t>, </a:t>
            </a:r>
            <a:r>
              <a:rPr lang="en-US" sz="2400" dirty="0" err="1" smtClean="0">
                <a:solidFill>
                  <a:srgbClr val="FF0000"/>
                </a:solidFill>
              </a:rPr>
              <a:t>điều</a:t>
            </a:r>
            <a:r>
              <a:rPr lang="en-US" sz="2400" dirty="0" smtClean="0">
                <a:solidFill>
                  <a:srgbClr val="FF0000"/>
                </a:solidFill>
              </a:rPr>
              <a:t> </a:t>
            </a:r>
            <a:r>
              <a:rPr lang="en-US" sz="2400" dirty="0" err="1" smtClean="0">
                <a:solidFill>
                  <a:srgbClr val="FF0000"/>
                </a:solidFill>
              </a:rPr>
              <a:t>chỉnh</a:t>
            </a:r>
            <a:r>
              <a:rPr lang="en-US" sz="2400" dirty="0" smtClean="0">
                <a:solidFill>
                  <a:srgbClr val="FF0000"/>
                </a:solidFill>
              </a:rPr>
              <a:t> TTLT 06 </a:t>
            </a:r>
            <a:r>
              <a:rPr lang="en-US" sz="2400" dirty="0" err="1" smtClean="0">
                <a:solidFill>
                  <a:srgbClr val="FF0000"/>
                </a:solidFill>
              </a:rPr>
              <a:t>và</a:t>
            </a:r>
            <a:r>
              <a:rPr lang="en-US" sz="2400" dirty="0" smtClean="0">
                <a:solidFill>
                  <a:srgbClr val="FF0000"/>
                </a:solidFill>
              </a:rPr>
              <a:t> TT 16</a:t>
            </a:r>
            <a:endParaRPr lang="en-US" sz="2400" dirty="0">
              <a:solidFill>
                <a:srgbClr val="FF0000"/>
              </a:solidFill>
            </a:endParaRPr>
          </a:p>
        </p:txBody>
      </p:sp>
    </p:spTree>
    <p:extLst>
      <p:ext uri="{BB962C8B-B14F-4D97-AF65-F5344CB8AC3E}">
        <p14:creationId xmlns:p14="http://schemas.microsoft.com/office/powerpoint/2010/main" val="905864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651454"/>
            <a:ext cx="10515600" cy="770948"/>
          </a:xfrm>
        </p:spPr>
        <p:txBody>
          <a:bodyPr>
            <a:normAutofit/>
          </a:bodyPr>
          <a:lstStyle/>
          <a:p>
            <a:pPr algn="ctr"/>
            <a:r>
              <a:rPr lang="en-US" sz="3000" b="1" dirty="0" err="1" smtClean="0">
                <a:latin typeface="Tahoma" panose="020B0604030504040204" pitchFamily="34" charset="0"/>
                <a:ea typeface="Tahoma" panose="020B0604030504040204" pitchFamily="34" charset="0"/>
                <a:cs typeface="Tahoma" panose="020B0604030504040204" pitchFamily="34" charset="0"/>
              </a:rPr>
              <a:t>Thông</a:t>
            </a:r>
            <a:r>
              <a:rPr lang="en-US" sz="3000" b="1" dirty="0" smtClean="0">
                <a:latin typeface="Tahoma" panose="020B0604030504040204" pitchFamily="34" charset="0"/>
                <a:ea typeface="Tahoma" panose="020B0604030504040204" pitchFamily="34" charset="0"/>
                <a:cs typeface="Tahoma" panose="020B0604030504040204" pitchFamily="34" charset="0"/>
              </a:rPr>
              <a:t> tin </a:t>
            </a:r>
            <a:r>
              <a:rPr lang="en-US" sz="3000" b="1" dirty="0" err="1" smtClean="0">
                <a:latin typeface="Tahoma" panose="020B0604030504040204" pitchFamily="34" charset="0"/>
                <a:ea typeface="Tahoma" panose="020B0604030504040204" pitchFamily="34" charset="0"/>
                <a:cs typeface="Tahoma" panose="020B0604030504040204" pitchFamily="34" charset="0"/>
              </a:rPr>
              <a:t>cập</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nhật</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về</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việc</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hướng</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dẫn</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vị</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trí</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việc</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làm</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p:cNvSpPr>
            <a:spLocks noGrp="1"/>
          </p:cNvSpPr>
          <p:nvPr>
            <p:ph idx="1"/>
          </p:nvPr>
        </p:nvSpPr>
        <p:spPr>
          <a:xfrm>
            <a:off x="912090" y="1708726"/>
            <a:ext cx="10515600" cy="4904509"/>
          </a:xfrm>
        </p:spPr>
        <p:txBody>
          <a:bodyPr>
            <a:normAutofit/>
          </a:bodyPr>
          <a:lstStyle/>
          <a:p>
            <a:pPr marL="0" indent="0">
              <a:lnSpc>
                <a:spcPct val="120000"/>
              </a:lnSpc>
              <a:spcBef>
                <a:spcPts val="0"/>
              </a:spcBef>
              <a:buNone/>
            </a:pPr>
            <a:r>
              <a:rPr lang="en-US" sz="2400" b="1" i="1" dirty="0" smtClean="0">
                <a:solidFill>
                  <a:srgbClr val="006600"/>
                </a:solidFill>
              </a:rPr>
              <a:t>1.3. </a:t>
            </a:r>
            <a:r>
              <a:rPr lang="en-US" sz="2400" b="1" i="1" dirty="0" err="1" smtClean="0">
                <a:solidFill>
                  <a:srgbClr val="006600"/>
                </a:solidFill>
              </a:rPr>
              <a:t>Định</a:t>
            </a:r>
            <a:r>
              <a:rPr lang="en-US" sz="2400" b="1" i="1" dirty="0" smtClean="0">
                <a:solidFill>
                  <a:srgbClr val="006600"/>
                </a:solidFill>
              </a:rPr>
              <a:t> </a:t>
            </a:r>
            <a:r>
              <a:rPr lang="en-US" sz="2400" b="1" i="1" dirty="0" err="1" smtClean="0">
                <a:solidFill>
                  <a:srgbClr val="006600"/>
                </a:solidFill>
              </a:rPr>
              <a:t>hướng</a:t>
            </a:r>
            <a:r>
              <a:rPr lang="en-US" sz="2400" b="1" i="1" dirty="0" smtClean="0">
                <a:solidFill>
                  <a:srgbClr val="006600"/>
                </a:solidFill>
              </a:rPr>
              <a:t> </a:t>
            </a:r>
            <a:r>
              <a:rPr lang="en-US" sz="2400" b="1" i="1" dirty="0" err="1" smtClean="0">
                <a:solidFill>
                  <a:srgbClr val="006600"/>
                </a:solidFill>
              </a:rPr>
              <a:t>nội</a:t>
            </a:r>
            <a:r>
              <a:rPr lang="en-US" sz="2400" b="1" i="1" dirty="0" smtClean="0">
                <a:solidFill>
                  <a:srgbClr val="006600"/>
                </a:solidFill>
              </a:rPr>
              <a:t> dung </a:t>
            </a:r>
            <a:r>
              <a:rPr lang="en-US" sz="2400" b="1" i="1" dirty="0" err="1" smtClean="0">
                <a:solidFill>
                  <a:srgbClr val="006600"/>
                </a:solidFill>
              </a:rPr>
              <a:t>điều</a:t>
            </a:r>
            <a:r>
              <a:rPr lang="en-US" sz="2400" b="1" i="1" dirty="0" smtClean="0">
                <a:solidFill>
                  <a:srgbClr val="006600"/>
                </a:solidFill>
              </a:rPr>
              <a:t> </a:t>
            </a:r>
            <a:r>
              <a:rPr lang="en-US" sz="2400" b="1" i="1" dirty="0" err="1" smtClean="0">
                <a:solidFill>
                  <a:srgbClr val="006600"/>
                </a:solidFill>
              </a:rPr>
              <a:t>chỉnh</a:t>
            </a:r>
            <a:r>
              <a:rPr lang="en-US" sz="2400" b="1" i="1" dirty="0" smtClean="0">
                <a:solidFill>
                  <a:srgbClr val="006600"/>
                </a:solidFill>
              </a:rPr>
              <a:t>:</a:t>
            </a:r>
          </a:p>
          <a:p>
            <a:pPr>
              <a:lnSpc>
                <a:spcPct val="120000"/>
              </a:lnSpc>
              <a:spcBef>
                <a:spcPts val="0"/>
              </a:spcBef>
              <a:buFontTx/>
              <a:buChar char="-"/>
            </a:pPr>
            <a:r>
              <a:rPr lang="en-US" sz="2400" dirty="0" err="1" smtClean="0"/>
              <a:t>Cập</a:t>
            </a:r>
            <a:r>
              <a:rPr lang="en-US" sz="2400" dirty="0" smtClean="0"/>
              <a:t> </a:t>
            </a:r>
            <a:r>
              <a:rPr lang="en-US" sz="2400" dirty="0" err="1"/>
              <a:t>nhật</a:t>
            </a:r>
            <a:r>
              <a:rPr lang="en-US" sz="2400" dirty="0"/>
              <a:t> 4 </a:t>
            </a:r>
            <a:r>
              <a:rPr lang="en-US" sz="2400" dirty="0" err="1"/>
              <a:t>nhóm</a:t>
            </a:r>
            <a:r>
              <a:rPr lang="en-US" sz="2400" dirty="0"/>
              <a:t> </a:t>
            </a:r>
            <a:r>
              <a:rPr lang="en-US" sz="2400" dirty="0" err="1"/>
              <a:t>danh</a:t>
            </a:r>
            <a:r>
              <a:rPr lang="en-US" sz="2400" dirty="0"/>
              <a:t> </a:t>
            </a:r>
            <a:r>
              <a:rPr lang="en-US" sz="2400" dirty="0" err="1"/>
              <a:t>mục</a:t>
            </a:r>
            <a:r>
              <a:rPr lang="en-US" sz="2400" dirty="0"/>
              <a:t> VTVL </a:t>
            </a:r>
            <a:r>
              <a:rPr lang="en-US" sz="2400" dirty="0" err="1" smtClean="0"/>
              <a:t>theo</a:t>
            </a:r>
            <a:r>
              <a:rPr lang="en-US" sz="2400" dirty="0" smtClean="0"/>
              <a:t> NĐ 106</a:t>
            </a:r>
          </a:p>
          <a:p>
            <a:pPr>
              <a:lnSpc>
                <a:spcPct val="120000"/>
              </a:lnSpc>
              <a:spcBef>
                <a:spcPts val="0"/>
              </a:spcBef>
              <a:buFontTx/>
              <a:buChar char="-"/>
            </a:pPr>
            <a:r>
              <a:rPr lang="en-US" sz="2400" dirty="0" err="1"/>
              <a:t>Bỏ</a:t>
            </a:r>
            <a:r>
              <a:rPr lang="en-US" sz="2400" dirty="0"/>
              <a:t> </a:t>
            </a:r>
            <a:r>
              <a:rPr lang="en-US" sz="2400" dirty="0" err="1"/>
              <a:t>quy</a:t>
            </a:r>
            <a:r>
              <a:rPr lang="en-US" sz="2400" dirty="0"/>
              <a:t> </a:t>
            </a:r>
            <a:r>
              <a:rPr lang="en-US" sz="2400" dirty="0" err="1"/>
              <a:t>định</a:t>
            </a:r>
            <a:r>
              <a:rPr lang="en-US" sz="2400" dirty="0"/>
              <a:t> “</a:t>
            </a:r>
            <a:r>
              <a:rPr lang="en-US" sz="2400" dirty="0" err="1"/>
              <a:t>tối</a:t>
            </a:r>
            <a:r>
              <a:rPr lang="en-US" sz="2400" dirty="0"/>
              <a:t> </a:t>
            </a:r>
            <a:r>
              <a:rPr lang="en-US" sz="2400" dirty="0" err="1"/>
              <a:t>đa</a:t>
            </a:r>
            <a:r>
              <a:rPr lang="en-US" sz="2400" dirty="0"/>
              <a:t>” </a:t>
            </a:r>
            <a:r>
              <a:rPr lang="en-US" sz="2400" dirty="0" err="1" smtClean="0"/>
              <a:t>đối</a:t>
            </a:r>
            <a:r>
              <a:rPr lang="en-US" sz="2400" dirty="0" smtClean="0"/>
              <a:t> </a:t>
            </a:r>
            <a:r>
              <a:rPr lang="en-US" sz="2400" dirty="0" err="1" smtClean="0"/>
              <a:t>với</a:t>
            </a:r>
            <a:r>
              <a:rPr lang="en-US" sz="2400" dirty="0" smtClean="0"/>
              <a:t> </a:t>
            </a:r>
            <a:r>
              <a:rPr lang="en-US" sz="2400" dirty="0" err="1" smtClean="0"/>
              <a:t>định</a:t>
            </a:r>
            <a:r>
              <a:rPr lang="en-US" sz="2400" dirty="0" smtClean="0"/>
              <a:t> </a:t>
            </a:r>
            <a:r>
              <a:rPr lang="en-US" sz="2400" dirty="0" err="1" smtClean="0"/>
              <a:t>mức</a:t>
            </a:r>
            <a:r>
              <a:rPr lang="en-US" sz="2400" dirty="0" smtClean="0"/>
              <a:t> </a:t>
            </a:r>
            <a:r>
              <a:rPr lang="en-US" sz="2400" dirty="0" err="1" smtClean="0"/>
              <a:t>giáo</a:t>
            </a:r>
            <a:r>
              <a:rPr lang="en-US" sz="2400" dirty="0" smtClean="0"/>
              <a:t> </a:t>
            </a:r>
            <a:r>
              <a:rPr lang="en-US" sz="2400" dirty="0" err="1" smtClean="0"/>
              <a:t>viên</a:t>
            </a:r>
            <a:r>
              <a:rPr lang="en-US" sz="2400" dirty="0" smtClean="0"/>
              <a:t>. </a:t>
            </a:r>
            <a:r>
              <a:rPr lang="en-US" sz="2400" dirty="0" err="1" smtClean="0"/>
              <a:t>Đối</a:t>
            </a:r>
            <a:r>
              <a:rPr lang="en-US" sz="2400" dirty="0" smtClean="0"/>
              <a:t> </a:t>
            </a:r>
            <a:r>
              <a:rPr lang="en-US" sz="2400" dirty="0" err="1" smtClean="0"/>
              <a:t>với</a:t>
            </a:r>
            <a:r>
              <a:rPr lang="en-US" sz="2400" dirty="0" smtClean="0"/>
              <a:t> </a:t>
            </a:r>
            <a:r>
              <a:rPr lang="en-US" sz="2400" dirty="0" err="1" smtClean="0"/>
              <a:t>phổ</a:t>
            </a:r>
            <a:r>
              <a:rPr lang="en-US" sz="2400" dirty="0" smtClean="0"/>
              <a:t> </a:t>
            </a:r>
            <a:r>
              <a:rPr lang="en-US" sz="2400" dirty="0" err="1" smtClean="0"/>
              <a:t>thông</a:t>
            </a:r>
            <a:r>
              <a:rPr lang="en-US" sz="2400" dirty="0" smtClean="0"/>
              <a:t>: </a:t>
            </a:r>
            <a:r>
              <a:rPr lang="en-US" sz="2400" dirty="0" err="1"/>
              <a:t>Định</a:t>
            </a:r>
            <a:r>
              <a:rPr lang="en-US" sz="2400" dirty="0"/>
              <a:t> </a:t>
            </a:r>
            <a:r>
              <a:rPr lang="en-US" sz="2400" dirty="0" err="1"/>
              <a:t>mức</a:t>
            </a:r>
            <a:r>
              <a:rPr lang="en-US" sz="2400" dirty="0"/>
              <a:t> </a:t>
            </a:r>
            <a:r>
              <a:rPr lang="en-US" sz="2400" dirty="0" err="1"/>
              <a:t>giáo</a:t>
            </a:r>
            <a:r>
              <a:rPr lang="en-US" sz="2400" dirty="0"/>
              <a:t> </a:t>
            </a:r>
            <a:r>
              <a:rPr lang="en-US" sz="2400" dirty="0" err="1"/>
              <a:t>viên</a:t>
            </a:r>
            <a:r>
              <a:rPr lang="en-US" sz="2400" dirty="0"/>
              <a:t> </a:t>
            </a:r>
            <a:r>
              <a:rPr lang="en-US" sz="2400" dirty="0" err="1"/>
              <a:t>được</a:t>
            </a:r>
            <a:r>
              <a:rPr lang="en-US" sz="2400" dirty="0"/>
              <a:t> </a:t>
            </a:r>
            <a:r>
              <a:rPr lang="en-US" sz="2400" dirty="0" err="1"/>
              <a:t>quy</a:t>
            </a:r>
            <a:r>
              <a:rPr lang="en-US" sz="2400" dirty="0"/>
              <a:t> </a:t>
            </a:r>
            <a:r>
              <a:rPr lang="en-US" sz="2400" dirty="0" err="1"/>
              <a:t>định</a:t>
            </a:r>
            <a:r>
              <a:rPr lang="en-US" sz="2400" dirty="0"/>
              <a:t> </a:t>
            </a:r>
            <a:r>
              <a:rPr lang="en-US" sz="2400" dirty="0" err="1"/>
              <a:t>trên</a:t>
            </a:r>
            <a:r>
              <a:rPr lang="en-US" sz="2400" dirty="0"/>
              <a:t> </a:t>
            </a:r>
            <a:r>
              <a:rPr lang="en-US" sz="2400" dirty="0" err="1"/>
              <a:t>số</a:t>
            </a:r>
            <a:r>
              <a:rPr lang="en-US" sz="2400" dirty="0"/>
              <a:t> </a:t>
            </a:r>
            <a:r>
              <a:rPr lang="en-US" sz="2400" dirty="0" err="1"/>
              <a:t>lượng</a:t>
            </a:r>
            <a:r>
              <a:rPr lang="en-US" sz="2400" dirty="0"/>
              <a:t> </a:t>
            </a:r>
            <a:r>
              <a:rPr lang="en-US" sz="2400" dirty="0" err="1"/>
              <a:t>học</a:t>
            </a:r>
            <a:r>
              <a:rPr lang="en-US" sz="2400" dirty="0"/>
              <a:t> </a:t>
            </a:r>
            <a:r>
              <a:rPr lang="en-US" sz="2400" dirty="0" err="1"/>
              <a:t>sinh</a:t>
            </a:r>
            <a:r>
              <a:rPr lang="en-US" sz="2400" dirty="0"/>
              <a:t>/</a:t>
            </a:r>
            <a:r>
              <a:rPr lang="en-US" sz="2400" dirty="0" err="1"/>
              <a:t>lớp</a:t>
            </a:r>
            <a:r>
              <a:rPr lang="en-US" sz="2400" dirty="0"/>
              <a:t> </a:t>
            </a:r>
            <a:r>
              <a:rPr lang="en-US" sz="2400" dirty="0" err="1"/>
              <a:t>và</a:t>
            </a:r>
            <a:r>
              <a:rPr lang="en-US" sz="2400" dirty="0"/>
              <a:t> </a:t>
            </a:r>
            <a:r>
              <a:rPr lang="en-US" sz="2400" dirty="0" err="1"/>
              <a:t>căn</a:t>
            </a:r>
            <a:r>
              <a:rPr lang="en-US" sz="2400" dirty="0"/>
              <a:t> </a:t>
            </a:r>
            <a:r>
              <a:rPr lang="en-US" sz="2400" dirty="0" err="1"/>
              <a:t>cứ</a:t>
            </a:r>
            <a:r>
              <a:rPr lang="en-US" sz="2400" dirty="0"/>
              <a:t> </a:t>
            </a:r>
            <a:r>
              <a:rPr lang="en-US" sz="2400" dirty="0" err="1"/>
              <a:t>theo</a:t>
            </a:r>
            <a:r>
              <a:rPr lang="en-US" sz="2400" dirty="0"/>
              <a:t> </a:t>
            </a:r>
            <a:r>
              <a:rPr lang="en-US" sz="2400" dirty="0" err="1"/>
              <a:t>vùng</a:t>
            </a:r>
            <a:r>
              <a:rPr lang="en-US" sz="2400" dirty="0"/>
              <a:t>, </a:t>
            </a:r>
            <a:r>
              <a:rPr lang="en-US" sz="2400" dirty="0" err="1" smtClean="0"/>
              <a:t>miền</a:t>
            </a:r>
            <a:r>
              <a:rPr lang="en-US" sz="2400" dirty="0"/>
              <a:t> </a:t>
            </a:r>
            <a:r>
              <a:rPr lang="en-US" sz="2400" dirty="0" smtClean="0"/>
              <a:t>(3 </a:t>
            </a:r>
            <a:r>
              <a:rPr lang="en-US" sz="2400" dirty="0" err="1" smtClean="0"/>
              <a:t>vùng</a:t>
            </a:r>
            <a:r>
              <a:rPr lang="en-US" sz="2400" dirty="0" smtClean="0"/>
              <a:t>)</a:t>
            </a:r>
          </a:p>
          <a:p>
            <a:pPr>
              <a:lnSpc>
                <a:spcPct val="120000"/>
              </a:lnSpc>
              <a:spcBef>
                <a:spcPts val="0"/>
              </a:spcBef>
              <a:buFontTx/>
              <a:buChar char="-"/>
            </a:pPr>
            <a:r>
              <a:rPr lang="en-US" sz="2400" dirty="0" err="1" smtClean="0"/>
              <a:t>Bổ</a:t>
            </a:r>
            <a:r>
              <a:rPr lang="en-US" sz="2400" dirty="0" smtClean="0"/>
              <a:t> sung VTVL </a:t>
            </a:r>
            <a:r>
              <a:rPr lang="en-US" sz="2400" dirty="0" err="1" smtClean="0"/>
              <a:t>hỗ</a:t>
            </a:r>
            <a:r>
              <a:rPr lang="en-US" sz="2400" dirty="0" smtClean="0"/>
              <a:t> </a:t>
            </a:r>
            <a:r>
              <a:rPr lang="en-US" sz="2400" dirty="0" err="1" smtClean="0"/>
              <a:t>trợ</a:t>
            </a:r>
            <a:r>
              <a:rPr lang="en-US" sz="2400" dirty="0" smtClean="0"/>
              <a:t> </a:t>
            </a:r>
            <a:r>
              <a:rPr lang="en-US" sz="2400" dirty="0" err="1" smtClean="0"/>
              <a:t>giáo</a:t>
            </a:r>
            <a:r>
              <a:rPr lang="en-US" sz="2400" dirty="0" smtClean="0"/>
              <a:t> </a:t>
            </a:r>
            <a:r>
              <a:rPr lang="en-US" sz="2400" dirty="0" err="1" smtClean="0"/>
              <a:t>dục</a:t>
            </a:r>
            <a:r>
              <a:rPr lang="en-US" sz="2400" dirty="0" smtClean="0"/>
              <a:t> </a:t>
            </a:r>
            <a:r>
              <a:rPr lang="en-US" sz="2400" dirty="0" err="1" smtClean="0"/>
              <a:t>người</a:t>
            </a:r>
            <a:r>
              <a:rPr lang="en-US" sz="2400" dirty="0" smtClean="0"/>
              <a:t> </a:t>
            </a:r>
            <a:r>
              <a:rPr lang="en-US" sz="2400" dirty="0" err="1" smtClean="0"/>
              <a:t>khuyết</a:t>
            </a:r>
            <a:r>
              <a:rPr lang="en-US" sz="2400" dirty="0" smtClean="0"/>
              <a:t> </a:t>
            </a:r>
            <a:r>
              <a:rPr lang="en-US" sz="2400" dirty="0" err="1" smtClean="0"/>
              <a:t>tật</a:t>
            </a:r>
            <a:r>
              <a:rPr lang="en-US" sz="2400" dirty="0" smtClean="0"/>
              <a:t> </a:t>
            </a:r>
            <a:r>
              <a:rPr lang="en-US" sz="2400" dirty="0" err="1" smtClean="0"/>
              <a:t>và</a:t>
            </a:r>
            <a:r>
              <a:rPr lang="en-US" sz="2400" dirty="0" smtClean="0"/>
              <a:t> </a:t>
            </a:r>
            <a:r>
              <a:rPr lang="en-US" sz="2400" dirty="0" err="1" smtClean="0"/>
              <a:t>tạp</a:t>
            </a:r>
            <a:r>
              <a:rPr lang="en-US" sz="2400" dirty="0" smtClean="0"/>
              <a:t> </a:t>
            </a:r>
            <a:r>
              <a:rPr lang="en-US" sz="2400" dirty="0" err="1" smtClean="0"/>
              <a:t>vụ</a:t>
            </a:r>
            <a:r>
              <a:rPr lang="en-US" sz="2400" dirty="0" smtClean="0"/>
              <a:t> </a:t>
            </a:r>
            <a:r>
              <a:rPr lang="en-US" sz="2400" dirty="0" err="1" smtClean="0"/>
              <a:t>đối</a:t>
            </a:r>
            <a:r>
              <a:rPr lang="en-US" sz="2400" dirty="0" smtClean="0"/>
              <a:t> </a:t>
            </a:r>
            <a:r>
              <a:rPr lang="en-US" sz="2400" dirty="0" err="1" smtClean="0"/>
              <a:t>với</a:t>
            </a:r>
            <a:r>
              <a:rPr lang="en-US" sz="2400" dirty="0" smtClean="0"/>
              <a:t> </a:t>
            </a:r>
            <a:r>
              <a:rPr lang="en-US" sz="2400" dirty="0" err="1" smtClean="0"/>
              <a:t>mầm</a:t>
            </a:r>
            <a:r>
              <a:rPr lang="en-US" sz="2400" dirty="0" smtClean="0"/>
              <a:t> non; </a:t>
            </a:r>
            <a:r>
              <a:rPr lang="en-US" sz="2400" dirty="0" err="1" smtClean="0"/>
              <a:t>tư</a:t>
            </a:r>
            <a:r>
              <a:rPr lang="en-US" sz="2400" dirty="0" smtClean="0"/>
              <a:t> </a:t>
            </a:r>
            <a:r>
              <a:rPr lang="en-US" sz="2400" dirty="0" err="1" smtClean="0"/>
              <a:t>vấn</a:t>
            </a:r>
            <a:r>
              <a:rPr lang="en-US" sz="2400" dirty="0"/>
              <a:t> </a:t>
            </a:r>
            <a:r>
              <a:rPr lang="en-US" sz="2400" dirty="0" err="1" smtClean="0"/>
              <a:t>học</a:t>
            </a:r>
            <a:r>
              <a:rPr lang="en-US" sz="2400" dirty="0" smtClean="0"/>
              <a:t> </a:t>
            </a:r>
            <a:r>
              <a:rPr lang="en-US" sz="2400" dirty="0" err="1" smtClean="0"/>
              <a:t>sinh</a:t>
            </a:r>
            <a:r>
              <a:rPr lang="en-US" sz="2400" dirty="0" smtClean="0"/>
              <a:t>, </a:t>
            </a:r>
            <a:r>
              <a:rPr lang="en-US" sz="2400" dirty="0" err="1" smtClean="0"/>
              <a:t>quản</a:t>
            </a:r>
            <a:r>
              <a:rPr lang="en-US" sz="2400" dirty="0" smtClean="0"/>
              <a:t> </a:t>
            </a:r>
            <a:r>
              <a:rPr lang="en-US" sz="2400" dirty="0" err="1" smtClean="0"/>
              <a:t>lý</a:t>
            </a:r>
            <a:r>
              <a:rPr lang="en-US" sz="2400" dirty="0" smtClean="0"/>
              <a:t> </a:t>
            </a:r>
            <a:r>
              <a:rPr lang="en-US" sz="2400" dirty="0" err="1" smtClean="0"/>
              <a:t>học</a:t>
            </a:r>
            <a:r>
              <a:rPr lang="en-US" sz="2400" dirty="0" smtClean="0"/>
              <a:t> </a:t>
            </a:r>
            <a:r>
              <a:rPr lang="en-US" sz="2400" dirty="0" err="1" smtClean="0"/>
              <a:t>sinh</a:t>
            </a:r>
            <a:r>
              <a:rPr lang="en-US" sz="2400" dirty="0"/>
              <a:t> </a:t>
            </a:r>
            <a:r>
              <a:rPr lang="en-US" sz="2400" dirty="0" err="1" smtClean="0"/>
              <a:t>đối</a:t>
            </a:r>
            <a:r>
              <a:rPr lang="en-US" sz="2400" dirty="0" smtClean="0"/>
              <a:t> </a:t>
            </a:r>
            <a:r>
              <a:rPr lang="en-US" sz="2400" dirty="0" err="1" smtClean="0"/>
              <a:t>với</a:t>
            </a:r>
            <a:r>
              <a:rPr lang="en-US" sz="2400" dirty="0" smtClean="0"/>
              <a:t> </a:t>
            </a:r>
            <a:r>
              <a:rPr lang="en-US" sz="2400" dirty="0" err="1" smtClean="0"/>
              <a:t>phổ</a:t>
            </a:r>
            <a:r>
              <a:rPr lang="en-US" sz="2400" dirty="0" smtClean="0"/>
              <a:t> </a:t>
            </a:r>
            <a:r>
              <a:rPr lang="en-US" sz="2400" dirty="0" err="1" smtClean="0"/>
              <a:t>thông</a:t>
            </a:r>
            <a:endParaRPr lang="en-US" sz="2400" dirty="0" smtClean="0"/>
          </a:p>
          <a:p>
            <a:pPr>
              <a:lnSpc>
                <a:spcPct val="150000"/>
              </a:lnSpc>
              <a:spcBef>
                <a:spcPts val="0"/>
              </a:spcBef>
              <a:buFontTx/>
              <a:buChar char="-"/>
            </a:pPr>
            <a:r>
              <a:rPr lang="en-US" sz="2400" dirty="0" err="1" smtClean="0"/>
              <a:t>Các</a:t>
            </a:r>
            <a:r>
              <a:rPr lang="en-US" sz="2400" dirty="0" smtClean="0"/>
              <a:t> VTVL </a:t>
            </a:r>
            <a:r>
              <a:rPr lang="en-US" sz="2400" dirty="0" err="1" smtClean="0"/>
              <a:t>v</a:t>
            </a:r>
            <a:r>
              <a:rPr lang="en-US" sz="2400" dirty="0" err="1" smtClean="0"/>
              <a:t>iên</a:t>
            </a:r>
            <a:r>
              <a:rPr lang="en-US" sz="2400" dirty="0" smtClean="0"/>
              <a:t> </a:t>
            </a:r>
            <a:r>
              <a:rPr lang="en-US" sz="2400" dirty="0" err="1" smtClean="0"/>
              <a:t>chức</a:t>
            </a:r>
            <a:r>
              <a:rPr lang="en-US" sz="2400" dirty="0" smtClean="0"/>
              <a:t> </a:t>
            </a:r>
            <a:r>
              <a:rPr lang="en-US" sz="2400" dirty="0" err="1" smtClean="0"/>
              <a:t>hỗ</a:t>
            </a:r>
            <a:r>
              <a:rPr lang="en-US" sz="2400" dirty="0" smtClean="0"/>
              <a:t> </a:t>
            </a:r>
            <a:r>
              <a:rPr lang="en-US" sz="2400" dirty="0" err="1" smtClean="0"/>
              <a:t>trợ</a:t>
            </a:r>
            <a:r>
              <a:rPr lang="en-US" sz="2400" dirty="0" smtClean="0"/>
              <a:t> </a:t>
            </a:r>
            <a:r>
              <a:rPr lang="en-US" sz="2400" dirty="0" err="1" smtClean="0"/>
              <a:t>giáo</a:t>
            </a:r>
            <a:r>
              <a:rPr lang="en-US" sz="2400" dirty="0" smtClean="0"/>
              <a:t> </a:t>
            </a:r>
            <a:r>
              <a:rPr lang="en-US" sz="2400" dirty="0" err="1" smtClean="0"/>
              <a:t>dục</a:t>
            </a:r>
            <a:r>
              <a:rPr lang="en-US" sz="2400" dirty="0" smtClean="0"/>
              <a:t> </a:t>
            </a:r>
            <a:r>
              <a:rPr lang="en-US" sz="2400" dirty="0" err="1" smtClean="0"/>
              <a:t>người</a:t>
            </a:r>
            <a:r>
              <a:rPr lang="en-US" sz="2400" dirty="0" smtClean="0"/>
              <a:t> </a:t>
            </a:r>
            <a:r>
              <a:rPr lang="en-US" sz="2400" dirty="0" err="1" smtClean="0"/>
              <a:t>khuyết</a:t>
            </a:r>
            <a:r>
              <a:rPr lang="en-US" sz="2400" dirty="0" smtClean="0"/>
              <a:t> </a:t>
            </a:r>
            <a:r>
              <a:rPr lang="en-US" sz="2400" dirty="0" err="1" smtClean="0"/>
              <a:t>tật</a:t>
            </a:r>
            <a:r>
              <a:rPr lang="en-US" sz="2400" dirty="0" smtClean="0"/>
              <a:t>, </a:t>
            </a:r>
            <a:r>
              <a:rPr lang="en-US" sz="2400" dirty="0" err="1" smtClean="0"/>
              <a:t>giáo</a:t>
            </a:r>
            <a:r>
              <a:rPr lang="en-US" sz="2400" dirty="0" smtClean="0"/>
              <a:t> </a:t>
            </a:r>
            <a:r>
              <a:rPr lang="en-US" sz="2400" dirty="0" err="1" smtClean="0"/>
              <a:t>vụ</a:t>
            </a:r>
            <a:r>
              <a:rPr lang="en-US" sz="2400" dirty="0" smtClean="0"/>
              <a:t>, </a:t>
            </a:r>
            <a:r>
              <a:rPr lang="en-US" sz="2400" dirty="0" err="1" smtClean="0"/>
              <a:t>thiết</a:t>
            </a:r>
            <a:r>
              <a:rPr lang="en-US" sz="2400" dirty="0" smtClean="0"/>
              <a:t> </a:t>
            </a:r>
            <a:r>
              <a:rPr lang="en-US" sz="2400" dirty="0" err="1" smtClean="0"/>
              <a:t>bị</a:t>
            </a:r>
            <a:r>
              <a:rPr lang="en-US" sz="2400" dirty="0" smtClean="0"/>
              <a:t>, </a:t>
            </a:r>
            <a:r>
              <a:rPr lang="en-US" sz="2400" dirty="0" err="1" smtClean="0"/>
              <a:t>thí</a:t>
            </a:r>
            <a:r>
              <a:rPr lang="en-US" sz="2400" dirty="0" smtClean="0"/>
              <a:t> </a:t>
            </a:r>
            <a:r>
              <a:rPr lang="en-US" sz="2400" dirty="0" err="1" smtClean="0"/>
              <a:t>nghiệm</a:t>
            </a:r>
            <a:r>
              <a:rPr lang="en-US" sz="2400" dirty="0" smtClean="0"/>
              <a:t>, </a:t>
            </a:r>
            <a:r>
              <a:rPr lang="en-US" sz="2400" dirty="0" err="1" smtClean="0"/>
              <a:t>tư</a:t>
            </a:r>
            <a:r>
              <a:rPr lang="en-US" sz="2400" dirty="0" smtClean="0"/>
              <a:t> </a:t>
            </a:r>
            <a:r>
              <a:rPr lang="en-US" sz="2400" dirty="0" err="1" smtClean="0"/>
              <a:t>vấn</a:t>
            </a:r>
            <a:r>
              <a:rPr lang="en-US" sz="2400" dirty="0" smtClean="0"/>
              <a:t> </a:t>
            </a:r>
            <a:r>
              <a:rPr lang="en-US" sz="2400" dirty="0" err="1" smtClean="0"/>
              <a:t>học</a:t>
            </a:r>
            <a:r>
              <a:rPr lang="en-US" sz="2400" dirty="0" smtClean="0"/>
              <a:t> </a:t>
            </a:r>
            <a:r>
              <a:rPr lang="en-US" sz="2400" dirty="0" err="1" smtClean="0"/>
              <a:t>sinh</a:t>
            </a:r>
            <a:r>
              <a:rPr lang="en-US" sz="2400" dirty="0" smtClean="0"/>
              <a:t>, </a:t>
            </a:r>
            <a:r>
              <a:rPr lang="en-US" sz="2400" dirty="0" err="1" smtClean="0"/>
              <a:t>giám</a:t>
            </a:r>
            <a:r>
              <a:rPr lang="en-US" sz="2400" dirty="0" smtClean="0"/>
              <a:t> </a:t>
            </a:r>
            <a:r>
              <a:rPr lang="en-US" sz="2400" dirty="0" err="1" smtClean="0"/>
              <a:t>thị</a:t>
            </a:r>
            <a:r>
              <a:rPr lang="en-US" sz="2400" dirty="0"/>
              <a:t> </a:t>
            </a:r>
            <a:r>
              <a:rPr lang="en-US" sz="2400" dirty="0" err="1" smtClean="0"/>
              <a:t>nếu</a:t>
            </a:r>
            <a:r>
              <a:rPr lang="en-US" sz="2400" dirty="0" smtClean="0"/>
              <a:t> </a:t>
            </a:r>
            <a:r>
              <a:rPr lang="en-US" sz="2400" dirty="0" err="1" smtClean="0"/>
              <a:t>không</a:t>
            </a:r>
            <a:r>
              <a:rPr lang="en-US" sz="2400" dirty="0" smtClean="0"/>
              <a:t> </a:t>
            </a:r>
            <a:r>
              <a:rPr lang="en-US" sz="2400" dirty="0" err="1" smtClean="0"/>
              <a:t>có</a:t>
            </a:r>
            <a:r>
              <a:rPr lang="en-US" sz="2400" dirty="0" smtClean="0"/>
              <a:t> </a:t>
            </a:r>
            <a:r>
              <a:rPr lang="en-US" sz="2400" dirty="0" err="1" smtClean="0"/>
              <a:t>biên</a:t>
            </a:r>
            <a:r>
              <a:rPr lang="en-US" sz="2400" dirty="0" smtClean="0"/>
              <a:t> </a:t>
            </a:r>
            <a:r>
              <a:rPr lang="en-US" sz="2400" dirty="0" err="1" smtClean="0"/>
              <a:t>chế</a:t>
            </a:r>
            <a:r>
              <a:rPr lang="en-US" sz="2400" dirty="0" smtClean="0"/>
              <a:t> </a:t>
            </a:r>
            <a:r>
              <a:rPr lang="en-US" sz="2400" dirty="0" err="1" smtClean="0"/>
              <a:t>thì</a:t>
            </a:r>
            <a:r>
              <a:rPr lang="en-US" sz="2400" dirty="0" smtClean="0"/>
              <a:t> </a:t>
            </a:r>
            <a:r>
              <a:rPr lang="en-US" sz="2400" dirty="0" err="1" smtClean="0"/>
              <a:t>bố</a:t>
            </a:r>
            <a:r>
              <a:rPr lang="en-US" sz="2400" dirty="0" smtClean="0"/>
              <a:t> </a:t>
            </a:r>
            <a:r>
              <a:rPr lang="en-US" sz="2400" dirty="0" err="1" smtClean="0"/>
              <a:t>trí</a:t>
            </a:r>
            <a:r>
              <a:rPr lang="en-US" sz="2400" dirty="0" smtClean="0"/>
              <a:t> </a:t>
            </a:r>
            <a:r>
              <a:rPr lang="en-US" sz="2400" dirty="0" err="1" smtClean="0"/>
              <a:t>kiêm</a:t>
            </a:r>
            <a:r>
              <a:rPr lang="en-US" sz="2400" dirty="0" smtClean="0"/>
              <a:t> </a:t>
            </a:r>
            <a:r>
              <a:rPr lang="en-US" sz="2400" dirty="0" err="1" smtClean="0"/>
              <a:t>nhiệm</a:t>
            </a:r>
            <a:r>
              <a:rPr lang="en-US" sz="2400" dirty="0" smtClean="0"/>
              <a:t> </a:t>
            </a:r>
            <a:r>
              <a:rPr lang="en-US" sz="2400" dirty="0" err="1" smtClean="0"/>
              <a:t>hoặc</a:t>
            </a:r>
            <a:r>
              <a:rPr lang="en-US" sz="2400" dirty="0" smtClean="0"/>
              <a:t> HĐLĐ</a:t>
            </a:r>
            <a:endParaRPr lang="en-US" sz="2400" dirty="0" smtClean="0"/>
          </a:p>
        </p:txBody>
      </p:sp>
    </p:spTree>
    <p:extLst>
      <p:ext uri="{BB962C8B-B14F-4D97-AF65-F5344CB8AC3E}">
        <p14:creationId xmlns:p14="http://schemas.microsoft.com/office/powerpoint/2010/main" val="3172876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7C77-D795-4DE4-BF83-0E19CC8CD451}"/>
              </a:ext>
            </a:extLst>
          </p:cNvPr>
          <p:cNvSpPr>
            <a:spLocks noGrp="1"/>
          </p:cNvSpPr>
          <p:nvPr>
            <p:ph type="title"/>
          </p:nvPr>
        </p:nvSpPr>
        <p:spPr/>
        <p:txBody>
          <a:bodyPr>
            <a:normAutofit/>
          </a:bodyPr>
          <a:lstStyle/>
          <a:p>
            <a:pPr algn="ctr">
              <a:lnSpc>
                <a:spcPct val="120000"/>
              </a:lnSpc>
            </a:pPr>
            <a:r>
              <a:rPr lang="en-US" sz="3000" b="1" dirty="0">
                <a:latin typeface="Tahoma" panose="020B0604030504040204" pitchFamily="34" charset="0"/>
                <a:ea typeface="Tahoma" panose="020B0604030504040204" pitchFamily="34" charset="0"/>
                <a:cs typeface="Tahoma" panose="020B0604030504040204" pitchFamily="34" charset="0"/>
              </a:rPr>
              <a:t>A. </a:t>
            </a:r>
            <a:r>
              <a:rPr lang="en-US" sz="3000" b="1" dirty="0" err="1">
                <a:latin typeface="Tahoma" panose="020B0604030504040204" pitchFamily="34" charset="0"/>
                <a:ea typeface="Tahoma" panose="020B0604030504040204" pitchFamily="34" charset="0"/>
                <a:cs typeface="Tahoma" panose="020B0604030504040204" pitchFamily="34" charset="0"/>
              </a:rPr>
              <a:t>Hệ</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thống</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chính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sách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triển</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khai</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thực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hiện</a:t>
            </a:r>
            <a:r>
              <a:rPr lang="en-US" sz="3000" b="1" dirty="0">
                <a:latin typeface="Tahoma" panose="020B0604030504040204" pitchFamily="34" charset="0"/>
                <a:ea typeface="Tahoma" panose="020B0604030504040204" pitchFamily="34" charset="0"/>
                <a:cs typeface="Tahoma" panose="020B0604030504040204" pitchFamily="34" charset="0"/>
              </a:rPr>
              <a:t/>
            </a:r>
            <a:br>
              <a:rPr lang="en-US" sz="3000" b="1" dirty="0">
                <a:latin typeface="Tahoma" panose="020B0604030504040204" pitchFamily="34" charset="0"/>
                <a:ea typeface="Tahoma" panose="020B0604030504040204" pitchFamily="34" charset="0"/>
                <a:cs typeface="Tahoma" panose="020B0604030504040204" pitchFamily="34" charset="0"/>
              </a:rPr>
            </a:br>
            <a:r>
              <a:rPr lang="en-US" sz="3000" b="1" dirty="0" err="1">
                <a:latin typeface="Tahoma" panose="020B0604030504040204" pitchFamily="34" charset="0"/>
                <a:ea typeface="Tahoma" panose="020B0604030504040204" pitchFamily="34" charset="0"/>
                <a:cs typeface="Tahoma" panose="020B0604030504040204" pitchFamily="34" charset="0"/>
              </a:rPr>
              <a:t>các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quy</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định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của</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FF0000"/>
                </a:solidFill>
                <a:latin typeface="Tahoma" panose="020B0604030504040204" pitchFamily="34" charset="0"/>
                <a:ea typeface="Tahoma" panose="020B0604030504040204" pitchFamily="34" charset="0"/>
                <a:cs typeface="Tahoma" panose="020B0604030504040204" pitchFamily="34" charset="0"/>
              </a:rPr>
              <a:t>Luật</a:t>
            </a:r>
            <a:r>
              <a:rPr lang="en-US" sz="3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FF0000"/>
                </a:solidFill>
                <a:latin typeface="Tahoma" panose="020B0604030504040204" pitchFamily="34" charset="0"/>
                <a:ea typeface="Tahoma" panose="020B0604030504040204" pitchFamily="34" charset="0"/>
                <a:cs typeface="Tahoma" panose="020B0604030504040204" pitchFamily="34" charset="0"/>
              </a:rPr>
              <a:t>Viên</a:t>
            </a:r>
            <a:r>
              <a:rPr lang="en-US" sz="3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FF0000"/>
                </a:solidFill>
                <a:latin typeface="Tahoma" panose="020B0604030504040204" pitchFamily="34" charset="0"/>
                <a:ea typeface="Tahoma" panose="020B0604030504040204" pitchFamily="34" charset="0"/>
                <a:cs typeface="Tahoma" panose="020B0604030504040204" pitchFamily="34" charset="0"/>
              </a:rPr>
              <a:t>chức</a:t>
            </a:r>
            <a:endParaRPr lang="en-US" sz="3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5D6BF3-F3D8-40FA-A111-E05717AB4926}"/>
              </a:ext>
            </a:extLst>
          </p:cNvPr>
          <p:cNvSpPr>
            <a:spLocks noGrp="1"/>
          </p:cNvSpPr>
          <p:nvPr>
            <p:ph idx="1"/>
          </p:nvPr>
        </p:nvSpPr>
        <p:spPr/>
        <p:txBody>
          <a:bodyPr>
            <a:noAutofit/>
          </a:bodyPr>
          <a:lstStyle/>
          <a:p>
            <a:pPr marL="0" indent="0">
              <a:lnSpc>
                <a:spcPct val="120000"/>
              </a:lnSpc>
              <a:spcBef>
                <a:spcPts val="0"/>
              </a:spcBef>
              <a:buNone/>
            </a:pP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2.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Tiêu</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chuẩn</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CDNN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và</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thăng</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hạng</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CDNN</a:t>
            </a:r>
          </a:p>
          <a:p>
            <a:pPr marL="0" indent="0">
              <a:lnSpc>
                <a:spcPct val="120000"/>
              </a:lnSpc>
              <a:spcBef>
                <a:spcPts val="0"/>
              </a:spcBef>
              <a:buNone/>
            </a:pP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2.1.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Quy</a:t>
            </a: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định</a:t>
            </a: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hiện</a:t>
            </a: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hành</a:t>
            </a:r>
            <a:endPar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endParaRPr>
          </a:p>
          <a:p>
            <a:pPr marL="0" indent="0">
              <a:lnSpc>
                <a:spcPct val="120000"/>
              </a:lnSpc>
              <a:spcBef>
                <a:spcPts val="0"/>
              </a:spcBef>
              <a:buNone/>
            </a:pP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a:latin typeface="Tahoma" panose="020B0604030504040204" pitchFamily="34" charset="0"/>
                <a:ea typeface="Tahoma" panose="020B0604030504040204" pitchFamily="34" charset="0"/>
                <a:cs typeface="Tahoma" panose="020B0604030504040204" pitchFamily="34" charset="0"/>
              </a:rPr>
              <a:t>TT </a:t>
            </a:r>
            <a:r>
              <a:rPr lang="en-US" sz="2200" dirty="0" err="1">
                <a:latin typeface="Tahoma" panose="020B0604030504040204" pitchFamily="34" charset="0"/>
                <a:ea typeface="Tahoma" panose="020B0604030504040204" pitchFamily="34" charset="0"/>
                <a:cs typeface="Tahoma" panose="020B0604030504040204" pitchFamily="34" charset="0"/>
              </a:rPr>
              <a:t>số</a:t>
            </a:r>
            <a:r>
              <a:rPr lang="en-US" sz="2200" dirty="0">
                <a:latin typeface="Tahoma" panose="020B0604030504040204" pitchFamily="34" charset="0"/>
                <a:ea typeface="Tahoma" panose="020B0604030504040204" pitchFamily="34" charset="0"/>
                <a:cs typeface="Tahoma" panose="020B0604030504040204" pitchFamily="34" charset="0"/>
              </a:rPr>
              <a:t> 01,02,03,04/2021/TT-BGDĐT </a:t>
            </a:r>
            <a:r>
              <a:rPr lang="en-US" sz="2200" dirty="0" err="1">
                <a:latin typeface="Tahoma" panose="020B0604030504040204" pitchFamily="34" charset="0"/>
                <a:ea typeface="Tahoma" panose="020B0604030504040204" pitchFamily="34" charset="0"/>
                <a:cs typeface="Tahoma" panose="020B0604030504040204" pitchFamily="34" charset="0"/>
              </a:rPr>
              <a:t>ngày</a:t>
            </a:r>
            <a:r>
              <a:rPr lang="en-US" sz="2200" dirty="0">
                <a:latin typeface="Tahoma" panose="020B0604030504040204" pitchFamily="34" charset="0"/>
                <a:ea typeface="Tahoma" panose="020B0604030504040204" pitchFamily="34" charset="0"/>
                <a:cs typeface="Tahoma" panose="020B0604030504040204" pitchFamily="34" charset="0"/>
              </a:rPr>
              <a:t> 02/02/2021 </a:t>
            </a:r>
            <a:r>
              <a:rPr lang="en-US" sz="2200" dirty="0" err="1">
                <a:latin typeface="Tahoma" panose="020B0604030504040204" pitchFamily="34" charset="0"/>
                <a:ea typeface="Tahoma" panose="020B0604030504040204" pitchFamily="34" charset="0"/>
                <a:cs typeface="Tahoma" panose="020B0604030504040204" pitchFamily="34" charset="0"/>
              </a:rPr>
              <a:t>về</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tiêu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chuẩn</a:t>
            </a:r>
            <a:r>
              <a:rPr lang="en-US" sz="2200" dirty="0">
                <a:latin typeface="Tahoma" panose="020B0604030504040204" pitchFamily="34" charset="0"/>
                <a:ea typeface="Tahoma" panose="020B0604030504040204" pitchFamily="34" charset="0"/>
                <a:cs typeface="Tahoma" panose="020B0604030504040204" pitchFamily="34" charset="0"/>
              </a:rPr>
              <a:t> CDNN </a:t>
            </a:r>
            <a:r>
              <a:rPr lang="en-US" sz="2200" dirty="0" err="1">
                <a:latin typeface="Tahoma" panose="020B0604030504040204" pitchFamily="34" charset="0"/>
                <a:ea typeface="Tahoma" panose="020B0604030504040204" pitchFamily="34" charset="0"/>
                <a:cs typeface="Tahoma" panose="020B0604030504040204" pitchFamily="34" charset="0"/>
              </a:rPr>
              <a:t>giáo</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viên</a:t>
            </a:r>
            <a:r>
              <a:rPr lang="en-US" sz="2200" dirty="0">
                <a:latin typeface="Tahoma" panose="020B0604030504040204" pitchFamily="34" charset="0"/>
                <a:ea typeface="Tahoma" panose="020B0604030504040204" pitchFamily="34" charset="0"/>
                <a:cs typeface="Tahoma" panose="020B0604030504040204" pitchFamily="34" charset="0"/>
              </a:rPr>
              <a:t> MN, PT</a:t>
            </a:r>
          </a:p>
          <a:p>
            <a:pPr marL="0" indent="0">
              <a:lnSpc>
                <a:spcPct val="120000"/>
              </a:lnSpc>
              <a:spcBef>
                <a:spcPts val="0"/>
              </a:spcBef>
              <a:buNone/>
            </a:pPr>
            <a:r>
              <a:rPr lang="en-US" sz="2200" dirty="0">
                <a:latin typeface="Tahoma" panose="020B0604030504040204" pitchFamily="34" charset="0"/>
                <a:ea typeface="Tahoma" panose="020B0604030504040204" pitchFamily="34" charset="0"/>
                <a:cs typeface="Tahoma" panose="020B0604030504040204" pitchFamily="34" charset="0"/>
              </a:rPr>
              <a:t>-</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a:latin typeface="Tahoma" panose="020B0604030504040204" pitchFamily="34" charset="0"/>
                <a:ea typeface="Tahoma" panose="020B0604030504040204" pitchFamily="34" charset="0"/>
                <a:cs typeface="Tahoma" panose="020B0604030504040204" pitchFamily="34" charset="0"/>
              </a:rPr>
              <a:t>TT </a:t>
            </a:r>
            <a:r>
              <a:rPr lang="en-US" sz="2200" dirty="0" err="1">
                <a:latin typeface="Tahoma" panose="020B0604030504040204" pitchFamily="34" charset="0"/>
                <a:ea typeface="Tahoma" panose="020B0604030504040204" pitchFamily="34" charset="0"/>
                <a:cs typeface="Tahoma" panose="020B0604030504040204" pitchFamily="34" charset="0"/>
              </a:rPr>
              <a:t>số</a:t>
            </a:r>
            <a:r>
              <a:rPr lang="en-US" sz="2200" dirty="0">
                <a:latin typeface="Tahoma" panose="020B0604030504040204" pitchFamily="34" charset="0"/>
                <a:ea typeface="Tahoma" panose="020B0604030504040204" pitchFamily="34" charset="0"/>
                <a:cs typeface="Tahoma" panose="020B0604030504040204" pitchFamily="34" charset="0"/>
              </a:rPr>
              <a:t> 30/2017/TT-BGDĐT </a:t>
            </a:r>
            <a:r>
              <a:rPr lang="en-US" sz="2200" dirty="0" err="1">
                <a:latin typeface="Tahoma" panose="020B0604030504040204" pitchFamily="34" charset="0"/>
                <a:ea typeface="Tahoma" panose="020B0604030504040204" pitchFamily="34" charset="0"/>
                <a:cs typeface="Tahoma" panose="020B0604030504040204" pitchFamily="34" charset="0"/>
              </a:rPr>
              <a:t>ngày</a:t>
            </a:r>
            <a:r>
              <a:rPr lang="en-US" sz="2200" dirty="0">
                <a:latin typeface="Tahoma" panose="020B0604030504040204" pitchFamily="34" charset="0"/>
                <a:ea typeface="Tahoma" panose="020B0604030504040204" pitchFamily="34" charset="0"/>
                <a:cs typeface="Tahoma" panose="020B0604030504040204" pitchFamily="34" charset="0"/>
              </a:rPr>
              <a:t> 05/12/2017 </a:t>
            </a:r>
            <a:r>
              <a:rPr lang="en-US" sz="2200" dirty="0" err="1">
                <a:latin typeface="Tahoma" panose="020B0604030504040204" pitchFamily="34" charset="0"/>
                <a:ea typeface="Tahoma" panose="020B0604030504040204" pitchFamily="34" charset="0"/>
                <a:cs typeface="Tahoma" panose="020B0604030504040204" pitchFamily="34" charset="0"/>
              </a:rPr>
              <a:t>về</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tiêu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chuẩn</a:t>
            </a:r>
            <a:r>
              <a:rPr lang="en-US" sz="2200" dirty="0">
                <a:latin typeface="Tahoma" panose="020B0604030504040204" pitchFamily="34" charset="0"/>
                <a:ea typeface="Tahoma" panose="020B0604030504040204" pitchFamily="34" charset="0"/>
                <a:cs typeface="Tahoma" panose="020B0604030504040204" pitchFamily="34" charset="0"/>
              </a:rPr>
              <a:t> CDNN </a:t>
            </a:r>
            <a:r>
              <a:rPr lang="en-US" sz="2200" dirty="0" err="1">
                <a:latin typeface="Tahoma" panose="020B0604030504040204" pitchFamily="34" charset="0"/>
                <a:ea typeface="Tahoma" panose="020B0604030504040204" pitchFamily="34" charset="0"/>
                <a:cs typeface="Tahoma" panose="020B0604030504040204" pitchFamily="34" charset="0"/>
              </a:rPr>
              <a:t>giáo</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viên</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dự</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bị</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đại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học</a:t>
            </a:r>
            <a:endParaRPr lang="en-US" sz="2200" dirty="0">
              <a:latin typeface="Tahoma" panose="020B0604030504040204" pitchFamily="34" charset="0"/>
              <a:ea typeface="Tahoma" panose="020B0604030504040204" pitchFamily="34" charset="0"/>
              <a:cs typeface="Tahoma" panose="020B0604030504040204" pitchFamily="34" charset="0"/>
            </a:endParaRPr>
          </a:p>
          <a:p>
            <a:pPr>
              <a:lnSpc>
                <a:spcPct val="120000"/>
              </a:lnSpc>
              <a:spcBef>
                <a:spcPts val="0"/>
              </a:spcBef>
              <a:buFontTx/>
              <a:buChar char="-"/>
            </a:pPr>
            <a:r>
              <a:rPr lang="nl-NL" sz="2200" dirty="0" smtClean="0">
                <a:latin typeface="Tahoma" panose="020B0604030504040204" pitchFamily="34" charset="0"/>
                <a:ea typeface="Tahoma" panose="020B0604030504040204" pitchFamily="34" charset="0"/>
                <a:cs typeface="Tahoma" panose="020B0604030504040204" pitchFamily="34" charset="0"/>
              </a:rPr>
              <a:t>TT </a:t>
            </a:r>
            <a:r>
              <a:rPr lang="nl-NL" sz="2200" dirty="0">
                <a:latin typeface="Tahoma" panose="020B0604030504040204" pitchFamily="34" charset="0"/>
                <a:ea typeface="Tahoma" panose="020B0604030504040204" pitchFamily="34" charset="0"/>
                <a:cs typeface="Tahoma" panose="020B0604030504040204" pitchFamily="34" charset="0"/>
              </a:rPr>
              <a:t>số 34/2021/TT-BGDĐT ngày 30/11/2021 về thăng hạng </a:t>
            </a:r>
            <a:r>
              <a:rPr lang="nl-NL" sz="2200" dirty="0" smtClean="0">
                <a:latin typeface="Tahoma" panose="020B0604030504040204" pitchFamily="34" charset="0"/>
                <a:ea typeface="Tahoma" panose="020B0604030504040204" pitchFamily="34" charset="0"/>
                <a:cs typeface="Tahoma" panose="020B0604030504040204" pitchFamily="34" charset="0"/>
              </a:rPr>
              <a:t>CDNN</a:t>
            </a:r>
          </a:p>
          <a:p>
            <a:pPr>
              <a:lnSpc>
                <a:spcPct val="120000"/>
              </a:lnSpc>
              <a:spcBef>
                <a:spcPts val="0"/>
              </a:spcBef>
              <a:buFontTx/>
              <a:buChar char="-"/>
            </a:pPr>
            <a:r>
              <a:rPr lang="en-US" sz="2200" dirty="0" smtClean="0">
                <a:latin typeface="Tahoma" panose="020B0604030504040204" pitchFamily="34" charset="0"/>
                <a:ea typeface="Tahoma" panose="020B0604030504040204" pitchFamily="34" charset="0"/>
                <a:cs typeface="Tahoma" panose="020B0604030504040204" pitchFamily="34" charset="0"/>
              </a:rPr>
              <a:t>TT </a:t>
            </a:r>
            <a:r>
              <a:rPr lang="en-US" sz="2200" dirty="0" err="1" smtClean="0">
                <a:latin typeface="Tahoma" panose="020B0604030504040204" pitchFamily="34" charset="0"/>
                <a:ea typeface="Tahoma" panose="020B0604030504040204" pitchFamily="34" charset="0"/>
                <a:cs typeface="Tahoma" panose="020B0604030504040204" pitchFamily="34" charset="0"/>
              </a:rPr>
              <a:t>số</a:t>
            </a:r>
            <a:r>
              <a:rPr lang="en-US" sz="2200" dirty="0" smtClean="0">
                <a:latin typeface="Tahoma" panose="020B0604030504040204" pitchFamily="34" charset="0"/>
                <a:ea typeface="Tahoma" panose="020B0604030504040204" pitchFamily="34" charset="0"/>
                <a:cs typeface="Tahoma" panose="020B0604030504040204" pitchFamily="34" charset="0"/>
              </a:rPr>
              <a:t> 07/2019/TT-BGDĐT </a:t>
            </a:r>
            <a:r>
              <a:rPr lang="en-US" sz="2200" dirty="0" err="1">
                <a:latin typeface="Tahoma" panose="020B0604030504040204" pitchFamily="34" charset="0"/>
                <a:ea typeface="Tahoma" panose="020B0604030504040204" pitchFamily="34" charset="0"/>
                <a:cs typeface="Tahoma" panose="020B0604030504040204" pitchFamily="34" charset="0"/>
              </a:rPr>
              <a:t>nhân</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viên</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giáo</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vụ</a:t>
            </a:r>
            <a:r>
              <a:rPr lang="en-US" sz="2200" dirty="0">
                <a:latin typeface="Tahoma" panose="020B0604030504040204" pitchFamily="34" charset="0"/>
                <a:ea typeface="Tahoma" panose="020B0604030504040204" pitchFamily="34" charset="0"/>
                <a:cs typeface="Tahoma" panose="020B0604030504040204" pitchFamily="34" charset="0"/>
              </a:rPr>
              <a:t> </a:t>
            </a:r>
            <a:endParaRPr lang="en-US" sz="2200" dirty="0" smtClean="0">
              <a:latin typeface="Tahoma" panose="020B0604030504040204" pitchFamily="34" charset="0"/>
              <a:ea typeface="Tahoma" panose="020B0604030504040204" pitchFamily="34" charset="0"/>
              <a:cs typeface="Tahoma" panose="020B0604030504040204" pitchFamily="34" charset="0"/>
            </a:endParaRPr>
          </a:p>
          <a:p>
            <a:pPr>
              <a:lnSpc>
                <a:spcPct val="120000"/>
              </a:lnSpc>
              <a:spcBef>
                <a:spcPts val="0"/>
              </a:spcBef>
              <a:buFontTx/>
              <a:buChar char="-"/>
            </a:pPr>
            <a:r>
              <a:rPr lang="en-US" sz="2200" dirty="0">
                <a:latin typeface="Tahoma" panose="020B0604030504040204" pitchFamily="34" charset="0"/>
                <a:ea typeface="Tahoma" panose="020B0604030504040204" pitchFamily="34" charset="0"/>
                <a:cs typeface="Tahoma" panose="020B0604030504040204" pitchFamily="34" charset="0"/>
              </a:rPr>
              <a:t>TT </a:t>
            </a:r>
            <a:r>
              <a:rPr lang="en-US" sz="2200" dirty="0" err="1">
                <a:latin typeface="Tahoma" panose="020B0604030504040204" pitchFamily="34" charset="0"/>
                <a:ea typeface="Tahoma" panose="020B0604030504040204" pitchFamily="34" charset="0"/>
                <a:cs typeface="Tahoma" panose="020B0604030504040204" pitchFamily="34" charset="0"/>
              </a:rPr>
              <a:t>số</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smtClean="0">
                <a:latin typeface="Tahoma" panose="020B0604030504040204" pitchFamily="34" charset="0"/>
                <a:ea typeface="Tahoma" panose="020B0604030504040204" pitchFamily="34" charset="0"/>
                <a:cs typeface="Tahoma" panose="020B0604030504040204" pitchFamily="34" charset="0"/>
              </a:rPr>
              <a:t>08/2019/TT-BGDĐT </a:t>
            </a:r>
            <a:r>
              <a:rPr lang="en-US" sz="2200" dirty="0" err="1">
                <a:latin typeface="Tahoma" panose="020B0604030504040204" pitchFamily="34" charset="0"/>
                <a:ea typeface="Tahoma" panose="020B0604030504040204" pitchFamily="34" charset="0"/>
                <a:cs typeface="Tahoma" panose="020B0604030504040204" pitchFamily="34" charset="0"/>
              </a:rPr>
              <a:t>nhân</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viên</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thiết</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bị</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thí</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nghiệm</a:t>
            </a:r>
            <a:endParaRPr lang="en-US" sz="2200" dirty="0" smtClean="0">
              <a:latin typeface="Tahoma" panose="020B0604030504040204" pitchFamily="34" charset="0"/>
              <a:ea typeface="Tahoma" panose="020B0604030504040204" pitchFamily="34" charset="0"/>
              <a:cs typeface="Tahoma" panose="020B0604030504040204" pitchFamily="34" charset="0"/>
            </a:endParaRPr>
          </a:p>
          <a:p>
            <a:pPr>
              <a:lnSpc>
                <a:spcPct val="120000"/>
              </a:lnSpc>
              <a:spcBef>
                <a:spcPts val="0"/>
              </a:spcBef>
              <a:buFontTx/>
              <a:buChar char="-"/>
            </a:pPr>
            <a:r>
              <a:rPr lang="en-US" sz="2200" dirty="0" smtClean="0">
                <a:latin typeface="Tahoma" panose="020B0604030504040204" pitchFamily="34" charset="0"/>
                <a:ea typeface="Tahoma" panose="020B0604030504040204" pitchFamily="34" charset="0"/>
                <a:cs typeface="Tahoma" panose="020B0604030504040204" pitchFamily="34" charset="0"/>
              </a:rPr>
              <a:t>TTLT 19</a:t>
            </a:r>
            <a:r>
              <a:rPr lang="en-US" sz="2200" dirty="0">
                <a:latin typeface="Tahoma" panose="020B0604030504040204" pitchFamily="34" charset="0"/>
                <a:ea typeface="Tahoma" panose="020B0604030504040204" pitchFamily="34" charset="0"/>
                <a:cs typeface="Tahoma" panose="020B0604030504040204" pitchFamily="34" charset="0"/>
              </a:rPr>
              <a:t>/</a:t>
            </a:r>
            <a:r>
              <a:rPr lang="en-US" sz="2200" dirty="0" smtClean="0">
                <a:latin typeface="Tahoma" panose="020B0604030504040204" pitchFamily="34" charset="0"/>
                <a:ea typeface="Tahoma" panose="020B0604030504040204" pitchFamily="34" charset="0"/>
                <a:cs typeface="Tahoma" panose="020B0604030504040204" pitchFamily="34" charset="0"/>
              </a:rPr>
              <a:t>2016/TTLT-BGDĐT-BNV </a:t>
            </a:r>
            <a:r>
              <a:rPr lang="en-US" sz="2200" dirty="0" err="1" smtClean="0">
                <a:latin typeface="Tahoma" panose="020B0604030504040204" pitchFamily="34" charset="0"/>
                <a:ea typeface="Tahoma" panose="020B0604030504040204" pitchFamily="34" charset="0"/>
                <a:cs typeface="Tahoma" panose="020B0604030504040204" pitchFamily="34" charset="0"/>
              </a:rPr>
              <a:t>nhân</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viên</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hỗ</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trợ</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giáo</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dục</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người</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khuyết</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tật</a:t>
            </a:r>
            <a:endParaRPr lang="nl-NL" sz="2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57735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651454"/>
            <a:ext cx="10515600" cy="770948"/>
          </a:xfrm>
        </p:spPr>
        <p:txBody>
          <a:bodyPr>
            <a:normAutofit/>
          </a:bodyPr>
          <a:lstStyle/>
          <a:p>
            <a:pPr algn="ctr"/>
            <a:r>
              <a:rPr lang="en-US" sz="3000" b="1" dirty="0" err="1" smtClean="0">
                <a:latin typeface="Tahoma" panose="020B0604030504040204" pitchFamily="34" charset="0"/>
                <a:ea typeface="Tahoma" panose="020B0604030504040204" pitchFamily="34" charset="0"/>
                <a:cs typeface="Tahoma" panose="020B0604030504040204" pitchFamily="34" charset="0"/>
              </a:rPr>
              <a:t>Thông</a:t>
            </a:r>
            <a:r>
              <a:rPr lang="en-US" sz="3000" b="1" dirty="0" smtClean="0">
                <a:latin typeface="Tahoma" panose="020B0604030504040204" pitchFamily="34" charset="0"/>
                <a:ea typeface="Tahoma" panose="020B0604030504040204" pitchFamily="34" charset="0"/>
                <a:cs typeface="Tahoma" panose="020B0604030504040204" pitchFamily="34" charset="0"/>
              </a:rPr>
              <a:t> tin </a:t>
            </a:r>
            <a:r>
              <a:rPr lang="en-US" sz="3000" b="1" dirty="0" err="1" smtClean="0">
                <a:latin typeface="Tahoma" panose="020B0604030504040204" pitchFamily="34" charset="0"/>
                <a:ea typeface="Tahoma" panose="020B0604030504040204" pitchFamily="34" charset="0"/>
                <a:cs typeface="Tahoma" panose="020B0604030504040204" pitchFamily="34" charset="0"/>
              </a:rPr>
              <a:t>cập</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nhật</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về</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quy</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định</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tiêu</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chuẩn</a:t>
            </a:r>
            <a:r>
              <a:rPr lang="en-US" sz="3000" b="1" dirty="0" smtClean="0">
                <a:latin typeface="Tahoma" panose="020B0604030504040204" pitchFamily="34" charset="0"/>
                <a:ea typeface="Tahoma" panose="020B0604030504040204" pitchFamily="34" charset="0"/>
                <a:cs typeface="Tahoma" panose="020B0604030504040204" pitchFamily="34" charset="0"/>
              </a:rPr>
              <a:t> CDNN</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p:cNvSpPr>
            <a:spLocks noGrp="1"/>
          </p:cNvSpPr>
          <p:nvPr>
            <p:ph idx="1"/>
          </p:nvPr>
        </p:nvSpPr>
        <p:spPr>
          <a:xfrm>
            <a:off x="912090" y="1708726"/>
            <a:ext cx="10515600" cy="4904509"/>
          </a:xfrm>
        </p:spPr>
        <p:txBody>
          <a:bodyPr>
            <a:normAutofit/>
          </a:bodyPr>
          <a:lstStyle/>
          <a:p>
            <a:pPr marL="0" indent="0" algn="just">
              <a:lnSpc>
                <a:spcPct val="120000"/>
              </a:lnSpc>
              <a:spcBef>
                <a:spcPts val="0"/>
              </a:spcBef>
              <a:buNone/>
            </a:pPr>
            <a:r>
              <a:rPr lang="en-US" b="1" i="1" dirty="0" smtClean="0">
                <a:solidFill>
                  <a:srgbClr val="006600"/>
                </a:solidFill>
              </a:rPr>
              <a:t>2.2. </a:t>
            </a:r>
            <a:r>
              <a:rPr lang="en-US" b="1" i="1" dirty="0" err="1" smtClean="0">
                <a:solidFill>
                  <a:srgbClr val="006600"/>
                </a:solidFill>
              </a:rPr>
              <a:t>Văn</a:t>
            </a:r>
            <a:r>
              <a:rPr lang="en-US" b="1" i="1" dirty="0" smtClean="0">
                <a:solidFill>
                  <a:srgbClr val="006600"/>
                </a:solidFill>
              </a:rPr>
              <a:t> </a:t>
            </a:r>
            <a:r>
              <a:rPr lang="en-US" b="1" i="1" dirty="0" err="1" smtClean="0">
                <a:solidFill>
                  <a:srgbClr val="006600"/>
                </a:solidFill>
              </a:rPr>
              <a:t>bản</a:t>
            </a:r>
            <a:r>
              <a:rPr lang="en-US" b="1" i="1" dirty="0" smtClean="0">
                <a:solidFill>
                  <a:srgbClr val="006600"/>
                </a:solidFill>
              </a:rPr>
              <a:t> </a:t>
            </a:r>
            <a:r>
              <a:rPr lang="en-US" b="1" i="1" dirty="0" err="1" smtClean="0">
                <a:solidFill>
                  <a:srgbClr val="006600"/>
                </a:solidFill>
              </a:rPr>
              <a:t>cập</a:t>
            </a:r>
            <a:r>
              <a:rPr lang="en-US" b="1" i="1" dirty="0" smtClean="0">
                <a:solidFill>
                  <a:srgbClr val="006600"/>
                </a:solidFill>
              </a:rPr>
              <a:t> </a:t>
            </a:r>
            <a:r>
              <a:rPr lang="en-US" b="1" i="1" dirty="0" err="1" smtClean="0">
                <a:solidFill>
                  <a:srgbClr val="006600"/>
                </a:solidFill>
              </a:rPr>
              <a:t>nhật</a:t>
            </a:r>
            <a:r>
              <a:rPr lang="en-US" b="1" i="1" dirty="0" smtClean="0">
                <a:solidFill>
                  <a:srgbClr val="006600"/>
                </a:solidFill>
              </a:rPr>
              <a:t> </a:t>
            </a:r>
            <a:r>
              <a:rPr lang="en-US" b="1" i="1" dirty="0" err="1" smtClean="0">
                <a:solidFill>
                  <a:srgbClr val="006600"/>
                </a:solidFill>
              </a:rPr>
              <a:t>mới</a:t>
            </a:r>
            <a:r>
              <a:rPr lang="en-US" b="1" i="1" dirty="0" smtClean="0">
                <a:solidFill>
                  <a:srgbClr val="006600"/>
                </a:solidFill>
              </a:rPr>
              <a:t>:</a:t>
            </a:r>
          </a:p>
          <a:p>
            <a:pPr algn="just">
              <a:lnSpc>
                <a:spcPct val="120000"/>
              </a:lnSpc>
              <a:spcBef>
                <a:spcPts val="0"/>
              </a:spcBef>
              <a:buFontTx/>
              <a:buChar char="-"/>
            </a:pPr>
            <a:r>
              <a:rPr lang="en-US" dirty="0" smtClean="0"/>
              <a:t>CP ban </a:t>
            </a:r>
            <a:r>
              <a:rPr lang="en-US" dirty="0" err="1" smtClean="0"/>
              <a:t>hành</a:t>
            </a:r>
            <a:r>
              <a:rPr lang="en-US" dirty="0" smtClean="0"/>
              <a:t> </a:t>
            </a:r>
            <a:r>
              <a:rPr lang="en-US" b="1" dirty="0" smtClean="0">
                <a:solidFill>
                  <a:srgbClr val="FF0000"/>
                </a:solidFill>
              </a:rPr>
              <a:t>NĐ 89 </a:t>
            </a:r>
            <a:r>
              <a:rPr lang="en-US" dirty="0" err="1" smtClean="0"/>
              <a:t>điều</a:t>
            </a:r>
            <a:r>
              <a:rPr lang="en-US" dirty="0" smtClean="0"/>
              <a:t> </a:t>
            </a:r>
            <a:r>
              <a:rPr lang="en-US" dirty="0" err="1" smtClean="0"/>
              <a:t>chỉnh</a:t>
            </a:r>
            <a:r>
              <a:rPr lang="en-US" dirty="0" smtClean="0"/>
              <a:t> </a:t>
            </a:r>
            <a:r>
              <a:rPr lang="en-US" dirty="0" err="1" smtClean="0"/>
              <a:t>quy</a:t>
            </a:r>
            <a:r>
              <a:rPr lang="en-US" dirty="0" smtClean="0"/>
              <a:t> </a:t>
            </a:r>
            <a:r>
              <a:rPr lang="en-US" dirty="0" err="1" smtClean="0"/>
              <a:t>định</a:t>
            </a:r>
            <a:r>
              <a:rPr lang="en-US" dirty="0" smtClean="0"/>
              <a:t> </a:t>
            </a:r>
            <a:r>
              <a:rPr lang="en-US" dirty="0" err="1" smtClean="0"/>
              <a:t>về</a:t>
            </a:r>
            <a:r>
              <a:rPr lang="en-US" dirty="0" smtClean="0"/>
              <a:t> </a:t>
            </a:r>
            <a:r>
              <a:rPr lang="en-US" dirty="0" err="1" smtClean="0"/>
              <a:t>bồi</a:t>
            </a:r>
            <a:r>
              <a:rPr lang="en-US" dirty="0" smtClean="0"/>
              <a:t> </a:t>
            </a:r>
            <a:r>
              <a:rPr lang="en-US" dirty="0" err="1" smtClean="0"/>
              <a:t>dưỡng</a:t>
            </a:r>
            <a:r>
              <a:rPr lang="en-US" dirty="0" smtClean="0"/>
              <a:t> </a:t>
            </a:r>
            <a:r>
              <a:rPr lang="en-US" dirty="0" err="1" smtClean="0"/>
              <a:t>theo</a:t>
            </a:r>
            <a:r>
              <a:rPr lang="en-US" dirty="0" smtClean="0"/>
              <a:t> </a:t>
            </a:r>
            <a:r>
              <a:rPr lang="en-US" dirty="0" err="1" smtClean="0"/>
              <a:t>tiêu</a:t>
            </a:r>
            <a:r>
              <a:rPr lang="en-US" dirty="0" smtClean="0"/>
              <a:t> </a:t>
            </a:r>
            <a:r>
              <a:rPr lang="en-US" dirty="0" err="1" smtClean="0"/>
              <a:t>chuẩn</a:t>
            </a:r>
            <a:r>
              <a:rPr lang="en-US" dirty="0" smtClean="0"/>
              <a:t> CDNN: </a:t>
            </a:r>
            <a:r>
              <a:rPr lang="en-US" dirty="0" err="1" smtClean="0"/>
              <a:t>Mỗi</a:t>
            </a:r>
            <a:r>
              <a:rPr lang="en-US" dirty="0" smtClean="0"/>
              <a:t> </a:t>
            </a:r>
            <a:r>
              <a:rPr lang="en-US" dirty="0" err="1" smtClean="0"/>
              <a:t>chuyên</a:t>
            </a:r>
            <a:r>
              <a:rPr lang="en-US" dirty="0" smtClean="0"/>
              <a:t> </a:t>
            </a:r>
            <a:r>
              <a:rPr lang="en-US" dirty="0" err="1" smtClean="0"/>
              <a:t>ngành</a:t>
            </a:r>
            <a:r>
              <a:rPr lang="en-US" dirty="0" smtClean="0"/>
              <a:t> </a:t>
            </a:r>
            <a:r>
              <a:rPr lang="en-US" dirty="0" err="1" smtClean="0"/>
              <a:t>có</a:t>
            </a:r>
            <a:r>
              <a:rPr lang="en-US" dirty="0" smtClean="0"/>
              <a:t> 01 </a:t>
            </a:r>
            <a:r>
              <a:rPr lang="en-US" dirty="0" err="1" smtClean="0"/>
              <a:t>chương</a:t>
            </a:r>
            <a:r>
              <a:rPr lang="en-US" dirty="0" smtClean="0"/>
              <a:t> </a:t>
            </a:r>
            <a:r>
              <a:rPr lang="en-US" dirty="0" err="1" smtClean="0"/>
              <a:t>trình</a:t>
            </a:r>
            <a:r>
              <a:rPr lang="en-US" dirty="0" smtClean="0"/>
              <a:t> </a:t>
            </a:r>
            <a:r>
              <a:rPr lang="en-US" dirty="0" err="1" smtClean="0"/>
              <a:t>bồi</a:t>
            </a:r>
            <a:r>
              <a:rPr lang="en-US" dirty="0" smtClean="0"/>
              <a:t> </a:t>
            </a:r>
            <a:r>
              <a:rPr lang="en-US" dirty="0" err="1" smtClean="0"/>
              <a:t>dưỡng</a:t>
            </a:r>
            <a:r>
              <a:rPr lang="en-US" dirty="0" smtClean="0"/>
              <a:t> </a:t>
            </a:r>
            <a:r>
              <a:rPr lang="en-US" dirty="0" err="1" smtClean="0"/>
              <a:t>theo</a:t>
            </a:r>
            <a:r>
              <a:rPr lang="en-US" dirty="0" smtClean="0"/>
              <a:t> </a:t>
            </a:r>
            <a:r>
              <a:rPr lang="en-US" dirty="0" err="1" smtClean="0"/>
              <a:t>tiêu</a:t>
            </a:r>
            <a:r>
              <a:rPr lang="en-US" dirty="0" smtClean="0"/>
              <a:t> </a:t>
            </a:r>
            <a:r>
              <a:rPr lang="en-US" dirty="0" err="1" smtClean="0"/>
              <a:t>chuẩn</a:t>
            </a:r>
            <a:r>
              <a:rPr lang="en-US" dirty="0" smtClean="0"/>
              <a:t> CDNN</a:t>
            </a:r>
          </a:p>
          <a:p>
            <a:pPr marL="0" indent="0" algn="just">
              <a:lnSpc>
                <a:spcPct val="120000"/>
              </a:lnSpc>
              <a:spcBef>
                <a:spcPts val="0"/>
              </a:spcBef>
              <a:buNone/>
            </a:pPr>
            <a:r>
              <a:rPr lang="en-US" dirty="0" smtClean="0"/>
              <a:t>=&gt; </a:t>
            </a:r>
            <a:r>
              <a:rPr lang="en-US" dirty="0" err="1" smtClean="0"/>
              <a:t>Quy</a:t>
            </a:r>
            <a:r>
              <a:rPr lang="en-US" dirty="0" smtClean="0"/>
              <a:t> </a:t>
            </a:r>
            <a:r>
              <a:rPr lang="en-US" dirty="0" err="1" smtClean="0"/>
              <a:t>định</a:t>
            </a:r>
            <a:r>
              <a:rPr lang="en-US" dirty="0" smtClean="0"/>
              <a:t> </a:t>
            </a:r>
            <a:r>
              <a:rPr lang="en-US" dirty="0" err="1" smtClean="0"/>
              <a:t>về</a:t>
            </a:r>
            <a:r>
              <a:rPr lang="en-US" dirty="0" smtClean="0"/>
              <a:t> </a:t>
            </a:r>
            <a:r>
              <a:rPr lang="en-US" dirty="0" err="1" smtClean="0"/>
              <a:t>chứng</a:t>
            </a:r>
            <a:r>
              <a:rPr lang="en-US" dirty="0" smtClean="0"/>
              <a:t> </a:t>
            </a:r>
            <a:r>
              <a:rPr lang="en-US" dirty="0" err="1" smtClean="0"/>
              <a:t>chỉ</a:t>
            </a:r>
            <a:r>
              <a:rPr lang="en-US" dirty="0" smtClean="0"/>
              <a:t> </a:t>
            </a:r>
            <a:r>
              <a:rPr lang="en-US" dirty="0" err="1" smtClean="0"/>
              <a:t>bồi</a:t>
            </a:r>
            <a:r>
              <a:rPr lang="en-US" dirty="0" smtClean="0"/>
              <a:t> </a:t>
            </a:r>
            <a:r>
              <a:rPr lang="en-US" dirty="0" err="1" smtClean="0"/>
              <a:t>dưỡng</a:t>
            </a:r>
            <a:r>
              <a:rPr lang="en-US" dirty="0" smtClean="0"/>
              <a:t> </a:t>
            </a:r>
            <a:r>
              <a:rPr lang="en-US" dirty="0" err="1" smtClean="0"/>
              <a:t>theo</a:t>
            </a:r>
            <a:r>
              <a:rPr lang="en-US" dirty="0" smtClean="0"/>
              <a:t> </a:t>
            </a:r>
            <a:r>
              <a:rPr lang="en-US" dirty="0" err="1" smtClean="0"/>
              <a:t>tiêu</a:t>
            </a:r>
            <a:r>
              <a:rPr lang="en-US" dirty="0" smtClean="0"/>
              <a:t> </a:t>
            </a:r>
            <a:r>
              <a:rPr lang="en-US" dirty="0" err="1" smtClean="0"/>
              <a:t>chuẩn</a:t>
            </a:r>
            <a:r>
              <a:rPr lang="en-US" dirty="0" smtClean="0"/>
              <a:t> CDNN </a:t>
            </a:r>
            <a:r>
              <a:rPr lang="en-US" dirty="0" err="1" smtClean="0"/>
              <a:t>tại</a:t>
            </a:r>
            <a:r>
              <a:rPr lang="en-US" dirty="0" smtClean="0"/>
              <a:t> </a:t>
            </a:r>
            <a:r>
              <a:rPr lang="en-US" dirty="0" err="1" smtClean="0"/>
              <a:t>các</a:t>
            </a:r>
            <a:r>
              <a:rPr lang="en-US" dirty="0" smtClean="0"/>
              <a:t> TT 01-04 </a:t>
            </a:r>
            <a:r>
              <a:rPr lang="en-US" dirty="0" err="1" smtClean="0"/>
              <a:t>không</a:t>
            </a:r>
            <a:r>
              <a:rPr lang="en-US" dirty="0" smtClean="0"/>
              <a:t> </a:t>
            </a:r>
            <a:r>
              <a:rPr lang="en-US" dirty="0" err="1" smtClean="0"/>
              <a:t>còn</a:t>
            </a:r>
            <a:r>
              <a:rPr lang="en-US" dirty="0" smtClean="0"/>
              <a:t> </a:t>
            </a:r>
            <a:r>
              <a:rPr lang="en-US" dirty="0" err="1" smtClean="0"/>
              <a:t>phù</a:t>
            </a:r>
            <a:r>
              <a:rPr lang="en-US" dirty="0" smtClean="0"/>
              <a:t> </a:t>
            </a:r>
            <a:r>
              <a:rPr lang="en-US" dirty="0" err="1" smtClean="0"/>
              <a:t>hợp</a:t>
            </a:r>
            <a:r>
              <a:rPr lang="en-US" dirty="0" smtClean="0"/>
              <a:t>. Do </a:t>
            </a:r>
            <a:r>
              <a:rPr lang="en-US" dirty="0" err="1" smtClean="0"/>
              <a:t>đó</a:t>
            </a:r>
            <a:r>
              <a:rPr lang="en-US" dirty="0" smtClean="0"/>
              <a:t>, </a:t>
            </a:r>
            <a:r>
              <a:rPr lang="en-US" dirty="0" err="1" smtClean="0"/>
              <a:t>Bộ</a:t>
            </a:r>
            <a:r>
              <a:rPr lang="en-US" dirty="0" smtClean="0"/>
              <a:t> GDĐT </a:t>
            </a:r>
            <a:r>
              <a:rPr lang="en-US" b="1" dirty="0" err="1" smtClean="0">
                <a:solidFill>
                  <a:srgbClr val="FF0000"/>
                </a:solidFill>
              </a:rPr>
              <a:t>đang</a:t>
            </a:r>
            <a:r>
              <a:rPr lang="en-US" b="1" dirty="0" smtClean="0">
                <a:solidFill>
                  <a:srgbClr val="FF0000"/>
                </a:solidFill>
              </a:rPr>
              <a:t> </a:t>
            </a:r>
            <a:r>
              <a:rPr lang="en-US" b="1" dirty="0" err="1" smtClean="0">
                <a:solidFill>
                  <a:srgbClr val="FF0000"/>
                </a:solidFill>
              </a:rPr>
              <a:t>nghiên</a:t>
            </a:r>
            <a:r>
              <a:rPr lang="en-US" b="1" dirty="0" smtClean="0">
                <a:solidFill>
                  <a:srgbClr val="FF0000"/>
                </a:solidFill>
              </a:rPr>
              <a:t> </a:t>
            </a:r>
            <a:r>
              <a:rPr lang="en-US" b="1" dirty="0" err="1" smtClean="0">
                <a:solidFill>
                  <a:srgbClr val="FF0000"/>
                </a:solidFill>
              </a:rPr>
              <a:t>cứu</a:t>
            </a:r>
            <a:r>
              <a:rPr lang="en-US" b="1" dirty="0" smtClean="0">
                <a:solidFill>
                  <a:srgbClr val="FF0000"/>
                </a:solidFill>
              </a:rPr>
              <a:t>, </a:t>
            </a:r>
            <a:r>
              <a:rPr lang="en-US" b="1" dirty="0" err="1" smtClean="0">
                <a:solidFill>
                  <a:srgbClr val="FF0000"/>
                </a:solidFill>
              </a:rPr>
              <a:t>điều</a:t>
            </a:r>
            <a:r>
              <a:rPr lang="en-US" b="1" dirty="0" smtClean="0">
                <a:solidFill>
                  <a:srgbClr val="FF0000"/>
                </a:solidFill>
              </a:rPr>
              <a:t> </a:t>
            </a:r>
            <a:r>
              <a:rPr lang="en-US" b="1" dirty="0" err="1" smtClean="0">
                <a:solidFill>
                  <a:srgbClr val="FF0000"/>
                </a:solidFill>
              </a:rPr>
              <a:t>chỉnh</a:t>
            </a:r>
            <a:r>
              <a:rPr lang="en-US" b="1" dirty="0" smtClean="0">
                <a:solidFill>
                  <a:srgbClr val="FF0000"/>
                </a:solidFill>
              </a:rPr>
              <a:t> TT 01-04</a:t>
            </a:r>
          </a:p>
        </p:txBody>
      </p:sp>
    </p:spTree>
    <p:extLst>
      <p:ext uri="{BB962C8B-B14F-4D97-AF65-F5344CB8AC3E}">
        <p14:creationId xmlns:p14="http://schemas.microsoft.com/office/powerpoint/2010/main" val="257318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01254" y="374363"/>
            <a:ext cx="10515600" cy="770948"/>
          </a:xfrm>
        </p:spPr>
        <p:txBody>
          <a:bodyPr>
            <a:normAutofit/>
          </a:bodyPr>
          <a:lstStyle/>
          <a:p>
            <a:pPr algn="ctr"/>
            <a:r>
              <a:rPr lang="en-US" sz="3000" b="1" dirty="0" err="1" smtClean="0">
                <a:latin typeface="Tahoma" panose="020B0604030504040204" pitchFamily="34" charset="0"/>
                <a:ea typeface="Tahoma" panose="020B0604030504040204" pitchFamily="34" charset="0"/>
                <a:cs typeface="Tahoma" panose="020B0604030504040204" pitchFamily="34" charset="0"/>
              </a:rPr>
              <a:t>Thông</a:t>
            </a:r>
            <a:r>
              <a:rPr lang="en-US" sz="3000" b="1" dirty="0" smtClean="0">
                <a:latin typeface="Tahoma" panose="020B0604030504040204" pitchFamily="34" charset="0"/>
                <a:ea typeface="Tahoma" panose="020B0604030504040204" pitchFamily="34" charset="0"/>
                <a:cs typeface="Tahoma" panose="020B0604030504040204" pitchFamily="34" charset="0"/>
              </a:rPr>
              <a:t> tin </a:t>
            </a:r>
            <a:r>
              <a:rPr lang="en-US" sz="3000" b="1" dirty="0" err="1" smtClean="0">
                <a:latin typeface="Tahoma" panose="020B0604030504040204" pitchFamily="34" charset="0"/>
                <a:ea typeface="Tahoma" panose="020B0604030504040204" pitchFamily="34" charset="0"/>
                <a:cs typeface="Tahoma" panose="020B0604030504040204" pitchFamily="34" charset="0"/>
              </a:rPr>
              <a:t>cập</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nhật</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về</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quy</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định</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tiêu</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chuẩn</a:t>
            </a:r>
            <a:r>
              <a:rPr lang="en-US" sz="3000" b="1" dirty="0" smtClean="0">
                <a:latin typeface="Tahoma" panose="020B0604030504040204" pitchFamily="34" charset="0"/>
                <a:ea typeface="Tahoma" panose="020B0604030504040204" pitchFamily="34" charset="0"/>
                <a:cs typeface="Tahoma" panose="020B0604030504040204" pitchFamily="34" charset="0"/>
              </a:rPr>
              <a:t> CDNN</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p:cNvSpPr>
            <a:spLocks noGrp="1"/>
          </p:cNvSpPr>
          <p:nvPr>
            <p:ph idx="1"/>
          </p:nvPr>
        </p:nvSpPr>
        <p:spPr>
          <a:xfrm>
            <a:off x="718125" y="1246907"/>
            <a:ext cx="11039765" cy="4904509"/>
          </a:xfrm>
        </p:spPr>
        <p:txBody>
          <a:bodyPr>
            <a:noAutofit/>
          </a:bodyPr>
          <a:lstStyle/>
          <a:p>
            <a:pPr marL="0" indent="0" algn="just">
              <a:lnSpc>
                <a:spcPct val="120000"/>
              </a:lnSpc>
              <a:spcBef>
                <a:spcPts val="0"/>
              </a:spcBef>
              <a:buNone/>
            </a:pPr>
            <a:r>
              <a:rPr lang="en-US" sz="2000" b="1" i="1" dirty="0">
                <a:solidFill>
                  <a:srgbClr val="006600"/>
                </a:solidFill>
                <a:latin typeface="Tahoma" panose="020B0604030504040204" pitchFamily="34" charset="0"/>
                <a:ea typeface="Tahoma" panose="020B0604030504040204" pitchFamily="34" charset="0"/>
                <a:cs typeface="Tahoma" panose="020B0604030504040204" pitchFamily="34" charset="0"/>
              </a:rPr>
              <a:t>2</a:t>
            </a:r>
            <a:r>
              <a:rPr lang="en-US" sz="20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.3. </a:t>
            </a:r>
            <a:r>
              <a:rPr lang="en-US" sz="20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Định</a:t>
            </a:r>
            <a:r>
              <a:rPr lang="en-US" sz="20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0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hướng</a:t>
            </a:r>
            <a:r>
              <a:rPr lang="en-US" sz="20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0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nội</a:t>
            </a:r>
            <a:r>
              <a:rPr lang="en-US" sz="20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dung </a:t>
            </a:r>
            <a:r>
              <a:rPr lang="en-US" sz="20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điều</a:t>
            </a:r>
            <a:r>
              <a:rPr lang="en-US" sz="20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0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chỉnh</a:t>
            </a:r>
            <a:r>
              <a:rPr lang="en-US" sz="20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a:t>
            </a:r>
          </a:p>
          <a:p>
            <a:pPr algn="just">
              <a:lnSpc>
                <a:spcPct val="120000"/>
              </a:lnSpc>
              <a:spcBef>
                <a:spcPts val="0"/>
              </a:spcBef>
              <a:buFontTx/>
              <a:buChar char="-"/>
            </a:pPr>
            <a:r>
              <a:rPr lang="en-US" sz="2000" dirty="0" err="1">
                <a:latin typeface="Tahoma" panose="020B0604030504040204" pitchFamily="34" charset="0"/>
                <a:ea typeface="Tahoma" panose="020B0604030504040204" pitchFamily="34" charset="0"/>
                <a:cs typeface="Tahoma" panose="020B0604030504040204" pitchFamily="34" charset="0"/>
              </a:rPr>
              <a:t>Điều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chỉnh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quy</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định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về</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chứng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chỉ</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bồi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dưỡng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theo</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tiêu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chuẩn</a:t>
            </a:r>
            <a:r>
              <a:rPr lang="en-US" sz="2000" dirty="0">
                <a:latin typeface="Tahoma" panose="020B0604030504040204" pitchFamily="34" charset="0"/>
                <a:ea typeface="Tahoma" panose="020B0604030504040204" pitchFamily="34" charset="0"/>
                <a:cs typeface="Tahoma" panose="020B0604030504040204" pitchFamily="34" charset="0"/>
              </a:rPr>
              <a:t> CDNN </a:t>
            </a:r>
            <a:r>
              <a:rPr lang="en-US" sz="2000" dirty="0" err="1">
                <a:latin typeface="Tahoma" panose="020B0604030504040204" pitchFamily="34" charset="0"/>
                <a:ea typeface="Tahoma" panose="020B0604030504040204" pitchFamily="34" charset="0"/>
                <a:cs typeface="Tahoma" panose="020B0604030504040204" pitchFamily="34" charset="0"/>
              </a:rPr>
              <a:t>đảm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bảo</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tuân</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thủ</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smtClean="0">
                <a:latin typeface="Tahoma" panose="020B0604030504040204" pitchFamily="34" charset="0"/>
                <a:ea typeface="Tahoma" panose="020B0604030504040204" pitchFamily="34" charset="0"/>
                <a:cs typeface="Tahoma" panose="020B0604030504040204" pitchFamily="34" charset="0"/>
              </a:rPr>
              <a:t>NĐ </a:t>
            </a:r>
            <a:r>
              <a:rPr lang="en-US" sz="2000" dirty="0" err="1" smtClean="0">
                <a:latin typeface="Tahoma" panose="020B0604030504040204" pitchFamily="34" charset="0"/>
                <a:ea typeface="Tahoma" panose="020B0604030504040204" pitchFamily="34" charset="0"/>
                <a:cs typeface="Tahoma" panose="020B0604030504040204" pitchFamily="34" charset="0"/>
              </a:rPr>
              <a:t>số</a:t>
            </a:r>
            <a:r>
              <a:rPr lang="en-US" sz="2000" dirty="0" smtClean="0">
                <a:latin typeface="Tahoma" panose="020B0604030504040204" pitchFamily="34" charset="0"/>
                <a:ea typeface="Tahoma" panose="020B0604030504040204" pitchFamily="34" charset="0"/>
                <a:cs typeface="Tahoma" panose="020B0604030504040204" pitchFamily="34" charset="0"/>
              </a:rPr>
              <a:t> 89</a:t>
            </a:r>
          </a:p>
          <a:p>
            <a:pPr algn="just">
              <a:lnSpc>
                <a:spcPct val="120000"/>
              </a:lnSpc>
              <a:spcBef>
                <a:spcPts val="0"/>
              </a:spcBef>
              <a:buFontTx/>
              <a:buChar char="-"/>
            </a:pPr>
            <a:r>
              <a:rPr lang="en-US" sz="2000" dirty="0" err="1" smtClean="0">
                <a:latin typeface="Tahoma" panose="020B0604030504040204" pitchFamily="34" charset="0"/>
                <a:ea typeface="Tahoma" panose="020B0604030504040204" pitchFamily="34" charset="0"/>
                <a:cs typeface="Tahoma" panose="020B0604030504040204" pitchFamily="34" charset="0"/>
              </a:rPr>
              <a:t>Đồng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thời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điều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chỉnh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một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số</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nội</a:t>
            </a:r>
            <a:r>
              <a:rPr lang="en-US" sz="2000" dirty="0" smtClean="0">
                <a:latin typeface="Tahoma" panose="020B0604030504040204" pitchFamily="34" charset="0"/>
                <a:ea typeface="Tahoma" panose="020B0604030504040204" pitchFamily="34" charset="0"/>
                <a:cs typeface="Tahoma" panose="020B0604030504040204" pitchFamily="34" charset="0"/>
              </a:rPr>
              <a:t> dung </a:t>
            </a:r>
            <a:r>
              <a:rPr lang="en-US" sz="2000" dirty="0" err="1" smtClean="0">
                <a:latin typeface="Tahoma" panose="020B0604030504040204" pitchFamily="34" charset="0"/>
                <a:ea typeface="Tahoma" panose="020B0604030504040204" pitchFamily="34" charset="0"/>
                <a:cs typeface="Tahoma" panose="020B0604030504040204" pitchFamily="34" charset="0"/>
              </a:rPr>
              <a:t>để</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khắc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phục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vướng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mắc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trong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quá</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trình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thực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hiện</a:t>
            </a:r>
            <a:r>
              <a:rPr lang="en-US" sz="2000" dirty="0" smtClean="0">
                <a:latin typeface="Tahoma" panose="020B0604030504040204" pitchFamily="34" charset="0"/>
                <a:ea typeface="Tahoma" panose="020B0604030504040204" pitchFamily="34" charset="0"/>
                <a:cs typeface="Tahoma" panose="020B0604030504040204" pitchFamily="34" charset="0"/>
              </a:rPr>
              <a:t>:</a:t>
            </a:r>
          </a:p>
          <a:p>
            <a:pPr marL="0" indent="0" algn="just">
              <a:lnSpc>
                <a:spcPct val="120000"/>
              </a:lnSpc>
              <a:spcBef>
                <a:spcPts val="0"/>
              </a:spcBef>
              <a:buNone/>
            </a:pP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Khi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bổ</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nhiệm</a:t>
            </a:r>
            <a:r>
              <a:rPr lang="en-US" sz="2000" dirty="0">
                <a:latin typeface="Tahoma" panose="020B0604030504040204" pitchFamily="34" charset="0"/>
                <a:ea typeface="Tahoma" panose="020B0604030504040204" pitchFamily="34" charset="0"/>
                <a:cs typeface="Tahoma" panose="020B0604030504040204" pitchFamily="34" charset="0"/>
              </a:rPr>
              <a:t> sang </a:t>
            </a:r>
            <a:r>
              <a:rPr lang="en-US" sz="2000" dirty="0" err="1">
                <a:latin typeface="Tahoma" panose="020B0604030504040204" pitchFamily="34" charset="0"/>
                <a:ea typeface="Tahoma" panose="020B0604030504040204" pitchFamily="34" charset="0"/>
                <a:cs typeface="Tahoma" panose="020B0604030504040204" pitchFamily="34" charset="0"/>
              </a:rPr>
              <a:t>hạng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tương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ứng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không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yêu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cầu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giáo</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viên</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phải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có</a:t>
            </a:r>
            <a:r>
              <a:rPr lang="en-US" sz="2000" dirty="0">
                <a:latin typeface="Tahoma" panose="020B0604030504040204" pitchFamily="34" charset="0"/>
                <a:ea typeface="Tahoma" panose="020B0604030504040204" pitchFamily="34" charset="0"/>
                <a:cs typeface="Tahoma" panose="020B0604030504040204" pitchFamily="34" charset="0"/>
              </a:rPr>
              <a:t> minh </a:t>
            </a:r>
            <a:r>
              <a:rPr lang="en-US" sz="2000" dirty="0" err="1">
                <a:latin typeface="Tahoma" panose="020B0604030504040204" pitchFamily="34" charset="0"/>
                <a:ea typeface="Tahoma" panose="020B0604030504040204" pitchFamily="34" charset="0"/>
                <a:cs typeface="Tahoma" panose="020B0604030504040204" pitchFamily="34" charset="0"/>
              </a:rPr>
              <a:t>chứng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về</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việc</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đã</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thực</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hiện</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được</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nhiệm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vụ</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của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hạng</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0"/>
              </a:spcBef>
              <a:buNone/>
            </a:pP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Quy</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định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đạo</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đức</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thành</a:t>
            </a:r>
            <a:r>
              <a:rPr lang="en-US" sz="2000" dirty="0">
                <a:latin typeface="Tahoma" panose="020B0604030504040204" pitchFamily="34" charset="0"/>
                <a:ea typeface="Tahoma" panose="020B0604030504040204" pitchFamily="34" charset="0"/>
                <a:cs typeface="Tahoma" panose="020B0604030504040204" pitchFamily="34" charset="0"/>
              </a:rPr>
              <a:t> 01 </a:t>
            </a:r>
            <a:r>
              <a:rPr lang="en-US" sz="2000" dirty="0" err="1">
                <a:latin typeface="Tahoma" panose="020B0604030504040204" pitchFamily="34" charset="0"/>
                <a:ea typeface="Tahoma" panose="020B0604030504040204" pitchFamily="34" charset="0"/>
                <a:cs typeface="Tahoma" panose="020B0604030504040204" pitchFamily="34" charset="0"/>
              </a:rPr>
              <a:t>điều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chung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cho</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các</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hạng</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0"/>
              </a:spcBef>
              <a:buNone/>
            </a:pP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Trình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độ</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đào</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tạo</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của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giáo</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viên</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tiểu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học</a:t>
            </a:r>
            <a:r>
              <a:rPr lang="en-US" sz="2000" dirty="0">
                <a:latin typeface="Tahoma" panose="020B0604030504040204" pitchFamily="34" charset="0"/>
                <a:ea typeface="Tahoma" panose="020B0604030504040204" pitchFamily="34" charset="0"/>
                <a:cs typeface="Tahoma" panose="020B0604030504040204" pitchFamily="34" charset="0"/>
              </a:rPr>
              <a:t>, THCS </a:t>
            </a:r>
            <a:r>
              <a:rPr lang="en-US" sz="2000" dirty="0" err="1">
                <a:latin typeface="Tahoma" panose="020B0604030504040204" pitchFamily="34" charset="0"/>
                <a:ea typeface="Tahoma" panose="020B0604030504040204" pitchFamily="34" charset="0"/>
                <a:cs typeface="Tahoma" panose="020B0604030504040204" pitchFamily="34" charset="0"/>
              </a:rPr>
              <a:t>hạng</a:t>
            </a:r>
            <a:r>
              <a:rPr lang="en-US" sz="2000" dirty="0">
                <a:latin typeface="Tahoma" panose="020B0604030504040204" pitchFamily="34" charset="0"/>
                <a:ea typeface="Tahoma" panose="020B0604030504040204" pitchFamily="34" charset="0"/>
                <a:cs typeface="Tahoma" panose="020B0604030504040204" pitchFamily="34" charset="0"/>
              </a:rPr>
              <a:t> I </a:t>
            </a:r>
            <a:r>
              <a:rPr lang="en-US" sz="2000" dirty="0" err="1">
                <a:latin typeface="Tahoma" panose="020B0604030504040204" pitchFamily="34" charset="0"/>
                <a:ea typeface="Tahoma" panose="020B0604030504040204" pitchFamily="34" charset="0"/>
                <a:cs typeface="Tahoma" panose="020B0604030504040204" pitchFamily="34" charset="0"/>
              </a:rPr>
              <a:t>là</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đại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học</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0"/>
              </a:spcBef>
              <a:buNone/>
            </a:pP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Điều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chỉnh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quy</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định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về</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bổ</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nhiệm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và</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xếp</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lương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chỉ</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yêu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cầu</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đạt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trình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độ</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đào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tạo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và</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thời</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gian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giữ</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hạng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chưa</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đạt</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thì</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giữ</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nguyên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mã</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số</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hệ</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số</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lương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đã</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được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xếp</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0"/>
              </a:spcBef>
              <a:buNone/>
            </a:pP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Điều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chỉnh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quy</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định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về</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thời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gian</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giữ</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hạng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đối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với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giáo</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viên</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mầm</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smtClean="0">
                <a:latin typeface="Tahoma" panose="020B0604030504040204" pitchFamily="34" charset="0"/>
                <a:ea typeface="Tahoma" panose="020B0604030504040204" pitchFamily="34" charset="0"/>
                <a:cs typeface="Tahoma" panose="020B0604030504040204" pitchFamily="34" charset="0"/>
              </a:rPr>
              <a:t>non: 3 </a:t>
            </a:r>
            <a:r>
              <a:rPr lang="en-US" sz="2000" dirty="0" err="1" smtClean="0">
                <a:latin typeface="Tahoma" panose="020B0604030504040204" pitchFamily="34" charset="0"/>
                <a:ea typeface="Tahoma" panose="020B0604030504040204" pitchFamily="34" charset="0"/>
                <a:cs typeface="Tahoma" panose="020B0604030504040204" pitchFamily="34" charset="0"/>
              </a:rPr>
              <a:t>năm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hạng</a:t>
            </a:r>
            <a:r>
              <a:rPr lang="en-US" sz="2000" dirty="0" smtClean="0">
                <a:latin typeface="Tahoma" panose="020B0604030504040204" pitchFamily="34" charset="0"/>
                <a:ea typeface="Tahoma" panose="020B0604030504040204" pitchFamily="34" charset="0"/>
                <a:cs typeface="Tahoma" panose="020B0604030504040204" pitchFamily="34" charset="0"/>
              </a:rPr>
              <a:t> III, 9 </a:t>
            </a:r>
            <a:r>
              <a:rPr lang="en-US" sz="2000" dirty="0" err="1" smtClean="0">
                <a:latin typeface="Tahoma" panose="020B0604030504040204" pitchFamily="34" charset="0"/>
                <a:ea typeface="Tahoma" panose="020B0604030504040204" pitchFamily="34" charset="0"/>
                <a:cs typeface="Tahoma" panose="020B0604030504040204" pitchFamily="34" charset="0"/>
              </a:rPr>
              <a:t>năm</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hạng</a:t>
            </a:r>
            <a:r>
              <a:rPr lang="en-US" sz="2000" dirty="0" smtClean="0">
                <a:latin typeface="Tahoma" panose="020B0604030504040204" pitchFamily="34" charset="0"/>
                <a:ea typeface="Tahoma" panose="020B0604030504040204" pitchFamily="34" charset="0"/>
                <a:cs typeface="Tahoma" panose="020B0604030504040204" pitchFamily="34" charset="0"/>
              </a:rPr>
              <a:t> II</a:t>
            </a:r>
          </a:p>
          <a:p>
            <a:pPr marL="0" indent="0" algn="just">
              <a:lnSpc>
                <a:spcPct val="120000"/>
              </a:lnSpc>
              <a:spcBef>
                <a:spcPts val="0"/>
              </a:spcBef>
              <a:buNone/>
            </a:pP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Bổ</a:t>
            </a:r>
            <a:r>
              <a:rPr lang="en-US" sz="2000" dirty="0" smtClean="0">
                <a:latin typeface="Tahoma" panose="020B0604030504040204" pitchFamily="34" charset="0"/>
                <a:ea typeface="Tahoma" panose="020B0604030504040204" pitchFamily="34" charset="0"/>
                <a:cs typeface="Tahoma" panose="020B0604030504040204" pitchFamily="34" charset="0"/>
              </a:rPr>
              <a:t> sung </a:t>
            </a:r>
            <a:r>
              <a:rPr lang="en-US" sz="2000" dirty="0" err="1" smtClean="0">
                <a:latin typeface="Tahoma" panose="020B0604030504040204" pitchFamily="34" charset="0"/>
                <a:ea typeface="Tahoma" panose="020B0604030504040204" pitchFamily="34" charset="0"/>
                <a:cs typeface="Tahoma" panose="020B0604030504040204" pitchFamily="34" charset="0"/>
              </a:rPr>
              <a:t>quy</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định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về</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chuyển</a:t>
            </a:r>
            <a:r>
              <a:rPr lang="en-US" sz="2000" dirty="0" smtClean="0">
                <a:latin typeface="Tahoma" panose="020B0604030504040204" pitchFamily="34" charset="0"/>
                <a:ea typeface="Tahoma" panose="020B0604030504040204" pitchFamily="34" charset="0"/>
                <a:cs typeface="Tahoma" panose="020B0604030504040204" pitchFamily="34" charset="0"/>
              </a:rPr>
              <a:t> CDNN, </a:t>
            </a:r>
            <a:r>
              <a:rPr lang="en-US" sz="2000" dirty="0" err="1" smtClean="0">
                <a:latin typeface="Tahoma" panose="020B0604030504040204" pitchFamily="34" charset="0"/>
                <a:ea typeface="Tahoma" panose="020B0604030504040204" pitchFamily="34" charset="0"/>
                <a:cs typeface="Tahoma" panose="020B0604030504040204" pitchFamily="34" charset="0"/>
              </a:rPr>
              <a:t>giáo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viên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dạy</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môn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tích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hợp</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giáo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viên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được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phân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công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giảng</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dạy</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các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môn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khác</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chuyên</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ngành</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đào</a:t>
            </a:r>
            <a:r>
              <a:rPr lang="en-US" sz="2000" dirty="0" smtClean="0">
                <a:latin typeface="Tahoma" panose="020B0604030504040204" pitchFamily="34" charset="0"/>
                <a:ea typeface="Tahoma" panose="020B0604030504040204" pitchFamily="34" charset="0"/>
                <a:cs typeface="Tahoma" panose="020B0604030504040204" pitchFamily="34" charset="0"/>
              </a:rPr>
              <a:t> </a:t>
            </a:r>
            <a:r>
              <a:rPr lang="en-US" sz="2000" dirty="0" err="1" smtClean="0">
                <a:latin typeface="Tahoma" panose="020B0604030504040204" pitchFamily="34" charset="0"/>
                <a:ea typeface="Tahoma" panose="020B0604030504040204" pitchFamily="34" charset="0"/>
                <a:cs typeface="Tahoma" panose="020B0604030504040204" pitchFamily="34" charset="0"/>
              </a:rPr>
              <a:t>tạo</a:t>
            </a:r>
            <a:r>
              <a:rPr lang="en-US" sz="2000" dirty="0" smtClean="0">
                <a:latin typeface="Tahoma" panose="020B0604030504040204" pitchFamily="34" charset="0"/>
                <a:ea typeface="Tahoma" panose="020B0604030504040204" pitchFamily="34" charset="0"/>
                <a:cs typeface="Tahoma" panose="020B0604030504040204" pitchFamily="34" charset="0"/>
              </a:rPr>
              <a:t>…</a:t>
            </a:r>
            <a:endParaRPr lang="en-US" sz="20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0"/>
              </a:spcBef>
              <a:buNone/>
            </a:pPr>
            <a:endParaRPr lang="en-US" sz="20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83516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01254" y="374363"/>
            <a:ext cx="10515600" cy="770948"/>
          </a:xfrm>
        </p:spPr>
        <p:txBody>
          <a:bodyPr>
            <a:normAutofit/>
          </a:bodyPr>
          <a:lstStyle/>
          <a:p>
            <a:pPr algn="ctr"/>
            <a:r>
              <a:rPr lang="en-US" sz="3000" b="1" dirty="0" err="1" smtClean="0">
                <a:latin typeface="Tahoma" panose="020B0604030504040204" pitchFamily="34" charset="0"/>
                <a:ea typeface="Tahoma" panose="020B0604030504040204" pitchFamily="34" charset="0"/>
                <a:cs typeface="Tahoma" panose="020B0604030504040204" pitchFamily="34" charset="0"/>
              </a:rPr>
              <a:t>Thông</a:t>
            </a:r>
            <a:r>
              <a:rPr lang="en-US" sz="3000" b="1" dirty="0" smtClean="0">
                <a:latin typeface="Tahoma" panose="020B0604030504040204" pitchFamily="34" charset="0"/>
                <a:ea typeface="Tahoma" panose="020B0604030504040204" pitchFamily="34" charset="0"/>
                <a:cs typeface="Tahoma" panose="020B0604030504040204" pitchFamily="34" charset="0"/>
              </a:rPr>
              <a:t> tin </a:t>
            </a:r>
            <a:r>
              <a:rPr lang="en-US" sz="3000" b="1" dirty="0" err="1" smtClean="0">
                <a:latin typeface="Tahoma" panose="020B0604030504040204" pitchFamily="34" charset="0"/>
                <a:ea typeface="Tahoma" panose="020B0604030504040204" pitchFamily="34" charset="0"/>
                <a:cs typeface="Tahoma" panose="020B0604030504040204" pitchFamily="34" charset="0"/>
              </a:rPr>
              <a:t>cập</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nhật</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về</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quy</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định</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tiêu</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chuẩn</a:t>
            </a:r>
            <a:r>
              <a:rPr lang="en-US" sz="3000" b="1" dirty="0" smtClean="0">
                <a:latin typeface="Tahoma" panose="020B0604030504040204" pitchFamily="34" charset="0"/>
                <a:ea typeface="Tahoma" panose="020B0604030504040204" pitchFamily="34" charset="0"/>
                <a:cs typeface="Tahoma" panose="020B0604030504040204" pitchFamily="34" charset="0"/>
              </a:rPr>
              <a:t> CDNN</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p:cNvSpPr>
            <a:spLocks noGrp="1"/>
          </p:cNvSpPr>
          <p:nvPr>
            <p:ph idx="1"/>
          </p:nvPr>
        </p:nvSpPr>
        <p:spPr>
          <a:xfrm>
            <a:off x="718125" y="1246907"/>
            <a:ext cx="11039765" cy="4904509"/>
          </a:xfrm>
        </p:spPr>
        <p:txBody>
          <a:bodyPr>
            <a:noAutofit/>
          </a:bodyPr>
          <a:lstStyle/>
          <a:p>
            <a:pPr marL="0" indent="0" algn="just">
              <a:lnSpc>
                <a:spcPct val="120000"/>
              </a:lnSpc>
              <a:spcBef>
                <a:spcPts val="0"/>
              </a:spcBef>
              <a:spcAft>
                <a:spcPts val="600"/>
              </a:spcAft>
              <a:buNone/>
            </a:pP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2</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.3.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Định</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hướng</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nội</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dung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điều</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chỉnh</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a:t>
            </a:r>
          </a:p>
          <a:p>
            <a:pPr marL="0" indent="0" algn="just">
              <a:lnSpc>
                <a:spcPct val="120000"/>
              </a:lnSpc>
              <a:spcBef>
                <a:spcPts val="0"/>
              </a:spcBef>
              <a:spcAft>
                <a:spcPts val="600"/>
              </a:spcAft>
              <a:buNone/>
            </a:pPr>
            <a:r>
              <a:rPr lang="en-US" sz="2400" dirty="0" err="1" smtClean="0">
                <a:latin typeface="Tahoma" panose="020B0604030504040204" pitchFamily="34" charset="0"/>
                <a:ea typeface="Tahoma" panose="020B0604030504040204" pitchFamily="34" charset="0"/>
                <a:cs typeface="Tahoma" panose="020B0604030504040204" pitchFamily="34" charset="0"/>
              </a:rPr>
              <a:t>Ngoài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ra</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Bộ</a:t>
            </a:r>
            <a:r>
              <a:rPr lang="en-US" sz="2400" dirty="0" smtClean="0">
                <a:latin typeface="Tahoma" panose="020B0604030504040204" pitchFamily="34" charset="0"/>
                <a:ea typeface="Tahoma" panose="020B0604030504040204" pitchFamily="34" charset="0"/>
                <a:cs typeface="Tahoma" panose="020B0604030504040204" pitchFamily="34" charset="0"/>
              </a:rPr>
              <a:t> GDĐT </a:t>
            </a:r>
            <a:r>
              <a:rPr lang="en-US" sz="2400" dirty="0" err="1" smtClean="0">
                <a:latin typeface="Tahoma" panose="020B0604030504040204" pitchFamily="34" charset="0"/>
                <a:ea typeface="Tahoma" panose="020B0604030504040204" pitchFamily="34" charset="0"/>
                <a:cs typeface="Tahoma" panose="020B0604030504040204" pitchFamily="34" charset="0"/>
              </a:rPr>
              <a:t>đang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nghiên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cứu</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điều</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chỉnh</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các</a:t>
            </a:r>
            <a:r>
              <a:rPr lang="en-US" sz="2400" dirty="0" smtClean="0">
                <a:latin typeface="Tahoma" panose="020B0604030504040204" pitchFamily="34" charset="0"/>
                <a:ea typeface="Tahoma" panose="020B0604030504040204" pitchFamily="34" charset="0"/>
                <a:cs typeface="Tahoma" panose="020B0604030504040204" pitchFamily="34" charset="0"/>
              </a:rPr>
              <a:t> TT </a:t>
            </a:r>
            <a:r>
              <a:rPr lang="en-US" sz="2400" dirty="0" err="1" smtClean="0">
                <a:latin typeface="Tahoma" panose="020B0604030504040204" pitchFamily="34" charset="0"/>
                <a:ea typeface="Tahoma" panose="020B0604030504040204" pitchFamily="34" charset="0"/>
                <a:cs typeface="Tahoma" panose="020B0604030504040204" pitchFamily="34" charset="0"/>
              </a:rPr>
              <a:t>số</a:t>
            </a:r>
            <a:r>
              <a:rPr lang="en-US" sz="2400" dirty="0" smtClean="0">
                <a:latin typeface="Tahoma" panose="020B0604030504040204" pitchFamily="34" charset="0"/>
                <a:ea typeface="Tahoma" panose="020B0604030504040204" pitchFamily="34" charset="0"/>
                <a:cs typeface="Tahoma" panose="020B0604030504040204" pitchFamily="34" charset="0"/>
              </a:rPr>
              <a:t> 07, 08 </a:t>
            </a:r>
            <a:r>
              <a:rPr lang="en-US" sz="2400" dirty="0" err="1" smtClean="0">
                <a:latin typeface="Tahoma" panose="020B0604030504040204" pitchFamily="34" charset="0"/>
                <a:ea typeface="Tahoma" panose="020B0604030504040204" pitchFamily="34" charset="0"/>
                <a:cs typeface="Tahoma" panose="020B0604030504040204" pitchFamily="34" charset="0"/>
              </a:rPr>
              <a:t>đối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với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nhân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viên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giáo</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vụ</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và</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thiết</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bị</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thí</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nghiệm</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theo</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hướng</a:t>
            </a:r>
            <a:r>
              <a:rPr lang="en-US" sz="2400" dirty="0" smtClean="0">
                <a:latin typeface="Tahoma" panose="020B0604030504040204" pitchFamily="34" charset="0"/>
                <a:ea typeface="Tahoma" panose="020B0604030504040204" pitchFamily="34" charset="0"/>
                <a:cs typeface="Tahoma" panose="020B0604030504040204" pitchFamily="34" charset="0"/>
              </a:rPr>
              <a:t>:</a:t>
            </a:r>
          </a:p>
          <a:p>
            <a:pPr>
              <a:lnSpc>
                <a:spcPct val="120000"/>
              </a:lnSpc>
              <a:spcBef>
                <a:spcPts val="0"/>
              </a:spcBef>
              <a:spcAft>
                <a:spcPts val="600"/>
              </a:spcAft>
            </a:pPr>
            <a:r>
              <a:rPr lang="en-US" sz="2400" dirty="0" err="1" smtClean="0">
                <a:latin typeface="Tahoma" panose="020B0604030504040204" pitchFamily="34" charset="0"/>
                <a:ea typeface="Tahoma" panose="020B0604030504040204" pitchFamily="34" charset="0"/>
                <a:cs typeface="Tahoma" panose="020B0604030504040204" pitchFamily="34" charset="0"/>
              </a:rPr>
              <a:t>Bỏ</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quy</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định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chứng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chỉ</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ngoại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ngữ</a:t>
            </a:r>
            <a:r>
              <a:rPr lang="en-US" sz="2400" dirty="0">
                <a:latin typeface="Tahoma" panose="020B0604030504040204" pitchFamily="34" charset="0"/>
                <a:ea typeface="Tahoma" panose="020B0604030504040204" pitchFamily="34" charset="0"/>
                <a:cs typeface="Tahoma" panose="020B0604030504040204" pitchFamily="34" charset="0"/>
              </a:rPr>
              <a:t>, tin </a:t>
            </a:r>
            <a:r>
              <a:rPr lang="en-US" sz="2400" dirty="0" err="1" smtClean="0">
                <a:latin typeface="Tahoma" panose="020B0604030504040204" pitchFamily="34" charset="0"/>
                <a:ea typeface="Tahoma" panose="020B0604030504040204" pitchFamily="34" charset="0"/>
                <a:cs typeface="Tahoma" panose="020B0604030504040204" pitchFamily="34" charset="0"/>
              </a:rPr>
              <a:t>học</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và</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chứng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chỉ</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bồi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dưỡng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tiêu</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chuẩn</a:t>
            </a:r>
            <a:r>
              <a:rPr lang="en-US" sz="2400" dirty="0">
                <a:latin typeface="Tahoma" panose="020B0604030504040204" pitchFamily="34" charset="0"/>
                <a:ea typeface="Tahoma" panose="020B0604030504040204" pitchFamily="34" charset="0"/>
                <a:cs typeface="Tahoma" panose="020B0604030504040204" pitchFamily="34" charset="0"/>
              </a:rPr>
              <a:t> CDNN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lnSpc>
                <a:spcPct val="120000"/>
              </a:lnSpc>
              <a:spcBef>
                <a:spcPts val="0"/>
              </a:spcBef>
              <a:spcAft>
                <a:spcPts val="600"/>
              </a:spcAft>
            </a:pPr>
            <a:r>
              <a:rPr lang="en-US" sz="2400" dirty="0" err="1" smtClean="0">
                <a:latin typeface="Tahoma" panose="020B0604030504040204" pitchFamily="34" charset="0"/>
                <a:ea typeface="Tahoma" panose="020B0604030504040204" pitchFamily="34" charset="0"/>
                <a:cs typeface="Tahoma" panose="020B0604030504040204" pitchFamily="34" charset="0"/>
              </a:rPr>
              <a:t>Điều</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chỉnh</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cập</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nhật</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một</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số</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quy</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định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về</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nhiệm</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vụ</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và</a:t>
            </a:r>
            <a:r>
              <a:rPr lang="en-US" sz="2400" dirty="0">
                <a:latin typeface="Tahoma" panose="020B0604030504040204" pitchFamily="34" charset="0"/>
                <a:ea typeface="Tahoma" panose="020B0604030504040204" pitchFamily="34" charset="0"/>
                <a:cs typeface="Tahoma" panose="020B0604030504040204" pitchFamily="34" charset="0"/>
              </a:rPr>
              <a:t> “t</a:t>
            </a:r>
            <a:r>
              <a:rPr lang="vi-VN" sz="2400" dirty="0">
                <a:latin typeface="Tahoma" panose="020B0604030504040204" pitchFamily="34" charset="0"/>
                <a:ea typeface="Tahoma" panose="020B0604030504040204" pitchFamily="34" charset="0"/>
                <a:cs typeface="Tahoma" panose="020B0604030504040204" pitchFamily="34" charset="0"/>
              </a:rPr>
              <a:t>iêu chuẩn năng lực chuyên môn, nghiệp vụ</a:t>
            </a:r>
            <a:r>
              <a:rPr lang="en-US" sz="2400" dirty="0" smtClean="0">
                <a:latin typeface="Tahoma" panose="020B0604030504040204" pitchFamily="34" charset="0"/>
                <a:ea typeface="Tahoma" panose="020B0604030504040204" pitchFamily="34" charset="0"/>
                <a:cs typeface="Tahoma" panose="020B0604030504040204" pitchFamily="34" charset="0"/>
              </a:rPr>
              <a:t>”</a:t>
            </a:r>
            <a:endParaRPr lang="en-US" sz="2400" dirty="0">
              <a:latin typeface="Tahoma" panose="020B0604030504040204" pitchFamily="34" charset="0"/>
              <a:ea typeface="Tahoma" panose="020B0604030504040204" pitchFamily="34" charset="0"/>
              <a:cs typeface="Tahoma" panose="020B0604030504040204" pitchFamily="34" charset="0"/>
            </a:endParaRPr>
          </a:p>
          <a:p>
            <a:pPr>
              <a:lnSpc>
                <a:spcPct val="120000"/>
              </a:lnSpc>
              <a:spcBef>
                <a:spcPts val="0"/>
              </a:spcBef>
              <a:spcAft>
                <a:spcPts val="600"/>
              </a:spcAft>
            </a:pPr>
            <a:r>
              <a:rPr lang="en-US" sz="2400" dirty="0" err="1" smtClean="0">
                <a:latin typeface="Tahoma" panose="020B0604030504040204" pitchFamily="34" charset="0"/>
                <a:ea typeface="Tahoma" panose="020B0604030504040204" pitchFamily="34" charset="0"/>
                <a:cs typeface="Tahoma" panose="020B0604030504040204" pitchFamily="34" charset="0"/>
              </a:rPr>
              <a:t>Hướng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dẫn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xếp</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lương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với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trường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hợp</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tuyển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dụng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mới</a:t>
            </a:r>
            <a:endParaRPr lang="en-US" sz="2400" dirty="0">
              <a:latin typeface="Tahoma" panose="020B0604030504040204" pitchFamily="34" charset="0"/>
              <a:ea typeface="Tahoma" panose="020B0604030504040204" pitchFamily="34" charset="0"/>
              <a:cs typeface="Tahoma" panose="020B0604030504040204" pitchFamily="34" charset="0"/>
            </a:endParaRPr>
          </a:p>
          <a:p>
            <a:pPr>
              <a:lnSpc>
                <a:spcPct val="120000"/>
              </a:lnSpc>
              <a:spcBef>
                <a:spcPts val="0"/>
              </a:spcBef>
              <a:spcAft>
                <a:spcPts val="600"/>
              </a:spcAft>
            </a:pPr>
            <a:r>
              <a:rPr lang="en-US" sz="2400" dirty="0" err="1" smtClean="0">
                <a:latin typeface="Tahoma" panose="020B0604030504040204" pitchFamily="34" charset="0"/>
                <a:ea typeface="Tahoma" panose="020B0604030504040204" pitchFamily="34" charset="0"/>
                <a:cs typeface="Tahoma" panose="020B0604030504040204" pitchFamily="34" charset="0"/>
              </a:rPr>
              <a:t>Có</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quy</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định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tháo</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gỡ</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khó</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khăn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cho</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những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viên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chức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chưa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đạt</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chuẩn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về</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trình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độ</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chuyên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môn</a:t>
            </a:r>
            <a:r>
              <a:rPr lang="en-US" sz="2400" dirty="0" smtClean="0">
                <a:latin typeface="Tahoma" panose="020B0604030504040204" pitchFamily="34" charset="0"/>
                <a:ea typeface="Tahoma" panose="020B0604030504040204" pitchFamily="34" charset="0"/>
                <a:cs typeface="Tahoma" panose="020B0604030504040204" pitchFamily="34" charset="0"/>
              </a:rPr>
              <a: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0"/>
              </a:spcBef>
              <a:spcAft>
                <a:spcPts val="600"/>
              </a:spcAft>
              <a:buNone/>
            </a:pPr>
            <a:endParaRPr lang="en-US" sz="24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46241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7C77-D795-4DE4-BF83-0E19CC8CD451}"/>
              </a:ext>
            </a:extLst>
          </p:cNvPr>
          <p:cNvSpPr>
            <a:spLocks noGrp="1"/>
          </p:cNvSpPr>
          <p:nvPr>
            <p:ph type="title"/>
          </p:nvPr>
        </p:nvSpPr>
        <p:spPr>
          <a:xfrm>
            <a:off x="736600" y="272762"/>
            <a:ext cx="10515600" cy="1066512"/>
          </a:xfrm>
        </p:spPr>
        <p:txBody>
          <a:bodyPr>
            <a:normAutofit/>
          </a:bodyPr>
          <a:lstStyle/>
          <a:p>
            <a:pPr algn="ctr">
              <a:lnSpc>
                <a:spcPct val="120000"/>
              </a:lnSpc>
            </a:pPr>
            <a:r>
              <a:rPr lang="en-US" sz="2600" b="1" dirty="0">
                <a:latin typeface="Tahoma" panose="020B0604030504040204" pitchFamily="34" charset="0"/>
                <a:ea typeface="Tahoma" panose="020B0604030504040204" pitchFamily="34" charset="0"/>
                <a:cs typeface="Tahoma" panose="020B0604030504040204" pitchFamily="34" charset="0"/>
              </a:rPr>
              <a:t>A. </a:t>
            </a:r>
            <a:r>
              <a:rPr lang="en-US" sz="2600" b="1" dirty="0" err="1">
                <a:latin typeface="Tahoma" panose="020B0604030504040204" pitchFamily="34" charset="0"/>
                <a:ea typeface="Tahoma" panose="020B0604030504040204" pitchFamily="34" charset="0"/>
                <a:cs typeface="Tahoma" panose="020B0604030504040204" pitchFamily="34" charset="0"/>
              </a:rPr>
              <a:t>Hệ</a:t>
            </a:r>
            <a:r>
              <a:rPr lang="en-US" sz="2600" b="1" dirty="0">
                <a:latin typeface="Tahoma" panose="020B0604030504040204" pitchFamily="34" charset="0"/>
                <a:ea typeface="Tahoma" panose="020B0604030504040204" pitchFamily="34" charset="0"/>
                <a:cs typeface="Tahoma" panose="020B0604030504040204" pitchFamily="34" charset="0"/>
              </a:rPr>
              <a:t> </a:t>
            </a:r>
            <a:r>
              <a:rPr lang="en-US" sz="2600" b="1" dirty="0" err="1">
                <a:latin typeface="Tahoma" panose="020B0604030504040204" pitchFamily="34" charset="0"/>
                <a:ea typeface="Tahoma" panose="020B0604030504040204" pitchFamily="34" charset="0"/>
                <a:cs typeface="Tahoma" panose="020B0604030504040204" pitchFamily="34" charset="0"/>
              </a:rPr>
              <a:t>thống</a:t>
            </a:r>
            <a:r>
              <a:rPr lang="en-US" sz="2600" b="1" dirty="0">
                <a:latin typeface="Tahoma" panose="020B0604030504040204" pitchFamily="34" charset="0"/>
                <a:ea typeface="Tahoma" panose="020B0604030504040204" pitchFamily="34" charset="0"/>
                <a:cs typeface="Tahoma" panose="020B0604030504040204" pitchFamily="34" charset="0"/>
              </a:rPr>
              <a:t> </a:t>
            </a:r>
            <a:r>
              <a:rPr lang="en-US" sz="2600" b="1" dirty="0" err="1">
                <a:latin typeface="Tahoma" panose="020B0604030504040204" pitchFamily="34" charset="0"/>
                <a:ea typeface="Tahoma" panose="020B0604030504040204" pitchFamily="34" charset="0"/>
                <a:cs typeface="Tahoma" panose="020B0604030504040204" pitchFamily="34" charset="0"/>
              </a:rPr>
              <a:t>chính</a:t>
            </a:r>
            <a:r>
              <a:rPr lang="en-US" sz="2600" b="1" dirty="0">
                <a:latin typeface="Tahoma" panose="020B0604030504040204" pitchFamily="34" charset="0"/>
                <a:ea typeface="Tahoma" panose="020B0604030504040204" pitchFamily="34" charset="0"/>
                <a:cs typeface="Tahoma" panose="020B0604030504040204" pitchFamily="34" charset="0"/>
              </a:rPr>
              <a:t> </a:t>
            </a:r>
            <a:r>
              <a:rPr lang="en-US" sz="2600" b="1" dirty="0" err="1">
                <a:latin typeface="Tahoma" panose="020B0604030504040204" pitchFamily="34" charset="0"/>
                <a:ea typeface="Tahoma" panose="020B0604030504040204" pitchFamily="34" charset="0"/>
                <a:cs typeface="Tahoma" panose="020B0604030504040204" pitchFamily="34" charset="0"/>
              </a:rPr>
              <a:t>sách</a:t>
            </a:r>
            <a:r>
              <a:rPr lang="en-US" sz="2600" b="1" dirty="0">
                <a:latin typeface="Tahoma" panose="020B0604030504040204" pitchFamily="34" charset="0"/>
                <a:ea typeface="Tahoma" panose="020B0604030504040204" pitchFamily="34" charset="0"/>
                <a:cs typeface="Tahoma" panose="020B0604030504040204" pitchFamily="34" charset="0"/>
              </a:rPr>
              <a:t> </a:t>
            </a:r>
            <a:r>
              <a:rPr lang="en-US" sz="2600" b="1" dirty="0" err="1">
                <a:latin typeface="Tahoma" panose="020B0604030504040204" pitchFamily="34" charset="0"/>
                <a:ea typeface="Tahoma" panose="020B0604030504040204" pitchFamily="34" charset="0"/>
                <a:cs typeface="Tahoma" panose="020B0604030504040204" pitchFamily="34" charset="0"/>
              </a:rPr>
              <a:t>triển</a:t>
            </a:r>
            <a:r>
              <a:rPr lang="en-US" sz="2600" b="1" dirty="0">
                <a:latin typeface="Tahoma" panose="020B0604030504040204" pitchFamily="34" charset="0"/>
                <a:ea typeface="Tahoma" panose="020B0604030504040204" pitchFamily="34" charset="0"/>
                <a:cs typeface="Tahoma" panose="020B0604030504040204" pitchFamily="34" charset="0"/>
              </a:rPr>
              <a:t> </a:t>
            </a:r>
            <a:r>
              <a:rPr lang="en-US" sz="2600" b="1" dirty="0" err="1">
                <a:latin typeface="Tahoma" panose="020B0604030504040204" pitchFamily="34" charset="0"/>
                <a:ea typeface="Tahoma" panose="020B0604030504040204" pitchFamily="34" charset="0"/>
                <a:cs typeface="Tahoma" panose="020B0604030504040204" pitchFamily="34" charset="0"/>
              </a:rPr>
              <a:t>khai</a:t>
            </a:r>
            <a:r>
              <a:rPr lang="en-US" sz="2600" b="1" dirty="0">
                <a:latin typeface="Tahoma" panose="020B0604030504040204" pitchFamily="34" charset="0"/>
                <a:ea typeface="Tahoma" panose="020B0604030504040204" pitchFamily="34" charset="0"/>
                <a:cs typeface="Tahoma" panose="020B0604030504040204" pitchFamily="34" charset="0"/>
              </a:rPr>
              <a:t> </a:t>
            </a:r>
            <a:r>
              <a:rPr lang="en-US" sz="2600" b="1" dirty="0" err="1">
                <a:latin typeface="Tahoma" panose="020B0604030504040204" pitchFamily="34" charset="0"/>
                <a:ea typeface="Tahoma" panose="020B0604030504040204" pitchFamily="34" charset="0"/>
                <a:cs typeface="Tahoma" panose="020B0604030504040204" pitchFamily="34" charset="0"/>
              </a:rPr>
              <a:t>thực</a:t>
            </a:r>
            <a:r>
              <a:rPr lang="en-US" sz="2600" b="1" dirty="0">
                <a:latin typeface="Tahoma" panose="020B0604030504040204" pitchFamily="34" charset="0"/>
                <a:ea typeface="Tahoma" panose="020B0604030504040204" pitchFamily="34" charset="0"/>
                <a:cs typeface="Tahoma" panose="020B0604030504040204" pitchFamily="34" charset="0"/>
              </a:rPr>
              <a:t> </a:t>
            </a:r>
            <a:r>
              <a:rPr lang="en-US" sz="2600" b="1" dirty="0" err="1">
                <a:latin typeface="Tahoma" panose="020B0604030504040204" pitchFamily="34" charset="0"/>
                <a:ea typeface="Tahoma" panose="020B0604030504040204" pitchFamily="34" charset="0"/>
                <a:cs typeface="Tahoma" panose="020B0604030504040204" pitchFamily="34" charset="0"/>
              </a:rPr>
              <a:t>hiện</a:t>
            </a:r>
            <a:r>
              <a:rPr lang="en-US" sz="2600" b="1" dirty="0">
                <a:latin typeface="Tahoma" panose="020B0604030504040204" pitchFamily="34" charset="0"/>
                <a:ea typeface="Tahoma" panose="020B0604030504040204" pitchFamily="34" charset="0"/>
                <a:cs typeface="Tahoma" panose="020B0604030504040204" pitchFamily="34" charset="0"/>
              </a:rPr>
              <a:t/>
            </a:r>
            <a:br>
              <a:rPr lang="en-US" sz="2600" b="1" dirty="0">
                <a:latin typeface="Tahoma" panose="020B0604030504040204" pitchFamily="34" charset="0"/>
                <a:ea typeface="Tahoma" panose="020B0604030504040204" pitchFamily="34" charset="0"/>
                <a:cs typeface="Tahoma" panose="020B0604030504040204" pitchFamily="34" charset="0"/>
              </a:rPr>
            </a:br>
            <a:r>
              <a:rPr lang="en-US" sz="2600" b="1" dirty="0" err="1">
                <a:latin typeface="Tahoma" panose="020B0604030504040204" pitchFamily="34" charset="0"/>
                <a:ea typeface="Tahoma" panose="020B0604030504040204" pitchFamily="34" charset="0"/>
                <a:cs typeface="Tahoma" panose="020B0604030504040204" pitchFamily="34" charset="0"/>
              </a:rPr>
              <a:t>các</a:t>
            </a:r>
            <a:r>
              <a:rPr lang="en-US" sz="2600" b="1" dirty="0">
                <a:latin typeface="Tahoma" panose="020B0604030504040204" pitchFamily="34" charset="0"/>
                <a:ea typeface="Tahoma" panose="020B0604030504040204" pitchFamily="34" charset="0"/>
                <a:cs typeface="Tahoma" panose="020B0604030504040204" pitchFamily="34" charset="0"/>
              </a:rPr>
              <a:t> </a:t>
            </a:r>
            <a:r>
              <a:rPr lang="en-US" sz="2600" b="1" dirty="0" err="1">
                <a:latin typeface="Tahoma" panose="020B0604030504040204" pitchFamily="34" charset="0"/>
                <a:ea typeface="Tahoma" panose="020B0604030504040204" pitchFamily="34" charset="0"/>
                <a:cs typeface="Tahoma" panose="020B0604030504040204" pitchFamily="34" charset="0"/>
              </a:rPr>
              <a:t>quy</a:t>
            </a:r>
            <a:r>
              <a:rPr lang="en-US" sz="2600" b="1" dirty="0">
                <a:latin typeface="Tahoma" panose="020B0604030504040204" pitchFamily="34" charset="0"/>
                <a:ea typeface="Tahoma" panose="020B0604030504040204" pitchFamily="34" charset="0"/>
                <a:cs typeface="Tahoma" panose="020B0604030504040204" pitchFamily="34" charset="0"/>
              </a:rPr>
              <a:t> </a:t>
            </a:r>
            <a:r>
              <a:rPr lang="en-US" sz="2600" b="1" dirty="0" err="1">
                <a:latin typeface="Tahoma" panose="020B0604030504040204" pitchFamily="34" charset="0"/>
                <a:ea typeface="Tahoma" panose="020B0604030504040204" pitchFamily="34" charset="0"/>
                <a:cs typeface="Tahoma" panose="020B0604030504040204" pitchFamily="34" charset="0"/>
              </a:rPr>
              <a:t>định</a:t>
            </a:r>
            <a:r>
              <a:rPr lang="en-US" sz="2600" b="1" dirty="0">
                <a:latin typeface="Tahoma" panose="020B0604030504040204" pitchFamily="34" charset="0"/>
                <a:ea typeface="Tahoma" panose="020B0604030504040204" pitchFamily="34" charset="0"/>
                <a:cs typeface="Tahoma" panose="020B0604030504040204" pitchFamily="34" charset="0"/>
              </a:rPr>
              <a:t> </a:t>
            </a:r>
            <a:r>
              <a:rPr lang="en-US" sz="2600" b="1" dirty="0" err="1">
                <a:latin typeface="Tahoma" panose="020B0604030504040204" pitchFamily="34" charset="0"/>
                <a:ea typeface="Tahoma" panose="020B0604030504040204" pitchFamily="34" charset="0"/>
                <a:cs typeface="Tahoma" panose="020B0604030504040204" pitchFamily="34" charset="0"/>
              </a:rPr>
              <a:t>của</a:t>
            </a:r>
            <a:r>
              <a:rPr lang="en-US" sz="2600" b="1" dirty="0">
                <a:latin typeface="Tahoma" panose="020B0604030504040204" pitchFamily="34" charset="0"/>
                <a:ea typeface="Tahoma" panose="020B0604030504040204" pitchFamily="34" charset="0"/>
                <a:cs typeface="Tahoma" panose="020B0604030504040204" pitchFamily="34" charset="0"/>
              </a:rPr>
              <a:t> </a:t>
            </a:r>
            <a:r>
              <a:rPr lang="en-US" sz="2600" b="1" dirty="0" err="1">
                <a:solidFill>
                  <a:srgbClr val="FF0000"/>
                </a:solidFill>
                <a:latin typeface="Tahoma" panose="020B0604030504040204" pitchFamily="34" charset="0"/>
                <a:ea typeface="Tahoma" panose="020B0604030504040204" pitchFamily="34" charset="0"/>
                <a:cs typeface="Tahoma" panose="020B0604030504040204" pitchFamily="34" charset="0"/>
              </a:rPr>
              <a:t>Luật</a:t>
            </a:r>
            <a:r>
              <a:rPr lang="en-US" sz="26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600" b="1" dirty="0" err="1">
                <a:solidFill>
                  <a:srgbClr val="FF0000"/>
                </a:solidFill>
                <a:latin typeface="Tahoma" panose="020B0604030504040204" pitchFamily="34" charset="0"/>
                <a:ea typeface="Tahoma" panose="020B0604030504040204" pitchFamily="34" charset="0"/>
                <a:cs typeface="Tahoma" panose="020B0604030504040204" pitchFamily="34" charset="0"/>
              </a:rPr>
              <a:t>Viên</a:t>
            </a:r>
            <a:r>
              <a:rPr lang="en-US" sz="26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600" b="1" dirty="0" err="1">
                <a:solidFill>
                  <a:srgbClr val="FF0000"/>
                </a:solidFill>
                <a:latin typeface="Tahoma" panose="020B0604030504040204" pitchFamily="34" charset="0"/>
                <a:ea typeface="Tahoma" panose="020B0604030504040204" pitchFamily="34" charset="0"/>
                <a:cs typeface="Tahoma" panose="020B0604030504040204" pitchFamily="34" charset="0"/>
              </a:rPr>
              <a:t>chức</a:t>
            </a:r>
            <a:endParaRPr lang="en-US" sz="26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5D6BF3-F3D8-40FA-A111-E05717AB4926}"/>
              </a:ext>
            </a:extLst>
          </p:cNvPr>
          <p:cNvSpPr>
            <a:spLocks noGrp="1"/>
          </p:cNvSpPr>
          <p:nvPr>
            <p:ph idx="1"/>
          </p:nvPr>
        </p:nvSpPr>
        <p:spPr>
          <a:xfrm>
            <a:off x="958272" y="1524430"/>
            <a:ext cx="10515600" cy="5061094"/>
          </a:xfrm>
        </p:spPr>
        <p:txBody>
          <a:bodyPr>
            <a:noAutofit/>
          </a:bodyPr>
          <a:lstStyle/>
          <a:p>
            <a:pPr marL="0" indent="0" algn="just">
              <a:lnSpc>
                <a:spcPct val="120000"/>
              </a:lnSpc>
              <a:spcBef>
                <a:spcPts val="0"/>
              </a:spcBef>
              <a:buNone/>
            </a:pP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3.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Bồi</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d</a:t>
            </a:r>
            <a:r>
              <a:rPr lang="vi-VN" sz="2200" b="1" i="1" dirty="0">
                <a:solidFill>
                  <a:srgbClr val="0000FF"/>
                </a:solidFill>
                <a:latin typeface="Tahoma" panose="020B0604030504040204" pitchFamily="34" charset="0"/>
                <a:ea typeface="Tahoma" panose="020B0604030504040204" pitchFamily="34" charset="0"/>
                <a:cs typeface="Tahoma" panose="020B0604030504040204" pitchFamily="34" charset="0"/>
              </a:rPr>
              <a:t>ư</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ỡng</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theo</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yêu</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cầu</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của</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VTVL,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bồi</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d</a:t>
            </a:r>
            <a:r>
              <a:rPr lang="vi-VN" sz="2200" b="1" i="1" dirty="0">
                <a:solidFill>
                  <a:srgbClr val="0000FF"/>
                </a:solidFill>
                <a:latin typeface="Tahoma" panose="020B0604030504040204" pitchFamily="34" charset="0"/>
                <a:ea typeface="Tahoma" panose="020B0604030504040204" pitchFamily="34" charset="0"/>
                <a:cs typeface="Tahoma" panose="020B0604030504040204" pitchFamily="34" charset="0"/>
              </a:rPr>
              <a:t>ư</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ỡng</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tiêu</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chuẩn</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CDNN</a:t>
            </a:r>
          </a:p>
          <a:p>
            <a:pPr marL="0" indent="0" algn="just">
              <a:lnSpc>
                <a:spcPct val="120000"/>
              </a:lnSpc>
              <a:spcBef>
                <a:spcPts val="0"/>
              </a:spcBef>
              <a:buNone/>
            </a:pP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3.1.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Quy</a:t>
            </a: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định</a:t>
            </a: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hiện</a:t>
            </a: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hành</a:t>
            </a:r>
            <a:endPar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endParaRPr>
          </a:p>
          <a:p>
            <a:pPr algn="just">
              <a:lnSpc>
                <a:spcPct val="120000"/>
              </a:lnSpc>
              <a:spcBef>
                <a:spcPts val="0"/>
              </a:spcBef>
              <a:buFontTx/>
              <a:buChar char="-"/>
            </a:pPr>
            <a:r>
              <a:rPr lang="en-US" sz="2200" dirty="0" smtClean="0">
                <a:latin typeface="Tahoma" panose="020B0604030504040204" pitchFamily="34" charset="0"/>
                <a:ea typeface="Tahoma" panose="020B0604030504040204" pitchFamily="34" charset="0"/>
                <a:cs typeface="Tahoma" panose="020B0604030504040204" pitchFamily="34" charset="0"/>
              </a:rPr>
              <a:t>TT </a:t>
            </a:r>
            <a:r>
              <a:rPr lang="en-US" sz="2200" dirty="0" err="1">
                <a:latin typeface="Tahoma" panose="020B0604030504040204" pitchFamily="34" charset="0"/>
                <a:ea typeface="Tahoma" panose="020B0604030504040204" pitchFamily="34" charset="0"/>
                <a:cs typeface="Tahoma" panose="020B0604030504040204" pitchFamily="34" charset="0"/>
              </a:rPr>
              <a:t>số</a:t>
            </a:r>
            <a:r>
              <a:rPr lang="en-US" sz="2200" dirty="0">
                <a:latin typeface="Tahoma" panose="020B0604030504040204" pitchFamily="34" charset="0"/>
                <a:ea typeface="Tahoma" panose="020B0604030504040204" pitchFamily="34" charset="0"/>
                <a:cs typeface="Tahoma" panose="020B0604030504040204" pitchFamily="34" charset="0"/>
              </a:rPr>
              <a:t> 11,12/2019/TT-BGDĐT </a:t>
            </a:r>
            <a:r>
              <a:rPr lang="en-US" sz="2200" dirty="0" err="1">
                <a:latin typeface="Tahoma" panose="020B0604030504040204" pitchFamily="34" charset="0"/>
                <a:ea typeface="Tahoma" panose="020B0604030504040204" pitchFamily="34" charset="0"/>
                <a:cs typeface="Tahoma" panose="020B0604030504040204" pitchFamily="34" charset="0"/>
              </a:rPr>
              <a:t>ngày</a:t>
            </a:r>
            <a:r>
              <a:rPr lang="en-US" sz="2200" dirty="0">
                <a:latin typeface="Tahoma" panose="020B0604030504040204" pitchFamily="34" charset="0"/>
                <a:ea typeface="Tahoma" panose="020B0604030504040204" pitchFamily="34" charset="0"/>
                <a:cs typeface="Tahoma" panose="020B0604030504040204" pitchFamily="34" charset="0"/>
              </a:rPr>
              <a:t> 26/8/2019 ban </a:t>
            </a:r>
            <a:r>
              <a:rPr lang="en-US" sz="2200" dirty="0" err="1">
                <a:latin typeface="Tahoma" panose="020B0604030504040204" pitchFamily="34" charset="0"/>
                <a:ea typeface="Tahoma" panose="020B0604030504040204" pitchFamily="34" charset="0"/>
                <a:cs typeface="Tahoma" panose="020B0604030504040204" pitchFamily="34" charset="0"/>
              </a:rPr>
              <a:t>hành</a:t>
            </a:r>
            <a:r>
              <a:rPr lang="en-US" sz="2200" dirty="0">
                <a:latin typeface="Tahoma" panose="020B0604030504040204" pitchFamily="34" charset="0"/>
                <a:ea typeface="Tahoma" panose="020B0604030504040204" pitchFamily="34" charset="0"/>
                <a:cs typeface="Tahoma" panose="020B0604030504040204" pitchFamily="34" charset="0"/>
              </a:rPr>
              <a:t> CT BDTX </a:t>
            </a:r>
            <a:r>
              <a:rPr lang="en-US" sz="2200" dirty="0" err="1">
                <a:latin typeface="Tahoma" panose="020B0604030504040204" pitchFamily="34" charset="0"/>
                <a:ea typeface="Tahoma" panose="020B0604030504040204" pitchFamily="34" charset="0"/>
                <a:cs typeface="Tahoma" panose="020B0604030504040204" pitchFamily="34" charset="0"/>
              </a:rPr>
              <a:t>giáo</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viên</a:t>
            </a:r>
            <a:r>
              <a:rPr lang="en-US" sz="2200" dirty="0">
                <a:latin typeface="Tahoma" panose="020B0604030504040204" pitchFamily="34" charset="0"/>
                <a:ea typeface="Tahoma" panose="020B0604030504040204" pitchFamily="34" charset="0"/>
                <a:cs typeface="Tahoma" panose="020B0604030504040204" pitchFamily="34" charset="0"/>
              </a:rPr>
              <a:t>, CBQL </a:t>
            </a:r>
            <a:r>
              <a:rPr lang="en-US" sz="2200" dirty="0" err="1">
                <a:latin typeface="Tahoma" panose="020B0604030504040204" pitchFamily="34" charset="0"/>
                <a:ea typeface="Tahoma" panose="020B0604030504040204" pitchFamily="34" charset="0"/>
                <a:cs typeface="Tahoma" panose="020B0604030504040204" pitchFamily="34" charset="0"/>
              </a:rPr>
              <a:t>mầm</a:t>
            </a:r>
            <a:r>
              <a:rPr lang="en-US" sz="2200" dirty="0">
                <a:latin typeface="Tahoma" panose="020B0604030504040204" pitchFamily="34" charset="0"/>
                <a:ea typeface="Tahoma" panose="020B0604030504040204" pitchFamily="34" charset="0"/>
                <a:cs typeface="Tahoma" panose="020B0604030504040204" pitchFamily="34" charset="0"/>
              </a:rPr>
              <a:t> non</a:t>
            </a:r>
          </a:p>
          <a:p>
            <a:pPr algn="just">
              <a:lnSpc>
                <a:spcPct val="120000"/>
              </a:lnSpc>
              <a:spcBef>
                <a:spcPts val="0"/>
              </a:spcBef>
              <a:buFontTx/>
              <a:buChar char="-"/>
            </a:pPr>
            <a:r>
              <a:rPr lang="en-US" sz="2200" dirty="0">
                <a:latin typeface="Tahoma" panose="020B0604030504040204" pitchFamily="34" charset="0"/>
                <a:ea typeface="Tahoma" panose="020B0604030504040204" pitchFamily="34" charset="0"/>
                <a:cs typeface="Tahoma" panose="020B0604030504040204" pitchFamily="34" charset="0"/>
              </a:rPr>
              <a:t>TT </a:t>
            </a:r>
            <a:r>
              <a:rPr lang="en-US" sz="2200" dirty="0" err="1">
                <a:latin typeface="Tahoma" panose="020B0604030504040204" pitchFamily="34" charset="0"/>
                <a:ea typeface="Tahoma" panose="020B0604030504040204" pitchFamily="34" charset="0"/>
                <a:cs typeface="Tahoma" panose="020B0604030504040204" pitchFamily="34" charset="0"/>
              </a:rPr>
              <a:t>số</a:t>
            </a:r>
            <a:r>
              <a:rPr lang="en-US" sz="2200" dirty="0">
                <a:latin typeface="Tahoma" panose="020B0604030504040204" pitchFamily="34" charset="0"/>
                <a:ea typeface="Tahoma" panose="020B0604030504040204" pitchFamily="34" charset="0"/>
                <a:cs typeface="Tahoma" panose="020B0604030504040204" pitchFamily="34" charset="0"/>
              </a:rPr>
              <a:t> 17,18/2019/TT-BGDĐT </a:t>
            </a:r>
            <a:r>
              <a:rPr lang="en-US" sz="2200" dirty="0" err="1">
                <a:latin typeface="Tahoma" panose="020B0604030504040204" pitchFamily="34" charset="0"/>
                <a:ea typeface="Tahoma" panose="020B0604030504040204" pitchFamily="34" charset="0"/>
                <a:cs typeface="Tahoma" panose="020B0604030504040204" pitchFamily="34" charset="0"/>
              </a:rPr>
              <a:t>ngày</a:t>
            </a:r>
            <a:r>
              <a:rPr lang="en-US" sz="2200" dirty="0">
                <a:latin typeface="Tahoma" panose="020B0604030504040204" pitchFamily="34" charset="0"/>
                <a:ea typeface="Tahoma" panose="020B0604030504040204" pitchFamily="34" charset="0"/>
                <a:cs typeface="Tahoma" panose="020B0604030504040204" pitchFamily="34" charset="0"/>
              </a:rPr>
              <a:t> 01/11/2019 ban </a:t>
            </a:r>
            <a:r>
              <a:rPr lang="en-US" sz="2200" dirty="0" err="1">
                <a:latin typeface="Tahoma" panose="020B0604030504040204" pitchFamily="34" charset="0"/>
                <a:ea typeface="Tahoma" panose="020B0604030504040204" pitchFamily="34" charset="0"/>
                <a:cs typeface="Tahoma" panose="020B0604030504040204" pitchFamily="34" charset="0"/>
              </a:rPr>
              <a:t>hành</a:t>
            </a:r>
            <a:r>
              <a:rPr lang="en-US" sz="2200" dirty="0">
                <a:latin typeface="Tahoma" panose="020B0604030504040204" pitchFamily="34" charset="0"/>
                <a:ea typeface="Tahoma" panose="020B0604030504040204" pitchFamily="34" charset="0"/>
                <a:cs typeface="Tahoma" panose="020B0604030504040204" pitchFamily="34" charset="0"/>
              </a:rPr>
              <a:t> CT BDTX </a:t>
            </a:r>
            <a:r>
              <a:rPr lang="en-US" sz="2200" dirty="0" err="1">
                <a:latin typeface="Tahoma" panose="020B0604030504040204" pitchFamily="34" charset="0"/>
                <a:ea typeface="Tahoma" panose="020B0604030504040204" pitchFamily="34" charset="0"/>
                <a:cs typeface="Tahoma" panose="020B0604030504040204" pitchFamily="34" charset="0"/>
              </a:rPr>
              <a:t>giáo</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viên</a:t>
            </a:r>
            <a:r>
              <a:rPr lang="en-US" sz="2200" dirty="0">
                <a:latin typeface="Tahoma" panose="020B0604030504040204" pitchFamily="34" charset="0"/>
                <a:ea typeface="Tahoma" panose="020B0604030504040204" pitchFamily="34" charset="0"/>
                <a:cs typeface="Tahoma" panose="020B0604030504040204" pitchFamily="34" charset="0"/>
              </a:rPr>
              <a:t>, CBQL </a:t>
            </a:r>
            <a:r>
              <a:rPr lang="en-US" sz="2200" dirty="0" err="1">
                <a:latin typeface="Tahoma" panose="020B0604030504040204" pitchFamily="34" charset="0"/>
                <a:ea typeface="Tahoma" panose="020B0604030504040204" pitchFamily="34" charset="0"/>
                <a:cs typeface="Tahoma" panose="020B0604030504040204" pitchFamily="34" charset="0"/>
              </a:rPr>
              <a:t>phổ</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thông</a:t>
            </a:r>
            <a:endParaRPr lang="en-US" sz="2200" dirty="0">
              <a:latin typeface="Tahoma" panose="020B0604030504040204" pitchFamily="34" charset="0"/>
              <a:ea typeface="Tahoma" panose="020B0604030504040204" pitchFamily="34" charset="0"/>
              <a:cs typeface="Tahoma" panose="020B0604030504040204" pitchFamily="34" charset="0"/>
            </a:endParaRPr>
          </a:p>
          <a:p>
            <a:pPr algn="just">
              <a:lnSpc>
                <a:spcPct val="120000"/>
              </a:lnSpc>
              <a:spcBef>
                <a:spcPts val="0"/>
              </a:spcBef>
              <a:buFontTx/>
              <a:buChar char="-"/>
            </a:pPr>
            <a:r>
              <a:rPr lang="en-US" sz="2200" dirty="0">
                <a:latin typeface="Tahoma" panose="020B0604030504040204" pitchFamily="34" charset="0"/>
                <a:ea typeface="Tahoma" panose="020B0604030504040204" pitchFamily="34" charset="0"/>
                <a:cs typeface="Tahoma" panose="020B0604030504040204" pitchFamily="34" charset="0"/>
              </a:rPr>
              <a:t>TT </a:t>
            </a:r>
            <a:r>
              <a:rPr lang="en-US" sz="2200" dirty="0" err="1">
                <a:latin typeface="Tahoma" panose="020B0604030504040204" pitchFamily="34" charset="0"/>
                <a:ea typeface="Tahoma" panose="020B0604030504040204" pitchFamily="34" charset="0"/>
                <a:cs typeface="Tahoma" panose="020B0604030504040204" pitchFamily="34" charset="0"/>
              </a:rPr>
              <a:t>số</a:t>
            </a:r>
            <a:r>
              <a:rPr lang="en-US" sz="2200" dirty="0">
                <a:latin typeface="Tahoma" panose="020B0604030504040204" pitchFamily="34" charset="0"/>
                <a:ea typeface="Tahoma" panose="020B0604030504040204" pitchFamily="34" charset="0"/>
                <a:cs typeface="Tahoma" panose="020B0604030504040204" pitchFamily="34" charset="0"/>
              </a:rPr>
              <a:t> 19/2019/TT-BGDĐT </a:t>
            </a:r>
            <a:r>
              <a:rPr lang="en-US" sz="2200" dirty="0" err="1">
                <a:latin typeface="Tahoma" panose="020B0604030504040204" pitchFamily="34" charset="0"/>
                <a:ea typeface="Tahoma" panose="020B0604030504040204" pitchFamily="34" charset="0"/>
                <a:cs typeface="Tahoma" panose="020B0604030504040204" pitchFamily="34" charset="0"/>
              </a:rPr>
              <a:t>ngày</a:t>
            </a:r>
            <a:r>
              <a:rPr lang="en-US" sz="2200" dirty="0">
                <a:latin typeface="Tahoma" panose="020B0604030504040204" pitchFamily="34" charset="0"/>
                <a:ea typeface="Tahoma" panose="020B0604030504040204" pitchFamily="34" charset="0"/>
                <a:cs typeface="Tahoma" panose="020B0604030504040204" pitchFamily="34" charset="0"/>
              </a:rPr>
              <a:t> 26/8/2019 ban </a:t>
            </a:r>
            <a:r>
              <a:rPr lang="en-US" sz="2200" dirty="0" err="1">
                <a:latin typeface="Tahoma" panose="020B0604030504040204" pitchFamily="34" charset="0"/>
                <a:ea typeface="Tahoma" panose="020B0604030504040204" pitchFamily="34" charset="0"/>
                <a:cs typeface="Tahoma" panose="020B0604030504040204" pitchFamily="34" charset="0"/>
              </a:rPr>
              <a:t>hành</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Quy</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chế</a:t>
            </a:r>
            <a:r>
              <a:rPr lang="en-US" sz="2200" dirty="0">
                <a:latin typeface="Tahoma" panose="020B0604030504040204" pitchFamily="34" charset="0"/>
                <a:ea typeface="Tahoma" panose="020B0604030504040204" pitchFamily="34" charset="0"/>
                <a:cs typeface="Tahoma" panose="020B0604030504040204" pitchFamily="34" charset="0"/>
              </a:rPr>
              <a:t> BDTX</a:t>
            </a:r>
          </a:p>
          <a:p>
            <a:pPr algn="just">
              <a:lnSpc>
                <a:spcPct val="120000"/>
              </a:lnSpc>
              <a:spcBef>
                <a:spcPts val="0"/>
              </a:spcBef>
              <a:buFontTx/>
              <a:buChar char="-"/>
            </a:pPr>
            <a:r>
              <a:rPr lang="en-US" sz="2200" dirty="0" err="1">
                <a:latin typeface="Tahoma" panose="020B0604030504040204" pitchFamily="34" charset="0"/>
                <a:ea typeface="Tahoma" panose="020B0604030504040204" pitchFamily="34" charset="0"/>
                <a:cs typeface="Tahoma" panose="020B0604030504040204" pitchFamily="34" charset="0"/>
              </a:rPr>
              <a:t>Các</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Quyết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định</a:t>
            </a:r>
            <a:r>
              <a:rPr lang="en-US" sz="2200" dirty="0">
                <a:latin typeface="Tahoma" panose="020B0604030504040204" pitchFamily="34" charset="0"/>
                <a:ea typeface="Tahoma" panose="020B0604030504040204" pitchFamily="34" charset="0"/>
                <a:cs typeface="Tahoma" panose="020B0604030504040204" pitchFamily="34" charset="0"/>
              </a:rPr>
              <a:t> ban </a:t>
            </a:r>
            <a:r>
              <a:rPr lang="en-US" sz="2200" dirty="0" err="1">
                <a:latin typeface="Tahoma" panose="020B0604030504040204" pitchFamily="34" charset="0"/>
                <a:ea typeface="Tahoma" panose="020B0604030504040204" pitchFamily="34" charset="0"/>
                <a:cs typeface="Tahoma" panose="020B0604030504040204" pitchFamily="34" charset="0"/>
              </a:rPr>
              <a:t>hành</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ch</a:t>
            </a:r>
            <a:r>
              <a:rPr lang="vi-VN" sz="2200" dirty="0">
                <a:latin typeface="Tahoma" panose="020B0604030504040204" pitchFamily="34" charset="0"/>
                <a:ea typeface="Tahoma" panose="020B0604030504040204" pitchFamily="34" charset="0"/>
                <a:cs typeface="Tahoma" panose="020B0604030504040204" pitchFamily="34" charset="0"/>
              </a:rPr>
              <a:t>ư</a:t>
            </a:r>
            <a:r>
              <a:rPr lang="en-US" sz="2200" dirty="0" err="1">
                <a:latin typeface="Tahoma" panose="020B0604030504040204" pitchFamily="34" charset="0"/>
                <a:ea typeface="Tahoma" panose="020B0604030504040204" pitchFamily="34" charset="0"/>
                <a:cs typeface="Tahoma" panose="020B0604030504040204" pitchFamily="34" charset="0"/>
              </a:rPr>
              <a:t>ơng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trình</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bồi</a:t>
            </a:r>
            <a:r>
              <a:rPr lang="en-US" sz="2200" dirty="0">
                <a:latin typeface="Tahoma" panose="020B0604030504040204" pitchFamily="34" charset="0"/>
                <a:ea typeface="Tahoma" panose="020B0604030504040204" pitchFamily="34" charset="0"/>
                <a:cs typeface="Tahoma" panose="020B0604030504040204" pitchFamily="34" charset="0"/>
              </a:rPr>
              <a:t> d</a:t>
            </a:r>
            <a:r>
              <a:rPr lang="vi-VN" sz="2200" dirty="0">
                <a:latin typeface="Tahoma" panose="020B0604030504040204" pitchFamily="34" charset="0"/>
                <a:ea typeface="Tahoma" panose="020B0604030504040204" pitchFamily="34" charset="0"/>
                <a:cs typeface="Tahoma" panose="020B0604030504040204" pitchFamily="34" charset="0"/>
              </a:rPr>
              <a:t>ư</a:t>
            </a:r>
            <a:r>
              <a:rPr lang="en-US" sz="2200" dirty="0" err="1">
                <a:latin typeface="Tahoma" panose="020B0604030504040204" pitchFamily="34" charset="0"/>
                <a:ea typeface="Tahoma" panose="020B0604030504040204" pitchFamily="34" charset="0"/>
                <a:cs typeface="Tahoma" panose="020B0604030504040204" pitchFamily="34" charset="0"/>
              </a:rPr>
              <a:t>ỡng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theo</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tiêu</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chuẩn</a:t>
            </a:r>
            <a:r>
              <a:rPr lang="en-US" sz="2200" dirty="0">
                <a:latin typeface="Tahoma" panose="020B0604030504040204" pitchFamily="34" charset="0"/>
                <a:ea typeface="Tahoma" panose="020B0604030504040204" pitchFamily="34" charset="0"/>
                <a:cs typeface="Tahoma" panose="020B0604030504040204" pitchFamily="34" charset="0"/>
              </a:rPr>
              <a:t> CDNN </a:t>
            </a:r>
            <a:r>
              <a:rPr lang="en-US" sz="2200" dirty="0" err="1">
                <a:latin typeface="Tahoma" panose="020B0604030504040204" pitchFamily="34" charset="0"/>
                <a:ea typeface="Tahoma" panose="020B0604030504040204" pitchFamily="34" charset="0"/>
                <a:cs typeface="Tahoma" panose="020B0604030504040204" pitchFamily="34" charset="0"/>
              </a:rPr>
              <a:t>giáo</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viên</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giảng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viên</a:t>
            </a:r>
            <a:endParaRPr lang="en-US" sz="22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0"/>
              </a:spcBef>
              <a:buNone/>
            </a:pPr>
            <a:r>
              <a:rPr lang="en-US" sz="2200" dirty="0" err="1">
                <a:latin typeface="Tahoma" panose="020B0604030504040204" pitchFamily="34" charset="0"/>
                <a:ea typeface="Tahoma" panose="020B0604030504040204" pitchFamily="34" charset="0"/>
                <a:cs typeface="Tahoma" panose="020B0604030504040204" pitchFamily="34" charset="0"/>
              </a:rPr>
              <a:t>Ngoài</a:t>
            </a:r>
            <a:r>
              <a:rPr lang="en-US" sz="2200" dirty="0">
                <a:latin typeface="Tahoma" panose="020B0604030504040204" pitchFamily="34" charset="0"/>
                <a:ea typeface="Tahoma" panose="020B0604030504040204" pitchFamily="34" charset="0"/>
                <a:cs typeface="Tahoma" panose="020B0604030504040204" pitchFamily="34" charset="0"/>
              </a:rPr>
              <a:t> ra </a:t>
            </a:r>
            <a:r>
              <a:rPr lang="en-US" sz="2200" dirty="0" err="1">
                <a:latin typeface="Tahoma" panose="020B0604030504040204" pitchFamily="34" charset="0"/>
                <a:ea typeface="Tahoma" panose="020B0604030504040204" pitchFamily="34" charset="0"/>
                <a:cs typeface="Tahoma" panose="020B0604030504040204" pitchFamily="34" charset="0"/>
              </a:rPr>
              <a:t>còn</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có</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các</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Quyết</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định</a:t>
            </a:r>
            <a:r>
              <a:rPr lang="en-US" sz="2200" dirty="0">
                <a:latin typeface="Tahoma" panose="020B0604030504040204" pitchFamily="34" charset="0"/>
                <a:ea typeface="Tahoma" panose="020B0604030504040204" pitchFamily="34" charset="0"/>
                <a:cs typeface="Tahoma" panose="020B0604030504040204" pitchFamily="34" charset="0"/>
              </a:rPr>
              <a:t> ban </a:t>
            </a:r>
            <a:r>
              <a:rPr lang="en-US" sz="2200" dirty="0" err="1">
                <a:latin typeface="Tahoma" panose="020B0604030504040204" pitchFamily="34" charset="0"/>
                <a:ea typeface="Tahoma" panose="020B0604030504040204" pitchFamily="34" charset="0"/>
                <a:cs typeface="Tahoma" panose="020B0604030504040204" pitchFamily="34" charset="0"/>
              </a:rPr>
              <a:t>hành</a:t>
            </a:r>
            <a:r>
              <a:rPr lang="en-US" sz="2200" dirty="0">
                <a:latin typeface="Tahoma" panose="020B0604030504040204" pitchFamily="34" charset="0"/>
                <a:ea typeface="Tahoma" panose="020B0604030504040204" pitchFamily="34" charset="0"/>
                <a:cs typeface="Tahoma" panose="020B0604030504040204" pitchFamily="34" charset="0"/>
              </a:rPr>
              <a:t> CTBD </a:t>
            </a:r>
            <a:r>
              <a:rPr lang="en-US" sz="2200" dirty="0" err="1">
                <a:latin typeface="Tahoma" panose="020B0604030504040204" pitchFamily="34" charset="0"/>
                <a:ea typeface="Tahoma" panose="020B0604030504040204" pitchFamily="34" charset="0"/>
                <a:cs typeface="Tahoma" panose="020B0604030504040204" pitchFamily="34" charset="0"/>
              </a:rPr>
              <a:t>giáo</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viên</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kiêm</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nhiệm</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giáo</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viên</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làm</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Tổng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phụ</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trách</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Đội</a:t>
            </a:r>
            <a:r>
              <a:rPr lang="en-US" sz="2200" dirty="0">
                <a:latin typeface="Tahoma" panose="020B0604030504040204" pitchFamily="34" charset="0"/>
                <a:ea typeface="Tahoma" panose="020B0604030504040204" pitchFamily="34" charset="0"/>
                <a:cs typeface="Tahoma" panose="020B0604030504040204" pitchFamily="34" charset="0"/>
              </a:rPr>
              <a:t> TNTP HCM</a:t>
            </a:r>
            <a:r>
              <a:rPr lang="en-US" sz="2200" dirty="0" smtClean="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508316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9E8834-E4B0-42EE-8BDC-03D518D200DF}"/>
              </a:ext>
            </a:extLst>
          </p:cNvPr>
          <p:cNvSpPr>
            <a:spLocks noGrp="1"/>
          </p:cNvSpPr>
          <p:nvPr>
            <p:ph idx="1"/>
          </p:nvPr>
        </p:nvSpPr>
        <p:spPr>
          <a:xfrm>
            <a:off x="710890" y="1491089"/>
            <a:ext cx="10770220" cy="4351338"/>
          </a:xfrm>
        </p:spPr>
        <p:txBody>
          <a:bodyPr>
            <a:normAutofit/>
          </a:bodyPr>
          <a:lstStyle/>
          <a:p>
            <a:pPr marL="0" indent="0" algn="ctr">
              <a:lnSpc>
                <a:spcPct val="150000"/>
              </a:lnSpc>
              <a:buNone/>
            </a:pPr>
            <a:r>
              <a:rPr lang="en-US" sz="3200" dirty="0" err="1">
                <a:latin typeface="Tahoma" panose="020B0604030504040204" pitchFamily="34" charset="0"/>
                <a:ea typeface="Tahoma" panose="020B0604030504040204" pitchFamily="34" charset="0"/>
                <a:cs typeface="Tahoma" panose="020B0604030504040204" pitchFamily="34" charset="0"/>
              </a:rPr>
              <a:t>Trong</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giai</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đoạn</a:t>
            </a:r>
            <a:r>
              <a:rPr lang="en-US" sz="3200" dirty="0">
                <a:latin typeface="Tahoma" panose="020B0604030504040204" pitchFamily="34" charset="0"/>
                <a:ea typeface="Tahoma" panose="020B0604030504040204" pitchFamily="34" charset="0"/>
                <a:cs typeface="Tahoma" panose="020B0604030504040204" pitchFamily="34" charset="0"/>
              </a:rPr>
              <a:t> 2010-2021, </a:t>
            </a:r>
            <a:r>
              <a:rPr lang="en-US" sz="3200" dirty="0" err="1">
                <a:latin typeface="Tahoma" panose="020B0604030504040204" pitchFamily="34" charset="0"/>
                <a:ea typeface="Tahoma" panose="020B0604030504040204" pitchFamily="34" charset="0"/>
                <a:cs typeface="Tahoma" panose="020B0604030504040204" pitchFamily="34" charset="0"/>
              </a:rPr>
              <a:t>các</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cơ</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quan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có</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thẩm</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quyền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các</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cấp</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Chính</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phủ</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Bộ</a:t>
            </a:r>
            <a:r>
              <a:rPr lang="en-US" sz="3200" dirty="0">
                <a:latin typeface="Tahoma" panose="020B0604030504040204" pitchFamily="34" charset="0"/>
                <a:ea typeface="Tahoma" panose="020B0604030504040204" pitchFamily="34" charset="0"/>
                <a:cs typeface="Tahoma" panose="020B0604030504040204" pitchFamily="34" charset="0"/>
              </a:rPr>
              <a:t> GDĐT, </a:t>
            </a:r>
            <a:r>
              <a:rPr lang="en-US" sz="3200" dirty="0" err="1">
                <a:latin typeface="Tahoma" panose="020B0604030504040204" pitchFamily="34" charset="0"/>
                <a:ea typeface="Tahoma" panose="020B0604030504040204" pitchFamily="34" charset="0"/>
                <a:cs typeface="Tahoma" panose="020B0604030504040204" pitchFamily="34" charset="0"/>
              </a:rPr>
              <a:t>các</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Bộ</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ngành</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đã</a:t>
            </a:r>
            <a:r>
              <a:rPr lang="en-US" sz="3200" dirty="0">
                <a:latin typeface="Tahoma" panose="020B0604030504040204" pitchFamily="34" charset="0"/>
                <a:ea typeface="Tahoma" panose="020B0604030504040204" pitchFamily="34" charset="0"/>
                <a:cs typeface="Tahoma" panose="020B0604030504040204" pitchFamily="34" charset="0"/>
              </a:rPr>
              <a:t> </a:t>
            </a:r>
            <a:r>
              <a:rPr lang="vi-VN" sz="3200" dirty="0">
                <a:latin typeface="Tahoma" panose="020B0604030504040204" pitchFamily="34" charset="0"/>
                <a:ea typeface="Tahoma" panose="020B0604030504040204" pitchFamily="34" charset="0"/>
                <a:cs typeface="Tahoma" panose="020B0604030504040204" pitchFamily="34" charset="0"/>
              </a:rPr>
              <a:t>ban hành gần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200</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văn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bản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quy</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định</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trực</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tiếp</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hoặc</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liên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quan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đến</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đội</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ngũ</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nhà</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giáo</a:t>
            </a:r>
            <a:endParaRPr lang="en-US" sz="3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39948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01254" y="392836"/>
            <a:ext cx="10515600" cy="770948"/>
          </a:xfrm>
        </p:spPr>
        <p:txBody>
          <a:bodyPr>
            <a:normAutofit/>
          </a:bodyPr>
          <a:lstStyle/>
          <a:p>
            <a:pPr algn="ctr"/>
            <a:r>
              <a:rPr lang="en-US" sz="3000" b="1" dirty="0" err="1" smtClean="0">
                <a:latin typeface="Tahoma" panose="020B0604030504040204" pitchFamily="34" charset="0"/>
                <a:ea typeface="Tahoma" panose="020B0604030504040204" pitchFamily="34" charset="0"/>
                <a:cs typeface="Tahoma" panose="020B0604030504040204" pitchFamily="34" charset="0"/>
              </a:rPr>
              <a:t>Thông</a:t>
            </a:r>
            <a:r>
              <a:rPr lang="en-US" sz="3000" b="1" dirty="0" smtClean="0">
                <a:latin typeface="Tahoma" panose="020B0604030504040204" pitchFamily="34" charset="0"/>
                <a:ea typeface="Tahoma" panose="020B0604030504040204" pitchFamily="34" charset="0"/>
                <a:cs typeface="Tahoma" panose="020B0604030504040204" pitchFamily="34" charset="0"/>
              </a:rPr>
              <a:t> tin </a:t>
            </a:r>
            <a:r>
              <a:rPr lang="en-US" sz="3000" b="1" dirty="0" err="1" smtClean="0">
                <a:latin typeface="Tahoma" panose="020B0604030504040204" pitchFamily="34" charset="0"/>
                <a:ea typeface="Tahoma" panose="020B0604030504040204" pitchFamily="34" charset="0"/>
                <a:cs typeface="Tahoma" panose="020B0604030504040204" pitchFamily="34" charset="0"/>
              </a:rPr>
              <a:t>cập</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nhật</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về</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bồi</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dưỡng</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theo</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Luật</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Viên</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chức</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p:cNvSpPr>
            <a:spLocks noGrp="1"/>
          </p:cNvSpPr>
          <p:nvPr>
            <p:ph idx="1"/>
          </p:nvPr>
        </p:nvSpPr>
        <p:spPr>
          <a:xfrm>
            <a:off x="1025234" y="1413166"/>
            <a:ext cx="10291620" cy="4350329"/>
          </a:xfrm>
        </p:spPr>
        <p:txBody>
          <a:bodyPr>
            <a:noAutofit/>
          </a:bodyPr>
          <a:lstStyle/>
          <a:p>
            <a:pPr marL="0" indent="0" algn="just">
              <a:lnSpc>
                <a:spcPct val="150000"/>
              </a:lnSpc>
              <a:spcBef>
                <a:spcPts val="0"/>
              </a:spcBef>
              <a:buNone/>
            </a:pPr>
            <a:r>
              <a:rPr lang="en-US" sz="2200" b="1" i="1" dirty="0">
                <a:solidFill>
                  <a:srgbClr val="006600"/>
                </a:solidFill>
                <a:latin typeface="Tahoma" panose="020B0604030504040204" pitchFamily="34" charset="0"/>
                <a:ea typeface="Tahoma" panose="020B0604030504040204" pitchFamily="34" charset="0"/>
                <a:cs typeface="Tahoma" panose="020B0604030504040204" pitchFamily="34" charset="0"/>
              </a:rPr>
              <a:t>3</a:t>
            </a: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.2.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Văn</a:t>
            </a: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bản</a:t>
            </a: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cập</a:t>
            </a: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nhật</a:t>
            </a: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mới</a:t>
            </a: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a:t>
            </a:r>
          </a:p>
          <a:p>
            <a:pPr algn="just">
              <a:lnSpc>
                <a:spcPct val="150000"/>
              </a:lnSpc>
              <a:spcBef>
                <a:spcPts val="0"/>
              </a:spcBef>
              <a:buFontTx/>
              <a:buChar char="-"/>
            </a:pPr>
            <a:r>
              <a:rPr lang="en-US" sz="2200" dirty="0" smtClean="0">
                <a:latin typeface="Tahoma" panose="020B0604030504040204" pitchFamily="34" charset="0"/>
                <a:ea typeface="Tahoma" panose="020B0604030504040204" pitchFamily="34" charset="0"/>
                <a:cs typeface="Tahoma" panose="020B0604030504040204" pitchFamily="34" charset="0"/>
              </a:rPr>
              <a:t>NĐ 89: </a:t>
            </a:r>
          </a:p>
          <a:p>
            <a:pPr marL="0" indent="0" algn="just">
              <a:lnSpc>
                <a:spcPct val="150000"/>
              </a:lnSpc>
              <a:spcBef>
                <a:spcPts val="0"/>
              </a:spcBef>
              <a:buNone/>
            </a:pP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Điều</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chỉnh</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thời</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lượng</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bồi</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dưỡng</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theo</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yêu</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cầu</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của</a:t>
            </a:r>
            <a:r>
              <a:rPr lang="en-US" sz="2200" dirty="0" smtClean="0">
                <a:latin typeface="Tahoma" panose="020B0604030504040204" pitchFamily="34" charset="0"/>
                <a:ea typeface="Tahoma" panose="020B0604030504040204" pitchFamily="34" charset="0"/>
                <a:cs typeface="Tahoma" panose="020B0604030504040204" pitchFamily="34" charset="0"/>
              </a:rPr>
              <a:t> VTVL </a:t>
            </a:r>
            <a:r>
              <a:rPr lang="en-US" sz="2200" dirty="0" err="1" smtClean="0">
                <a:latin typeface="Tahoma" panose="020B0604030504040204" pitchFamily="34" charset="0"/>
                <a:ea typeface="Tahoma" panose="020B0604030504040204" pitchFamily="34" charset="0"/>
                <a:cs typeface="Tahoma" panose="020B0604030504040204" pitchFamily="34" charset="0"/>
              </a:rPr>
              <a:t>và</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tiêu</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chuẩn</a:t>
            </a:r>
            <a:r>
              <a:rPr lang="en-US" sz="2200" dirty="0" smtClean="0">
                <a:latin typeface="Tahoma" panose="020B0604030504040204" pitchFamily="34" charset="0"/>
                <a:ea typeface="Tahoma" panose="020B0604030504040204" pitchFamily="34" charset="0"/>
                <a:cs typeface="Tahoma" panose="020B0604030504040204" pitchFamily="34" charset="0"/>
              </a:rPr>
              <a:t> CDNN</a:t>
            </a:r>
          </a:p>
          <a:p>
            <a:pPr marL="0" indent="0" algn="just">
              <a:lnSpc>
                <a:spcPct val="150000"/>
              </a:lnSpc>
              <a:spcBef>
                <a:spcPts val="0"/>
              </a:spcBef>
              <a:buNone/>
            </a:pPr>
            <a:r>
              <a:rPr lang="en-US" sz="2200" dirty="0" smtClean="0">
                <a:latin typeface="Tahoma" panose="020B0604030504040204" pitchFamily="34" charset="0"/>
                <a:ea typeface="Tahoma" panose="020B0604030504040204" pitchFamily="34" charset="0"/>
                <a:cs typeface="Tahoma" panose="020B0604030504040204" pitchFamily="34" charset="0"/>
              </a:rPr>
              <a:t>+ B</a:t>
            </a:r>
            <a:r>
              <a:rPr lang="vi-VN" sz="2200" dirty="0" smtClean="0">
                <a:latin typeface="Tahoma" panose="020B0604030504040204" pitchFamily="34" charset="0"/>
                <a:ea typeface="Tahoma" panose="020B0604030504040204" pitchFamily="34" charset="0"/>
                <a:cs typeface="Tahoma" panose="020B0604030504040204" pitchFamily="34" charset="0"/>
              </a:rPr>
              <a:t>ỏ </a:t>
            </a:r>
            <a:r>
              <a:rPr lang="vi-VN" sz="2200" dirty="0">
                <a:latin typeface="Tahoma" panose="020B0604030504040204" pitchFamily="34" charset="0"/>
                <a:ea typeface="Tahoma" panose="020B0604030504040204" pitchFamily="34" charset="0"/>
                <a:cs typeface="Tahoma" panose="020B0604030504040204" pitchFamily="34" charset="0"/>
              </a:rPr>
              <a:t>quy định viên chức phải học chương trình bồi dưỡng kiến thức quản lý nhà nước trước khi bổ nhiệm chức vụ lãnh đạo quản lý; </a:t>
            </a:r>
            <a:endParaRPr lang="en-US" sz="2200" dirty="0" smtClean="0">
              <a:latin typeface="Tahoma" panose="020B0604030504040204" pitchFamily="34" charset="0"/>
              <a:ea typeface="Tahoma" panose="020B0604030504040204" pitchFamily="34" charset="0"/>
              <a:cs typeface="Tahoma" panose="020B0604030504040204" pitchFamily="34" charset="0"/>
            </a:endParaRPr>
          </a:p>
          <a:p>
            <a:pPr marL="0" indent="0" algn="just">
              <a:lnSpc>
                <a:spcPct val="150000"/>
              </a:lnSpc>
              <a:spcBef>
                <a:spcPts val="0"/>
              </a:spcBef>
              <a:buNone/>
            </a:pPr>
            <a:r>
              <a:rPr lang="en-US" sz="2200" dirty="0" smtClean="0">
                <a:latin typeface="Tahoma" panose="020B0604030504040204" pitchFamily="34" charset="0"/>
                <a:ea typeface="Tahoma" panose="020B0604030504040204" pitchFamily="34" charset="0"/>
                <a:cs typeface="Tahoma" panose="020B0604030504040204" pitchFamily="34" charset="0"/>
              </a:rPr>
              <a:t>+ B</a:t>
            </a:r>
            <a:r>
              <a:rPr lang="vi-VN" sz="2200" dirty="0" smtClean="0">
                <a:latin typeface="Tahoma" panose="020B0604030504040204" pitchFamily="34" charset="0"/>
                <a:ea typeface="Tahoma" panose="020B0604030504040204" pitchFamily="34" charset="0"/>
                <a:cs typeface="Tahoma" panose="020B0604030504040204" pitchFamily="34" charset="0"/>
              </a:rPr>
              <a:t>ỏ </a:t>
            </a:r>
            <a:r>
              <a:rPr lang="vi-VN" sz="2200" dirty="0">
                <a:latin typeface="Tahoma" panose="020B0604030504040204" pitchFamily="34" charset="0"/>
                <a:ea typeface="Tahoma" panose="020B0604030504040204" pitchFamily="34" charset="0"/>
                <a:cs typeface="Tahoma" panose="020B0604030504040204" pitchFamily="34" charset="0"/>
              </a:rPr>
              <a:t>việc áp dụng chương trình bồi dưỡng lãnh đạo cấp phòng và tương đương cho </a:t>
            </a:r>
            <a:r>
              <a:rPr lang="en-US" sz="2200" dirty="0">
                <a:latin typeface="Tahoma" panose="020B0604030504040204" pitchFamily="34" charset="0"/>
                <a:ea typeface="Tahoma" panose="020B0604030504040204" pitchFamily="34" charset="0"/>
                <a:cs typeface="Tahoma" panose="020B0604030504040204" pitchFamily="34" charset="0"/>
              </a:rPr>
              <a:t>h</a:t>
            </a:r>
            <a:r>
              <a:rPr lang="vi-VN" sz="2200" dirty="0">
                <a:latin typeface="Tahoma" panose="020B0604030504040204" pitchFamily="34" charset="0"/>
                <a:ea typeface="Tahoma" panose="020B0604030504040204" pitchFamily="34" charset="0"/>
                <a:cs typeface="Tahoma" panose="020B0604030504040204" pitchFamily="34" charset="0"/>
              </a:rPr>
              <a:t>iệu trưởng/</a:t>
            </a:r>
            <a:r>
              <a:rPr lang="en-US" sz="2200" dirty="0">
                <a:latin typeface="Tahoma" panose="020B0604030504040204" pitchFamily="34" charset="0"/>
                <a:ea typeface="Tahoma" panose="020B0604030504040204" pitchFamily="34" charset="0"/>
                <a:cs typeface="Tahoma" panose="020B0604030504040204" pitchFamily="34" charset="0"/>
              </a:rPr>
              <a:t>p</a:t>
            </a:r>
            <a:r>
              <a:rPr lang="vi-VN" sz="2200" dirty="0">
                <a:latin typeface="Tahoma" panose="020B0604030504040204" pitchFamily="34" charset="0"/>
                <a:ea typeface="Tahoma" panose="020B0604030504040204" pitchFamily="34" charset="0"/>
                <a:cs typeface="Tahoma" panose="020B0604030504040204" pitchFamily="34" charset="0"/>
              </a:rPr>
              <a:t>hó hiệu trưởng các trường mầm non, phổ thông công lập</a:t>
            </a:r>
            <a:endParaRPr lang="en-US" sz="2200" dirty="0" smtClean="0">
              <a:latin typeface="Tahoma" panose="020B0604030504040204" pitchFamily="34" charset="0"/>
              <a:ea typeface="Tahoma" panose="020B0604030504040204" pitchFamily="34" charset="0"/>
              <a:cs typeface="Tahoma" panose="020B0604030504040204" pitchFamily="34" charset="0"/>
            </a:endParaRPr>
          </a:p>
          <a:p>
            <a:pPr marL="0" indent="0" algn="just">
              <a:lnSpc>
                <a:spcPct val="150000"/>
              </a:lnSpc>
              <a:spcBef>
                <a:spcPts val="0"/>
              </a:spcBef>
              <a:buNone/>
            </a:pP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=&gt;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Các</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chương</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trình</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đang</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được</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rà</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soát</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để</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điều</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chỉnh</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đảm</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bảo</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quy</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định</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200" b="1" dirty="0" err="1">
                <a:solidFill>
                  <a:srgbClr val="FF0000"/>
                </a:solidFill>
                <a:latin typeface="Tahoma" panose="020B0604030504040204" pitchFamily="34" charset="0"/>
                <a:ea typeface="Tahoma" panose="020B0604030504040204" pitchFamily="34" charset="0"/>
                <a:cs typeface="Tahoma" panose="020B0604030504040204" pitchFamily="34" charset="0"/>
              </a:rPr>
              <a:t>của</a:t>
            </a:r>
            <a:r>
              <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rPr>
              <a:t> NĐ </a:t>
            </a:r>
            <a:r>
              <a:rPr lang="en-US" sz="22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89</a:t>
            </a:r>
            <a:endParaRPr lang="en-US" sz="22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92679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01254" y="392836"/>
            <a:ext cx="10515600" cy="770948"/>
          </a:xfrm>
        </p:spPr>
        <p:txBody>
          <a:bodyPr>
            <a:normAutofit/>
          </a:bodyPr>
          <a:lstStyle/>
          <a:p>
            <a:pPr algn="ctr"/>
            <a:r>
              <a:rPr lang="en-US" sz="3000" b="1" dirty="0" err="1" smtClean="0">
                <a:latin typeface="Tahoma" panose="020B0604030504040204" pitchFamily="34" charset="0"/>
                <a:ea typeface="Tahoma" panose="020B0604030504040204" pitchFamily="34" charset="0"/>
                <a:cs typeface="Tahoma" panose="020B0604030504040204" pitchFamily="34" charset="0"/>
              </a:rPr>
              <a:t>Thông</a:t>
            </a:r>
            <a:r>
              <a:rPr lang="en-US" sz="3000" b="1" dirty="0" smtClean="0">
                <a:latin typeface="Tahoma" panose="020B0604030504040204" pitchFamily="34" charset="0"/>
                <a:ea typeface="Tahoma" panose="020B0604030504040204" pitchFamily="34" charset="0"/>
                <a:cs typeface="Tahoma" panose="020B0604030504040204" pitchFamily="34" charset="0"/>
              </a:rPr>
              <a:t> tin </a:t>
            </a:r>
            <a:r>
              <a:rPr lang="en-US" sz="3000" b="1" dirty="0" err="1" smtClean="0">
                <a:latin typeface="Tahoma" panose="020B0604030504040204" pitchFamily="34" charset="0"/>
                <a:ea typeface="Tahoma" panose="020B0604030504040204" pitchFamily="34" charset="0"/>
                <a:cs typeface="Tahoma" panose="020B0604030504040204" pitchFamily="34" charset="0"/>
              </a:rPr>
              <a:t>cập</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nhật</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về</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bồi</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dưỡng</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theo</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Luật</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Viên</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chức</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p:cNvSpPr>
            <a:spLocks noGrp="1"/>
          </p:cNvSpPr>
          <p:nvPr>
            <p:ph idx="1"/>
          </p:nvPr>
        </p:nvSpPr>
        <p:spPr>
          <a:xfrm>
            <a:off x="1025234" y="1413166"/>
            <a:ext cx="10291620" cy="4350329"/>
          </a:xfrm>
        </p:spPr>
        <p:txBody>
          <a:bodyPr>
            <a:noAutofit/>
          </a:bodyPr>
          <a:lstStyle/>
          <a:p>
            <a:pPr marL="0" indent="0" algn="just">
              <a:lnSpc>
                <a:spcPct val="150000"/>
              </a:lnSpc>
              <a:spcBef>
                <a:spcPts val="0"/>
              </a:spcBef>
              <a:buNone/>
            </a:pP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3.3.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Công</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việc</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đã</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và</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đang</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triển</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khai</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a:t>
            </a:r>
          </a:p>
          <a:p>
            <a:pPr algn="just">
              <a:lnSpc>
                <a:spcPct val="150000"/>
              </a:lnSpc>
              <a:spcBef>
                <a:spcPts val="0"/>
              </a:spcBef>
              <a:buFontTx/>
              <a:buChar char="-"/>
            </a:pPr>
            <a:r>
              <a:rPr lang="en-US" sz="2400" dirty="0" smtClean="0">
                <a:latin typeface="Tahoma" panose="020B0604030504040204" pitchFamily="34" charset="0"/>
                <a:ea typeface="Tahoma" panose="020B0604030504040204" pitchFamily="34" charset="0"/>
                <a:cs typeface="Tahoma" panose="020B0604030504040204" pitchFamily="34" charset="0"/>
              </a:rPr>
              <a:t>Ban </a:t>
            </a:r>
            <a:r>
              <a:rPr lang="en-US" sz="2400" dirty="0" err="1" smtClean="0">
                <a:latin typeface="Tahoma" panose="020B0604030504040204" pitchFamily="34" charset="0"/>
                <a:ea typeface="Tahoma" panose="020B0604030504040204" pitchFamily="34" charset="0"/>
                <a:cs typeface="Tahoma" panose="020B0604030504040204" pitchFamily="34" charset="0"/>
              </a:rPr>
              <a:t>hành</a:t>
            </a:r>
            <a:r>
              <a:rPr lang="en-US" sz="2400" dirty="0" smtClean="0">
                <a:latin typeface="Tahoma" panose="020B0604030504040204" pitchFamily="34" charset="0"/>
                <a:ea typeface="Tahoma" panose="020B0604030504040204" pitchFamily="34" charset="0"/>
                <a:cs typeface="Tahoma" panose="020B0604030504040204" pitchFamily="34" charset="0"/>
              </a:rPr>
              <a:t> TT 29 n</a:t>
            </a:r>
            <a:r>
              <a:rPr lang="vi-VN" sz="2400" dirty="0" smtClean="0">
                <a:latin typeface="Tahoma" panose="020B0604030504040204" pitchFamily="34" charset="0"/>
                <a:ea typeface="Tahoma" panose="020B0604030504040204" pitchFamily="34" charset="0"/>
                <a:cs typeface="Tahoma" panose="020B0604030504040204" pitchFamily="34" charset="0"/>
              </a:rPr>
              <a:t>gưng </a:t>
            </a:r>
            <a:r>
              <a:rPr lang="vi-VN" sz="2400" dirty="0">
                <a:latin typeface="Tahoma" panose="020B0604030504040204" pitchFamily="34" charset="0"/>
                <a:ea typeface="Tahoma" panose="020B0604030504040204" pitchFamily="34" charset="0"/>
                <a:cs typeface="Tahoma" panose="020B0604030504040204" pitchFamily="34" charset="0"/>
              </a:rPr>
              <a:t>hiệu lực quy định về chuẩn trình độ đào </a:t>
            </a:r>
            <a:r>
              <a:rPr lang="vi-VN" sz="2400" dirty="0">
                <a:latin typeface="Tahoma" panose="020B0604030504040204" pitchFamily="34" charset="0"/>
                <a:ea typeface="Tahoma" panose="020B0604030504040204" pitchFamily="34" charset="0"/>
                <a:cs typeface="Tahoma" panose="020B0604030504040204" pitchFamily="34" charset="0"/>
              </a:rPr>
              <a:t>tạo của nhà giáo </a:t>
            </a:r>
            <a:r>
              <a:rPr lang="en-US" sz="2400" dirty="0" err="1">
                <a:latin typeface="Tahoma" panose="020B0604030504040204" pitchFamily="34" charset="0"/>
                <a:ea typeface="Tahoma" panose="020B0604030504040204" pitchFamily="34" charset="0"/>
                <a:cs typeface="Tahoma" panose="020B0604030504040204" pitchFamily="34" charset="0"/>
              </a:rPr>
              <a:t>tại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một</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số</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văn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bản</a:t>
            </a:r>
            <a:endParaRPr lang="en-US" sz="2400"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spcBef>
                <a:spcPts val="0"/>
              </a:spcBef>
              <a:buFontTx/>
              <a:buChar char="-"/>
            </a:pPr>
            <a:r>
              <a:rPr lang="en-US" sz="2400" dirty="0">
                <a:latin typeface="Tahoma" panose="020B0604030504040204" pitchFamily="34" charset="0"/>
                <a:ea typeface="Tahoma" panose="020B0604030504040204" pitchFamily="34" charset="0"/>
                <a:cs typeface="Tahoma" panose="020B0604030504040204" pitchFamily="34" charset="0"/>
              </a:rPr>
              <a:t>Ban </a:t>
            </a:r>
            <a:r>
              <a:rPr lang="en-US" sz="2400" dirty="0" err="1">
                <a:latin typeface="Tahoma" panose="020B0604030504040204" pitchFamily="34" charset="0"/>
                <a:ea typeface="Tahoma" panose="020B0604030504040204" pitchFamily="34" charset="0"/>
                <a:cs typeface="Tahoma" panose="020B0604030504040204" pitchFamily="34" charset="0"/>
              </a:rPr>
              <a:t>hành</a:t>
            </a:r>
            <a:r>
              <a:rPr lang="en-US" sz="2400" dirty="0">
                <a:latin typeface="Tahoma" panose="020B0604030504040204" pitchFamily="34" charset="0"/>
                <a:ea typeface="Tahoma" panose="020B0604030504040204" pitchFamily="34" charset="0"/>
                <a:cs typeface="Tahoma" panose="020B0604030504040204" pitchFamily="34" charset="0"/>
              </a:rPr>
              <a:t> QĐ </a:t>
            </a:r>
            <a:r>
              <a:rPr lang="vi-VN" sz="2400" dirty="0">
                <a:latin typeface="Tahoma" panose="020B0604030504040204" pitchFamily="34" charset="0"/>
                <a:ea typeface="Tahoma" panose="020B0604030504040204" pitchFamily="34" charset="0"/>
                <a:cs typeface="Tahoma" panose="020B0604030504040204" pitchFamily="34" charset="0"/>
              </a:rPr>
              <a:t>1496</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a:latin typeface="Tahoma" panose="020B0604030504040204" pitchFamily="34" charset="0"/>
                <a:ea typeface="Tahoma" panose="020B0604030504040204" pitchFamily="34" charset="0"/>
                <a:cs typeface="Tahoma" panose="020B0604030504040204" pitchFamily="34" charset="0"/>
              </a:rPr>
              <a:t>d</a:t>
            </a:r>
            <a:r>
              <a:rPr lang="vi-VN" sz="2400" dirty="0">
                <a:latin typeface="Tahoma" panose="020B0604030504040204" pitchFamily="34" charset="0"/>
                <a:ea typeface="Tahoma" panose="020B0604030504040204" pitchFamily="34" charset="0"/>
                <a:cs typeface="Tahoma" panose="020B0604030504040204" pitchFamily="34" charset="0"/>
              </a:rPr>
              <a:t>ừng </a:t>
            </a:r>
            <a:r>
              <a:rPr lang="vi-VN" sz="2400" dirty="0">
                <a:latin typeface="Tahoma" panose="020B0604030504040204" pitchFamily="34" charset="0"/>
                <a:ea typeface="Tahoma" panose="020B0604030504040204" pitchFamily="34" charset="0"/>
                <a:cs typeface="Tahoma" panose="020B0604030504040204" pitchFamily="34" charset="0"/>
              </a:rPr>
              <a:t>việc tổ chức bồi dưỡng </a:t>
            </a:r>
            <a:r>
              <a:rPr lang="en-US" sz="2400" dirty="0">
                <a:latin typeface="Tahoma" panose="020B0604030504040204" pitchFamily="34" charset="0"/>
                <a:ea typeface="Tahoma" panose="020B0604030504040204" pitchFamily="34" charset="0"/>
                <a:cs typeface="Tahoma" panose="020B0604030504040204" pitchFamily="34" charset="0"/>
              </a:rPr>
              <a:t>CBQLGD</a:t>
            </a:r>
            <a:r>
              <a:rPr lang="vi-VN" sz="2400" dirty="0">
                <a:latin typeface="Tahoma" panose="020B0604030504040204" pitchFamily="34" charset="0"/>
                <a:ea typeface="Tahoma" panose="020B0604030504040204" pitchFamily="34" charset="0"/>
                <a:cs typeface="Tahoma" panose="020B0604030504040204" pitchFamily="34" charset="0"/>
              </a:rPr>
              <a:t> theo </a:t>
            </a:r>
            <a:r>
              <a:rPr lang="en-US" sz="2400" dirty="0">
                <a:latin typeface="Tahoma" panose="020B0604030504040204" pitchFamily="34" charset="0"/>
                <a:ea typeface="Tahoma" panose="020B0604030504040204" pitchFamily="34" charset="0"/>
                <a:cs typeface="Tahoma" panose="020B0604030504040204" pitchFamily="34" charset="0"/>
              </a:rPr>
              <a:t>CT 382</a:t>
            </a:r>
          </a:p>
          <a:p>
            <a:pPr algn="just">
              <a:lnSpc>
                <a:spcPct val="150000"/>
              </a:lnSpc>
              <a:spcBef>
                <a:spcPts val="0"/>
              </a:spcBef>
              <a:buFontTx/>
              <a:buChar char="-"/>
            </a:pPr>
            <a:r>
              <a:rPr lang="en-US" sz="2400" dirty="0">
                <a:latin typeface="Tahoma" panose="020B0604030504040204" pitchFamily="34" charset="0"/>
                <a:ea typeface="Tahoma" panose="020B0604030504040204" pitchFamily="34" charset="0"/>
                <a:cs typeface="Tahoma" panose="020B0604030504040204" pitchFamily="34" charset="0"/>
              </a:rPr>
              <a:t>Ban </a:t>
            </a:r>
            <a:r>
              <a:rPr lang="en-US" sz="2400" dirty="0" err="1">
                <a:latin typeface="Tahoma" panose="020B0604030504040204" pitchFamily="34" charset="0"/>
                <a:ea typeface="Tahoma" panose="020B0604030504040204" pitchFamily="34" charset="0"/>
                <a:cs typeface="Tahoma" panose="020B0604030504040204" pitchFamily="34" charset="0"/>
              </a:rPr>
              <a:t>hành</a:t>
            </a:r>
            <a:r>
              <a:rPr lang="en-US" sz="2400" dirty="0">
                <a:latin typeface="Tahoma" panose="020B0604030504040204" pitchFamily="34" charset="0"/>
                <a:ea typeface="Tahoma" panose="020B0604030504040204" pitchFamily="34" charset="0"/>
                <a:cs typeface="Tahoma" panose="020B0604030504040204" pitchFamily="34" charset="0"/>
              </a:rPr>
              <a:t> CV 5392 </a:t>
            </a:r>
            <a:r>
              <a:rPr lang="en-US" sz="2400" dirty="0" err="1">
                <a:latin typeface="Tahoma" panose="020B0604030504040204" pitchFamily="34" charset="0"/>
                <a:ea typeface="Tahoma" panose="020B0604030504040204" pitchFamily="34" charset="0"/>
                <a:cs typeface="Tahoma" panose="020B0604030504040204" pitchFamily="34" charset="0"/>
              </a:rPr>
              <a:t>đề</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nghị</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địa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phương</a:t>
            </a:r>
            <a:r>
              <a:rPr lang="en-US" sz="2400" dirty="0">
                <a:latin typeface="Tahoma" panose="020B0604030504040204" pitchFamily="34" charset="0"/>
                <a:ea typeface="Tahoma" panose="020B0604030504040204" pitchFamily="34" charset="0"/>
                <a:cs typeface="Tahoma" panose="020B0604030504040204" pitchFamily="34" charset="0"/>
              </a:rPr>
              <a:t> </a:t>
            </a:r>
            <a:r>
              <a:rPr lang="vi-VN" sz="2400" dirty="0">
                <a:latin typeface="Tahoma" panose="020B0604030504040204" pitchFamily="34" charset="0"/>
                <a:ea typeface="Tahoma" panose="020B0604030504040204" pitchFamily="34" charset="0"/>
                <a:cs typeface="Tahoma" panose="020B0604030504040204" pitchFamily="34" charset="0"/>
              </a:rPr>
              <a:t>cân nhắc việc tổ chức mới các lớp bồi dưỡng cấp chứng chỉ tiêu chuẩn </a:t>
            </a:r>
            <a:r>
              <a:rPr lang="en-US" sz="2400" dirty="0">
                <a:latin typeface="Tahoma" panose="020B0604030504040204" pitchFamily="34" charset="0"/>
                <a:ea typeface="Tahoma" panose="020B0604030504040204" pitchFamily="34" charset="0"/>
                <a:cs typeface="Tahoma" panose="020B0604030504040204" pitchFamily="34" charset="0"/>
              </a:rPr>
              <a:t>CDNN</a:t>
            </a:r>
          </a:p>
          <a:p>
            <a:pPr algn="just">
              <a:lnSpc>
                <a:spcPct val="150000"/>
              </a:lnSpc>
              <a:spcBef>
                <a:spcPts val="0"/>
              </a:spcBef>
              <a:buFontTx/>
              <a:buChar char="-"/>
            </a:pPr>
            <a:r>
              <a:rPr lang="en-US" sz="2400" dirty="0" err="1">
                <a:latin typeface="Tahoma" panose="020B0604030504040204" pitchFamily="34" charset="0"/>
                <a:ea typeface="Tahoma" panose="020B0604030504040204" pitchFamily="34" charset="0"/>
                <a:cs typeface="Tahoma" panose="020B0604030504040204" pitchFamily="34" charset="0"/>
              </a:rPr>
              <a:t>Tiếp</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tục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rà</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soát</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hoàn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thiện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các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chương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trình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bồi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dưỡng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đảm</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bảo</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đúng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quy</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định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của</a:t>
            </a:r>
            <a:r>
              <a:rPr lang="en-US" sz="2400" dirty="0">
                <a:latin typeface="Tahoma" panose="020B0604030504040204" pitchFamily="34" charset="0"/>
                <a:ea typeface="Tahoma" panose="020B0604030504040204" pitchFamily="34" charset="0"/>
                <a:cs typeface="Tahoma" panose="020B0604030504040204" pitchFamily="34" charset="0"/>
              </a:rPr>
              <a:t> NĐ 89</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55177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7C77-D795-4DE4-BF83-0E19CC8CD451}"/>
              </a:ext>
            </a:extLst>
          </p:cNvPr>
          <p:cNvSpPr>
            <a:spLocks noGrp="1"/>
          </p:cNvSpPr>
          <p:nvPr>
            <p:ph type="title"/>
          </p:nvPr>
        </p:nvSpPr>
        <p:spPr/>
        <p:txBody>
          <a:bodyPr>
            <a:normAutofit/>
          </a:bodyPr>
          <a:lstStyle/>
          <a:p>
            <a:pPr algn="ctr">
              <a:lnSpc>
                <a:spcPct val="120000"/>
              </a:lnSpc>
            </a:pPr>
            <a:r>
              <a:rPr lang="en-US" sz="3000" b="1" dirty="0">
                <a:latin typeface="Tahoma" panose="020B0604030504040204" pitchFamily="34" charset="0"/>
                <a:ea typeface="Tahoma" panose="020B0604030504040204" pitchFamily="34" charset="0"/>
                <a:cs typeface="Tahoma" panose="020B0604030504040204" pitchFamily="34" charset="0"/>
              </a:rPr>
              <a:t>B. </a:t>
            </a:r>
            <a:r>
              <a:rPr lang="en-US" sz="3000" b="1" dirty="0" err="1">
                <a:latin typeface="Tahoma" panose="020B0604030504040204" pitchFamily="34" charset="0"/>
                <a:ea typeface="Tahoma" panose="020B0604030504040204" pitchFamily="34" charset="0"/>
                <a:cs typeface="Tahoma" panose="020B0604030504040204" pitchFamily="34" charset="0"/>
              </a:rPr>
              <a:t>Hệ</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thống</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chính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sách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triển</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khai</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thực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hiện</a:t>
            </a:r>
            <a:r>
              <a:rPr lang="en-US" sz="3000" b="1" dirty="0">
                <a:latin typeface="Tahoma" panose="020B0604030504040204" pitchFamily="34" charset="0"/>
                <a:ea typeface="Tahoma" panose="020B0604030504040204" pitchFamily="34" charset="0"/>
                <a:cs typeface="Tahoma" panose="020B0604030504040204" pitchFamily="34" charset="0"/>
              </a:rPr>
              <a:t/>
            </a:r>
            <a:br>
              <a:rPr lang="en-US" sz="3000" b="1" dirty="0">
                <a:latin typeface="Tahoma" panose="020B0604030504040204" pitchFamily="34" charset="0"/>
                <a:ea typeface="Tahoma" panose="020B0604030504040204" pitchFamily="34" charset="0"/>
                <a:cs typeface="Tahoma" panose="020B0604030504040204" pitchFamily="34" charset="0"/>
              </a:rPr>
            </a:br>
            <a:r>
              <a:rPr lang="en-US" sz="3000" b="1" dirty="0" err="1">
                <a:latin typeface="Tahoma" panose="020B0604030504040204" pitchFamily="34" charset="0"/>
                <a:ea typeface="Tahoma" panose="020B0604030504040204" pitchFamily="34" charset="0"/>
                <a:cs typeface="Tahoma" panose="020B0604030504040204" pitchFamily="34" charset="0"/>
              </a:rPr>
              <a:t>các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quy</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định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của</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FF0000"/>
                </a:solidFill>
                <a:latin typeface="Tahoma" panose="020B0604030504040204" pitchFamily="34" charset="0"/>
                <a:ea typeface="Tahoma" panose="020B0604030504040204" pitchFamily="34" charset="0"/>
                <a:cs typeface="Tahoma" panose="020B0604030504040204" pitchFamily="34" charset="0"/>
              </a:rPr>
              <a:t>Luật</a:t>
            </a:r>
            <a:r>
              <a:rPr lang="en-US" sz="3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FF0000"/>
                </a:solidFill>
                <a:latin typeface="Tahoma" panose="020B0604030504040204" pitchFamily="34" charset="0"/>
                <a:ea typeface="Tahoma" panose="020B0604030504040204" pitchFamily="34" charset="0"/>
                <a:cs typeface="Tahoma" panose="020B0604030504040204" pitchFamily="34" charset="0"/>
              </a:rPr>
              <a:t>Giáo</a:t>
            </a:r>
            <a:r>
              <a:rPr lang="en-US" sz="3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FF0000"/>
                </a:solidFill>
                <a:latin typeface="Tahoma" panose="020B0604030504040204" pitchFamily="34" charset="0"/>
                <a:ea typeface="Tahoma" panose="020B0604030504040204" pitchFamily="34" charset="0"/>
                <a:cs typeface="Tahoma" panose="020B0604030504040204" pitchFamily="34" charset="0"/>
              </a:rPr>
              <a:t>dục</a:t>
            </a:r>
            <a:endParaRPr lang="en-US" sz="3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5D6BF3-F3D8-40FA-A111-E05717AB4926}"/>
              </a:ext>
            </a:extLst>
          </p:cNvPr>
          <p:cNvSpPr>
            <a:spLocks noGrp="1"/>
          </p:cNvSpPr>
          <p:nvPr>
            <p:ph idx="1"/>
          </p:nvPr>
        </p:nvSpPr>
        <p:spPr/>
        <p:txBody>
          <a:bodyPr>
            <a:noAutofit/>
          </a:bodyPr>
          <a:lstStyle/>
          <a:p>
            <a:pPr marL="457200" indent="-457200" algn="just">
              <a:lnSpc>
                <a:spcPct val="150000"/>
              </a:lnSpc>
              <a:spcBef>
                <a:spcPts val="0"/>
              </a:spcBef>
              <a:buAutoNum type="arabicPeriod"/>
            </a:pP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Chế</a:t>
            </a:r>
            <a:r>
              <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200" b="1" i="1" dirty="0" err="1">
                <a:solidFill>
                  <a:srgbClr val="006600"/>
                </a:solidFill>
                <a:latin typeface="Tahoma" panose="020B0604030504040204" pitchFamily="34" charset="0"/>
                <a:ea typeface="Tahoma" panose="020B0604030504040204" pitchFamily="34" charset="0"/>
                <a:cs typeface="Tahoma" panose="020B0604030504040204" pitchFamily="34" charset="0"/>
              </a:rPr>
              <a:t>độ</a:t>
            </a:r>
            <a:r>
              <a:rPr lang="en-US" sz="22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200" b="1" i="1" dirty="0" err="1">
                <a:solidFill>
                  <a:srgbClr val="006600"/>
                </a:solidFill>
                <a:latin typeface="Tahoma" panose="020B0604030504040204" pitchFamily="34" charset="0"/>
                <a:ea typeface="Tahoma" panose="020B0604030504040204" pitchFamily="34" charset="0"/>
                <a:cs typeface="Tahoma" panose="020B0604030504040204" pitchFamily="34" charset="0"/>
              </a:rPr>
              <a:t>làm</a:t>
            </a:r>
            <a:r>
              <a:rPr lang="en-US" sz="22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việc</a:t>
            </a:r>
            <a:endParaRPr lang="en-US" sz="2200" b="1" i="1" dirty="0" smtClean="0">
              <a:solidFill>
                <a:srgbClr val="006600"/>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150000"/>
              </a:lnSpc>
              <a:spcBef>
                <a:spcPts val="0"/>
              </a:spcBef>
              <a:buNone/>
            </a:pPr>
            <a:r>
              <a:rPr lang="en-US" sz="2200" b="1" i="1" dirty="0" smtClean="0">
                <a:solidFill>
                  <a:srgbClr val="0000FF"/>
                </a:solidFill>
                <a:latin typeface="Tahoma" panose="020B0604030504040204" pitchFamily="34" charset="0"/>
                <a:ea typeface="Tahoma" panose="020B0604030504040204" pitchFamily="34" charset="0"/>
                <a:cs typeface="Tahoma" panose="020B0604030504040204" pitchFamily="34" charset="0"/>
              </a:rPr>
              <a:t>1.1. </a:t>
            </a:r>
            <a:r>
              <a:rPr lang="en-US" sz="2200" b="1" i="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Quy</a:t>
            </a:r>
            <a:r>
              <a:rPr lang="en-US" sz="2200" b="1" i="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định</a:t>
            </a:r>
            <a:r>
              <a:rPr lang="en-US" sz="2200" b="1" i="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hiện</a:t>
            </a:r>
            <a:r>
              <a:rPr lang="en-US" sz="2200" b="1" i="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hành</a:t>
            </a:r>
            <a:endPar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algn="just">
              <a:lnSpc>
                <a:spcPct val="150000"/>
              </a:lnSpc>
              <a:spcBef>
                <a:spcPts val="0"/>
              </a:spcBef>
              <a:buFontTx/>
              <a:buChar char="-"/>
            </a:pPr>
            <a:r>
              <a:rPr lang="en-US" sz="2200" dirty="0">
                <a:latin typeface="Tahoma" panose="020B0604030504040204" pitchFamily="34" charset="0"/>
                <a:ea typeface="Tahoma" panose="020B0604030504040204" pitchFamily="34" charset="0"/>
                <a:cs typeface="Tahoma" panose="020B0604030504040204" pitchFamily="34" charset="0"/>
              </a:rPr>
              <a:t>TT </a:t>
            </a:r>
            <a:r>
              <a:rPr lang="en-US" sz="2200" dirty="0" err="1">
                <a:latin typeface="Tahoma" panose="020B0604030504040204" pitchFamily="34" charset="0"/>
                <a:ea typeface="Tahoma" panose="020B0604030504040204" pitchFamily="34" charset="0"/>
                <a:cs typeface="Tahoma" panose="020B0604030504040204" pitchFamily="34" charset="0"/>
              </a:rPr>
              <a:t>số</a:t>
            </a:r>
            <a:r>
              <a:rPr lang="en-US" sz="2200" dirty="0">
                <a:latin typeface="Tahoma" panose="020B0604030504040204" pitchFamily="34" charset="0"/>
                <a:ea typeface="Tahoma" panose="020B0604030504040204" pitchFamily="34" charset="0"/>
                <a:cs typeface="Tahoma" panose="020B0604030504040204" pitchFamily="34" charset="0"/>
              </a:rPr>
              <a:t> 48/2011/TT-BGDĐT </a:t>
            </a:r>
            <a:r>
              <a:rPr lang="en-US" sz="2200" dirty="0" err="1">
                <a:latin typeface="Tahoma" panose="020B0604030504040204" pitchFamily="34" charset="0"/>
                <a:ea typeface="Tahoma" panose="020B0604030504040204" pitchFamily="34" charset="0"/>
                <a:cs typeface="Tahoma" panose="020B0604030504040204" pitchFamily="34" charset="0"/>
              </a:rPr>
              <a:t>ngày</a:t>
            </a:r>
            <a:r>
              <a:rPr lang="en-US" sz="2200" dirty="0">
                <a:latin typeface="Tahoma" panose="020B0604030504040204" pitchFamily="34" charset="0"/>
                <a:ea typeface="Tahoma" panose="020B0604030504040204" pitchFamily="34" charset="0"/>
                <a:cs typeface="Tahoma" panose="020B0604030504040204" pitchFamily="34" charset="0"/>
              </a:rPr>
              <a:t> 25/10/2011 (</a:t>
            </a:r>
            <a:r>
              <a:rPr lang="en-US" sz="2200" dirty="0" err="1">
                <a:latin typeface="Tahoma" panose="020B0604030504040204" pitchFamily="34" charset="0"/>
                <a:ea typeface="Tahoma" panose="020B0604030504040204" pitchFamily="34" charset="0"/>
                <a:cs typeface="Tahoma" panose="020B0604030504040204" pitchFamily="34" charset="0"/>
              </a:rPr>
              <a:t>mầm</a:t>
            </a:r>
            <a:r>
              <a:rPr lang="en-US" sz="2200" dirty="0">
                <a:latin typeface="Tahoma" panose="020B0604030504040204" pitchFamily="34" charset="0"/>
                <a:ea typeface="Tahoma" panose="020B0604030504040204" pitchFamily="34" charset="0"/>
                <a:cs typeface="Tahoma" panose="020B0604030504040204" pitchFamily="34" charset="0"/>
              </a:rPr>
              <a:t> non)</a:t>
            </a:r>
          </a:p>
          <a:p>
            <a:pPr algn="just">
              <a:lnSpc>
                <a:spcPct val="150000"/>
              </a:lnSpc>
              <a:spcBef>
                <a:spcPts val="0"/>
              </a:spcBef>
              <a:buFontTx/>
              <a:buChar char="-"/>
            </a:pPr>
            <a:r>
              <a:rPr lang="en-US" sz="2200" dirty="0">
                <a:latin typeface="Tahoma" panose="020B0604030504040204" pitchFamily="34" charset="0"/>
                <a:ea typeface="Tahoma" panose="020B0604030504040204" pitchFamily="34" charset="0"/>
                <a:cs typeface="Tahoma" panose="020B0604030504040204" pitchFamily="34" charset="0"/>
              </a:rPr>
              <a:t>TT </a:t>
            </a:r>
            <a:r>
              <a:rPr lang="en-US" sz="2200" dirty="0" err="1">
                <a:latin typeface="Tahoma" panose="020B0604030504040204" pitchFamily="34" charset="0"/>
                <a:ea typeface="Tahoma" panose="020B0604030504040204" pitchFamily="34" charset="0"/>
                <a:cs typeface="Tahoma" panose="020B0604030504040204" pitchFamily="34" charset="0"/>
              </a:rPr>
              <a:t>số</a:t>
            </a:r>
            <a:r>
              <a:rPr lang="en-US" sz="2200" dirty="0">
                <a:latin typeface="Tahoma" panose="020B0604030504040204" pitchFamily="34" charset="0"/>
                <a:ea typeface="Tahoma" panose="020B0604030504040204" pitchFamily="34" charset="0"/>
                <a:cs typeface="Tahoma" panose="020B0604030504040204" pitchFamily="34" charset="0"/>
              </a:rPr>
              <a:t> 28/2009/TT-BGDĐT </a:t>
            </a:r>
            <a:r>
              <a:rPr lang="en-US" sz="2200" dirty="0" err="1">
                <a:latin typeface="Tahoma" panose="020B0604030504040204" pitchFamily="34" charset="0"/>
                <a:ea typeface="Tahoma" panose="020B0604030504040204" pitchFamily="34" charset="0"/>
                <a:cs typeface="Tahoma" panose="020B0604030504040204" pitchFamily="34" charset="0"/>
              </a:rPr>
              <a:t>ngày</a:t>
            </a:r>
            <a:r>
              <a:rPr lang="en-US" sz="2200" dirty="0">
                <a:latin typeface="Tahoma" panose="020B0604030504040204" pitchFamily="34" charset="0"/>
                <a:ea typeface="Tahoma" panose="020B0604030504040204" pitchFamily="34" charset="0"/>
                <a:cs typeface="Tahoma" panose="020B0604030504040204" pitchFamily="34" charset="0"/>
              </a:rPr>
              <a:t> 21/10/2009, TT </a:t>
            </a:r>
            <a:r>
              <a:rPr lang="en-US" sz="2200" dirty="0" err="1">
                <a:latin typeface="Tahoma" panose="020B0604030504040204" pitchFamily="34" charset="0"/>
                <a:ea typeface="Tahoma" panose="020B0604030504040204" pitchFamily="34" charset="0"/>
                <a:cs typeface="Tahoma" panose="020B0604030504040204" pitchFamily="34" charset="0"/>
              </a:rPr>
              <a:t>số</a:t>
            </a:r>
            <a:r>
              <a:rPr lang="en-US" sz="2200" dirty="0">
                <a:latin typeface="Tahoma" panose="020B0604030504040204" pitchFamily="34" charset="0"/>
                <a:ea typeface="Tahoma" panose="020B0604030504040204" pitchFamily="34" charset="0"/>
                <a:cs typeface="Tahoma" panose="020B0604030504040204" pitchFamily="34" charset="0"/>
              </a:rPr>
              <a:t> 15/2017/TT-BGDĐT (</a:t>
            </a:r>
            <a:r>
              <a:rPr lang="en-US" sz="2200" dirty="0" err="1">
                <a:latin typeface="Tahoma" panose="020B0604030504040204" pitchFamily="34" charset="0"/>
                <a:ea typeface="Tahoma" panose="020B0604030504040204" pitchFamily="34" charset="0"/>
                <a:cs typeface="Tahoma" panose="020B0604030504040204" pitchFamily="34" charset="0"/>
              </a:rPr>
              <a:t>phổ</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thông</a:t>
            </a:r>
            <a:r>
              <a:rPr lang="en-US" sz="2200" dirty="0">
                <a:latin typeface="Tahoma" panose="020B0604030504040204" pitchFamily="34" charset="0"/>
                <a:ea typeface="Tahoma" panose="020B0604030504040204" pitchFamily="34" charset="0"/>
                <a:cs typeface="Tahoma" panose="020B0604030504040204" pitchFamily="34" charset="0"/>
              </a:rPr>
              <a:t>)</a:t>
            </a:r>
          </a:p>
          <a:p>
            <a:pPr algn="just">
              <a:lnSpc>
                <a:spcPct val="150000"/>
              </a:lnSpc>
              <a:spcBef>
                <a:spcPts val="0"/>
              </a:spcBef>
              <a:buFontTx/>
              <a:buChar char="-"/>
            </a:pPr>
            <a:r>
              <a:rPr lang="en-US" sz="2200" dirty="0" smtClean="0">
                <a:latin typeface="Tahoma" panose="020B0604030504040204" pitchFamily="34" charset="0"/>
                <a:ea typeface="Tahoma" panose="020B0604030504040204" pitchFamily="34" charset="0"/>
                <a:cs typeface="Tahoma" panose="020B0604030504040204" pitchFamily="34" charset="0"/>
              </a:rPr>
              <a:t>TT </a:t>
            </a:r>
            <a:r>
              <a:rPr lang="en-US" sz="2200" dirty="0" err="1">
                <a:latin typeface="Tahoma" panose="020B0604030504040204" pitchFamily="34" charset="0"/>
                <a:ea typeface="Tahoma" panose="020B0604030504040204" pitchFamily="34" charset="0"/>
                <a:cs typeface="Tahoma" panose="020B0604030504040204" pitchFamily="34" charset="0"/>
              </a:rPr>
              <a:t>số</a:t>
            </a:r>
            <a:r>
              <a:rPr lang="en-US" sz="2200" dirty="0">
                <a:latin typeface="Tahoma" panose="020B0604030504040204" pitchFamily="34" charset="0"/>
                <a:ea typeface="Tahoma" panose="020B0604030504040204" pitchFamily="34" charset="0"/>
                <a:cs typeface="Tahoma" panose="020B0604030504040204" pitchFamily="34" charset="0"/>
              </a:rPr>
              <a:t> 08/2016/TT-BGDĐT </a:t>
            </a:r>
            <a:r>
              <a:rPr lang="en-US" sz="2200" dirty="0" err="1">
                <a:latin typeface="Tahoma" panose="020B0604030504040204" pitchFamily="34" charset="0"/>
                <a:ea typeface="Tahoma" panose="020B0604030504040204" pitchFamily="34" charset="0"/>
                <a:cs typeface="Tahoma" panose="020B0604030504040204" pitchFamily="34" charset="0"/>
              </a:rPr>
              <a:t>ngày</a:t>
            </a:r>
            <a:r>
              <a:rPr lang="en-US" sz="2200" dirty="0">
                <a:latin typeface="Tahoma" panose="020B0604030504040204" pitchFamily="34" charset="0"/>
                <a:ea typeface="Tahoma" panose="020B0604030504040204" pitchFamily="34" charset="0"/>
                <a:cs typeface="Tahoma" panose="020B0604030504040204" pitchFamily="34" charset="0"/>
              </a:rPr>
              <a:t> 28/3/2016 (ng</a:t>
            </a:r>
            <a:r>
              <a:rPr lang="vi-VN" sz="2200" dirty="0">
                <a:latin typeface="Tahoma" panose="020B0604030504040204" pitchFamily="34" charset="0"/>
                <a:ea typeface="Tahoma" panose="020B0604030504040204" pitchFamily="34" charset="0"/>
                <a:cs typeface="Tahoma" panose="020B0604030504040204" pitchFamily="34" charset="0"/>
              </a:rPr>
              <a:t>ư</a:t>
            </a:r>
            <a:r>
              <a:rPr lang="en-US" sz="2200" dirty="0" err="1">
                <a:latin typeface="Tahoma" panose="020B0604030504040204" pitchFamily="34" charset="0"/>
                <a:ea typeface="Tahoma" panose="020B0604030504040204" pitchFamily="34" charset="0"/>
                <a:cs typeface="Tahoma" panose="020B0604030504040204" pitchFamily="34" charset="0"/>
              </a:rPr>
              <a:t>ời</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làm</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công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tác</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công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đoàn</a:t>
            </a:r>
            <a:r>
              <a:rPr lang="en-US" sz="2200"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spcBef>
                <a:spcPts val="0"/>
              </a:spcBef>
              <a:buFontTx/>
              <a:buChar char="-"/>
            </a:pPr>
            <a:r>
              <a:rPr lang="en-US" sz="2200" dirty="0" smtClean="0">
                <a:latin typeface="Tahoma" panose="020B0604030504040204" pitchFamily="34" charset="0"/>
                <a:ea typeface="Tahoma" panose="020B0604030504040204" pitchFamily="34" charset="0"/>
                <a:cs typeface="Tahoma" panose="020B0604030504040204" pitchFamily="34" charset="0"/>
              </a:rPr>
              <a:t>QĐ </a:t>
            </a:r>
            <a:r>
              <a:rPr lang="en-US" sz="2200" dirty="0" err="1" smtClean="0">
                <a:latin typeface="Tahoma" panose="020B0604030504040204" pitchFamily="34" charset="0"/>
                <a:ea typeface="Tahoma" panose="020B0604030504040204" pitchFamily="34" charset="0"/>
                <a:cs typeface="Tahoma" panose="020B0604030504040204" pitchFamily="34" charset="0"/>
              </a:rPr>
              <a:t>số</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a:latin typeface="Tahoma" panose="020B0604030504040204" pitchFamily="34" charset="0"/>
                <a:ea typeface="Tahoma" panose="020B0604030504040204" pitchFamily="34" charset="0"/>
                <a:cs typeface="Tahoma" panose="020B0604030504040204" pitchFamily="34" charset="0"/>
              </a:rPr>
              <a:t>13/2013/QĐ-</a:t>
            </a:r>
            <a:r>
              <a:rPr lang="en-US" sz="2200" dirty="0" err="1">
                <a:latin typeface="Tahoma" panose="020B0604030504040204" pitchFamily="34" charset="0"/>
                <a:ea typeface="Tahoma" panose="020B0604030504040204" pitchFamily="34" charset="0"/>
                <a:cs typeface="Tahoma" panose="020B0604030504040204" pitchFamily="34" charset="0"/>
              </a:rPr>
              <a:t>TTg</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ngày</a:t>
            </a:r>
            <a:r>
              <a:rPr lang="en-US" sz="2200" dirty="0">
                <a:latin typeface="Tahoma" panose="020B0604030504040204" pitchFamily="34" charset="0"/>
                <a:ea typeface="Tahoma" panose="020B0604030504040204" pitchFamily="34" charset="0"/>
                <a:cs typeface="Tahoma" panose="020B0604030504040204" pitchFamily="34" charset="0"/>
              </a:rPr>
              <a:t> 06/02/2013 </a:t>
            </a:r>
            <a:r>
              <a:rPr lang="en-US" sz="2200" dirty="0" smtClean="0">
                <a:latin typeface="Tahoma" panose="020B0604030504040204" pitchFamily="34" charset="0"/>
                <a:ea typeface="Tahoma" panose="020B0604030504040204" pitchFamily="34" charset="0"/>
                <a:cs typeface="Tahoma" panose="020B0604030504040204" pitchFamily="34" charset="0"/>
              </a:rPr>
              <a:t>(</a:t>
            </a:r>
            <a:r>
              <a:rPr lang="en-US" sz="2200" dirty="0" err="1" smtClean="0">
                <a:latin typeface="Tahoma" panose="020B0604030504040204" pitchFamily="34" charset="0"/>
                <a:ea typeface="Tahoma" panose="020B0604030504040204" pitchFamily="34" charset="0"/>
                <a:cs typeface="Tahoma" panose="020B0604030504040204" pitchFamily="34" charset="0"/>
              </a:rPr>
              <a:t>Bí</a:t>
            </a:r>
            <a:r>
              <a:rPr lang="en-US" sz="2200" dirty="0" smtClean="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thư</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Phó</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Bí</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thư</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Đoàn</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a:latin typeface="Tahoma" panose="020B0604030504040204" pitchFamily="34" charset="0"/>
                <a:ea typeface="Tahoma" panose="020B0604030504040204" pitchFamily="34" charset="0"/>
                <a:cs typeface="Tahoma" panose="020B0604030504040204" pitchFamily="34" charset="0"/>
              </a:rPr>
              <a:t>thanh</a:t>
            </a:r>
            <a:r>
              <a:rPr lang="en-US" sz="2200" dirty="0">
                <a:latin typeface="Tahoma" panose="020B0604030504040204" pitchFamily="34" charset="0"/>
                <a:ea typeface="Tahoma" panose="020B0604030504040204" pitchFamily="34" charset="0"/>
                <a:cs typeface="Tahoma" panose="020B0604030504040204" pitchFamily="34" charset="0"/>
              </a:rPr>
              <a:t> </a:t>
            </a:r>
            <a:r>
              <a:rPr lang="en-US" sz="2200" dirty="0" err="1" smtClean="0">
                <a:latin typeface="Tahoma" panose="020B0604030504040204" pitchFamily="34" charset="0"/>
                <a:ea typeface="Tahoma" panose="020B0604030504040204" pitchFamily="34" charset="0"/>
                <a:cs typeface="Tahoma" panose="020B0604030504040204" pitchFamily="34" charset="0"/>
              </a:rPr>
              <a:t>niên</a:t>
            </a:r>
            <a:r>
              <a:rPr lang="en-US" sz="2200" dirty="0" smtClean="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4023675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01254" y="891599"/>
            <a:ext cx="10515600" cy="770948"/>
          </a:xfrm>
        </p:spPr>
        <p:txBody>
          <a:bodyPr>
            <a:normAutofit/>
          </a:bodyPr>
          <a:lstStyle/>
          <a:p>
            <a:pPr algn="ctr"/>
            <a:r>
              <a:rPr lang="en-US" sz="3000" b="1" dirty="0" err="1" smtClean="0">
                <a:latin typeface="Tahoma" panose="020B0604030504040204" pitchFamily="34" charset="0"/>
                <a:ea typeface="Tahoma" panose="020B0604030504040204" pitchFamily="34" charset="0"/>
                <a:cs typeface="Tahoma" panose="020B0604030504040204" pitchFamily="34" charset="0"/>
              </a:rPr>
              <a:t>Thông</a:t>
            </a:r>
            <a:r>
              <a:rPr lang="en-US" sz="3000" b="1" dirty="0" smtClean="0">
                <a:latin typeface="Tahoma" panose="020B0604030504040204" pitchFamily="34" charset="0"/>
                <a:ea typeface="Tahoma" panose="020B0604030504040204" pitchFamily="34" charset="0"/>
                <a:cs typeface="Tahoma" panose="020B0604030504040204" pitchFamily="34" charset="0"/>
              </a:rPr>
              <a:t> tin </a:t>
            </a:r>
            <a:r>
              <a:rPr lang="en-US" sz="3000" b="1" dirty="0" err="1" smtClean="0">
                <a:latin typeface="Tahoma" panose="020B0604030504040204" pitchFamily="34" charset="0"/>
                <a:ea typeface="Tahoma" panose="020B0604030504040204" pitchFamily="34" charset="0"/>
                <a:cs typeface="Tahoma" panose="020B0604030504040204" pitchFamily="34" charset="0"/>
              </a:rPr>
              <a:t>cập</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nhật</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về</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chế</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độ</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làm</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việc</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p:cNvSpPr>
            <a:spLocks noGrp="1"/>
          </p:cNvSpPr>
          <p:nvPr>
            <p:ph idx="1"/>
          </p:nvPr>
        </p:nvSpPr>
        <p:spPr>
          <a:xfrm>
            <a:off x="1025234" y="2031998"/>
            <a:ext cx="10291620" cy="4350329"/>
          </a:xfrm>
        </p:spPr>
        <p:txBody>
          <a:bodyPr>
            <a:noAutofit/>
          </a:bodyPr>
          <a:lstStyle/>
          <a:p>
            <a:pPr marL="0" indent="0" algn="just">
              <a:lnSpc>
                <a:spcPct val="150000"/>
              </a:lnSpc>
              <a:spcBef>
                <a:spcPts val="0"/>
              </a:spcBef>
              <a:buNone/>
            </a:pP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2.2.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Văn</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bản</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cập</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nhật</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mới</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a:t>
            </a:r>
          </a:p>
          <a:p>
            <a:pPr algn="just">
              <a:lnSpc>
                <a:spcPct val="150000"/>
              </a:lnSpc>
              <a:spcBef>
                <a:spcPts val="0"/>
              </a:spcBef>
              <a:buFontTx/>
              <a:buChar char="-"/>
            </a:pPr>
            <a:r>
              <a:rPr lang="en-US" sz="2400" dirty="0" err="1" smtClean="0">
                <a:latin typeface="Tahoma" panose="020B0604030504040204" pitchFamily="34" charset="0"/>
                <a:ea typeface="Tahoma" panose="020B0604030504040204" pitchFamily="34" charset="0"/>
                <a:cs typeface="Tahoma" panose="020B0604030504040204" pitchFamily="34" charset="0"/>
              </a:rPr>
              <a:t>Chương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trình</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giáo</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dục</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phổ</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thông</a:t>
            </a:r>
            <a:r>
              <a:rPr lang="en-US" sz="2400" dirty="0" smtClean="0">
                <a:latin typeface="Tahoma" panose="020B0604030504040204" pitchFamily="34" charset="0"/>
                <a:ea typeface="Tahoma" panose="020B0604030504040204" pitchFamily="34" charset="0"/>
                <a:cs typeface="Tahoma" panose="020B0604030504040204" pitchFamily="34" charset="0"/>
              </a:rPr>
              <a:t> 2018</a:t>
            </a:r>
          </a:p>
          <a:p>
            <a:pPr algn="just">
              <a:lnSpc>
                <a:spcPct val="150000"/>
              </a:lnSpc>
              <a:spcBef>
                <a:spcPts val="0"/>
              </a:spcBef>
              <a:buFontTx/>
              <a:buChar char="-"/>
            </a:pPr>
            <a:r>
              <a:rPr lang="en-US" sz="2400" dirty="0" smtClean="0">
                <a:latin typeface="Tahoma" panose="020B0604030504040204" pitchFamily="34" charset="0"/>
                <a:ea typeface="Tahoma" panose="020B0604030504040204" pitchFamily="34" charset="0"/>
                <a:cs typeface="Tahoma" panose="020B0604030504040204" pitchFamily="34" charset="0"/>
              </a:rPr>
              <a:t>NĐ </a:t>
            </a:r>
            <a:r>
              <a:rPr lang="en-US" sz="2400" dirty="0" err="1" smtClean="0">
                <a:latin typeface="Tahoma" panose="020B0604030504040204" pitchFamily="34" charset="0"/>
                <a:ea typeface="Tahoma" panose="020B0604030504040204" pitchFamily="34" charset="0"/>
                <a:cs typeface="Tahoma" panose="020B0604030504040204" pitchFamily="34" charset="0"/>
              </a:rPr>
              <a:t>số</a:t>
            </a:r>
            <a:r>
              <a:rPr lang="en-US" sz="2400" dirty="0" smtClean="0">
                <a:latin typeface="Tahoma" panose="020B0604030504040204" pitchFamily="34" charset="0"/>
                <a:ea typeface="Tahoma" panose="020B0604030504040204" pitchFamily="34" charset="0"/>
                <a:cs typeface="Tahoma" panose="020B0604030504040204" pitchFamily="34" charset="0"/>
              </a:rPr>
              <a:t> 84 </a:t>
            </a:r>
            <a:r>
              <a:rPr lang="en-US" sz="2400" dirty="0" err="1" smtClean="0">
                <a:latin typeface="Tahoma" panose="020B0604030504040204" pitchFamily="34" charset="0"/>
                <a:ea typeface="Tahoma" panose="020B0604030504040204" pitchFamily="34" charset="0"/>
                <a:cs typeface="Tahoma" panose="020B0604030504040204" pitchFamily="34" charset="0"/>
              </a:rPr>
              <a:t>quy</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định</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thời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gian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nghỉ</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hè</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0" indent="0" algn="just">
              <a:lnSpc>
                <a:spcPct val="150000"/>
              </a:lnSpc>
              <a:spcBef>
                <a:spcPts val="0"/>
              </a:spcBef>
              <a:buNone/>
            </a:pPr>
            <a:r>
              <a:rPr lang="en-US" sz="2400" dirty="0" smtClean="0">
                <a:latin typeface="Tahoma" panose="020B0604030504040204" pitchFamily="34" charset="0"/>
                <a:ea typeface="Tahoma" panose="020B0604030504040204" pitchFamily="34" charset="0"/>
                <a:cs typeface="Tahoma" panose="020B0604030504040204" pitchFamily="34" charset="0"/>
              </a:rPr>
              <a:t>=&gt; </a:t>
            </a:r>
            <a:r>
              <a:rPr lang="en-US" sz="2400" dirty="0" err="1">
                <a:latin typeface="Tahoma" panose="020B0604030504040204" pitchFamily="34" charset="0"/>
                <a:ea typeface="Tahoma" panose="020B0604030504040204" pitchFamily="34" charset="0"/>
                <a:cs typeface="Tahoma" panose="020B0604030504040204" pitchFamily="34" charset="0"/>
              </a:rPr>
              <a:t>Bộ</a:t>
            </a:r>
            <a:r>
              <a:rPr lang="en-US" sz="2400" dirty="0">
                <a:latin typeface="Tahoma" panose="020B0604030504040204" pitchFamily="34" charset="0"/>
                <a:ea typeface="Tahoma" panose="020B0604030504040204" pitchFamily="34" charset="0"/>
                <a:cs typeface="Tahoma" panose="020B0604030504040204" pitchFamily="34" charset="0"/>
              </a:rPr>
              <a:t> GDĐT </a:t>
            </a:r>
            <a:r>
              <a:rPr lang="en-US" sz="2400" dirty="0" err="1">
                <a:latin typeface="Tahoma" panose="020B0604030504040204" pitchFamily="34" charset="0"/>
                <a:ea typeface="Tahoma" panose="020B0604030504040204" pitchFamily="34" charset="0"/>
                <a:cs typeface="Tahoma" panose="020B0604030504040204" pitchFamily="34" charset="0"/>
              </a:rPr>
              <a:t>đang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tiến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hành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nghiên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cứu</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sửa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đổi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các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quy</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định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về</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chế</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độ</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làm</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việc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của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giáo</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viên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phổ</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thông</a:t>
            </a:r>
            <a:r>
              <a:rPr lang="en-US" sz="2400" dirty="0" smtClean="0">
                <a:latin typeface="Tahoma" panose="020B0604030504040204" pitchFamily="34" charset="0"/>
                <a:ea typeface="Tahoma" panose="020B0604030504040204" pitchFamily="34" charset="0"/>
                <a:cs typeface="Tahoma" panose="020B0604030504040204" pitchFamily="34" charset="0"/>
              </a:rPr>
              <a:t> </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50000"/>
              </a:lnSpc>
              <a:spcBef>
                <a:spcPts val="0"/>
              </a:spcBef>
              <a:buNone/>
            </a:pPr>
            <a:endParaRPr lang="en-US" sz="24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317977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01254" y="374363"/>
            <a:ext cx="10515600" cy="770948"/>
          </a:xfrm>
        </p:spPr>
        <p:txBody>
          <a:bodyPr>
            <a:normAutofit/>
          </a:bodyPr>
          <a:lstStyle/>
          <a:p>
            <a:pPr algn="ctr"/>
            <a:r>
              <a:rPr lang="en-US" sz="3000" b="1" dirty="0" err="1" smtClean="0">
                <a:latin typeface="Tahoma" panose="020B0604030504040204" pitchFamily="34" charset="0"/>
                <a:ea typeface="Tahoma" panose="020B0604030504040204" pitchFamily="34" charset="0"/>
                <a:cs typeface="Tahoma" panose="020B0604030504040204" pitchFamily="34" charset="0"/>
              </a:rPr>
              <a:t>Thông</a:t>
            </a:r>
            <a:r>
              <a:rPr lang="en-US" sz="3000" b="1" dirty="0" smtClean="0">
                <a:latin typeface="Tahoma" panose="020B0604030504040204" pitchFamily="34" charset="0"/>
                <a:ea typeface="Tahoma" panose="020B0604030504040204" pitchFamily="34" charset="0"/>
                <a:cs typeface="Tahoma" panose="020B0604030504040204" pitchFamily="34" charset="0"/>
              </a:rPr>
              <a:t> tin </a:t>
            </a:r>
            <a:r>
              <a:rPr lang="en-US" sz="3000" b="1" dirty="0" err="1" smtClean="0">
                <a:latin typeface="Tahoma" panose="020B0604030504040204" pitchFamily="34" charset="0"/>
                <a:ea typeface="Tahoma" panose="020B0604030504040204" pitchFamily="34" charset="0"/>
                <a:cs typeface="Tahoma" panose="020B0604030504040204" pitchFamily="34" charset="0"/>
              </a:rPr>
              <a:t>cập</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nhật</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về</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chế</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độ</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làm</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việc</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p:cNvSpPr>
            <a:spLocks noGrp="1"/>
          </p:cNvSpPr>
          <p:nvPr>
            <p:ph idx="1"/>
          </p:nvPr>
        </p:nvSpPr>
        <p:spPr>
          <a:xfrm>
            <a:off x="708889" y="1246907"/>
            <a:ext cx="11039765" cy="4904509"/>
          </a:xfrm>
        </p:spPr>
        <p:txBody>
          <a:bodyPr>
            <a:noAutofit/>
          </a:bodyPr>
          <a:lstStyle/>
          <a:p>
            <a:pPr marL="0" indent="0" algn="just">
              <a:lnSpc>
                <a:spcPct val="120000"/>
              </a:lnSpc>
              <a:spcBef>
                <a:spcPts val="0"/>
              </a:spcBef>
              <a:spcAft>
                <a:spcPts val="600"/>
              </a:spcAft>
              <a:buNone/>
            </a:pP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2</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.3.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Một</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số</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lưu</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ý:</a:t>
            </a:r>
          </a:p>
          <a:p>
            <a:pPr algn="just">
              <a:lnSpc>
                <a:spcPct val="120000"/>
              </a:lnSpc>
              <a:spcBef>
                <a:spcPts val="0"/>
              </a:spcBef>
              <a:spcAft>
                <a:spcPts val="600"/>
              </a:spcAft>
              <a:buFontTx/>
              <a:buChar char="-"/>
            </a:pPr>
            <a:r>
              <a:rPr lang="en-US" sz="2400" dirty="0" err="1" smtClean="0">
                <a:latin typeface="Tahoma" panose="020B0604030504040204" pitchFamily="34" charset="0"/>
                <a:ea typeface="Tahoma" panose="020B0604030504040204" pitchFamily="34" charset="0"/>
                <a:cs typeface="Tahoma" panose="020B0604030504040204" pitchFamily="34" charset="0"/>
              </a:rPr>
              <a:t>Trách</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nhiệm</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của</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hiệu</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trưởng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tổ</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chức</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thực</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hiện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quy</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định</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chế</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độ</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làm</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việc</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quy</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đổi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tiết</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dạy</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phân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công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bố</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trí</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công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việc</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cho</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giáo</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viên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phù</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hợp</a:t>
            </a:r>
            <a:r>
              <a:rPr lang="en-US" sz="2400"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20000"/>
              </a:lnSpc>
              <a:spcBef>
                <a:spcPts val="0"/>
              </a:spcBef>
              <a:spcAft>
                <a:spcPts val="600"/>
              </a:spcAft>
              <a:buFontTx/>
              <a:buChar char="-"/>
            </a:pPr>
            <a:r>
              <a:rPr lang="en-US" sz="2400" dirty="0" err="1" smtClean="0">
                <a:latin typeface="Tahoma" panose="020B0604030504040204" pitchFamily="34" charset="0"/>
                <a:ea typeface="Tahoma" panose="020B0604030504040204" pitchFamily="34" charset="0"/>
                <a:cs typeface="Tahoma" panose="020B0604030504040204" pitchFamily="34" charset="0"/>
              </a:rPr>
              <a:t>Bố</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trí</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giáo</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viên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thực</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hiện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hoạt</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động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trải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nghiệm</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hướng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nghiệp</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dirty="0" err="1"/>
              <a:t>t</a:t>
            </a:r>
            <a:r>
              <a:rPr lang="en-US" dirty="0" err="1" smtClean="0"/>
              <a:t>ùy</a:t>
            </a:r>
            <a:r>
              <a:rPr lang="en-US" dirty="0" smtClean="0"/>
              <a:t> </a:t>
            </a:r>
            <a:r>
              <a:rPr lang="en-US" dirty="0" err="1"/>
              <a:t>theo</a:t>
            </a:r>
            <a:r>
              <a:rPr lang="en-US" dirty="0"/>
              <a:t> </a:t>
            </a:r>
            <a:r>
              <a:rPr lang="en-US" dirty="0" err="1"/>
              <a:t>điều</a:t>
            </a:r>
            <a:r>
              <a:rPr lang="en-US" dirty="0"/>
              <a:t> </a:t>
            </a:r>
            <a:r>
              <a:rPr lang="en-US" dirty="0" err="1"/>
              <a:t>kiện</a:t>
            </a:r>
            <a:r>
              <a:rPr lang="en-US" dirty="0"/>
              <a:t> </a:t>
            </a:r>
            <a:r>
              <a:rPr lang="en-US" dirty="0" err="1"/>
              <a:t>nhà</a:t>
            </a:r>
            <a:r>
              <a:rPr lang="en-US" dirty="0"/>
              <a:t> </a:t>
            </a:r>
            <a:r>
              <a:rPr lang="en-US" dirty="0" err="1" smtClean="0"/>
              <a:t>trường</a:t>
            </a:r>
            <a:r>
              <a:rPr lang="en-US" dirty="0" smtClean="0"/>
              <a:t> </a:t>
            </a:r>
            <a:r>
              <a:rPr lang="en-US" dirty="0" err="1" smtClean="0"/>
              <a:t>đảm</a:t>
            </a:r>
            <a:r>
              <a:rPr lang="en-US" dirty="0" smtClean="0"/>
              <a:t> </a:t>
            </a:r>
            <a:r>
              <a:rPr lang="en-US" dirty="0" err="1" smtClean="0"/>
              <a:t>bảo</a:t>
            </a:r>
            <a:r>
              <a:rPr lang="en-US" dirty="0" smtClean="0"/>
              <a:t> </a:t>
            </a:r>
            <a:r>
              <a:rPr lang="en-US" dirty="0" err="1" smtClean="0"/>
              <a:t>điều</a:t>
            </a:r>
            <a:r>
              <a:rPr lang="en-US" dirty="0" smtClean="0"/>
              <a:t> </a:t>
            </a:r>
            <a:r>
              <a:rPr lang="en-US" dirty="0" err="1" smtClean="0"/>
              <a:t>kiện</a:t>
            </a:r>
            <a:r>
              <a:rPr lang="en-US" dirty="0" smtClean="0"/>
              <a:t> </a:t>
            </a:r>
            <a:r>
              <a:rPr lang="en-US" dirty="0" err="1" smtClean="0"/>
              <a:t>triển</a:t>
            </a:r>
            <a:r>
              <a:rPr lang="en-US" dirty="0" smtClean="0"/>
              <a:t> </a:t>
            </a:r>
            <a:r>
              <a:rPr lang="en-US" dirty="0" err="1" smtClean="0"/>
              <a:t>khai</a:t>
            </a:r>
            <a:r>
              <a:rPr lang="en-US" dirty="0" smtClean="0"/>
              <a:t> </a:t>
            </a:r>
            <a:r>
              <a:rPr lang="en-US" dirty="0" err="1" smtClean="0"/>
              <a:t>chương</a:t>
            </a:r>
            <a:r>
              <a:rPr lang="en-US" dirty="0" smtClean="0"/>
              <a:t> </a:t>
            </a:r>
            <a:r>
              <a:rPr lang="en-US" dirty="0" err="1" smtClean="0"/>
              <a:t>trình</a:t>
            </a:r>
            <a:r>
              <a:rPr lang="en-US" dirty="0" smtClean="0"/>
              <a:t> (</a:t>
            </a:r>
            <a:r>
              <a:rPr lang="en-US" dirty="0" err="1" smtClean="0"/>
              <a:t>hoạt</a:t>
            </a:r>
            <a:r>
              <a:rPr lang="en-US" dirty="0" smtClean="0"/>
              <a:t> </a:t>
            </a:r>
            <a:r>
              <a:rPr lang="en-US" dirty="0" err="1" smtClean="0"/>
              <a:t>động</a:t>
            </a:r>
            <a:r>
              <a:rPr lang="en-US" dirty="0" smtClean="0"/>
              <a:t> </a:t>
            </a:r>
            <a:r>
              <a:rPr lang="en-US" dirty="0" err="1" smtClean="0"/>
              <a:t>trải</a:t>
            </a:r>
            <a:r>
              <a:rPr lang="en-US" dirty="0" smtClean="0"/>
              <a:t> </a:t>
            </a:r>
            <a:r>
              <a:rPr lang="en-US" dirty="0" err="1" smtClean="0"/>
              <a:t>nghiệm</a:t>
            </a:r>
            <a:r>
              <a:rPr lang="en-US" dirty="0" smtClean="0"/>
              <a:t>, </a:t>
            </a:r>
            <a:r>
              <a:rPr lang="en-US" dirty="0" err="1"/>
              <a:t>hướng</a:t>
            </a:r>
            <a:r>
              <a:rPr lang="en-US" dirty="0"/>
              <a:t> </a:t>
            </a:r>
            <a:r>
              <a:rPr lang="en-US" dirty="0" err="1"/>
              <a:t>nghiệp</a:t>
            </a:r>
            <a:r>
              <a:rPr lang="en-US" dirty="0"/>
              <a:t> </a:t>
            </a:r>
            <a:r>
              <a:rPr lang="en-US" dirty="0" err="1"/>
              <a:t>có</a:t>
            </a:r>
            <a:r>
              <a:rPr lang="en-US" dirty="0"/>
              <a:t> </a:t>
            </a:r>
            <a:r>
              <a:rPr lang="en-US" dirty="0" err="1"/>
              <a:t>thể</a:t>
            </a:r>
            <a:r>
              <a:rPr lang="en-US" dirty="0"/>
              <a:t> </a:t>
            </a:r>
            <a:r>
              <a:rPr lang="en-US" dirty="0" err="1"/>
              <a:t>được</a:t>
            </a:r>
            <a:r>
              <a:rPr lang="en-US" dirty="0"/>
              <a:t> </a:t>
            </a:r>
            <a:r>
              <a:rPr lang="en-US" dirty="0" err="1"/>
              <a:t>tổ</a:t>
            </a:r>
            <a:r>
              <a:rPr lang="en-US" dirty="0"/>
              <a:t> </a:t>
            </a:r>
            <a:r>
              <a:rPr lang="en-US" dirty="0" err="1"/>
              <a:t>chức</a:t>
            </a:r>
            <a:r>
              <a:rPr lang="en-US" dirty="0"/>
              <a:t> </a:t>
            </a:r>
            <a:r>
              <a:rPr lang="en-US" dirty="0" err="1"/>
              <a:t>bằng</a:t>
            </a:r>
            <a:r>
              <a:rPr lang="en-US" dirty="0"/>
              <a:t> 4 </a:t>
            </a:r>
            <a:r>
              <a:rPr lang="en-US" dirty="0" err="1"/>
              <a:t>hình</a:t>
            </a:r>
            <a:r>
              <a:rPr lang="en-US" dirty="0"/>
              <a:t> </a:t>
            </a:r>
            <a:r>
              <a:rPr lang="en-US" dirty="0" err="1"/>
              <a:t>thức</a:t>
            </a:r>
            <a:r>
              <a:rPr lang="en-US" dirty="0"/>
              <a:t>: </a:t>
            </a:r>
            <a:r>
              <a:rPr lang="en-US" dirty="0" err="1"/>
              <a:t>sinh</a:t>
            </a:r>
            <a:r>
              <a:rPr lang="en-US" dirty="0"/>
              <a:t> </a:t>
            </a:r>
            <a:r>
              <a:rPr lang="en-US" dirty="0" err="1" smtClean="0"/>
              <a:t>hoạt</a:t>
            </a:r>
            <a:r>
              <a:rPr lang="en-US" dirty="0" smtClean="0"/>
              <a:t> </a:t>
            </a:r>
            <a:r>
              <a:rPr lang="en-US" dirty="0" err="1"/>
              <a:t>lớp</a:t>
            </a:r>
            <a:r>
              <a:rPr lang="en-US" dirty="0"/>
              <a:t>, </a:t>
            </a:r>
            <a:r>
              <a:rPr lang="en-US" dirty="0" err="1"/>
              <a:t>sinh</a:t>
            </a:r>
            <a:r>
              <a:rPr lang="en-US" dirty="0"/>
              <a:t> </a:t>
            </a:r>
            <a:r>
              <a:rPr lang="en-US" dirty="0" err="1"/>
              <a:t>hoạt</a:t>
            </a:r>
            <a:r>
              <a:rPr lang="en-US" dirty="0"/>
              <a:t> </a:t>
            </a:r>
            <a:r>
              <a:rPr lang="en-US" dirty="0" err="1"/>
              <a:t>dưới</a:t>
            </a:r>
            <a:r>
              <a:rPr lang="en-US" dirty="0"/>
              <a:t> </a:t>
            </a:r>
            <a:r>
              <a:rPr lang="en-US" dirty="0" err="1"/>
              <a:t>cờ</a:t>
            </a:r>
            <a:r>
              <a:rPr lang="en-US" dirty="0"/>
              <a:t>, </a:t>
            </a:r>
            <a:r>
              <a:rPr lang="en-US" dirty="0" err="1"/>
              <a:t>câu</a:t>
            </a:r>
            <a:r>
              <a:rPr lang="en-US" dirty="0"/>
              <a:t> </a:t>
            </a:r>
            <a:r>
              <a:rPr lang="en-US" dirty="0" err="1"/>
              <a:t>lạc</a:t>
            </a:r>
            <a:r>
              <a:rPr lang="en-US" dirty="0"/>
              <a:t> </a:t>
            </a:r>
            <a:r>
              <a:rPr lang="en-US" dirty="0" err="1"/>
              <a:t>bộ</a:t>
            </a:r>
            <a:r>
              <a:rPr lang="en-US" dirty="0"/>
              <a:t>, </a:t>
            </a:r>
            <a:r>
              <a:rPr lang="en-US" dirty="0" err="1"/>
              <a:t>chuyên</a:t>
            </a:r>
            <a:r>
              <a:rPr lang="en-US" dirty="0"/>
              <a:t> </a:t>
            </a:r>
            <a:r>
              <a:rPr lang="en-US" dirty="0" err="1" smtClean="0"/>
              <a:t>đề</a:t>
            </a:r>
            <a:r>
              <a:rPr lang="en-US" dirty="0" smtClean="0"/>
              <a:t>; </a:t>
            </a:r>
            <a:r>
              <a:rPr lang="en-US" dirty="0" err="1"/>
              <a:t>trường</a:t>
            </a:r>
            <a:r>
              <a:rPr lang="en-US" dirty="0"/>
              <a:t> </a:t>
            </a:r>
            <a:r>
              <a:rPr lang="en-US" dirty="0" err="1"/>
              <a:t>hợp</a:t>
            </a:r>
            <a:r>
              <a:rPr lang="en-US" dirty="0"/>
              <a:t> </a:t>
            </a:r>
            <a:r>
              <a:rPr lang="en-US" dirty="0" err="1"/>
              <a:t>giáo</a:t>
            </a:r>
            <a:r>
              <a:rPr lang="en-US" dirty="0"/>
              <a:t> </a:t>
            </a:r>
            <a:r>
              <a:rPr lang="en-US" dirty="0" err="1"/>
              <a:t>viên</a:t>
            </a:r>
            <a:r>
              <a:rPr lang="en-US" dirty="0"/>
              <a:t> </a:t>
            </a:r>
            <a:r>
              <a:rPr lang="en-US" dirty="0" err="1"/>
              <a:t>chủ</a:t>
            </a:r>
            <a:r>
              <a:rPr lang="en-US" dirty="0"/>
              <a:t> </a:t>
            </a:r>
            <a:r>
              <a:rPr lang="en-US" dirty="0" err="1"/>
              <a:t>nhiệm</a:t>
            </a:r>
            <a:r>
              <a:rPr lang="en-US" dirty="0"/>
              <a:t> </a:t>
            </a:r>
            <a:r>
              <a:rPr lang="en-US" dirty="0" err="1"/>
              <a:t>lớp</a:t>
            </a:r>
            <a:r>
              <a:rPr lang="en-US" dirty="0"/>
              <a:t> </a:t>
            </a:r>
            <a:r>
              <a:rPr lang="en-US" dirty="0" err="1"/>
              <a:t>nếu</a:t>
            </a:r>
            <a:r>
              <a:rPr lang="en-US" dirty="0"/>
              <a:t> </a:t>
            </a:r>
            <a:r>
              <a:rPr lang="en-US" dirty="0" err="1"/>
              <a:t>được</a:t>
            </a:r>
            <a:r>
              <a:rPr lang="en-US" dirty="0"/>
              <a:t> </a:t>
            </a:r>
            <a:r>
              <a:rPr lang="en-US" dirty="0" err="1"/>
              <a:t>giao</a:t>
            </a:r>
            <a:r>
              <a:rPr lang="en-US" dirty="0"/>
              <a:t> </a:t>
            </a:r>
            <a:r>
              <a:rPr lang="en-US" dirty="0" err="1"/>
              <a:t>nhiệm</a:t>
            </a:r>
            <a:r>
              <a:rPr lang="en-US" dirty="0"/>
              <a:t> </a:t>
            </a:r>
            <a:r>
              <a:rPr lang="en-US" dirty="0" err="1"/>
              <a:t>vụ</a:t>
            </a:r>
            <a:r>
              <a:rPr lang="en-US" dirty="0"/>
              <a:t> </a:t>
            </a:r>
            <a:r>
              <a:rPr lang="en-US" dirty="0" err="1"/>
              <a:t>thực</a:t>
            </a:r>
            <a:r>
              <a:rPr lang="en-US" dirty="0"/>
              <a:t> </a:t>
            </a:r>
            <a:r>
              <a:rPr lang="en-US" dirty="0" err="1"/>
              <a:t>hiện</a:t>
            </a:r>
            <a:r>
              <a:rPr lang="en-US" dirty="0"/>
              <a:t> </a:t>
            </a:r>
            <a:r>
              <a:rPr lang="en-US" dirty="0" err="1"/>
              <a:t>hoạt</a:t>
            </a:r>
            <a:r>
              <a:rPr lang="en-US" dirty="0"/>
              <a:t> </a:t>
            </a:r>
            <a:r>
              <a:rPr lang="en-US" dirty="0" err="1"/>
              <a:t>động</a:t>
            </a:r>
            <a:r>
              <a:rPr lang="en-US" dirty="0"/>
              <a:t> </a:t>
            </a:r>
            <a:r>
              <a:rPr lang="en-US" dirty="0" err="1"/>
              <a:t>trải</a:t>
            </a:r>
            <a:r>
              <a:rPr lang="en-US" dirty="0"/>
              <a:t> </a:t>
            </a:r>
            <a:r>
              <a:rPr lang="en-US" dirty="0" err="1"/>
              <a:t>nghiệm</a:t>
            </a:r>
            <a:r>
              <a:rPr lang="en-US" dirty="0"/>
              <a:t>, </a:t>
            </a:r>
            <a:r>
              <a:rPr lang="en-US" dirty="0" err="1"/>
              <a:t>hướng</a:t>
            </a:r>
            <a:r>
              <a:rPr lang="en-US" dirty="0"/>
              <a:t> </a:t>
            </a:r>
            <a:r>
              <a:rPr lang="en-US" dirty="0" err="1"/>
              <a:t>nghiệp</a:t>
            </a:r>
            <a:r>
              <a:rPr lang="en-US" dirty="0"/>
              <a:t> </a:t>
            </a:r>
            <a:r>
              <a:rPr lang="en-US" dirty="0" err="1"/>
              <a:t>theo</a:t>
            </a:r>
            <a:r>
              <a:rPr lang="en-US" dirty="0"/>
              <a:t> </a:t>
            </a:r>
            <a:r>
              <a:rPr lang="en-US" dirty="0" err="1"/>
              <a:t>kế</a:t>
            </a:r>
            <a:r>
              <a:rPr lang="en-US" dirty="0"/>
              <a:t> </a:t>
            </a:r>
            <a:r>
              <a:rPr lang="en-US" dirty="0" err="1"/>
              <a:t>hoạch</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thì</a:t>
            </a:r>
            <a:r>
              <a:rPr lang="en-US" dirty="0"/>
              <a:t> </a:t>
            </a:r>
            <a:r>
              <a:rPr lang="en-US" dirty="0" err="1"/>
              <a:t>nhiệm</a:t>
            </a:r>
            <a:r>
              <a:rPr lang="en-US" dirty="0"/>
              <a:t> </a:t>
            </a:r>
            <a:r>
              <a:rPr lang="en-US" dirty="0" err="1"/>
              <a:t>vụ</a:t>
            </a:r>
            <a:r>
              <a:rPr lang="en-US" dirty="0"/>
              <a:t> </a:t>
            </a:r>
            <a:r>
              <a:rPr lang="en-US" dirty="0" err="1"/>
              <a:t>đó</a:t>
            </a:r>
            <a:r>
              <a:rPr lang="en-US" dirty="0"/>
              <a:t> </a:t>
            </a:r>
            <a:r>
              <a:rPr lang="en-US" dirty="0" err="1"/>
              <a:t>không</a:t>
            </a:r>
            <a:r>
              <a:rPr lang="en-US" dirty="0"/>
              <a:t> </a:t>
            </a:r>
            <a:r>
              <a:rPr lang="en-US" dirty="0" err="1"/>
              <a:t>trùng</a:t>
            </a:r>
            <a:r>
              <a:rPr lang="en-US" dirty="0"/>
              <a:t> </a:t>
            </a:r>
            <a:r>
              <a:rPr lang="en-US" dirty="0" err="1"/>
              <a:t>với</a:t>
            </a:r>
            <a:r>
              <a:rPr lang="en-US" dirty="0"/>
              <a:t> </a:t>
            </a:r>
            <a:r>
              <a:rPr lang="en-US" dirty="0" err="1"/>
              <a:t>hoạt</a:t>
            </a:r>
            <a:r>
              <a:rPr lang="en-US" dirty="0"/>
              <a:t> </a:t>
            </a:r>
            <a:r>
              <a:rPr lang="en-US" dirty="0" err="1"/>
              <a:t>động</a:t>
            </a:r>
            <a:r>
              <a:rPr lang="en-US" dirty="0"/>
              <a:t> </a:t>
            </a:r>
            <a:r>
              <a:rPr lang="en-US" dirty="0" err="1"/>
              <a:t>chủ</a:t>
            </a:r>
            <a:r>
              <a:rPr lang="en-US" dirty="0"/>
              <a:t> </a:t>
            </a:r>
            <a:r>
              <a:rPr lang="en-US" dirty="0" err="1"/>
              <a:t>nhiệm</a:t>
            </a:r>
            <a:r>
              <a:rPr lang="en-US" dirty="0"/>
              <a:t> </a:t>
            </a:r>
            <a:r>
              <a:rPr lang="en-US" dirty="0" err="1" smtClean="0"/>
              <a:t>lớp</a:t>
            </a:r>
            <a:r>
              <a:rPr lang="en-US" dirty="0" smtClean="0"/>
              <a:t>…)</a:t>
            </a:r>
          </a:p>
          <a:p>
            <a:pPr algn="just">
              <a:lnSpc>
                <a:spcPct val="120000"/>
              </a:lnSpc>
              <a:spcBef>
                <a:spcPts val="0"/>
              </a:spcBef>
              <a:spcAft>
                <a:spcPts val="600"/>
              </a:spcAft>
              <a:buFontTx/>
              <a:buChar char="-"/>
            </a:pP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0"/>
              </a:spcBef>
              <a:spcAft>
                <a:spcPts val="600"/>
              </a:spcAft>
              <a:buNone/>
            </a:pPr>
            <a:endParaRPr lang="en-US" sz="24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63966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7C77-D795-4DE4-BF83-0E19CC8CD451}"/>
              </a:ext>
            </a:extLst>
          </p:cNvPr>
          <p:cNvSpPr>
            <a:spLocks noGrp="1"/>
          </p:cNvSpPr>
          <p:nvPr>
            <p:ph type="title"/>
          </p:nvPr>
        </p:nvSpPr>
        <p:spPr/>
        <p:txBody>
          <a:bodyPr>
            <a:normAutofit/>
          </a:bodyPr>
          <a:lstStyle/>
          <a:p>
            <a:pPr algn="ctr">
              <a:lnSpc>
                <a:spcPct val="120000"/>
              </a:lnSpc>
            </a:pPr>
            <a:r>
              <a:rPr lang="en-US" sz="3000" b="1" dirty="0">
                <a:latin typeface="Tahoma" panose="020B0604030504040204" pitchFamily="34" charset="0"/>
                <a:ea typeface="Tahoma" panose="020B0604030504040204" pitchFamily="34" charset="0"/>
                <a:cs typeface="Tahoma" panose="020B0604030504040204" pitchFamily="34" charset="0"/>
              </a:rPr>
              <a:t>B. </a:t>
            </a:r>
            <a:r>
              <a:rPr lang="en-US" sz="3000" b="1" dirty="0" err="1">
                <a:latin typeface="Tahoma" panose="020B0604030504040204" pitchFamily="34" charset="0"/>
                <a:ea typeface="Tahoma" panose="020B0604030504040204" pitchFamily="34" charset="0"/>
                <a:cs typeface="Tahoma" panose="020B0604030504040204" pitchFamily="34" charset="0"/>
              </a:rPr>
              <a:t>Hệ</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thống</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chính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sách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triển</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khai</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thực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hiện</a:t>
            </a:r>
            <a:r>
              <a:rPr lang="en-US" sz="3000" b="1" dirty="0">
                <a:latin typeface="Tahoma" panose="020B0604030504040204" pitchFamily="34" charset="0"/>
                <a:ea typeface="Tahoma" panose="020B0604030504040204" pitchFamily="34" charset="0"/>
                <a:cs typeface="Tahoma" panose="020B0604030504040204" pitchFamily="34" charset="0"/>
              </a:rPr>
              <a:t/>
            </a:r>
            <a:br>
              <a:rPr lang="en-US" sz="3000" b="1" dirty="0">
                <a:latin typeface="Tahoma" panose="020B0604030504040204" pitchFamily="34" charset="0"/>
                <a:ea typeface="Tahoma" panose="020B0604030504040204" pitchFamily="34" charset="0"/>
                <a:cs typeface="Tahoma" panose="020B0604030504040204" pitchFamily="34" charset="0"/>
              </a:rPr>
            </a:br>
            <a:r>
              <a:rPr lang="en-US" sz="3000" b="1" dirty="0" err="1">
                <a:latin typeface="Tahoma" panose="020B0604030504040204" pitchFamily="34" charset="0"/>
                <a:ea typeface="Tahoma" panose="020B0604030504040204" pitchFamily="34" charset="0"/>
                <a:cs typeface="Tahoma" panose="020B0604030504040204" pitchFamily="34" charset="0"/>
              </a:rPr>
              <a:t>các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quy</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định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của</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0000FF"/>
                </a:solidFill>
                <a:latin typeface="Tahoma" panose="020B0604030504040204" pitchFamily="34" charset="0"/>
                <a:ea typeface="Tahoma" panose="020B0604030504040204" pitchFamily="34" charset="0"/>
                <a:cs typeface="Tahoma" panose="020B0604030504040204" pitchFamily="34" charset="0"/>
              </a:rPr>
              <a:t>Luật</a:t>
            </a:r>
            <a:r>
              <a:rPr lang="en-US" sz="3000" b="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0000FF"/>
                </a:solidFill>
                <a:latin typeface="Tahoma" panose="020B0604030504040204" pitchFamily="34" charset="0"/>
                <a:ea typeface="Tahoma" panose="020B0604030504040204" pitchFamily="34" charset="0"/>
                <a:cs typeface="Tahoma" panose="020B0604030504040204" pitchFamily="34" charset="0"/>
              </a:rPr>
              <a:t>Giáo</a:t>
            </a:r>
            <a:r>
              <a:rPr lang="en-US" sz="3000" b="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0000FF"/>
                </a:solidFill>
                <a:latin typeface="Tahoma" panose="020B0604030504040204" pitchFamily="34" charset="0"/>
                <a:ea typeface="Tahoma" panose="020B0604030504040204" pitchFamily="34" charset="0"/>
                <a:cs typeface="Tahoma" panose="020B0604030504040204" pitchFamily="34" charset="0"/>
              </a:rPr>
              <a:t>dục</a:t>
            </a:r>
            <a:endParaRPr lang="en-US" sz="30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5D6BF3-F3D8-40FA-A111-E05717AB4926}"/>
              </a:ext>
            </a:extLst>
          </p:cNvPr>
          <p:cNvSpPr>
            <a:spLocks noGrp="1"/>
          </p:cNvSpPr>
          <p:nvPr>
            <p:ph idx="1"/>
          </p:nvPr>
        </p:nvSpPr>
        <p:spPr>
          <a:xfrm>
            <a:off x="838200" y="2141537"/>
            <a:ext cx="10515600" cy="4351338"/>
          </a:xfrm>
        </p:spPr>
        <p:txBody>
          <a:bodyPr>
            <a:noAutofit/>
          </a:bodyPr>
          <a:lstStyle/>
          <a:p>
            <a:pPr marL="0" indent="0" algn="just">
              <a:lnSpc>
                <a:spcPct val="150000"/>
              </a:lnSpc>
              <a:spcBef>
                <a:spcPts val="0"/>
              </a:spcBef>
              <a:buNone/>
            </a:pP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2. </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Chuẩn</a:t>
            </a: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hiệu</a:t>
            </a: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 tr</a:t>
            </a:r>
            <a:r>
              <a:rPr lang="vi-VN" sz="2400" b="1" i="1" dirty="0">
                <a:solidFill>
                  <a:srgbClr val="006600"/>
                </a:solidFill>
                <a:latin typeface="Tahoma" panose="020B0604030504040204" pitchFamily="34" charset="0"/>
                <a:ea typeface="Tahoma" panose="020B0604030504040204" pitchFamily="34" charset="0"/>
                <a:cs typeface="Tahoma" panose="020B0604030504040204" pitchFamily="34" charset="0"/>
              </a:rPr>
              <a:t>ư</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ởng</a:t>
            </a: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giám</a:t>
            </a: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đốc</a:t>
            </a: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chuẩn</a:t>
            </a: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nghề</a:t>
            </a: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nghiệp</a:t>
            </a: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giáo</a:t>
            </a: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viên</a:t>
            </a:r>
            <a:endPar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endParaRPr>
          </a:p>
          <a:p>
            <a:pPr algn="just">
              <a:lnSpc>
                <a:spcPct val="150000"/>
              </a:lnSpc>
              <a:spcBef>
                <a:spcPts val="0"/>
              </a:spcBef>
              <a:buFontTx/>
              <a:buChar char="-"/>
            </a:pPr>
            <a:r>
              <a:rPr lang="en-US" sz="2400" dirty="0">
                <a:latin typeface="Tahoma" panose="020B0604030504040204" pitchFamily="34" charset="0"/>
                <a:ea typeface="Tahoma" panose="020B0604030504040204" pitchFamily="34" charset="0"/>
                <a:cs typeface="Tahoma" panose="020B0604030504040204" pitchFamily="34" charset="0"/>
              </a:rPr>
              <a:t>TT </a:t>
            </a:r>
            <a:r>
              <a:rPr lang="en-US" sz="2400" dirty="0" err="1">
                <a:latin typeface="Tahoma" panose="020B0604030504040204" pitchFamily="34" charset="0"/>
                <a:ea typeface="Tahoma" panose="020B0604030504040204" pitchFamily="34" charset="0"/>
                <a:cs typeface="Tahoma" panose="020B0604030504040204" pitchFamily="34" charset="0"/>
              </a:rPr>
              <a:t>số</a:t>
            </a:r>
            <a:r>
              <a:rPr lang="en-US" sz="2400" dirty="0">
                <a:latin typeface="Tahoma" panose="020B0604030504040204" pitchFamily="34" charset="0"/>
                <a:ea typeface="Tahoma" panose="020B0604030504040204" pitchFamily="34" charset="0"/>
                <a:cs typeface="Tahoma" panose="020B0604030504040204" pitchFamily="34" charset="0"/>
              </a:rPr>
              <a:t> 25, 26/2018/TT/BGDĐT </a:t>
            </a:r>
            <a:r>
              <a:rPr lang="en-US" sz="2400" dirty="0" err="1">
                <a:latin typeface="Tahoma" panose="020B0604030504040204" pitchFamily="34" charset="0"/>
                <a:ea typeface="Tahoma" panose="020B0604030504040204" pitchFamily="34" charset="0"/>
                <a:cs typeface="Tahoma" panose="020B0604030504040204" pitchFamily="34" charset="0"/>
              </a:rPr>
              <a:t>ngày</a:t>
            </a:r>
            <a:r>
              <a:rPr lang="en-US" sz="2400" dirty="0">
                <a:latin typeface="Tahoma" panose="020B0604030504040204" pitchFamily="34" charset="0"/>
                <a:ea typeface="Tahoma" panose="020B0604030504040204" pitchFamily="34" charset="0"/>
                <a:cs typeface="Tahoma" panose="020B0604030504040204" pitchFamily="34" charset="0"/>
              </a:rPr>
              <a:t> 08/10/2018 (</a:t>
            </a:r>
            <a:r>
              <a:rPr lang="en-US" sz="2400" dirty="0" err="1">
                <a:latin typeface="Tahoma" panose="020B0604030504040204" pitchFamily="34" charset="0"/>
                <a:ea typeface="Tahoma" panose="020B0604030504040204" pitchFamily="34" charset="0"/>
                <a:cs typeface="Tahoma" panose="020B0604030504040204" pitchFamily="34" charset="0"/>
              </a:rPr>
              <a:t>chuẩn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hiệu</a:t>
            </a:r>
            <a:r>
              <a:rPr lang="en-US" sz="2400" dirty="0">
                <a:latin typeface="Tahoma" panose="020B0604030504040204" pitchFamily="34" charset="0"/>
                <a:ea typeface="Tahoma" panose="020B0604030504040204" pitchFamily="34" charset="0"/>
                <a:cs typeface="Tahoma" panose="020B0604030504040204" pitchFamily="34" charset="0"/>
              </a:rPr>
              <a:t> tr</a:t>
            </a:r>
            <a:r>
              <a:rPr lang="vi-VN" sz="2400" dirty="0">
                <a:latin typeface="Tahoma" panose="020B0604030504040204" pitchFamily="34" charset="0"/>
                <a:ea typeface="Tahoma" panose="020B0604030504040204" pitchFamily="34" charset="0"/>
                <a:cs typeface="Tahoma" panose="020B0604030504040204" pitchFamily="34" charset="0"/>
              </a:rPr>
              <a:t>ư</a:t>
            </a:r>
            <a:r>
              <a:rPr lang="en-US" sz="2400" dirty="0" err="1">
                <a:latin typeface="Tahoma" panose="020B0604030504040204" pitchFamily="34" charset="0"/>
                <a:ea typeface="Tahoma" panose="020B0604030504040204" pitchFamily="34" charset="0"/>
                <a:cs typeface="Tahoma" panose="020B0604030504040204" pitchFamily="34" charset="0"/>
              </a:rPr>
              <a:t>ởng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giáo</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viên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mầm</a:t>
            </a:r>
            <a:r>
              <a:rPr lang="en-US" sz="2400" dirty="0">
                <a:latin typeface="Tahoma" panose="020B0604030504040204" pitchFamily="34" charset="0"/>
                <a:ea typeface="Tahoma" panose="020B0604030504040204" pitchFamily="34" charset="0"/>
                <a:cs typeface="Tahoma" panose="020B0604030504040204" pitchFamily="34" charset="0"/>
              </a:rPr>
              <a:t> non)</a:t>
            </a:r>
          </a:p>
          <a:p>
            <a:pPr algn="just">
              <a:lnSpc>
                <a:spcPct val="150000"/>
              </a:lnSpc>
              <a:spcBef>
                <a:spcPts val="0"/>
              </a:spcBef>
              <a:buFontTx/>
              <a:buChar char="-"/>
            </a:pPr>
            <a:r>
              <a:rPr lang="en-US" sz="2400" dirty="0">
                <a:latin typeface="Tahoma" panose="020B0604030504040204" pitchFamily="34" charset="0"/>
                <a:ea typeface="Tahoma" panose="020B0604030504040204" pitchFamily="34" charset="0"/>
                <a:cs typeface="Tahoma" panose="020B0604030504040204" pitchFamily="34" charset="0"/>
              </a:rPr>
              <a:t>TT </a:t>
            </a:r>
            <a:r>
              <a:rPr lang="en-US" sz="2400" dirty="0" err="1">
                <a:latin typeface="Tahoma" panose="020B0604030504040204" pitchFamily="34" charset="0"/>
                <a:ea typeface="Tahoma" panose="020B0604030504040204" pitchFamily="34" charset="0"/>
                <a:cs typeface="Tahoma" panose="020B0604030504040204" pitchFamily="34" charset="0"/>
              </a:rPr>
              <a:t>số</a:t>
            </a:r>
            <a:r>
              <a:rPr lang="en-US" sz="2400" dirty="0">
                <a:latin typeface="Tahoma" panose="020B0604030504040204" pitchFamily="34" charset="0"/>
                <a:ea typeface="Tahoma" panose="020B0604030504040204" pitchFamily="34" charset="0"/>
                <a:cs typeface="Tahoma" panose="020B0604030504040204" pitchFamily="34" charset="0"/>
              </a:rPr>
              <a:t> 14/2018/TT/BGDĐT </a:t>
            </a:r>
            <a:r>
              <a:rPr lang="en-US" sz="2400" dirty="0" err="1">
                <a:latin typeface="Tahoma" panose="020B0604030504040204" pitchFamily="34" charset="0"/>
                <a:ea typeface="Tahoma" panose="020B0604030504040204" pitchFamily="34" charset="0"/>
                <a:cs typeface="Tahoma" panose="020B0604030504040204" pitchFamily="34" charset="0"/>
              </a:rPr>
              <a:t>ngày</a:t>
            </a:r>
            <a:r>
              <a:rPr lang="en-US" sz="2400" dirty="0">
                <a:latin typeface="Tahoma" panose="020B0604030504040204" pitchFamily="34" charset="0"/>
                <a:ea typeface="Tahoma" panose="020B0604030504040204" pitchFamily="34" charset="0"/>
                <a:cs typeface="Tahoma" panose="020B0604030504040204" pitchFamily="34" charset="0"/>
              </a:rPr>
              <a:t> 20/7/2018 </a:t>
            </a:r>
            <a:r>
              <a:rPr lang="en-US" sz="2400" dirty="0" err="1">
                <a:latin typeface="Tahoma" panose="020B0604030504040204" pitchFamily="34" charset="0"/>
                <a:ea typeface="Tahoma" panose="020B0604030504040204" pitchFamily="34" charset="0"/>
                <a:cs typeface="Tahoma" panose="020B0604030504040204" pitchFamily="34" charset="0"/>
              </a:rPr>
              <a:t>và</a:t>
            </a:r>
            <a:r>
              <a:rPr lang="en-US" sz="2400" dirty="0">
                <a:latin typeface="Tahoma" panose="020B0604030504040204" pitchFamily="34" charset="0"/>
                <a:ea typeface="Tahoma" panose="020B0604030504040204" pitchFamily="34" charset="0"/>
                <a:cs typeface="Tahoma" panose="020B0604030504040204" pitchFamily="34" charset="0"/>
              </a:rPr>
              <a:t> TT </a:t>
            </a:r>
            <a:r>
              <a:rPr lang="en-US" sz="2400" dirty="0" err="1">
                <a:latin typeface="Tahoma" panose="020B0604030504040204" pitchFamily="34" charset="0"/>
                <a:ea typeface="Tahoma" panose="020B0604030504040204" pitchFamily="34" charset="0"/>
                <a:cs typeface="Tahoma" panose="020B0604030504040204" pitchFamily="34" charset="0"/>
              </a:rPr>
              <a:t>số</a:t>
            </a:r>
            <a:r>
              <a:rPr lang="en-US" sz="2400" dirty="0">
                <a:latin typeface="Tahoma" panose="020B0604030504040204" pitchFamily="34" charset="0"/>
                <a:ea typeface="Tahoma" panose="020B0604030504040204" pitchFamily="34" charset="0"/>
                <a:cs typeface="Tahoma" panose="020B0604030504040204" pitchFamily="34" charset="0"/>
              </a:rPr>
              <a:t> 20/2018/TT/BGDĐT </a:t>
            </a:r>
            <a:r>
              <a:rPr lang="en-US" sz="2400" dirty="0" err="1">
                <a:latin typeface="Tahoma" panose="020B0604030504040204" pitchFamily="34" charset="0"/>
                <a:ea typeface="Tahoma" panose="020B0604030504040204" pitchFamily="34" charset="0"/>
                <a:cs typeface="Tahoma" panose="020B0604030504040204" pitchFamily="34" charset="0"/>
              </a:rPr>
              <a:t>ngày</a:t>
            </a:r>
            <a:r>
              <a:rPr lang="en-US" sz="2400" dirty="0">
                <a:latin typeface="Tahoma" panose="020B0604030504040204" pitchFamily="34" charset="0"/>
                <a:ea typeface="Tahoma" panose="020B0604030504040204" pitchFamily="34" charset="0"/>
                <a:cs typeface="Tahoma" panose="020B0604030504040204" pitchFamily="34" charset="0"/>
              </a:rPr>
              <a:t> 22/8/2018 (</a:t>
            </a:r>
            <a:r>
              <a:rPr lang="en-US" sz="2400" dirty="0" err="1">
                <a:latin typeface="Tahoma" panose="020B0604030504040204" pitchFamily="34" charset="0"/>
                <a:ea typeface="Tahoma" panose="020B0604030504040204" pitchFamily="34" charset="0"/>
                <a:cs typeface="Tahoma" panose="020B0604030504040204" pitchFamily="34" charset="0"/>
              </a:rPr>
              <a:t>chuẩn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hiệu</a:t>
            </a:r>
            <a:r>
              <a:rPr lang="en-US" sz="2400" dirty="0">
                <a:latin typeface="Tahoma" panose="020B0604030504040204" pitchFamily="34" charset="0"/>
                <a:ea typeface="Tahoma" panose="020B0604030504040204" pitchFamily="34" charset="0"/>
                <a:cs typeface="Tahoma" panose="020B0604030504040204" pitchFamily="34" charset="0"/>
              </a:rPr>
              <a:t> tr</a:t>
            </a:r>
            <a:r>
              <a:rPr lang="vi-VN" sz="2400" dirty="0">
                <a:latin typeface="Tahoma" panose="020B0604030504040204" pitchFamily="34" charset="0"/>
                <a:ea typeface="Tahoma" panose="020B0604030504040204" pitchFamily="34" charset="0"/>
                <a:cs typeface="Tahoma" panose="020B0604030504040204" pitchFamily="34" charset="0"/>
              </a:rPr>
              <a:t>ư</a:t>
            </a:r>
            <a:r>
              <a:rPr lang="en-US" sz="2400" dirty="0" err="1">
                <a:latin typeface="Tahoma" panose="020B0604030504040204" pitchFamily="34" charset="0"/>
                <a:ea typeface="Tahoma" panose="020B0604030504040204" pitchFamily="34" charset="0"/>
                <a:cs typeface="Tahoma" panose="020B0604030504040204" pitchFamily="34" charset="0"/>
              </a:rPr>
              <a:t>ởng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giáo</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viên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phổ</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thông</a:t>
            </a:r>
            <a:r>
              <a:rPr lang="en-US" sz="2400" dirty="0">
                <a:latin typeface="Tahoma" panose="020B0604030504040204" pitchFamily="34" charset="0"/>
                <a:ea typeface="Tahoma" panose="020B0604030504040204" pitchFamily="34" charset="0"/>
                <a:cs typeface="Tahoma" panose="020B0604030504040204" pitchFamily="34" charset="0"/>
              </a:rPr>
              <a:t>)</a:t>
            </a:r>
          </a:p>
          <a:p>
            <a:pPr algn="just">
              <a:lnSpc>
                <a:spcPct val="150000"/>
              </a:lnSpc>
              <a:spcBef>
                <a:spcPts val="0"/>
              </a:spcBef>
              <a:buFontTx/>
              <a:buChar char="-"/>
            </a:pPr>
            <a:r>
              <a:rPr lang="en-US" sz="2400" dirty="0">
                <a:latin typeface="Tahoma" panose="020B0604030504040204" pitchFamily="34" charset="0"/>
                <a:ea typeface="Tahoma" panose="020B0604030504040204" pitchFamily="34" charset="0"/>
                <a:cs typeface="Tahoma" panose="020B0604030504040204" pitchFamily="34" charset="0"/>
              </a:rPr>
              <a:t>TT </a:t>
            </a:r>
            <a:r>
              <a:rPr lang="en-US" sz="2400" dirty="0" err="1">
                <a:latin typeface="Tahoma" panose="020B0604030504040204" pitchFamily="34" charset="0"/>
                <a:ea typeface="Tahoma" panose="020B0604030504040204" pitchFamily="34" charset="0"/>
                <a:cs typeface="Tahoma" panose="020B0604030504040204" pitchFamily="34" charset="0"/>
              </a:rPr>
              <a:t>số</a:t>
            </a:r>
            <a:r>
              <a:rPr lang="en-US" sz="2400" dirty="0">
                <a:latin typeface="Tahoma" panose="020B0604030504040204" pitchFamily="34" charset="0"/>
                <a:ea typeface="Tahoma" panose="020B0604030504040204" pitchFamily="34" charset="0"/>
                <a:cs typeface="Tahoma" panose="020B0604030504040204" pitchFamily="34" charset="0"/>
              </a:rPr>
              <a:t> 42/2010/TT-BGDĐT </a:t>
            </a:r>
            <a:r>
              <a:rPr lang="en-US" sz="2400" dirty="0" err="1">
                <a:latin typeface="Tahoma" panose="020B0604030504040204" pitchFamily="34" charset="0"/>
                <a:ea typeface="Tahoma" panose="020B0604030504040204" pitchFamily="34" charset="0"/>
                <a:cs typeface="Tahoma" panose="020B0604030504040204" pitchFamily="34" charset="0"/>
              </a:rPr>
              <a:t>ngày</a:t>
            </a:r>
            <a:r>
              <a:rPr lang="en-US" sz="2400" dirty="0">
                <a:latin typeface="Tahoma" panose="020B0604030504040204" pitchFamily="34" charset="0"/>
                <a:ea typeface="Tahoma" panose="020B0604030504040204" pitchFamily="34" charset="0"/>
                <a:cs typeface="Tahoma" panose="020B0604030504040204" pitchFamily="34" charset="0"/>
              </a:rPr>
              <a:t> 30/12/2010 (</a:t>
            </a:r>
            <a:r>
              <a:rPr lang="en-US" sz="2400" dirty="0" err="1">
                <a:latin typeface="Tahoma" panose="020B0604030504040204" pitchFamily="34" charset="0"/>
                <a:ea typeface="Tahoma" panose="020B0604030504040204" pitchFamily="34" charset="0"/>
                <a:cs typeface="Tahoma" panose="020B0604030504040204" pitchFamily="34" charset="0"/>
              </a:rPr>
              <a:t>chuẩn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giám</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đốc</a:t>
            </a:r>
            <a:r>
              <a:rPr lang="en-US" sz="2400" dirty="0">
                <a:latin typeface="Tahoma" panose="020B0604030504040204" pitchFamily="34" charset="0"/>
                <a:ea typeface="Tahoma" panose="020B0604030504040204" pitchFamily="34" charset="0"/>
                <a:cs typeface="Tahoma" panose="020B0604030504040204" pitchFamily="34" charset="0"/>
              </a:rPr>
              <a:t> TT GDTX)</a:t>
            </a:r>
          </a:p>
        </p:txBody>
      </p:sp>
    </p:spTree>
    <p:extLst>
      <p:ext uri="{BB962C8B-B14F-4D97-AF65-F5344CB8AC3E}">
        <p14:creationId xmlns:p14="http://schemas.microsoft.com/office/powerpoint/2010/main" val="87153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7C77-D795-4DE4-BF83-0E19CC8CD451}"/>
              </a:ext>
            </a:extLst>
          </p:cNvPr>
          <p:cNvSpPr>
            <a:spLocks noGrp="1"/>
          </p:cNvSpPr>
          <p:nvPr>
            <p:ph type="title"/>
          </p:nvPr>
        </p:nvSpPr>
        <p:spPr/>
        <p:txBody>
          <a:bodyPr>
            <a:normAutofit/>
          </a:bodyPr>
          <a:lstStyle/>
          <a:p>
            <a:pPr algn="ctr">
              <a:lnSpc>
                <a:spcPct val="120000"/>
              </a:lnSpc>
            </a:pPr>
            <a:r>
              <a:rPr lang="en-US" sz="3000" b="1" dirty="0">
                <a:latin typeface="Tahoma" panose="020B0604030504040204" pitchFamily="34" charset="0"/>
                <a:ea typeface="Tahoma" panose="020B0604030504040204" pitchFamily="34" charset="0"/>
                <a:cs typeface="Tahoma" panose="020B0604030504040204" pitchFamily="34" charset="0"/>
              </a:rPr>
              <a:t>B. </a:t>
            </a:r>
            <a:r>
              <a:rPr lang="en-US" sz="3000" b="1" dirty="0" err="1">
                <a:latin typeface="Tahoma" panose="020B0604030504040204" pitchFamily="34" charset="0"/>
                <a:ea typeface="Tahoma" panose="020B0604030504040204" pitchFamily="34" charset="0"/>
                <a:cs typeface="Tahoma" panose="020B0604030504040204" pitchFamily="34" charset="0"/>
              </a:rPr>
              <a:t>Hệ</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thống</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chính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sách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triển</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khai</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thực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hiện</a:t>
            </a:r>
            <a:r>
              <a:rPr lang="en-US" sz="3000" b="1" dirty="0">
                <a:latin typeface="Tahoma" panose="020B0604030504040204" pitchFamily="34" charset="0"/>
                <a:ea typeface="Tahoma" panose="020B0604030504040204" pitchFamily="34" charset="0"/>
                <a:cs typeface="Tahoma" panose="020B0604030504040204" pitchFamily="34" charset="0"/>
              </a:rPr>
              <a:t/>
            </a:r>
            <a:br>
              <a:rPr lang="en-US" sz="3000" b="1" dirty="0">
                <a:latin typeface="Tahoma" panose="020B0604030504040204" pitchFamily="34" charset="0"/>
                <a:ea typeface="Tahoma" panose="020B0604030504040204" pitchFamily="34" charset="0"/>
                <a:cs typeface="Tahoma" panose="020B0604030504040204" pitchFamily="34" charset="0"/>
              </a:rPr>
            </a:br>
            <a:r>
              <a:rPr lang="en-US" sz="3000" b="1" dirty="0" err="1">
                <a:latin typeface="Tahoma" panose="020B0604030504040204" pitchFamily="34" charset="0"/>
                <a:ea typeface="Tahoma" panose="020B0604030504040204" pitchFamily="34" charset="0"/>
                <a:cs typeface="Tahoma" panose="020B0604030504040204" pitchFamily="34" charset="0"/>
              </a:rPr>
              <a:t>các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quy</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định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của</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0000FF"/>
                </a:solidFill>
                <a:latin typeface="Tahoma" panose="020B0604030504040204" pitchFamily="34" charset="0"/>
                <a:ea typeface="Tahoma" panose="020B0604030504040204" pitchFamily="34" charset="0"/>
                <a:cs typeface="Tahoma" panose="020B0604030504040204" pitchFamily="34" charset="0"/>
              </a:rPr>
              <a:t>Luật</a:t>
            </a:r>
            <a:r>
              <a:rPr lang="en-US" sz="3000" b="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0000FF"/>
                </a:solidFill>
                <a:latin typeface="Tahoma" panose="020B0604030504040204" pitchFamily="34" charset="0"/>
                <a:ea typeface="Tahoma" panose="020B0604030504040204" pitchFamily="34" charset="0"/>
                <a:cs typeface="Tahoma" panose="020B0604030504040204" pitchFamily="34" charset="0"/>
              </a:rPr>
              <a:t>Giáo</a:t>
            </a:r>
            <a:r>
              <a:rPr lang="en-US" sz="3000" b="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0000FF"/>
                </a:solidFill>
                <a:latin typeface="Tahoma" panose="020B0604030504040204" pitchFamily="34" charset="0"/>
                <a:ea typeface="Tahoma" panose="020B0604030504040204" pitchFamily="34" charset="0"/>
                <a:cs typeface="Tahoma" panose="020B0604030504040204" pitchFamily="34" charset="0"/>
              </a:rPr>
              <a:t>dục</a:t>
            </a:r>
            <a:endParaRPr lang="en-US" sz="30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5D6BF3-F3D8-40FA-A111-E05717AB4926}"/>
              </a:ext>
            </a:extLst>
          </p:cNvPr>
          <p:cNvSpPr>
            <a:spLocks noGrp="1"/>
          </p:cNvSpPr>
          <p:nvPr>
            <p:ph idx="1"/>
          </p:nvPr>
        </p:nvSpPr>
        <p:spPr>
          <a:xfrm>
            <a:off x="838200" y="1628078"/>
            <a:ext cx="10515600" cy="4630621"/>
          </a:xfrm>
        </p:spPr>
        <p:txBody>
          <a:bodyPr>
            <a:noAutofit/>
          </a:bodyPr>
          <a:lstStyle/>
          <a:p>
            <a:pPr marL="0" indent="0" algn="just">
              <a:lnSpc>
                <a:spcPct val="140000"/>
              </a:lnSpc>
              <a:spcBef>
                <a:spcPts val="0"/>
              </a:spcBef>
              <a:buNone/>
            </a:pP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3. </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Đào</a:t>
            </a: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tạo</a:t>
            </a: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bồi</a:t>
            </a:r>
            <a:r>
              <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rPr>
              <a:t> d</a:t>
            </a:r>
            <a:r>
              <a:rPr lang="vi-VN" sz="2400" b="1" i="1" dirty="0">
                <a:solidFill>
                  <a:srgbClr val="006600"/>
                </a:solidFill>
                <a:latin typeface="Tahoma" panose="020B0604030504040204" pitchFamily="34" charset="0"/>
                <a:ea typeface="Tahoma" panose="020B0604030504040204" pitchFamily="34" charset="0"/>
                <a:cs typeface="Tahoma" panose="020B0604030504040204" pitchFamily="34" charset="0"/>
              </a:rPr>
              <a:t>ư</a:t>
            </a:r>
            <a:r>
              <a:rPr lang="en-US" sz="2400" b="1" i="1" dirty="0" err="1">
                <a:solidFill>
                  <a:srgbClr val="006600"/>
                </a:solidFill>
                <a:latin typeface="Tahoma" panose="020B0604030504040204" pitchFamily="34" charset="0"/>
                <a:ea typeface="Tahoma" panose="020B0604030504040204" pitchFamily="34" charset="0"/>
                <a:cs typeface="Tahoma" panose="020B0604030504040204" pitchFamily="34" charset="0"/>
              </a:rPr>
              <a:t>ỡng</a:t>
            </a:r>
            <a:endParaRPr lang="en-US" sz="2400" b="1" i="1" dirty="0">
              <a:solidFill>
                <a:srgbClr val="006600"/>
              </a:solidFill>
              <a:latin typeface="Tahoma" panose="020B0604030504040204" pitchFamily="34" charset="0"/>
              <a:ea typeface="Tahoma" panose="020B0604030504040204" pitchFamily="34" charset="0"/>
              <a:cs typeface="Tahoma" panose="020B0604030504040204" pitchFamily="34" charset="0"/>
            </a:endParaRPr>
          </a:p>
          <a:p>
            <a:pPr algn="just">
              <a:lnSpc>
                <a:spcPct val="140000"/>
              </a:lnSpc>
              <a:spcBef>
                <a:spcPts val="0"/>
              </a:spcBef>
              <a:buFontTx/>
              <a:buChar char="-"/>
            </a:pPr>
            <a:r>
              <a:rPr lang="en-US" sz="2400" dirty="0" err="1"/>
              <a:t>Quyết</a:t>
            </a:r>
            <a:r>
              <a:rPr lang="en-US" sz="2400" dirty="0"/>
              <a:t> </a:t>
            </a:r>
            <a:r>
              <a:rPr lang="en-US" sz="2400" dirty="0" err="1"/>
              <a:t>định</a:t>
            </a:r>
            <a:r>
              <a:rPr lang="en-US" sz="2400" dirty="0"/>
              <a:t> </a:t>
            </a:r>
            <a:r>
              <a:rPr lang="en-US" sz="2400" dirty="0" err="1"/>
              <a:t>số</a:t>
            </a:r>
            <a:r>
              <a:rPr lang="en-US" sz="2400" dirty="0"/>
              <a:t> 732/QĐ-</a:t>
            </a:r>
            <a:r>
              <a:rPr lang="en-US" sz="2400" dirty="0" err="1"/>
              <a:t>TTg</a:t>
            </a:r>
            <a:r>
              <a:rPr lang="en-US" sz="2400" dirty="0"/>
              <a:t> </a:t>
            </a:r>
            <a:r>
              <a:rPr lang="en-US" sz="2400" dirty="0" err="1"/>
              <a:t>ngày</a:t>
            </a:r>
            <a:r>
              <a:rPr lang="en-US" sz="2400" dirty="0"/>
              <a:t> 29/4/2016 </a:t>
            </a:r>
            <a:r>
              <a:rPr lang="en-US" sz="2400" dirty="0" err="1"/>
              <a:t>đào</a:t>
            </a:r>
            <a:r>
              <a:rPr lang="en-US" sz="2400" dirty="0"/>
              <a:t> </a:t>
            </a:r>
            <a:r>
              <a:rPr lang="en-US" sz="2400" dirty="0" err="1"/>
              <a:t>tạo</a:t>
            </a:r>
            <a:r>
              <a:rPr lang="en-US" sz="2400" dirty="0"/>
              <a:t>, </a:t>
            </a:r>
            <a:r>
              <a:rPr lang="en-US" sz="2400" dirty="0" err="1"/>
              <a:t>bồi</a:t>
            </a:r>
            <a:r>
              <a:rPr lang="en-US" sz="2400" dirty="0"/>
              <a:t> </a:t>
            </a:r>
            <a:r>
              <a:rPr lang="en-US" sz="2400" dirty="0" err="1"/>
              <a:t>dưỡng</a:t>
            </a:r>
            <a:r>
              <a:rPr lang="en-US" sz="2400" dirty="0"/>
              <a:t> NG&amp;CBQLGD</a:t>
            </a:r>
          </a:p>
          <a:p>
            <a:pPr algn="just">
              <a:lnSpc>
                <a:spcPct val="140000"/>
              </a:lnSpc>
              <a:spcBef>
                <a:spcPts val="0"/>
              </a:spcBef>
              <a:buFontTx/>
              <a:buChar char="-"/>
            </a:pPr>
            <a:r>
              <a:rPr lang="en-US" sz="2400" dirty="0" err="1"/>
              <a:t>Quyết</a:t>
            </a:r>
            <a:r>
              <a:rPr lang="en-US" sz="2400" dirty="0"/>
              <a:t> </a:t>
            </a:r>
            <a:r>
              <a:rPr lang="en-US" sz="2400" dirty="0" err="1"/>
              <a:t>định</a:t>
            </a:r>
            <a:r>
              <a:rPr lang="en-US" sz="2400" dirty="0"/>
              <a:t> </a:t>
            </a:r>
            <a:r>
              <a:rPr lang="en-US" sz="2400" dirty="0" err="1"/>
              <a:t>số</a:t>
            </a:r>
            <a:r>
              <a:rPr lang="en-US" sz="2400" dirty="0"/>
              <a:t> 33/QĐ-</a:t>
            </a:r>
            <a:r>
              <a:rPr lang="en-US" sz="2400" dirty="0" err="1"/>
              <a:t>TTg</a:t>
            </a:r>
            <a:r>
              <a:rPr lang="en-US" sz="2400" dirty="0"/>
              <a:t> </a:t>
            </a:r>
            <a:r>
              <a:rPr lang="en-US" sz="2400" dirty="0" err="1"/>
              <a:t>ngày</a:t>
            </a:r>
            <a:r>
              <a:rPr lang="en-US" sz="2400" dirty="0"/>
              <a:t> 08/01/2019 </a:t>
            </a:r>
            <a:r>
              <a:rPr lang="en-US" sz="2400" dirty="0" err="1"/>
              <a:t>đào</a:t>
            </a:r>
            <a:r>
              <a:rPr lang="en-US" sz="2400" dirty="0"/>
              <a:t> </a:t>
            </a:r>
            <a:r>
              <a:rPr lang="en-US" sz="2400" dirty="0" err="1"/>
              <a:t>tạo</a:t>
            </a:r>
            <a:r>
              <a:rPr lang="en-US" sz="2400" dirty="0"/>
              <a:t>, </a:t>
            </a:r>
            <a:r>
              <a:rPr lang="en-US" sz="2400" dirty="0" err="1"/>
              <a:t>bồi</a:t>
            </a:r>
            <a:r>
              <a:rPr lang="en-US" sz="2400" dirty="0"/>
              <a:t> </a:t>
            </a:r>
            <a:r>
              <a:rPr lang="en-US" sz="2400" dirty="0" err="1"/>
              <a:t>dưỡng</a:t>
            </a:r>
            <a:r>
              <a:rPr lang="en-US" sz="2400" dirty="0"/>
              <a:t> </a:t>
            </a:r>
            <a:r>
              <a:rPr lang="en-US" sz="2400" dirty="0" err="1"/>
              <a:t>đội</a:t>
            </a:r>
            <a:r>
              <a:rPr lang="en-US" sz="2400" dirty="0"/>
              <a:t> </a:t>
            </a:r>
            <a:r>
              <a:rPr lang="en-US" sz="2400" dirty="0" err="1"/>
              <a:t>ngũ</a:t>
            </a:r>
            <a:r>
              <a:rPr lang="en-US" sz="2400" dirty="0"/>
              <a:t> NG&amp;CBQL </a:t>
            </a:r>
            <a:r>
              <a:rPr lang="en-US" sz="2400" dirty="0" err="1"/>
              <a:t>cơ</a:t>
            </a:r>
            <a:r>
              <a:rPr lang="en-US" sz="2400" dirty="0"/>
              <a:t> </a:t>
            </a:r>
            <a:r>
              <a:rPr lang="en-US" sz="2400" dirty="0" err="1"/>
              <a:t>sở</a:t>
            </a:r>
            <a:r>
              <a:rPr lang="en-US" sz="2400" dirty="0"/>
              <a:t> GDMN</a:t>
            </a:r>
          </a:p>
          <a:p>
            <a:pPr algn="just">
              <a:lnSpc>
                <a:spcPct val="140000"/>
              </a:lnSpc>
              <a:spcBef>
                <a:spcPts val="0"/>
              </a:spcBef>
              <a:buFontTx/>
              <a:buChar char="-"/>
            </a:pPr>
            <a:r>
              <a:rPr lang="en-US" sz="2400" dirty="0" err="1"/>
              <a:t>Quyết</a:t>
            </a:r>
            <a:r>
              <a:rPr lang="en-US" sz="2400" dirty="0"/>
              <a:t> </a:t>
            </a:r>
            <a:r>
              <a:rPr lang="en-US" sz="2400" dirty="0" err="1"/>
              <a:t>định</a:t>
            </a:r>
            <a:r>
              <a:rPr lang="en-US" sz="2400" dirty="0"/>
              <a:t> </a:t>
            </a:r>
            <a:r>
              <a:rPr lang="en-US" sz="2400" dirty="0" err="1"/>
              <a:t>số</a:t>
            </a:r>
            <a:r>
              <a:rPr lang="en-US" sz="2400" dirty="0"/>
              <a:t> 89/QĐ-</a:t>
            </a:r>
            <a:r>
              <a:rPr lang="en-US" sz="2400" dirty="0" err="1"/>
              <a:t>TTg</a:t>
            </a:r>
            <a:r>
              <a:rPr lang="en-US" sz="2400" dirty="0"/>
              <a:t> </a:t>
            </a:r>
            <a:r>
              <a:rPr lang="en-US" sz="2400" dirty="0" err="1"/>
              <a:t>ngày</a:t>
            </a:r>
            <a:r>
              <a:rPr lang="en-US" sz="2400" dirty="0"/>
              <a:t> 18/01/2019 </a:t>
            </a:r>
            <a:r>
              <a:rPr lang="en-US" sz="2400" dirty="0" err="1"/>
              <a:t>nâng</a:t>
            </a:r>
            <a:r>
              <a:rPr lang="en-US" sz="2400" dirty="0"/>
              <a:t> </a:t>
            </a:r>
            <a:r>
              <a:rPr lang="en-US" sz="2400" dirty="0" err="1"/>
              <a:t>cao</a:t>
            </a:r>
            <a:r>
              <a:rPr lang="en-US" sz="2400" dirty="0"/>
              <a:t> </a:t>
            </a:r>
            <a:r>
              <a:rPr lang="en-US" sz="2400" dirty="0" err="1"/>
              <a:t>năng</a:t>
            </a:r>
            <a:r>
              <a:rPr lang="en-US" sz="2400" dirty="0"/>
              <a:t> </a:t>
            </a:r>
            <a:r>
              <a:rPr lang="en-US" sz="2400" dirty="0" err="1"/>
              <a:t>lực</a:t>
            </a:r>
            <a:r>
              <a:rPr lang="en-US" sz="2400" dirty="0"/>
              <a:t> </a:t>
            </a:r>
            <a:r>
              <a:rPr lang="en-US" sz="2400" dirty="0" err="1"/>
              <a:t>đội</a:t>
            </a:r>
            <a:r>
              <a:rPr lang="en-US" sz="2400" dirty="0"/>
              <a:t> </a:t>
            </a:r>
            <a:r>
              <a:rPr lang="en-US" sz="2400" dirty="0" err="1"/>
              <a:t>ngũ</a:t>
            </a:r>
            <a:r>
              <a:rPr lang="en-US" sz="2400" dirty="0"/>
              <a:t> </a:t>
            </a:r>
            <a:r>
              <a:rPr lang="en-US" sz="2400" dirty="0" err="1"/>
              <a:t>giảng</a:t>
            </a:r>
            <a:r>
              <a:rPr lang="en-US" sz="2400" dirty="0"/>
              <a:t> </a:t>
            </a:r>
            <a:r>
              <a:rPr lang="en-US" sz="2400" dirty="0" err="1"/>
              <a:t>viên</a:t>
            </a:r>
            <a:r>
              <a:rPr lang="en-US" sz="2400" dirty="0"/>
              <a:t> </a:t>
            </a:r>
            <a:r>
              <a:rPr lang="en-US" sz="2400" dirty="0" err="1"/>
              <a:t>và</a:t>
            </a:r>
            <a:r>
              <a:rPr lang="en-US" sz="2400" dirty="0"/>
              <a:t> CBQL </a:t>
            </a:r>
            <a:r>
              <a:rPr lang="en-US" sz="2400" dirty="0" err="1"/>
              <a:t>các</a:t>
            </a:r>
            <a:r>
              <a:rPr lang="en-US" sz="2400" dirty="0"/>
              <a:t> </a:t>
            </a:r>
            <a:r>
              <a:rPr lang="en-US" sz="2400" dirty="0" err="1"/>
              <a:t>cơ</a:t>
            </a:r>
            <a:r>
              <a:rPr lang="en-US" sz="2400" dirty="0"/>
              <a:t> </a:t>
            </a:r>
            <a:r>
              <a:rPr lang="en-US" sz="2400" dirty="0" err="1"/>
              <a:t>sở</a:t>
            </a:r>
            <a:r>
              <a:rPr lang="en-US" sz="2400" dirty="0"/>
              <a:t> GDĐH</a:t>
            </a:r>
          </a:p>
          <a:p>
            <a:pPr algn="just">
              <a:lnSpc>
                <a:spcPct val="140000"/>
              </a:lnSpc>
              <a:spcBef>
                <a:spcPts val="0"/>
              </a:spcBef>
              <a:buFontTx/>
              <a:buChar char="-"/>
            </a:pPr>
            <a:r>
              <a:rPr lang="en-US" sz="2400" dirty="0" err="1"/>
              <a:t>Nghị</a:t>
            </a:r>
            <a:r>
              <a:rPr lang="en-US" sz="2400" dirty="0"/>
              <a:t> </a:t>
            </a:r>
            <a:r>
              <a:rPr lang="en-US" sz="2400" dirty="0" err="1"/>
              <a:t>định</a:t>
            </a:r>
            <a:r>
              <a:rPr lang="en-US" sz="2400" dirty="0"/>
              <a:t> </a:t>
            </a:r>
            <a:r>
              <a:rPr lang="en-US" sz="2400" dirty="0" err="1"/>
              <a:t>số</a:t>
            </a:r>
            <a:r>
              <a:rPr lang="en-US" sz="2400" dirty="0"/>
              <a:t> 71/2020/NĐ-CP </a:t>
            </a:r>
            <a:r>
              <a:rPr lang="en-US" sz="2400" dirty="0" err="1"/>
              <a:t>ngày</a:t>
            </a:r>
            <a:r>
              <a:rPr lang="en-US" sz="2400" dirty="0"/>
              <a:t> 30/6/2020 </a:t>
            </a:r>
            <a:r>
              <a:rPr lang="en-US" sz="2400" dirty="0" err="1"/>
              <a:t>về</a:t>
            </a:r>
            <a:r>
              <a:rPr lang="en-US" sz="2400" dirty="0"/>
              <a:t> </a:t>
            </a:r>
            <a:r>
              <a:rPr lang="en-US" sz="2400" dirty="0" err="1"/>
              <a:t>lộ</a:t>
            </a:r>
            <a:r>
              <a:rPr lang="en-US" sz="2400" dirty="0"/>
              <a:t> </a:t>
            </a:r>
            <a:r>
              <a:rPr lang="en-US" sz="2400" dirty="0" err="1"/>
              <a:t>trình</a:t>
            </a:r>
            <a:r>
              <a:rPr lang="en-US" sz="2400" dirty="0"/>
              <a:t> </a:t>
            </a:r>
            <a:r>
              <a:rPr lang="en-US" sz="2400" dirty="0" err="1"/>
              <a:t>nâng</a:t>
            </a:r>
            <a:r>
              <a:rPr lang="en-US" sz="2400" dirty="0"/>
              <a:t> </a:t>
            </a:r>
            <a:r>
              <a:rPr lang="en-US" sz="2400" dirty="0" err="1"/>
              <a:t>trình</a:t>
            </a:r>
            <a:r>
              <a:rPr lang="en-US" sz="2400" dirty="0"/>
              <a:t> </a:t>
            </a:r>
            <a:r>
              <a:rPr lang="en-US" sz="2400" dirty="0" err="1"/>
              <a:t>độ</a:t>
            </a:r>
            <a:r>
              <a:rPr lang="en-US" sz="2400" dirty="0"/>
              <a:t> </a:t>
            </a:r>
            <a:r>
              <a:rPr lang="en-US" sz="2400" dirty="0" err="1"/>
              <a:t>chuẩn</a:t>
            </a:r>
            <a:r>
              <a:rPr lang="en-US" sz="2400" dirty="0"/>
              <a:t> đ</a:t>
            </a:r>
            <a:r>
              <a:rPr lang="vi-VN" sz="2400" dirty="0"/>
              <a:t>ư</a:t>
            </a:r>
            <a:r>
              <a:rPr lang="en-US" sz="2400" dirty="0" err="1"/>
              <a:t>ợc</a:t>
            </a:r>
            <a:r>
              <a:rPr lang="en-US" sz="2400" dirty="0"/>
              <a:t> </a:t>
            </a:r>
            <a:r>
              <a:rPr lang="en-US" sz="2400" dirty="0" err="1"/>
              <a:t>đào</a:t>
            </a:r>
            <a:r>
              <a:rPr lang="en-US" sz="2400" dirty="0"/>
              <a:t> </a:t>
            </a:r>
            <a:r>
              <a:rPr lang="en-US" sz="2400" dirty="0" err="1"/>
              <a:t>tạo</a:t>
            </a:r>
            <a:r>
              <a:rPr lang="en-US" sz="2400" dirty="0"/>
              <a:t> </a:t>
            </a:r>
            <a:r>
              <a:rPr lang="en-US" sz="2400" dirty="0" err="1"/>
              <a:t>của</a:t>
            </a:r>
            <a:r>
              <a:rPr lang="en-US" sz="2400" dirty="0"/>
              <a:t> </a:t>
            </a:r>
            <a:r>
              <a:rPr lang="en-US" sz="2400" dirty="0" err="1"/>
              <a:t>giáo</a:t>
            </a:r>
            <a:r>
              <a:rPr lang="en-US" sz="2400" dirty="0"/>
              <a:t> </a:t>
            </a:r>
            <a:r>
              <a:rPr lang="en-US" sz="2400" dirty="0" err="1"/>
              <a:t>viên</a:t>
            </a:r>
            <a:endParaRPr lang="en-US" sz="2400" dirty="0"/>
          </a:p>
          <a:p>
            <a:pPr algn="just">
              <a:lnSpc>
                <a:spcPct val="140000"/>
              </a:lnSpc>
              <a:spcBef>
                <a:spcPts val="0"/>
              </a:spcBef>
              <a:buFontTx/>
              <a:buChar char="-"/>
            </a:pPr>
            <a:r>
              <a:rPr lang="en-US" sz="2400" dirty="0"/>
              <a:t>TT </a:t>
            </a:r>
            <a:r>
              <a:rPr lang="en-US" sz="2400" dirty="0" err="1"/>
              <a:t>số</a:t>
            </a:r>
            <a:r>
              <a:rPr lang="en-US" sz="2400" dirty="0"/>
              <a:t> 11,12/2021/TT-BGDĐT </a:t>
            </a:r>
            <a:r>
              <a:rPr lang="en-US" sz="2400" dirty="0" err="1"/>
              <a:t>ngày</a:t>
            </a:r>
            <a:r>
              <a:rPr lang="en-US" sz="2400" dirty="0"/>
              <a:t> 05/4/2021 </a:t>
            </a:r>
            <a:r>
              <a:rPr lang="en-US" sz="2400" dirty="0" err="1"/>
              <a:t>về</a:t>
            </a:r>
            <a:r>
              <a:rPr lang="en-US" sz="2400" dirty="0"/>
              <a:t> </a:t>
            </a:r>
            <a:r>
              <a:rPr lang="en-US" sz="2400" dirty="0" err="1"/>
              <a:t>bồi</a:t>
            </a:r>
            <a:r>
              <a:rPr lang="en-US" sz="2400" dirty="0"/>
              <a:t> d</a:t>
            </a:r>
            <a:r>
              <a:rPr lang="vi-VN" sz="2400" dirty="0"/>
              <a:t>ư</a:t>
            </a:r>
            <a:r>
              <a:rPr lang="en-US" sz="2400" dirty="0" err="1"/>
              <a:t>ỡng</a:t>
            </a:r>
            <a:r>
              <a:rPr lang="en-US" sz="2400" dirty="0"/>
              <a:t> NVSP</a:t>
            </a:r>
          </a:p>
        </p:txBody>
      </p:sp>
    </p:spTree>
    <p:extLst>
      <p:ext uri="{BB962C8B-B14F-4D97-AF65-F5344CB8AC3E}">
        <p14:creationId xmlns:p14="http://schemas.microsoft.com/office/powerpoint/2010/main" val="3702621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7C77-D795-4DE4-BF83-0E19CC8CD451}"/>
              </a:ext>
            </a:extLst>
          </p:cNvPr>
          <p:cNvSpPr>
            <a:spLocks noGrp="1"/>
          </p:cNvSpPr>
          <p:nvPr>
            <p:ph type="title"/>
          </p:nvPr>
        </p:nvSpPr>
        <p:spPr>
          <a:xfrm>
            <a:off x="838200" y="253613"/>
            <a:ext cx="10515600" cy="1325563"/>
          </a:xfrm>
        </p:spPr>
        <p:txBody>
          <a:bodyPr>
            <a:normAutofit/>
          </a:bodyPr>
          <a:lstStyle/>
          <a:p>
            <a:pPr algn="ctr">
              <a:lnSpc>
                <a:spcPct val="120000"/>
              </a:lnSpc>
            </a:pPr>
            <a:r>
              <a:rPr lang="en-US" sz="3000" b="1" dirty="0">
                <a:latin typeface="Tahoma" panose="020B0604030504040204" pitchFamily="34" charset="0"/>
                <a:ea typeface="Tahoma" panose="020B0604030504040204" pitchFamily="34" charset="0"/>
                <a:cs typeface="Tahoma" panose="020B0604030504040204" pitchFamily="34" charset="0"/>
              </a:rPr>
              <a:t>B. </a:t>
            </a:r>
            <a:r>
              <a:rPr lang="en-US" sz="3000" b="1" dirty="0" err="1">
                <a:latin typeface="Tahoma" panose="020B0604030504040204" pitchFamily="34" charset="0"/>
                <a:ea typeface="Tahoma" panose="020B0604030504040204" pitchFamily="34" charset="0"/>
                <a:cs typeface="Tahoma" panose="020B0604030504040204" pitchFamily="34" charset="0"/>
              </a:rPr>
              <a:t>Hệ</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thống</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chính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sách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triển</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khai</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thực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hiện</a:t>
            </a:r>
            <a:r>
              <a:rPr lang="en-US" sz="3000" b="1" dirty="0">
                <a:latin typeface="Tahoma" panose="020B0604030504040204" pitchFamily="34" charset="0"/>
                <a:ea typeface="Tahoma" panose="020B0604030504040204" pitchFamily="34" charset="0"/>
                <a:cs typeface="Tahoma" panose="020B0604030504040204" pitchFamily="34" charset="0"/>
              </a:rPr>
              <a:t/>
            </a:r>
            <a:br>
              <a:rPr lang="en-US" sz="3000" b="1" dirty="0">
                <a:latin typeface="Tahoma" panose="020B0604030504040204" pitchFamily="34" charset="0"/>
                <a:ea typeface="Tahoma" panose="020B0604030504040204" pitchFamily="34" charset="0"/>
                <a:cs typeface="Tahoma" panose="020B0604030504040204" pitchFamily="34" charset="0"/>
              </a:rPr>
            </a:br>
            <a:r>
              <a:rPr lang="en-US" sz="3000" b="1" dirty="0" err="1">
                <a:latin typeface="Tahoma" panose="020B0604030504040204" pitchFamily="34" charset="0"/>
                <a:ea typeface="Tahoma" panose="020B0604030504040204" pitchFamily="34" charset="0"/>
                <a:cs typeface="Tahoma" panose="020B0604030504040204" pitchFamily="34" charset="0"/>
              </a:rPr>
              <a:t>các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quy</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định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của</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FF0000"/>
                </a:solidFill>
                <a:latin typeface="Tahoma" panose="020B0604030504040204" pitchFamily="34" charset="0"/>
                <a:ea typeface="Tahoma" panose="020B0604030504040204" pitchFamily="34" charset="0"/>
                <a:cs typeface="Tahoma" panose="020B0604030504040204" pitchFamily="34" charset="0"/>
              </a:rPr>
              <a:t>Luật</a:t>
            </a:r>
            <a:r>
              <a:rPr lang="en-US" sz="3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FF0000"/>
                </a:solidFill>
                <a:latin typeface="Tahoma" panose="020B0604030504040204" pitchFamily="34" charset="0"/>
                <a:ea typeface="Tahoma" panose="020B0604030504040204" pitchFamily="34" charset="0"/>
                <a:cs typeface="Tahoma" panose="020B0604030504040204" pitchFamily="34" charset="0"/>
              </a:rPr>
              <a:t>Giáo</a:t>
            </a:r>
            <a:r>
              <a:rPr lang="en-US" sz="3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FF0000"/>
                </a:solidFill>
                <a:latin typeface="Tahoma" panose="020B0604030504040204" pitchFamily="34" charset="0"/>
                <a:ea typeface="Tahoma" panose="020B0604030504040204" pitchFamily="34" charset="0"/>
                <a:cs typeface="Tahoma" panose="020B0604030504040204" pitchFamily="34" charset="0"/>
              </a:rPr>
              <a:t>dục</a:t>
            </a:r>
            <a:endParaRPr lang="en-US" sz="30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5D6BF3-F3D8-40FA-A111-E05717AB4926}"/>
              </a:ext>
            </a:extLst>
          </p:cNvPr>
          <p:cNvSpPr>
            <a:spLocks noGrp="1"/>
          </p:cNvSpPr>
          <p:nvPr>
            <p:ph idx="1"/>
          </p:nvPr>
        </p:nvSpPr>
        <p:spPr>
          <a:xfrm>
            <a:off x="838200" y="1570179"/>
            <a:ext cx="10515600" cy="4868176"/>
          </a:xfrm>
        </p:spPr>
        <p:txBody>
          <a:bodyPr>
            <a:noAutofit/>
          </a:bodyPr>
          <a:lstStyle/>
          <a:p>
            <a:pPr marL="0" indent="0" algn="just">
              <a:lnSpc>
                <a:spcPct val="120000"/>
              </a:lnSpc>
              <a:spcBef>
                <a:spcPts val="0"/>
              </a:spcBef>
              <a:buNone/>
            </a:pPr>
            <a:r>
              <a:rPr lang="en-US" sz="2000" b="1" i="1" dirty="0">
                <a:solidFill>
                  <a:srgbClr val="006600"/>
                </a:solidFill>
                <a:latin typeface="Tahoma" panose="020B0604030504040204" pitchFamily="34" charset="0"/>
                <a:ea typeface="Tahoma" panose="020B0604030504040204" pitchFamily="34" charset="0"/>
                <a:cs typeface="Tahoma" panose="020B0604030504040204" pitchFamily="34" charset="0"/>
              </a:rPr>
              <a:t>5. </a:t>
            </a:r>
            <a:r>
              <a:rPr lang="en-US" sz="2000" b="1" i="1" dirty="0" err="1">
                <a:solidFill>
                  <a:srgbClr val="006600"/>
                </a:solidFill>
                <a:latin typeface="Tahoma" panose="020B0604030504040204" pitchFamily="34" charset="0"/>
                <a:ea typeface="Tahoma" panose="020B0604030504040204" pitchFamily="34" charset="0"/>
                <a:cs typeface="Tahoma" panose="020B0604030504040204" pitchFamily="34" charset="0"/>
              </a:rPr>
              <a:t>Chế</a:t>
            </a:r>
            <a:r>
              <a:rPr lang="en-US" sz="20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rgbClr val="006600"/>
                </a:solidFill>
                <a:latin typeface="Tahoma" panose="020B0604030504040204" pitchFamily="34" charset="0"/>
                <a:ea typeface="Tahoma" panose="020B0604030504040204" pitchFamily="34" charset="0"/>
                <a:cs typeface="Tahoma" panose="020B0604030504040204" pitchFamily="34" charset="0"/>
              </a:rPr>
              <a:t>độ</a:t>
            </a:r>
            <a:r>
              <a:rPr lang="en-US" sz="20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rgbClr val="006600"/>
                </a:solidFill>
                <a:latin typeface="Tahoma" panose="020B0604030504040204" pitchFamily="34" charset="0"/>
                <a:ea typeface="Tahoma" panose="020B0604030504040204" pitchFamily="34" charset="0"/>
                <a:cs typeface="Tahoma" panose="020B0604030504040204" pitchFamily="34" charset="0"/>
              </a:rPr>
              <a:t>phụ</a:t>
            </a:r>
            <a:r>
              <a:rPr lang="en-US" sz="20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rgbClr val="006600"/>
                </a:solidFill>
                <a:latin typeface="Tahoma" panose="020B0604030504040204" pitchFamily="34" charset="0"/>
                <a:ea typeface="Tahoma" panose="020B0604030504040204" pitchFamily="34" charset="0"/>
                <a:cs typeface="Tahoma" panose="020B0604030504040204" pitchFamily="34" charset="0"/>
              </a:rPr>
              <a:t>cấp</a:t>
            </a:r>
            <a:r>
              <a:rPr lang="en-US" sz="20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rgbClr val="006600"/>
                </a:solidFill>
                <a:latin typeface="Tahoma" panose="020B0604030504040204" pitchFamily="34" charset="0"/>
                <a:ea typeface="Tahoma" panose="020B0604030504040204" pitchFamily="34" charset="0"/>
                <a:cs typeface="Tahoma" panose="020B0604030504040204" pitchFamily="34" charset="0"/>
              </a:rPr>
              <a:t>và</a:t>
            </a:r>
            <a:r>
              <a:rPr lang="en-US" sz="20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rgbClr val="006600"/>
                </a:solidFill>
                <a:latin typeface="Tahoma" panose="020B0604030504040204" pitchFamily="34" charset="0"/>
                <a:ea typeface="Tahoma" panose="020B0604030504040204" pitchFamily="34" charset="0"/>
                <a:cs typeface="Tahoma" panose="020B0604030504040204" pitchFamily="34" charset="0"/>
              </a:rPr>
              <a:t>chính</a:t>
            </a:r>
            <a:r>
              <a:rPr lang="en-US" sz="20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rgbClr val="006600"/>
                </a:solidFill>
                <a:latin typeface="Tahoma" panose="020B0604030504040204" pitchFamily="34" charset="0"/>
                <a:ea typeface="Tahoma" panose="020B0604030504040204" pitchFamily="34" charset="0"/>
                <a:cs typeface="Tahoma" panose="020B0604030504040204" pitchFamily="34" charset="0"/>
              </a:rPr>
              <a:t>sách</a:t>
            </a:r>
            <a:r>
              <a:rPr lang="en-US" sz="20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rgbClr val="006600"/>
                </a:solidFill>
                <a:latin typeface="Tahoma" panose="020B0604030504040204" pitchFamily="34" charset="0"/>
                <a:ea typeface="Tahoma" panose="020B0604030504040204" pitchFamily="34" charset="0"/>
                <a:cs typeface="Tahoma" panose="020B0604030504040204" pitchFamily="34" charset="0"/>
              </a:rPr>
              <a:t>ưu</a:t>
            </a:r>
            <a:r>
              <a:rPr lang="en-US" sz="20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rgbClr val="006600"/>
                </a:solidFill>
                <a:latin typeface="Tahoma" panose="020B0604030504040204" pitchFamily="34" charset="0"/>
                <a:ea typeface="Tahoma" panose="020B0604030504040204" pitchFamily="34" charset="0"/>
                <a:cs typeface="Tahoma" panose="020B0604030504040204" pitchFamily="34" charset="0"/>
              </a:rPr>
              <a:t>đãi</a:t>
            </a:r>
            <a:r>
              <a:rPr lang="en-US" sz="20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000" b="1" i="1" dirty="0" err="1">
                <a:solidFill>
                  <a:srgbClr val="006600"/>
                </a:solidFill>
                <a:latin typeface="Tahoma" panose="020B0604030504040204" pitchFamily="34" charset="0"/>
                <a:ea typeface="Tahoma" panose="020B0604030504040204" pitchFamily="34" charset="0"/>
                <a:cs typeface="Tahoma" panose="020B0604030504040204" pitchFamily="34" charset="0"/>
              </a:rPr>
              <a:t>nhà</a:t>
            </a:r>
            <a:r>
              <a:rPr lang="en-US" sz="2000"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0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giáo</a:t>
            </a:r>
            <a:endParaRPr lang="en-US" sz="2000" b="1" i="1" dirty="0" smtClean="0">
              <a:solidFill>
                <a:srgbClr val="006600"/>
              </a:solidFill>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0"/>
              </a:spcBef>
              <a:buNone/>
            </a:pPr>
            <a:r>
              <a:rPr lang="en-US" sz="2000" b="1" i="1" dirty="0" smtClean="0">
                <a:solidFill>
                  <a:srgbClr val="0000FF"/>
                </a:solidFill>
                <a:latin typeface="Tahoma" panose="020B0604030504040204" pitchFamily="34" charset="0"/>
                <a:ea typeface="Tahoma" panose="020B0604030504040204" pitchFamily="34" charset="0"/>
                <a:cs typeface="Tahoma" panose="020B0604030504040204" pitchFamily="34" charset="0"/>
              </a:rPr>
              <a:t>5.1. </a:t>
            </a:r>
            <a:r>
              <a:rPr lang="en-US" sz="2000" b="1" i="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Quy</a:t>
            </a:r>
            <a:r>
              <a:rPr lang="en-US" sz="2000" b="1" i="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i="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định</a:t>
            </a:r>
            <a:r>
              <a:rPr lang="en-US" sz="2000" b="1" i="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i="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hiện</a:t>
            </a:r>
            <a:r>
              <a:rPr lang="en-US" sz="2000" b="1" i="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000" b="1" i="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hành</a:t>
            </a:r>
            <a:endParaRPr lang="en-US" sz="2000" b="1" i="1"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algn="just">
              <a:lnSpc>
                <a:spcPct val="120000"/>
              </a:lnSpc>
              <a:spcBef>
                <a:spcPts val="0"/>
              </a:spcBef>
              <a:buFontTx/>
              <a:buChar char="-"/>
            </a:pPr>
            <a:r>
              <a:rPr lang="en-US" sz="2000" dirty="0">
                <a:latin typeface="Tahoma" panose="020B0604030504040204" pitchFamily="34" charset="0"/>
                <a:ea typeface="Tahoma" panose="020B0604030504040204" pitchFamily="34" charset="0"/>
                <a:cs typeface="Tahoma" panose="020B0604030504040204" pitchFamily="34" charset="0"/>
              </a:rPr>
              <a:t>QĐ </a:t>
            </a:r>
            <a:r>
              <a:rPr lang="vi-VN" sz="2000" dirty="0">
                <a:latin typeface="Tahoma" panose="020B0604030504040204" pitchFamily="34" charset="0"/>
                <a:ea typeface="Tahoma" panose="020B0604030504040204" pitchFamily="34" charset="0"/>
                <a:cs typeface="Tahoma" panose="020B0604030504040204" pitchFamily="34" charset="0"/>
              </a:rPr>
              <a:t>số </a:t>
            </a:r>
            <a:r>
              <a:rPr lang="vi-VN" sz="2000" dirty="0">
                <a:latin typeface="Tahoma" panose="020B0604030504040204" pitchFamily="34" charset="0"/>
                <a:ea typeface="Tahoma" panose="020B0604030504040204" pitchFamily="34" charset="0"/>
                <a:cs typeface="Tahoma" panose="020B0604030504040204" pitchFamily="34" charset="0"/>
              </a:rPr>
              <a:t>244/2005/QĐ-TTg ngày </a:t>
            </a:r>
            <a:r>
              <a:rPr lang="vi-VN" sz="2000" dirty="0">
                <a:latin typeface="Tahoma" panose="020B0604030504040204" pitchFamily="34" charset="0"/>
                <a:ea typeface="Tahoma" panose="020B0604030504040204" pitchFamily="34" charset="0"/>
                <a:cs typeface="Tahoma" panose="020B0604030504040204" pitchFamily="34" charset="0"/>
              </a:rPr>
              <a:t>06/10/2005</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về</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chế</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độ</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ưu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đãi</a:t>
            </a:r>
            <a:endParaRPr lang="en-US" sz="2000" dirty="0">
              <a:latin typeface="Tahoma" panose="020B0604030504040204" pitchFamily="34" charset="0"/>
              <a:ea typeface="Tahoma" panose="020B0604030504040204" pitchFamily="34" charset="0"/>
              <a:cs typeface="Tahoma" panose="020B0604030504040204" pitchFamily="34" charset="0"/>
            </a:endParaRPr>
          </a:p>
          <a:p>
            <a:pPr algn="just">
              <a:lnSpc>
                <a:spcPct val="120000"/>
              </a:lnSpc>
              <a:spcBef>
                <a:spcPts val="0"/>
              </a:spcBef>
              <a:buFontTx/>
              <a:buChar char="-"/>
            </a:pPr>
            <a:r>
              <a:rPr lang="en-US" sz="2000" dirty="0" smtClean="0">
                <a:latin typeface="Tahoma" panose="020B0604030504040204" pitchFamily="34" charset="0"/>
                <a:ea typeface="Tahoma" panose="020B0604030504040204" pitchFamily="34" charset="0"/>
                <a:cs typeface="Tahoma" panose="020B0604030504040204" pitchFamily="34" charset="0"/>
              </a:rPr>
              <a:t>NĐ </a:t>
            </a:r>
            <a:r>
              <a:rPr lang="vi-VN" sz="2000" dirty="0">
                <a:latin typeface="Tahoma" panose="020B0604030504040204" pitchFamily="34" charset="0"/>
                <a:ea typeface="Tahoma" panose="020B0604030504040204" pitchFamily="34" charset="0"/>
                <a:cs typeface="Tahoma" panose="020B0604030504040204" pitchFamily="34" charset="0"/>
              </a:rPr>
              <a:t>số 61/2006/NĐ-CP ngày 20</a:t>
            </a:r>
            <a:r>
              <a:rPr lang="en-US" sz="2000" dirty="0">
                <a:latin typeface="Tahoma" panose="020B0604030504040204" pitchFamily="34" charset="0"/>
                <a:ea typeface="Tahoma" panose="020B0604030504040204" pitchFamily="34" charset="0"/>
                <a:cs typeface="Tahoma" panose="020B0604030504040204" pitchFamily="34" charset="0"/>
              </a:rPr>
              <a:t>/</a:t>
            </a:r>
            <a:r>
              <a:rPr lang="vi-VN" sz="2000" dirty="0">
                <a:latin typeface="Tahoma" panose="020B0604030504040204" pitchFamily="34" charset="0"/>
                <a:ea typeface="Tahoma" panose="020B0604030504040204" pitchFamily="34" charset="0"/>
                <a:cs typeface="Tahoma" panose="020B0604030504040204" pitchFamily="34" charset="0"/>
              </a:rPr>
              <a:t>6</a:t>
            </a:r>
            <a:r>
              <a:rPr lang="en-US" sz="2000" dirty="0">
                <a:latin typeface="Tahoma" panose="020B0604030504040204" pitchFamily="34" charset="0"/>
                <a:ea typeface="Tahoma" panose="020B0604030504040204" pitchFamily="34" charset="0"/>
                <a:cs typeface="Tahoma" panose="020B0604030504040204" pitchFamily="34" charset="0"/>
              </a:rPr>
              <a:t>/</a:t>
            </a:r>
            <a:r>
              <a:rPr lang="vi-VN" sz="2000" dirty="0">
                <a:latin typeface="Tahoma" panose="020B0604030504040204" pitchFamily="34" charset="0"/>
                <a:ea typeface="Tahoma" panose="020B0604030504040204" pitchFamily="34" charset="0"/>
                <a:cs typeface="Tahoma" panose="020B0604030504040204" pitchFamily="34" charset="0"/>
              </a:rPr>
              <a:t>2006 về chính sách đối với nhà giáo, </a:t>
            </a:r>
            <a:r>
              <a:rPr lang="en-US" sz="2000" dirty="0">
                <a:latin typeface="Tahoma" panose="020B0604030504040204" pitchFamily="34" charset="0"/>
                <a:ea typeface="Tahoma" panose="020B0604030504040204" pitchFamily="34" charset="0"/>
                <a:cs typeface="Tahoma" panose="020B0604030504040204" pitchFamily="34" charset="0"/>
              </a:rPr>
              <a:t>CBQLGD</a:t>
            </a:r>
            <a:r>
              <a:rPr lang="vi-VN" sz="2000" dirty="0">
                <a:latin typeface="Tahoma" panose="020B0604030504040204" pitchFamily="34" charset="0"/>
                <a:ea typeface="Tahoma" panose="020B0604030504040204" pitchFamily="34" charset="0"/>
                <a:cs typeface="Tahoma" panose="020B0604030504040204" pitchFamily="34" charset="0"/>
              </a:rPr>
              <a:t> công tác ở trường chuyên biệt, ở vùng có điều kiện </a:t>
            </a:r>
            <a:r>
              <a:rPr lang="en-US" sz="2000" dirty="0">
                <a:latin typeface="Tahoma" panose="020B0604030504040204" pitchFamily="34" charset="0"/>
                <a:ea typeface="Tahoma" panose="020B0604030504040204" pitchFamily="34" charset="0"/>
                <a:cs typeface="Tahoma" panose="020B0604030504040204" pitchFamily="34" charset="0"/>
              </a:rPr>
              <a:t>KT-XH </a:t>
            </a:r>
            <a:r>
              <a:rPr lang="vi-VN" sz="2000" dirty="0">
                <a:latin typeface="Tahoma" panose="020B0604030504040204" pitchFamily="34" charset="0"/>
                <a:ea typeface="Tahoma" panose="020B0604030504040204" pitchFamily="34" charset="0"/>
                <a:cs typeface="Tahoma" panose="020B0604030504040204" pitchFamily="34" charset="0"/>
              </a:rPr>
              <a:t>đặc biệt khó khăn và </a:t>
            </a:r>
            <a:r>
              <a:rPr lang="en-US" sz="2000" dirty="0">
                <a:latin typeface="Tahoma" panose="020B0604030504040204" pitchFamily="34" charset="0"/>
                <a:ea typeface="Tahoma" panose="020B0604030504040204" pitchFamily="34" charset="0"/>
                <a:cs typeface="Tahoma" panose="020B0604030504040204" pitchFamily="34" charset="0"/>
              </a:rPr>
              <a:t>NĐ </a:t>
            </a:r>
            <a:r>
              <a:rPr lang="vi-VN" sz="2000" dirty="0">
                <a:latin typeface="Tahoma" panose="020B0604030504040204" pitchFamily="34" charset="0"/>
                <a:ea typeface="Tahoma" panose="020B0604030504040204" pitchFamily="34" charset="0"/>
                <a:cs typeface="Tahoma" panose="020B0604030504040204" pitchFamily="34" charset="0"/>
              </a:rPr>
              <a:t>số 19/2013/NĐ-CP ngày 23</a:t>
            </a:r>
            <a:r>
              <a:rPr lang="en-US" sz="2000" dirty="0">
                <a:latin typeface="Tahoma" panose="020B0604030504040204" pitchFamily="34" charset="0"/>
                <a:ea typeface="Tahoma" panose="020B0604030504040204" pitchFamily="34" charset="0"/>
                <a:cs typeface="Tahoma" panose="020B0604030504040204" pitchFamily="34" charset="0"/>
              </a:rPr>
              <a:t>/</a:t>
            </a:r>
            <a:r>
              <a:rPr lang="vi-VN" sz="2000" dirty="0">
                <a:latin typeface="Tahoma" panose="020B0604030504040204" pitchFamily="34" charset="0"/>
                <a:ea typeface="Tahoma" panose="020B0604030504040204" pitchFamily="34" charset="0"/>
                <a:cs typeface="Tahoma" panose="020B0604030504040204" pitchFamily="34" charset="0"/>
              </a:rPr>
              <a:t>02</a:t>
            </a:r>
            <a:r>
              <a:rPr lang="en-US" sz="2000" dirty="0">
                <a:latin typeface="Tahoma" panose="020B0604030504040204" pitchFamily="34" charset="0"/>
                <a:ea typeface="Tahoma" panose="020B0604030504040204" pitchFamily="34" charset="0"/>
                <a:cs typeface="Tahoma" panose="020B0604030504040204" pitchFamily="34" charset="0"/>
              </a:rPr>
              <a:t>/2</a:t>
            </a:r>
            <a:r>
              <a:rPr lang="vi-VN" sz="2000" dirty="0">
                <a:latin typeface="Tahoma" panose="020B0604030504040204" pitchFamily="34" charset="0"/>
                <a:ea typeface="Tahoma" panose="020B0604030504040204" pitchFamily="34" charset="0"/>
                <a:cs typeface="Tahoma" panose="020B0604030504040204" pitchFamily="34" charset="0"/>
              </a:rPr>
              <a:t>013 </a:t>
            </a:r>
            <a:r>
              <a:rPr lang="en-US" sz="2000" dirty="0">
                <a:latin typeface="Tahoma" panose="020B0604030504040204" pitchFamily="34" charset="0"/>
                <a:ea typeface="Tahoma" panose="020B0604030504040204" pitchFamily="34" charset="0"/>
                <a:cs typeface="Tahoma" panose="020B0604030504040204" pitchFamily="34" charset="0"/>
              </a:rPr>
              <a:t>(</a:t>
            </a:r>
            <a:r>
              <a:rPr lang="en-US" sz="2000" dirty="0" err="1">
                <a:latin typeface="Tahoma" panose="020B0604030504040204" pitchFamily="34" charset="0"/>
                <a:ea typeface="Tahoma" panose="020B0604030504040204" pitchFamily="34" charset="0"/>
                <a:cs typeface="Tahoma" panose="020B0604030504040204" pitchFamily="34" charset="0"/>
              </a:rPr>
              <a:t>sửa</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đổi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bổ</a:t>
            </a:r>
            <a:r>
              <a:rPr lang="en-US" sz="2000" dirty="0">
                <a:latin typeface="Tahoma" panose="020B0604030504040204" pitchFamily="34" charset="0"/>
                <a:ea typeface="Tahoma" panose="020B0604030504040204" pitchFamily="34" charset="0"/>
                <a:cs typeface="Tahoma" panose="020B0604030504040204" pitchFamily="34" charset="0"/>
              </a:rPr>
              <a:t> sung NĐ </a:t>
            </a:r>
            <a:r>
              <a:rPr lang="vi-VN" sz="2000" dirty="0">
                <a:latin typeface="Tahoma" panose="020B0604030504040204" pitchFamily="34" charset="0"/>
                <a:ea typeface="Tahoma" panose="020B0604030504040204" pitchFamily="34" charset="0"/>
                <a:cs typeface="Tahoma" panose="020B0604030504040204" pitchFamily="34" charset="0"/>
              </a:rPr>
              <a:t>số 61/2006/NĐ-CP</a:t>
            </a:r>
            <a:r>
              <a:rPr lang="en-US" sz="2000"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20000"/>
              </a:lnSpc>
              <a:spcBef>
                <a:spcPts val="0"/>
              </a:spcBef>
              <a:buFontTx/>
              <a:buChar char="-"/>
            </a:pPr>
            <a:r>
              <a:rPr lang="en-US" sz="2000" dirty="0">
                <a:latin typeface="Tahoma" panose="020B0604030504040204" pitchFamily="34" charset="0"/>
                <a:ea typeface="Tahoma" panose="020B0604030504040204" pitchFamily="34" charset="0"/>
                <a:cs typeface="Tahoma" panose="020B0604030504040204" pitchFamily="34" charset="0"/>
              </a:rPr>
              <a:t>TTLT </a:t>
            </a:r>
            <a:r>
              <a:rPr lang="vi-VN" sz="2000" dirty="0">
                <a:latin typeface="Tahoma" panose="020B0604030504040204" pitchFamily="34" charset="0"/>
                <a:ea typeface="Tahoma" panose="020B0604030504040204" pitchFamily="34" charset="0"/>
                <a:cs typeface="Tahoma" panose="020B0604030504040204" pitchFamily="34" charset="0"/>
              </a:rPr>
              <a:t>số </a:t>
            </a:r>
            <a:r>
              <a:rPr lang="vi-VN" sz="2000" dirty="0">
                <a:latin typeface="Tahoma" panose="020B0604030504040204" pitchFamily="34" charset="0"/>
                <a:ea typeface="Tahoma" panose="020B0604030504040204" pitchFamily="34" charset="0"/>
                <a:cs typeface="Tahoma" panose="020B0604030504040204" pitchFamily="34" charset="0"/>
              </a:rPr>
              <a:t>01/TTLT-BGD&amp;ĐT-BNV-BTC ngày 23/01/2006 </a:t>
            </a:r>
            <a:r>
              <a:rPr lang="en-US" sz="2000" dirty="0" err="1">
                <a:latin typeface="Tahoma" panose="020B0604030504040204" pitchFamily="34" charset="0"/>
                <a:ea typeface="Tahoma" panose="020B0604030504040204" pitchFamily="34" charset="0"/>
                <a:cs typeface="Tahoma" panose="020B0604030504040204" pitchFamily="34" charset="0"/>
              </a:rPr>
              <a:t>hướng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dẫn</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thực</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hiện</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chế</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độ</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ưu</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đãi</a:t>
            </a:r>
            <a:endParaRPr lang="en-US" sz="2000" dirty="0">
              <a:latin typeface="Tahoma" panose="020B0604030504040204" pitchFamily="34" charset="0"/>
              <a:ea typeface="Tahoma" panose="020B0604030504040204" pitchFamily="34" charset="0"/>
              <a:cs typeface="Tahoma" panose="020B0604030504040204" pitchFamily="34" charset="0"/>
            </a:endParaRPr>
          </a:p>
          <a:p>
            <a:pPr algn="just">
              <a:lnSpc>
                <a:spcPct val="120000"/>
              </a:lnSpc>
              <a:spcBef>
                <a:spcPts val="0"/>
              </a:spcBef>
              <a:buFontTx/>
              <a:buChar char="-"/>
            </a:pPr>
            <a:r>
              <a:rPr lang="en-US" sz="2000" dirty="0">
                <a:latin typeface="Tahoma" panose="020B0604030504040204" pitchFamily="34" charset="0"/>
                <a:ea typeface="Tahoma" panose="020B0604030504040204" pitchFamily="34" charset="0"/>
                <a:cs typeface="Tahoma" panose="020B0604030504040204" pitchFamily="34" charset="0"/>
              </a:rPr>
              <a:t>NĐ </a:t>
            </a:r>
            <a:r>
              <a:rPr lang="en-US" sz="2000" dirty="0" err="1" smtClean="0">
                <a:latin typeface="Tahoma" panose="020B0604030504040204" pitchFamily="34" charset="0"/>
                <a:ea typeface="Tahoma" panose="020B0604030504040204" pitchFamily="34" charset="0"/>
                <a:cs typeface="Tahoma" panose="020B0604030504040204" pitchFamily="34" charset="0"/>
              </a:rPr>
              <a:t>số</a:t>
            </a:r>
            <a:r>
              <a:rPr lang="en-US" sz="2000" dirty="0" smtClean="0">
                <a:latin typeface="Tahoma" panose="020B0604030504040204" pitchFamily="34" charset="0"/>
                <a:ea typeface="Tahoma" panose="020B0604030504040204" pitchFamily="34" charset="0"/>
                <a:cs typeface="Tahoma" panose="020B0604030504040204" pitchFamily="34" charset="0"/>
              </a:rPr>
              <a:t> 76/2019/NĐ-CP </a:t>
            </a:r>
            <a:r>
              <a:rPr lang="en-US" sz="2000" dirty="0" err="1">
                <a:latin typeface="Tahoma" panose="020B0604030504040204" pitchFamily="34" charset="0"/>
                <a:ea typeface="Tahoma" panose="020B0604030504040204" pitchFamily="34" charset="0"/>
                <a:cs typeface="Tahoma" panose="020B0604030504040204" pitchFamily="34" charset="0"/>
              </a:rPr>
              <a:t>ngày</a:t>
            </a:r>
            <a:r>
              <a:rPr lang="en-US" sz="2000" dirty="0">
                <a:latin typeface="Tahoma" panose="020B0604030504040204" pitchFamily="34" charset="0"/>
                <a:ea typeface="Tahoma" panose="020B0604030504040204" pitchFamily="34" charset="0"/>
                <a:cs typeface="Tahoma" panose="020B0604030504040204" pitchFamily="34" charset="0"/>
              </a:rPr>
              <a:t> 08/10/2019 (</a:t>
            </a:r>
            <a:r>
              <a:rPr lang="en-US" sz="2000" dirty="0" err="1">
                <a:latin typeface="Tahoma" panose="020B0604030504040204" pitchFamily="34" charset="0"/>
                <a:ea typeface="Tahoma" panose="020B0604030504040204" pitchFamily="34" charset="0"/>
                <a:cs typeface="Tahoma" panose="020B0604030504040204" pitchFamily="34" charset="0"/>
              </a:rPr>
              <a:t>chính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sách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đối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với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vùng</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đặc</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biệt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khó</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khăn</a:t>
            </a:r>
            <a:r>
              <a:rPr lang="en-US" sz="2000" dirty="0">
                <a:latin typeface="Tahoma" panose="020B0604030504040204" pitchFamily="34" charset="0"/>
                <a:ea typeface="Tahoma" panose="020B0604030504040204" pitchFamily="34" charset="0"/>
                <a:cs typeface="Tahoma" panose="020B0604030504040204" pitchFamily="34" charset="0"/>
              </a:rPr>
              <a:t>)</a:t>
            </a:r>
          </a:p>
          <a:p>
            <a:pPr algn="just">
              <a:lnSpc>
                <a:spcPct val="120000"/>
              </a:lnSpc>
              <a:spcBef>
                <a:spcPts val="0"/>
              </a:spcBef>
              <a:buFontTx/>
              <a:buChar char="-"/>
            </a:pPr>
            <a:r>
              <a:rPr lang="en-US" sz="2000" dirty="0" smtClean="0">
                <a:latin typeface="Tahoma" panose="020B0604030504040204" pitchFamily="34" charset="0"/>
                <a:ea typeface="Tahoma" panose="020B0604030504040204" pitchFamily="34" charset="0"/>
                <a:cs typeface="Tahoma" panose="020B0604030504040204" pitchFamily="34" charset="0"/>
              </a:rPr>
              <a:t>NĐ </a:t>
            </a:r>
            <a:r>
              <a:rPr lang="en-US" sz="2000" dirty="0" err="1">
                <a:latin typeface="Tahoma" panose="020B0604030504040204" pitchFamily="34" charset="0"/>
                <a:ea typeface="Tahoma" panose="020B0604030504040204" pitchFamily="34" charset="0"/>
                <a:cs typeface="Tahoma" panose="020B0604030504040204" pitchFamily="34" charset="0"/>
              </a:rPr>
              <a:t>số</a:t>
            </a:r>
            <a:r>
              <a:rPr lang="en-US" sz="2000" dirty="0">
                <a:latin typeface="Tahoma" panose="020B0604030504040204" pitchFamily="34" charset="0"/>
                <a:ea typeface="Tahoma" panose="020B0604030504040204" pitchFamily="34" charset="0"/>
                <a:cs typeface="Tahoma" panose="020B0604030504040204" pitchFamily="34" charset="0"/>
              </a:rPr>
              <a:t> 14/2020/NĐ-CP </a:t>
            </a:r>
            <a:r>
              <a:rPr lang="en-US" sz="2000" dirty="0" err="1">
                <a:latin typeface="Tahoma" panose="020B0604030504040204" pitchFamily="34" charset="0"/>
                <a:ea typeface="Tahoma" panose="020B0604030504040204" pitchFamily="34" charset="0"/>
                <a:cs typeface="Tahoma" panose="020B0604030504040204" pitchFamily="34" charset="0"/>
              </a:rPr>
              <a:t>ngày</a:t>
            </a:r>
            <a:r>
              <a:rPr lang="en-US" sz="2000" dirty="0">
                <a:latin typeface="Tahoma" panose="020B0604030504040204" pitchFamily="34" charset="0"/>
                <a:ea typeface="Tahoma" panose="020B0604030504040204" pitchFamily="34" charset="0"/>
                <a:cs typeface="Tahoma" panose="020B0604030504040204" pitchFamily="34" charset="0"/>
              </a:rPr>
              <a:t> 24/01/2020 </a:t>
            </a:r>
            <a:r>
              <a:rPr lang="en-US" sz="2000" dirty="0" err="1">
                <a:latin typeface="Tahoma" panose="020B0604030504040204" pitchFamily="34" charset="0"/>
                <a:ea typeface="Tahoma" panose="020B0604030504040204" pitchFamily="34" charset="0"/>
                <a:cs typeface="Tahoma" panose="020B0604030504040204" pitchFamily="34" charset="0"/>
              </a:rPr>
              <a:t>quy</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định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chế</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độ</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trợ</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cấp</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đối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với</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nhà</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giáo</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đã</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nghỉ</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hưu</a:t>
            </a:r>
            <a:endParaRPr lang="en-US" sz="2000" dirty="0">
              <a:latin typeface="Tahoma" panose="020B0604030504040204" pitchFamily="34" charset="0"/>
              <a:ea typeface="Tahoma" panose="020B0604030504040204" pitchFamily="34" charset="0"/>
              <a:cs typeface="Tahoma" panose="020B0604030504040204" pitchFamily="34" charset="0"/>
            </a:endParaRPr>
          </a:p>
          <a:p>
            <a:pPr algn="just">
              <a:lnSpc>
                <a:spcPct val="120000"/>
              </a:lnSpc>
              <a:spcBef>
                <a:spcPts val="0"/>
              </a:spcBef>
              <a:buFontTx/>
              <a:buChar char="-"/>
            </a:pPr>
            <a:r>
              <a:rPr lang="en-US" sz="2000" dirty="0">
                <a:latin typeface="Tahoma" panose="020B0604030504040204" pitchFamily="34" charset="0"/>
                <a:ea typeface="Tahoma" panose="020B0604030504040204" pitchFamily="34" charset="0"/>
                <a:cs typeface="Tahoma" panose="020B0604030504040204" pitchFamily="34" charset="0"/>
              </a:rPr>
              <a:t>NĐ </a:t>
            </a:r>
            <a:r>
              <a:rPr lang="en-US" sz="2000" dirty="0" err="1">
                <a:latin typeface="Tahoma" panose="020B0604030504040204" pitchFamily="34" charset="0"/>
                <a:ea typeface="Tahoma" panose="020B0604030504040204" pitchFamily="34" charset="0"/>
                <a:cs typeface="Tahoma" panose="020B0604030504040204" pitchFamily="34" charset="0"/>
              </a:rPr>
              <a:t>số</a:t>
            </a:r>
            <a:r>
              <a:rPr lang="en-US" sz="2000" dirty="0">
                <a:latin typeface="Tahoma" panose="020B0604030504040204" pitchFamily="34" charset="0"/>
                <a:ea typeface="Tahoma" panose="020B0604030504040204" pitchFamily="34" charset="0"/>
                <a:cs typeface="Tahoma" panose="020B0604030504040204" pitchFamily="34" charset="0"/>
              </a:rPr>
              <a:t> 105/2020/NĐ-CP </a:t>
            </a:r>
            <a:r>
              <a:rPr lang="en-US" sz="2000" dirty="0" err="1">
                <a:latin typeface="Tahoma" panose="020B0604030504040204" pitchFamily="34" charset="0"/>
                <a:ea typeface="Tahoma" panose="020B0604030504040204" pitchFamily="34" charset="0"/>
                <a:cs typeface="Tahoma" panose="020B0604030504040204" pitchFamily="34" charset="0"/>
              </a:rPr>
              <a:t>ngày</a:t>
            </a:r>
            <a:r>
              <a:rPr lang="en-US" sz="2000" dirty="0">
                <a:latin typeface="Tahoma" panose="020B0604030504040204" pitchFamily="34" charset="0"/>
                <a:ea typeface="Tahoma" panose="020B0604030504040204" pitchFamily="34" charset="0"/>
                <a:cs typeface="Tahoma" panose="020B0604030504040204" pitchFamily="34" charset="0"/>
              </a:rPr>
              <a:t> 08/9/2020 </a:t>
            </a:r>
            <a:r>
              <a:rPr lang="en-US" sz="2000" dirty="0" err="1">
                <a:latin typeface="Tahoma" panose="020B0604030504040204" pitchFamily="34" charset="0"/>
                <a:ea typeface="Tahoma" panose="020B0604030504040204" pitchFamily="34" charset="0"/>
                <a:cs typeface="Tahoma" panose="020B0604030504040204" pitchFamily="34" charset="0"/>
              </a:rPr>
              <a:t>về</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chính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sách</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phát</a:t>
            </a:r>
            <a:r>
              <a:rPr lang="en-US"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triển</a:t>
            </a:r>
            <a:r>
              <a:rPr lang="en-US" sz="2000" dirty="0">
                <a:latin typeface="Tahoma" panose="020B0604030504040204" pitchFamily="34" charset="0"/>
                <a:ea typeface="Tahoma" panose="020B0604030504040204" pitchFamily="34" charset="0"/>
                <a:cs typeface="Tahoma" panose="020B0604030504040204" pitchFamily="34" charset="0"/>
              </a:rPr>
              <a:t> GDMN</a:t>
            </a:r>
          </a:p>
          <a:p>
            <a:pPr algn="just">
              <a:lnSpc>
                <a:spcPct val="120000"/>
              </a:lnSpc>
              <a:spcBef>
                <a:spcPts val="0"/>
              </a:spcBef>
              <a:buFontTx/>
              <a:buChar char="-"/>
            </a:pPr>
            <a:r>
              <a:rPr lang="en-US" sz="2000" dirty="0" smtClean="0">
                <a:latin typeface="Tahoma" panose="020B0604030504040204" pitchFamily="34" charset="0"/>
                <a:ea typeface="Tahoma" panose="020B0604030504040204" pitchFamily="34" charset="0"/>
                <a:cs typeface="Tahoma" panose="020B0604030504040204" pitchFamily="34" charset="0"/>
              </a:rPr>
              <a:t>NĐ </a:t>
            </a:r>
            <a:r>
              <a:rPr lang="sq-AL" sz="2000" dirty="0">
                <a:latin typeface="Tahoma" panose="020B0604030504040204" pitchFamily="34" charset="0"/>
                <a:ea typeface="Tahoma" panose="020B0604030504040204" pitchFamily="34" charset="0"/>
                <a:cs typeface="Tahoma" panose="020B0604030504040204" pitchFamily="34" charset="0"/>
              </a:rPr>
              <a:t>số 77/2021/NĐ-CP ngày 01/8/2021 quy định chế độ phụ cấp thâm niên nhà giáo</a:t>
            </a:r>
            <a:endParaRPr lang="en-US" sz="2000" dirty="0">
              <a:latin typeface="Tahoma" panose="020B0604030504040204" pitchFamily="34" charset="0"/>
              <a:ea typeface="Tahoma" panose="020B0604030504040204" pitchFamily="34" charset="0"/>
              <a:cs typeface="Tahoma" panose="020B0604030504040204" pitchFamily="34" charset="0"/>
            </a:endParaRPr>
          </a:p>
          <a:p>
            <a:pPr algn="just">
              <a:lnSpc>
                <a:spcPct val="120000"/>
              </a:lnSpc>
              <a:spcBef>
                <a:spcPts val="0"/>
              </a:spcBef>
              <a:buFontTx/>
              <a:buChar char="-"/>
            </a:pPr>
            <a:r>
              <a:rPr lang="en-US" sz="2000" dirty="0" smtClean="0">
                <a:latin typeface="Tahoma" panose="020B0604030504040204" pitchFamily="34" charset="0"/>
                <a:ea typeface="Tahoma" panose="020B0604030504040204" pitchFamily="34" charset="0"/>
                <a:cs typeface="Tahoma" panose="020B0604030504040204" pitchFamily="34" charset="0"/>
              </a:rPr>
              <a:t>NQ </a:t>
            </a:r>
            <a:r>
              <a:rPr lang="vi-VN" sz="2000" dirty="0" smtClean="0">
                <a:latin typeface="Tahoma" panose="020B0604030504040204" pitchFamily="34" charset="0"/>
                <a:ea typeface="Tahoma" panose="020B0604030504040204" pitchFamily="34" charset="0"/>
                <a:cs typeface="Tahoma" panose="020B0604030504040204" pitchFamily="34" charset="0"/>
              </a:rPr>
              <a:t>số </a:t>
            </a:r>
            <a:r>
              <a:rPr lang="vi-VN" sz="2000" dirty="0">
                <a:latin typeface="Tahoma" panose="020B0604030504040204" pitchFamily="34" charset="0"/>
                <a:ea typeface="Tahoma" panose="020B0604030504040204" pitchFamily="34" charset="0"/>
                <a:cs typeface="Tahoma" panose="020B0604030504040204" pitchFamily="34" charset="0"/>
              </a:rPr>
              <a:t>103-NQ/CP ngày 11/8/2022 </a:t>
            </a:r>
            <a:r>
              <a:rPr lang="en-US" sz="2000" dirty="0" smtClean="0">
                <a:latin typeface="Tahoma" panose="020B0604030504040204" pitchFamily="34" charset="0"/>
                <a:ea typeface="Tahoma" panose="020B0604030504040204" pitchFamily="34" charset="0"/>
                <a:cs typeface="Tahoma" panose="020B0604030504040204" pitchFamily="34" charset="0"/>
              </a:rPr>
              <a:t>(</a:t>
            </a:r>
            <a:r>
              <a:rPr lang="vi-VN" sz="2000" dirty="0" smtClean="0">
                <a:latin typeface="Tahoma" panose="020B0604030504040204" pitchFamily="34" charset="0"/>
                <a:ea typeface="Tahoma" panose="020B0604030504040204" pitchFamily="34" charset="0"/>
                <a:cs typeface="Tahoma" panose="020B0604030504040204" pitchFamily="34" charset="0"/>
              </a:rPr>
              <a:t>hỗ </a:t>
            </a:r>
            <a:r>
              <a:rPr lang="vi-VN" sz="2000" dirty="0">
                <a:latin typeface="Tahoma" panose="020B0604030504040204" pitchFamily="34" charset="0"/>
                <a:ea typeface="Tahoma" panose="020B0604030504040204" pitchFamily="34" charset="0"/>
                <a:cs typeface="Tahoma" panose="020B0604030504040204" pitchFamily="34" charset="0"/>
              </a:rPr>
              <a:t>trợ </a:t>
            </a:r>
            <a:r>
              <a:rPr lang="en-US" sz="2000" dirty="0" smtClean="0">
                <a:latin typeface="Tahoma" panose="020B0604030504040204" pitchFamily="34" charset="0"/>
                <a:ea typeface="Tahoma" panose="020B0604030504040204" pitchFamily="34" charset="0"/>
                <a:cs typeface="Tahoma" panose="020B0604030504040204" pitchFamily="34" charset="0"/>
              </a:rPr>
              <a:t>GV</a:t>
            </a:r>
            <a:r>
              <a:rPr lang="vi-VN" sz="2000" dirty="0" smtClean="0">
                <a:latin typeface="Tahoma" panose="020B0604030504040204" pitchFamily="34" charset="0"/>
                <a:ea typeface="Tahoma" panose="020B0604030504040204" pitchFamily="34" charset="0"/>
                <a:cs typeface="Tahoma" panose="020B0604030504040204" pitchFamily="34" charset="0"/>
              </a:rPr>
              <a:t> </a:t>
            </a:r>
            <a:r>
              <a:rPr lang="vi-VN" sz="2000" dirty="0">
                <a:latin typeface="Tahoma" panose="020B0604030504040204" pitchFamily="34" charset="0"/>
                <a:ea typeface="Tahoma" panose="020B0604030504040204" pitchFamily="34" charset="0"/>
                <a:cs typeface="Tahoma" panose="020B0604030504040204" pitchFamily="34" charset="0"/>
              </a:rPr>
              <a:t>gặp khó khăn do đại dịch </a:t>
            </a:r>
            <a:r>
              <a:rPr lang="vi-VN" sz="2000" dirty="0" smtClean="0">
                <a:latin typeface="Tahoma" panose="020B0604030504040204" pitchFamily="34" charset="0"/>
                <a:ea typeface="Tahoma" panose="020B0604030504040204" pitchFamily="34" charset="0"/>
                <a:cs typeface="Tahoma" panose="020B0604030504040204" pitchFamily="34" charset="0"/>
              </a:rPr>
              <a:t>Covid-19</a:t>
            </a:r>
            <a:r>
              <a:rPr lang="en-US" sz="2000" dirty="0" smtClean="0">
                <a:latin typeface="Tahoma" panose="020B0604030504040204" pitchFamily="34" charset="0"/>
                <a:ea typeface="Tahoma" panose="020B0604030504040204" pitchFamily="34" charset="0"/>
                <a:cs typeface="Tahoma" panose="020B0604030504040204" pitchFamily="34" charset="0"/>
              </a:rPr>
              <a:t>)</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537376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37673"/>
            <a:ext cx="10515600" cy="4939290"/>
          </a:xfrm>
        </p:spPr>
        <p:txBody>
          <a:bodyPr>
            <a:normAutofit/>
          </a:bodyPr>
          <a:lstStyle/>
          <a:p>
            <a:pPr marL="0" indent="0">
              <a:lnSpc>
                <a:spcPct val="150000"/>
              </a:lnSpc>
              <a:buNone/>
            </a:pP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5.2.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Văn</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bản</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cập</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nhật</a:t>
            </a:r>
            <a:endPar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endParaRPr>
          </a:p>
          <a:p>
            <a:pPr marL="0" indent="0">
              <a:lnSpc>
                <a:spcPct val="150000"/>
              </a:lnSpc>
              <a:buNone/>
            </a:pPr>
            <a:r>
              <a:rPr lang="en-US" sz="2400" dirty="0" err="1" smtClean="0">
                <a:latin typeface="Tahoma" panose="020B0604030504040204" pitchFamily="34" charset="0"/>
                <a:ea typeface="Tahoma" panose="020B0604030504040204" pitchFamily="34" charset="0"/>
                <a:cs typeface="Tahoma" panose="020B0604030504040204" pitchFamily="34" charset="0"/>
              </a:rPr>
              <a:t>Chính</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phủ</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điều</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chỉnh</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các</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quy</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định</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về</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phân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vùng</a:t>
            </a:r>
            <a:r>
              <a:rPr lang="en-US" sz="2400" dirty="0" smtClean="0">
                <a:latin typeface="Tahoma" panose="020B0604030504040204" pitchFamily="34" charset="0"/>
                <a:ea typeface="Tahoma" panose="020B0604030504040204" pitchFamily="34" charset="0"/>
                <a:cs typeface="Tahoma" panose="020B0604030504040204" pitchFamily="34" charset="0"/>
              </a:rPr>
              <a:t> (QĐ </a:t>
            </a:r>
            <a:r>
              <a:rPr lang="vi-VN" sz="2400" dirty="0" smtClean="0">
                <a:latin typeface="Tahoma" panose="020B0604030504040204" pitchFamily="34" charset="0"/>
                <a:ea typeface="Tahoma" panose="020B0604030504040204" pitchFamily="34" charset="0"/>
                <a:cs typeface="Tahoma" panose="020B0604030504040204" pitchFamily="34" charset="0"/>
              </a:rPr>
              <a:t>số 861/QĐ-TTg</a:t>
            </a:r>
            <a:r>
              <a:rPr lang="en-US" sz="2400" dirty="0" smtClean="0">
                <a:latin typeface="Tahoma" panose="020B0604030504040204" pitchFamily="34" charset="0"/>
                <a:ea typeface="Tahoma" panose="020B0604030504040204" pitchFamily="34" charset="0"/>
                <a:cs typeface="Tahoma" panose="020B0604030504040204" pitchFamily="34" charset="0"/>
              </a:rPr>
              <a:t>) =&gt; </a:t>
            </a:r>
            <a:r>
              <a:rPr lang="en-US" sz="2400" dirty="0" err="1" smtClean="0">
                <a:latin typeface="Tahoma" panose="020B0604030504040204" pitchFamily="34" charset="0"/>
                <a:ea typeface="Tahoma" panose="020B0604030504040204" pitchFamily="34" charset="0"/>
                <a:cs typeface="Tahoma" panose="020B0604030504040204" pitchFamily="34" charset="0"/>
              </a:rPr>
              <a:t>địa</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phương</a:t>
            </a:r>
            <a:r>
              <a:rPr lang="en-US" sz="2400" dirty="0" smtClean="0">
                <a:latin typeface="Tahoma" panose="020B0604030504040204" pitchFamily="34" charset="0"/>
                <a:ea typeface="Tahoma" panose="020B0604030504040204" pitchFamily="34" charset="0"/>
                <a:cs typeface="Tahoma" panose="020B0604030504040204" pitchFamily="34" charset="0"/>
              </a:rPr>
              <a:t> chi </a:t>
            </a:r>
            <a:r>
              <a:rPr lang="en-US" sz="2400" dirty="0" err="1" smtClean="0">
                <a:latin typeface="Tahoma" panose="020B0604030504040204" pitchFamily="34" charset="0"/>
                <a:ea typeface="Tahoma" panose="020B0604030504040204" pitchFamily="34" charset="0"/>
                <a:cs typeface="Tahoma" panose="020B0604030504040204" pitchFamily="34" charset="0"/>
              </a:rPr>
              <a:t>trả</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chế</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độ</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không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thống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nhất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0" indent="0">
              <a:lnSpc>
                <a:spcPct val="150000"/>
              </a:lnSpc>
              <a:buNone/>
            </a:pP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5.3.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Định</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hướng</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thực</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sz="2400" b="1" i="1" dirty="0" err="1" smtClean="0">
                <a:solidFill>
                  <a:srgbClr val="006600"/>
                </a:solidFill>
                <a:latin typeface="Tahoma" panose="020B0604030504040204" pitchFamily="34" charset="0"/>
                <a:ea typeface="Tahoma" panose="020B0604030504040204" pitchFamily="34" charset="0"/>
                <a:cs typeface="Tahoma" panose="020B0604030504040204" pitchFamily="34" charset="0"/>
              </a:rPr>
              <a:t>hiện</a:t>
            </a:r>
            <a:r>
              <a:rPr lang="en-US" sz="2400" b="1" i="1" dirty="0" smtClean="0">
                <a:solidFill>
                  <a:srgbClr val="006600"/>
                </a:solidFill>
                <a:latin typeface="Tahoma" panose="020B0604030504040204" pitchFamily="34" charset="0"/>
                <a:ea typeface="Tahoma" panose="020B0604030504040204" pitchFamily="34" charset="0"/>
                <a:cs typeface="Tahoma" panose="020B0604030504040204" pitchFamily="34" charset="0"/>
              </a:rPr>
              <a:t>:</a:t>
            </a:r>
          </a:p>
          <a:p>
            <a:pPr>
              <a:lnSpc>
                <a:spcPct val="150000"/>
              </a:lnSpc>
              <a:buFontTx/>
              <a:buChar char="-"/>
            </a:pPr>
            <a:r>
              <a:rPr lang="en-US" sz="2400" dirty="0" smtClean="0">
                <a:latin typeface="Tahoma" panose="020B0604030504040204" pitchFamily="34" charset="0"/>
                <a:ea typeface="Tahoma" panose="020B0604030504040204" pitchFamily="34" charset="0"/>
                <a:cs typeface="Tahoma" panose="020B0604030504040204" pitchFamily="34" charset="0"/>
              </a:rPr>
              <a:t>T</a:t>
            </a:r>
            <a:r>
              <a:rPr lang="en-GB" sz="2400" dirty="0" err="1" smtClean="0">
                <a:latin typeface="Tahoma" panose="020B0604030504040204" pitchFamily="34" charset="0"/>
                <a:ea typeface="Tahoma" panose="020B0604030504040204" pitchFamily="34" charset="0"/>
                <a:cs typeface="Tahoma" panose="020B0604030504040204" pitchFamily="34" charset="0"/>
              </a:rPr>
              <a:t>rình</a:t>
            </a:r>
            <a:r>
              <a:rPr lang="en-GB" sz="2400" dirty="0" smtClean="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Chính</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phủ</a:t>
            </a:r>
            <a:r>
              <a:rPr lang="en-GB" sz="2400" dirty="0">
                <a:latin typeface="Tahoma" panose="020B0604030504040204" pitchFamily="34" charset="0"/>
                <a:ea typeface="Tahoma" panose="020B0604030504040204" pitchFamily="34" charset="0"/>
                <a:cs typeface="Tahoma" panose="020B0604030504040204" pitchFamily="34" charset="0"/>
              </a:rPr>
              <a:t> ban </a:t>
            </a:r>
            <a:r>
              <a:rPr lang="en-GB" sz="2400" dirty="0" err="1">
                <a:latin typeface="Tahoma" panose="020B0604030504040204" pitchFamily="34" charset="0"/>
                <a:ea typeface="Tahoma" panose="020B0604030504040204" pitchFamily="34" charset="0"/>
                <a:cs typeface="Tahoma" panose="020B0604030504040204" pitchFamily="34" charset="0"/>
              </a:rPr>
              <a:t>hành</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Nghị</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định</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quy</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định</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chế</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độ</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phụ</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cấp</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ưu</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đãi</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nhà</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giáo</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theo</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trình</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tự</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thủ</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tục</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rút</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gọn</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để</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thay</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err="1">
                <a:latin typeface="Tahoma" panose="020B0604030504040204" pitchFamily="34" charset="0"/>
                <a:ea typeface="Tahoma" panose="020B0604030504040204" pitchFamily="34" charset="0"/>
                <a:cs typeface="Tahoma" panose="020B0604030504040204" pitchFamily="34" charset="0"/>
              </a:rPr>
              <a:t>thế</a:t>
            </a:r>
            <a:r>
              <a:rPr lang="en-GB" sz="2400" dirty="0">
                <a:latin typeface="Tahoma" panose="020B0604030504040204" pitchFamily="34" charset="0"/>
                <a:ea typeface="Tahoma" panose="020B0604030504040204" pitchFamily="34" charset="0"/>
                <a:cs typeface="Tahoma" panose="020B0604030504040204" pitchFamily="34" charset="0"/>
              </a:rPr>
              <a:t> </a:t>
            </a:r>
            <a:r>
              <a:rPr lang="en-GB" sz="2400" dirty="0" smtClean="0">
                <a:latin typeface="Tahoma" panose="020B0604030504040204" pitchFamily="34" charset="0"/>
                <a:ea typeface="Tahoma" panose="020B0604030504040204" pitchFamily="34" charset="0"/>
                <a:cs typeface="Tahoma" panose="020B0604030504040204" pitchFamily="34" charset="0"/>
              </a:rPr>
              <a:t>QĐ </a:t>
            </a:r>
            <a:r>
              <a:rPr lang="nl-NL" sz="2400" dirty="0" smtClean="0">
                <a:latin typeface="Tahoma" panose="020B0604030504040204" pitchFamily="34" charset="0"/>
                <a:ea typeface="Tahoma" panose="020B0604030504040204" pitchFamily="34" charset="0"/>
                <a:cs typeface="Tahoma" panose="020B0604030504040204" pitchFamily="34" charset="0"/>
              </a:rPr>
              <a:t>244</a:t>
            </a:r>
          </a:p>
          <a:p>
            <a:pPr>
              <a:lnSpc>
                <a:spcPct val="150000"/>
              </a:lnSpc>
              <a:buFontTx/>
              <a:buChar char="-"/>
            </a:pPr>
            <a:r>
              <a:rPr lang="en-US" sz="2400" dirty="0">
                <a:latin typeface="Tahoma" panose="020B0604030504040204" pitchFamily="34" charset="0"/>
                <a:ea typeface="Tahoma" panose="020B0604030504040204" pitchFamily="34" charset="0"/>
                <a:cs typeface="Tahoma" panose="020B0604030504040204" pitchFamily="34" charset="0"/>
              </a:rPr>
              <a:t>B</a:t>
            </a:r>
            <a:r>
              <a:rPr lang="vi-VN" sz="2400" dirty="0" smtClean="0">
                <a:latin typeface="Tahoma" panose="020B0604030504040204" pitchFamily="34" charset="0"/>
                <a:ea typeface="Tahoma" panose="020B0604030504040204" pitchFamily="34" charset="0"/>
                <a:cs typeface="Tahoma" panose="020B0604030504040204" pitchFamily="34" charset="0"/>
              </a:rPr>
              <a:t>an </a:t>
            </a:r>
            <a:r>
              <a:rPr lang="vi-VN" sz="2400" dirty="0">
                <a:latin typeface="Tahoma" panose="020B0604030504040204" pitchFamily="34" charset="0"/>
                <a:ea typeface="Tahoma" panose="020B0604030504040204" pitchFamily="34" charset="0"/>
                <a:cs typeface="Tahoma" panose="020B0604030504040204" pitchFamily="34" charset="0"/>
              </a:rPr>
              <a:t>hành Nghị định hướng dẫn Nghị quyết số 103</a:t>
            </a:r>
            <a:endParaRPr lang="en-US" sz="2400" dirty="0" smtClean="0">
              <a:latin typeface="Tahoma" panose="020B0604030504040204" pitchFamily="34" charset="0"/>
              <a:ea typeface="Tahoma" panose="020B0604030504040204" pitchFamily="34" charset="0"/>
              <a:cs typeface="Tahoma" panose="020B0604030504040204" pitchFamily="34" charset="0"/>
            </a:endParaRPr>
          </a:p>
        </p:txBody>
      </p:sp>
      <p:sp>
        <p:nvSpPr>
          <p:cNvPr id="4" name="Title 1"/>
          <p:cNvSpPr>
            <a:spLocks noGrp="1"/>
          </p:cNvSpPr>
          <p:nvPr>
            <p:ph type="title"/>
          </p:nvPr>
        </p:nvSpPr>
        <p:spPr>
          <a:xfrm>
            <a:off x="801254" y="374363"/>
            <a:ext cx="10515600" cy="770948"/>
          </a:xfrm>
        </p:spPr>
        <p:txBody>
          <a:bodyPr>
            <a:normAutofit/>
          </a:bodyPr>
          <a:lstStyle/>
          <a:p>
            <a:pPr algn="ctr"/>
            <a:r>
              <a:rPr lang="en-US" sz="3000" b="1" dirty="0" err="1" smtClean="0">
                <a:latin typeface="Tahoma" panose="020B0604030504040204" pitchFamily="34" charset="0"/>
                <a:ea typeface="Tahoma" panose="020B0604030504040204" pitchFamily="34" charset="0"/>
                <a:cs typeface="Tahoma" panose="020B0604030504040204" pitchFamily="34" charset="0"/>
              </a:rPr>
              <a:t>Thông</a:t>
            </a:r>
            <a:r>
              <a:rPr lang="en-US" sz="3000" b="1" dirty="0" smtClean="0">
                <a:latin typeface="Tahoma" panose="020B0604030504040204" pitchFamily="34" charset="0"/>
                <a:ea typeface="Tahoma" panose="020B0604030504040204" pitchFamily="34" charset="0"/>
                <a:cs typeface="Tahoma" panose="020B0604030504040204" pitchFamily="34" charset="0"/>
              </a:rPr>
              <a:t> tin </a:t>
            </a:r>
            <a:r>
              <a:rPr lang="en-US" sz="3000" b="1" dirty="0" err="1" smtClean="0">
                <a:latin typeface="Tahoma" panose="020B0604030504040204" pitchFamily="34" charset="0"/>
                <a:ea typeface="Tahoma" panose="020B0604030504040204" pitchFamily="34" charset="0"/>
                <a:cs typeface="Tahoma" panose="020B0604030504040204" pitchFamily="34" charset="0"/>
              </a:rPr>
              <a:t>cập</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nhật</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về</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chế</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độ</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phụ</a:t>
            </a:r>
            <a:r>
              <a:rPr lang="en-US" sz="3000" b="1" dirty="0" smtClean="0">
                <a:latin typeface="Tahoma" panose="020B0604030504040204" pitchFamily="34" charset="0"/>
                <a:ea typeface="Tahoma" panose="020B0604030504040204" pitchFamily="34" charset="0"/>
                <a:cs typeface="Tahoma" panose="020B0604030504040204" pitchFamily="34" charset="0"/>
              </a:rPr>
              <a:t> </a:t>
            </a:r>
            <a:r>
              <a:rPr lang="en-US" sz="3000" b="1" dirty="0" err="1" smtClean="0">
                <a:latin typeface="Tahoma" panose="020B0604030504040204" pitchFamily="34" charset="0"/>
                <a:ea typeface="Tahoma" panose="020B0604030504040204" pitchFamily="34" charset="0"/>
                <a:cs typeface="Tahoma" panose="020B0604030504040204" pitchFamily="34" charset="0"/>
              </a:rPr>
              <a:t>cấp</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433381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7C77-D795-4DE4-BF83-0E19CC8CD451}"/>
              </a:ext>
            </a:extLst>
          </p:cNvPr>
          <p:cNvSpPr>
            <a:spLocks noGrp="1"/>
          </p:cNvSpPr>
          <p:nvPr>
            <p:ph type="title"/>
          </p:nvPr>
        </p:nvSpPr>
        <p:spPr>
          <a:xfrm>
            <a:off x="838200" y="253613"/>
            <a:ext cx="10515600" cy="1325563"/>
          </a:xfrm>
        </p:spPr>
        <p:txBody>
          <a:bodyPr>
            <a:normAutofit/>
          </a:bodyPr>
          <a:lstStyle/>
          <a:p>
            <a:pPr algn="ctr">
              <a:lnSpc>
                <a:spcPct val="120000"/>
              </a:lnSpc>
            </a:pPr>
            <a:r>
              <a:rPr lang="en-US" sz="3000" b="1" dirty="0">
                <a:latin typeface="Tahoma" panose="020B0604030504040204" pitchFamily="34" charset="0"/>
                <a:ea typeface="Tahoma" panose="020B0604030504040204" pitchFamily="34" charset="0"/>
                <a:cs typeface="Tahoma" panose="020B0604030504040204" pitchFamily="34" charset="0"/>
              </a:rPr>
              <a:t>B. </a:t>
            </a:r>
            <a:r>
              <a:rPr lang="en-US" sz="3000" b="1" dirty="0" err="1">
                <a:latin typeface="Tahoma" panose="020B0604030504040204" pitchFamily="34" charset="0"/>
                <a:ea typeface="Tahoma" panose="020B0604030504040204" pitchFamily="34" charset="0"/>
                <a:cs typeface="Tahoma" panose="020B0604030504040204" pitchFamily="34" charset="0"/>
              </a:rPr>
              <a:t>Hệ</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thống</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chính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sách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triển</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khai</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thực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hiện</a:t>
            </a:r>
            <a:r>
              <a:rPr lang="en-US" sz="3000" b="1" dirty="0">
                <a:latin typeface="Tahoma" panose="020B0604030504040204" pitchFamily="34" charset="0"/>
                <a:ea typeface="Tahoma" panose="020B0604030504040204" pitchFamily="34" charset="0"/>
                <a:cs typeface="Tahoma" panose="020B0604030504040204" pitchFamily="34" charset="0"/>
              </a:rPr>
              <a:t/>
            </a:r>
            <a:br>
              <a:rPr lang="en-US" sz="3000" b="1" dirty="0">
                <a:latin typeface="Tahoma" panose="020B0604030504040204" pitchFamily="34" charset="0"/>
                <a:ea typeface="Tahoma" panose="020B0604030504040204" pitchFamily="34" charset="0"/>
                <a:cs typeface="Tahoma" panose="020B0604030504040204" pitchFamily="34" charset="0"/>
              </a:rPr>
            </a:br>
            <a:r>
              <a:rPr lang="en-US" sz="3000" b="1" dirty="0" err="1">
                <a:latin typeface="Tahoma" panose="020B0604030504040204" pitchFamily="34" charset="0"/>
                <a:ea typeface="Tahoma" panose="020B0604030504040204" pitchFamily="34" charset="0"/>
                <a:cs typeface="Tahoma" panose="020B0604030504040204" pitchFamily="34" charset="0"/>
              </a:rPr>
              <a:t>các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quy</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định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của</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0000FF"/>
                </a:solidFill>
                <a:latin typeface="Tahoma" panose="020B0604030504040204" pitchFamily="34" charset="0"/>
                <a:ea typeface="Tahoma" panose="020B0604030504040204" pitchFamily="34" charset="0"/>
                <a:cs typeface="Tahoma" panose="020B0604030504040204" pitchFamily="34" charset="0"/>
              </a:rPr>
              <a:t>Luật</a:t>
            </a:r>
            <a:r>
              <a:rPr lang="en-US" sz="3000" b="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0000FF"/>
                </a:solidFill>
                <a:latin typeface="Tahoma" panose="020B0604030504040204" pitchFamily="34" charset="0"/>
                <a:ea typeface="Tahoma" panose="020B0604030504040204" pitchFamily="34" charset="0"/>
                <a:cs typeface="Tahoma" panose="020B0604030504040204" pitchFamily="34" charset="0"/>
              </a:rPr>
              <a:t>Giáo</a:t>
            </a:r>
            <a:r>
              <a:rPr lang="en-US" sz="3000" b="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0000FF"/>
                </a:solidFill>
                <a:latin typeface="Tahoma" panose="020B0604030504040204" pitchFamily="34" charset="0"/>
                <a:ea typeface="Tahoma" panose="020B0604030504040204" pitchFamily="34" charset="0"/>
                <a:cs typeface="Tahoma" panose="020B0604030504040204" pitchFamily="34" charset="0"/>
              </a:rPr>
              <a:t>dục</a:t>
            </a:r>
            <a:endParaRPr lang="en-US" sz="30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5D6BF3-F3D8-40FA-A111-E05717AB4926}"/>
              </a:ext>
            </a:extLst>
          </p:cNvPr>
          <p:cNvSpPr>
            <a:spLocks noGrp="1"/>
          </p:cNvSpPr>
          <p:nvPr>
            <p:ph idx="1"/>
          </p:nvPr>
        </p:nvSpPr>
        <p:spPr>
          <a:xfrm>
            <a:off x="838200" y="2185639"/>
            <a:ext cx="10515600" cy="4151119"/>
          </a:xfrm>
        </p:spPr>
        <p:txBody>
          <a:bodyPr>
            <a:noAutofit/>
          </a:bodyPr>
          <a:lstStyle/>
          <a:p>
            <a:pPr marL="0" indent="0" algn="just">
              <a:lnSpc>
                <a:spcPct val="150000"/>
              </a:lnSpc>
              <a:spcBef>
                <a:spcPts val="0"/>
              </a:spcBef>
              <a:buNone/>
            </a:pPr>
            <a:r>
              <a:rPr lang="en-US" b="1" i="1" dirty="0">
                <a:solidFill>
                  <a:srgbClr val="006600"/>
                </a:solidFill>
                <a:latin typeface="Tahoma" panose="020B0604030504040204" pitchFamily="34" charset="0"/>
                <a:ea typeface="Tahoma" panose="020B0604030504040204" pitchFamily="34" charset="0"/>
                <a:cs typeface="Tahoma" panose="020B0604030504040204" pitchFamily="34" charset="0"/>
              </a:rPr>
              <a:t>6. </a:t>
            </a:r>
            <a:r>
              <a:rPr lang="en-US" b="1" i="1" dirty="0" err="1">
                <a:solidFill>
                  <a:srgbClr val="006600"/>
                </a:solidFill>
                <a:latin typeface="Tahoma" panose="020B0604030504040204" pitchFamily="34" charset="0"/>
                <a:ea typeface="Tahoma" panose="020B0604030504040204" pitchFamily="34" charset="0"/>
                <a:cs typeface="Tahoma" panose="020B0604030504040204" pitchFamily="34" charset="0"/>
              </a:rPr>
              <a:t>Các</a:t>
            </a:r>
            <a:r>
              <a:rPr lang="en-US"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b="1" i="1" dirty="0" err="1">
                <a:solidFill>
                  <a:srgbClr val="006600"/>
                </a:solidFill>
                <a:latin typeface="Tahoma" panose="020B0604030504040204" pitchFamily="34" charset="0"/>
                <a:ea typeface="Tahoma" panose="020B0604030504040204" pitchFamily="34" charset="0"/>
                <a:cs typeface="Tahoma" panose="020B0604030504040204" pitchFamily="34" charset="0"/>
              </a:rPr>
              <a:t>văn</a:t>
            </a:r>
            <a:r>
              <a:rPr lang="en-US"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b="1" i="1" dirty="0" err="1">
                <a:solidFill>
                  <a:srgbClr val="006600"/>
                </a:solidFill>
                <a:latin typeface="Tahoma" panose="020B0604030504040204" pitchFamily="34" charset="0"/>
                <a:ea typeface="Tahoma" panose="020B0604030504040204" pitchFamily="34" charset="0"/>
                <a:cs typeface="Tahoma" panose="020B0604030504040204" pitchFamily="34" charset="0"/>
              </a:rPr>
              <a:t>bản</a:t>
            </a:r>
            <a:r>
              <a:rPr lang="en-US" b="1" i="1" dirty="0">
                <a:solidFill>
                  <a:srgbClr val="006600"/>
                </a:solidFill>
                <a:latin typeface="Tahoma" panose="020B0604030504040204" pitchFamily="34" charset="0"/>
                <a:ea typeface="Tahoma" panose="020B0604030504040204" pitchFamily="34" charset="0"/>
                <a:cs typeface="Tahoma" panose="020B0604030504040204" pitchFamily="34" charset="0"/>
              </a:rPr>
              <a:t> </a:t>
            </a:r>
            <a:r>
              <a:rPr lang="en-US" b="1" i="1" dirty="0" err="1">
                <a:solidFill>
                  <a:srgbClr val="006600"/>
                </a:solidFill>
                <a:latin typeface="Tahoma" panose="020B0604030504040204" pitchFamily="34" charset="0"/>
                <a:ea typeface="Tahoma" panose="020B0604030504040204" pitchFamily="34" charset="0"/>
                <a:cs typeface="Tahoma" panose="020B0604030504040204" pitchFamily="34" charset="0"/>
              </a:rPr>
              <a:t>khác</a:t>
            </a:r>
            <a:endParaRPr lang="en-US" b="1" i="1" dirty="0">
              <a:solidFill>
                <a:srgbClr val="006600"/>
              </a:solidFill>
              <a:latin typeface="Tahoma" panose="020B0604030504040204" pitchFamily="34" charset="0"/>
              <a:ea typeface="Tahoma" panose="020B0604030504040204" pitchFamily="34" charset="0"/>
              <a:cs typeface="Tahoma" panose="020B0604030504040204" pitchFamily="34" charset="0"/>
            </a:endParaRPr>
          </a:p>
          <a:p>
            <a:pPr algn="just">
              <a:lnSpc>
                <a:spcPct val="150000"/>
              </a:lnSpc>
              <a:spcBef>
                <a:spcPts val="0"/>
              </a:spcBef>
              <a:buFontTx/>
              <a:buChar char="-"/>
            </a:pPr>
            <a:r>
              <a:rPr lang="en-US" dirty="0">
                <a:latin typeface="Tahoma" panose="020B0604030504040204" pitchFamily="34" charset="0"/>
                <a:ea typeface="Tahoma" panose="020B0604030504040204" pitchFamily="34" charset="0"/>
                <a:cs typeface="Tahoma" panose="020B0604030504040204" pitchFamily="34" charset="0"/>
              </a:rPr>
              <a:t>NĐ </a:t>
            </a:r>
            <a:r>
              <a:rPr lang="en-US" dirty="0" err="1">
                <a:latin typeface="Tahoma" panose="020B0604030504040204" pitchFamily="34" charset="0"/>
                <a:ea typeface="Tahoma" panose="020B0604030504040204" pitchFamily="34" charset="0"/>
                <a:cs typeface="Tahoma" panose="020B0604030504040204" pitchFamily="34" charset="0"/>
              </a:rPr>
              <a:t>số</a:t>
            </a:r>
            <a:r>
              <a:rPr lang="en-US" dirty="0">
                <a:latin typeface="Tahoma" panose="020B0604030504040204" pitchFamily="34" charset="0"/>
                <a:ea typeface="Tahoma" panose="020B0604030504040204" pitchFamily="34" charset="0"/>
                <a:cs typeface="Tahoma" panose="020B0604030504040204" pitchFamily="34" charset="0"/>
              </a:rPr>
              <a:t> 99/2019/NĐ-CP </a:t>
            </a:r>
            <a:r>
              <a:rPr lang="en-US" dirty="0" err="1">
                <a:latin typeface="Tahoma" panose="020B0604030504040204" pitchFamily="34" charset="0"/>
                <a:ea typeface="Tahoma" panose="020B0604030504040204" pitchFamily="34" charset="0"/>
                <a:cs typeface="Tahoma" panose="020B0604030504040204" pitchFamily="34" charset="0"/>
              </a:rPr>
              <a:t>ngày</a:t>
            </a:r>
            <a:r>
              <a:rPr lang="en-US" dirty="0">
                <a:latin typeface="Tahoma" panose="020B0604030504040204" pitchFamily="34" charset="0"/>
                <a:ea typeface="Tahoma" panose="020B0604030504040204" pitchFamily="34" charset="0"/>
                <a:cs typeface="Tahoma" panose="020B0604030504040204" pitchFamily="34" charset="0"/>
              </a:rPr>
              <a:t> 30/12/2019 </a:t>
            </a:r>
            <a:r>
              <a:rPr lang="en-US" dirty="0" err="1">
                <a:latin typeface="Tahoma" panose="020B0604030504040204" pitchFamily="34" charset="0"/>
                <a:ea typeface="Tahoma" panose="020B0604030504040204" pitchFamily="34" charset="0"/>
                <a:cs typeface="Tahoma" panose="020B0604030504040204" pitchFamily="34" charset="0"/>
              </a:rPr>
              <a:t>triển</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khai</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Luật</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Giáo</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dục</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Đại</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học</a:t>
            </a:r>
            <a:endParaRPr lang="en-US"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spcBef>
                <a:spcPts val="0"/>
              </a:spcBef>
              <a:buFontTx/>
              <a:buChar char="-"/>
            </a:pPr>
            <a:r>
              <a:rPr lang="en-US" dirty="0">
                <a:latin typeface="Tahoma" panose="020B0604030504040204" pitchFamily="34" charset="0"/>
                <a:ea typeface="Tahoma" panose="020B0604030504040204" pitchFamily="34" charset="0"/>
                <a:cs typeface="Tahoma" panose="020B0604030504040204" pitchFamily="34" charset="0"/>
              </a:rPr>
              <a:t>NĐ </a:t>
            </a:r>
            <a:r>
              <a:rPr lang="en-US" dirty="0" err="1">
                <a:latin typeface="Tahoma" panose="020B0604030504040204" pitchFamily="34" charset="0"/>
                <a:ea typeface="Tahoma" panose="020B0604030504040204" pitchFamily="34" charset="0"/>
                <a:cs typeface="Tahoma" panose="020B0604030504040204" pitchFamily="34" charset="0"/>
              </a:rPr>
              <a:t>số</a:t>
            </a:r>
            <a:r>
              <a:rPr lang="en-US" dirty="0">
                <a:latin typeface="Tahoma" panose="020B0604030504040204" pitchFamily="34" charset="0"/>
                <a:ea typeface="Tahoma" panose="020B0604030504040204" pitchFamily="34" charset="0"/>
                <a:cs typeface="Tahoma" panose="020B0604030504040204" pitchFamily="34" charset="0"/>
              </a:rPr>
              <a:t> 84/2020/NĐ-CP </a:t>
            </a:r>
            <a:r>
              <a:rPr lang="en-US" dirty="0" err="1">
                <a:latin typeface="Tahoma" panose="020B0604030504040204" pitchFamily="34" charset="0"/>
                <a:ea typeface="Tahoma" panose="020B0604030504040204" pitchFamily="34" charset="0"/>
                <a:cs typeface="Tahoma" panose="020B0604030504040204" pitchFamily="34" charset="0"/>
              </a:rPr>
              <a:t>ngày</a:t>
            </a:r>
            <a:r>
              <a:rPr lang="en-US" dirty="0">
                <a:latin typeface="Tahoma" panose="020B0604030504040204" pitchFamily="34" charset="0"/>
                <a:ea typeface="Tahoma" panose="020B0604030504040204" pitchFamily="34" charset="0"/>
                <a:cs typeface="Tahoma" panose="020B0604030504040204" pitchFamily="34" charset="0"/>
              </a:rPr>
              <a:t> 17/7/2020 </a:t>
            </a:r>
            <a:r>
              <a:rPr lang="en-US" dirty="0" err="1">
                <a:latin typeface="Tahoma" panose="020B0604030504040204" pitchFamily="34" charset="0"/>
                <a:ea typeface="Tahoma" panose="020B0604030504040204" pitchFamily="34" charset="0"/>
                <a:cs typeface="Tahoma" panose="020B0604030504040204" pitchFamily="34" charset="0"/>
              </a:rPr>
              <a:t>triển</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khai</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Luật</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Giáo</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dục</a:t>
            </a:r>
            <a:r>
              <a:rPr lang="en-US" dirty="0">
                <a:latin typeface="Tahoma" panose="020B0604030504040204" pitchFamily="34" charset="0"/>
                <a:ea typeface="Tahoma" panose="020B0604030504040204" pitchFamily="34" charset="0"/>
                <a:cs typeface="Tahoma" panose="020B0604030504040204" pitchFamily="34" charset="0"/>
              </a:rPr>
              <a:t> </a:t>
            </a:r>
          </a:p>
          <a:p>
            <a:pPr algn="just">
              <a:lnSpc>
                <a:spcPct val="150000"/>
              </a:lnSpc>
              <a:spcBef>
                <a:spcPts val="0"/>
              </a:spcBef>
              <a:buFontTx/>
              <a:buChar char="-"/>
            </a:pPr>
            <a:r>
              <a:rPr lang="en-US"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466333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D6C8B-22FE-4A49-9B8A-AF0568032658}"/>
              </a:ext>
            </a:extLst>
          </p:cNvPr>
          <p:cNvSpPr>
            <a:spLocks noGrp="1"/>
          </p:cNvSpPr>
          <p:nvPr>
            <p:ph type="title"/>
          </p:nvPr>
        </p:nvSpPr>
        <p:spPr>
          <a:xfrm>
            <a:off x="838200" y="186706"/>
            <a:ext cx="10515600" cy="1325563"/>
          </a:xfrm>
        </p:spPr>
        <p:txBody>
          <a:bodyPr>
            <a:normAutofit fontScale="90000"/>
          </a:bodyPr>
          <a:lstStyle/>
          <a:p>
            <a:pPr algn="ctr">
              <a:lnSpc>
                <a:spcPct val="150000"/>
              </a:lnSpc>
            </a:pPr>
            <a:r>
              <a:rPr lang="en-US" sz="3000" b="1" dirty="0" err="1">
                <a:latin typeface="Tahoma" panose="020B0604030504040204" pitchFamily="34" charset="0"/>
                <a:ea typeface="Tahoma" panose="020B0604030504040204" pitchFamily="34" charset="0"/>
                <a:cs typeface="Tahoma" panose="020B0604030504040204" pitchFamily="34" charset="0"/>
              </a:rPr>
              <a:t>Các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quy</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định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đối</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với</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nhà</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giáo</a:t>
            </a:r>
            <a:r>
              <a:rPr lang="en-US" sz="3000" b="1" dirty="0">
                <a:latin typeface="Tahoma" panose="020B0604030504040204" pitchFamily="34" charset="0"/>
                <a:ea typeface="Tahoma" panose="020B0604030504040204" pitchFamily="34" charset="0"/>
                <a:cs typeface="Tahoma" panose="020B0604030504040204" pitchFamily="34" charset="0"/>
              </a:rPr>
              <a:t> đ</a:t>
            </a:r>
            <a:r>
              <a:rPr lang="vi-VN" sz="3000" b="1" dirty="0">
                <a:latin typeface="Tahoma" panose="020B0604030504040204" pitchFamily="34" charset="0"/>
                <a:ea typeface="Tahoma" panose="020B0604030504040204" pitchFamily="34" charset="0"/>
                <a:cs typeface="Tahoma" panose="020B0604030504040204" pitchFamily="34" charset="0"/>
              </a:rPr>
              <a:t>ư</a:t>
            </a:r>
            <a:r>
              <a:rPr lang="en-US" sz="3000" b="1" dirty="0" err="1">
                <a:latin typeface="Tahoma" panose="020B0604030504040204" pitchFamily="34" charset="0"/>
                <a:ea typeface="Tahoma" panose="020B0604030504040204" pitchFamily="34" charset="0"/>
                <a:cs typeface="Tahoma" panose="020B0604030504040204" pitchFamily="34" charset="0"/>
              </a:rPr>
              <a:t>ợc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thể</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hiện</a:t>
            </a:r>
            <a:r>
              <a:rPr lang="en-US" sz="3000" b="1" dirty="0">
                <a:latin typeface="Tahoma" panose="020B0604030504040204" pitchFamily="34" charset="0"/>
                <a:ea typeface="Tahoma" panose="020B0604030504040204" pitchFamily="34" charset="0"/>
                <a:cs typeface="Tahoma" panose="020B0604030504040204" pitchFamily="34" charset="0"/>
              </a:rPr>
              <a:t/>
            </a:r>
            <a:br>
              <a:rPr lang="en-US" sz="3000" b="1" dirty="0">
                <a:latin typeface="Tahoma" panose="020B0604030504040204" pitchFamily="34" charset="0"/>
                <a:ea typeface="Tahoma" panose="020B0604030504040204" pitchFamily="34" charset="0"/>
                <a:cs typeface="Tahoma" panose="020B0604030504040204" pitchFamily="34" charset="0"/>
              </a:rPr>
            </a:br>
            <a:r>
              <a:rPr lang="en-US" sz="3000" b="1" dirty="0" err="1">
                <a:latin typeface="Tahoma" panose="020B0604030504040204" pitchFamily="34" charset="0"/>
                <a:ea typeface="Tahoma" panose="020B0604030504040204" pitchFamily="34" charset="0"/>
                <a:cs typeface="Tahoma" panose="020B0604030504040204" pitchFamily="34" charset="0"/>
              </a:rPr>
              <a:t>và</a:t>
            </a:r>
            <a:r>
              <a:rPr lang="en-US" sz="3000" b="1" dirty="0">
                <a:latin typeface="Tahoma" panose="020B0604030504040204" pitchFamily="34" charset="0"/>
                <a:ea typeface="Tahoma" panose="020B0604030504040204" pitchFamily="34" charset="0"/>
                <a:cs typeface="Tahoma" panose="020B0604030504040204" pitchFamily="34" charset="0"/>
              </a:rPr>
              <a:t> chi </a:t>
            </a:r>
            <a:r>
              <a:rPr lang="en-US" sz="3000" b="1" dirty="0" err="1">
                <a:latin typeface="Tahoma" panose="020B0604030504040204" pitchFamily="34" charset="0"/>
                <a:ea typeface="Tahoma" panose="020B0604030504040204" pitchFamily="34" charset="0"/>
                <a:cs typeface="Tahoma" panose="020B0604030504040204" pitchFamily="34" charset="0"/>
              </a:rPr>
              <a:t>phối</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trong</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các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Luật</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6" name="Diagram 5">
            <a:extLst>
              <a:ext uri="{FF2B5EF4-FFF2-40B4-BE49-F238E27FC236}">
                <a16:creationId xmlns:a16="http://schemas.microsoft.com/office/drawing/2014/main" id="{58150B86-42A4-4CD5-BD25-D07177B68F18}"/>
              </a:ext>
            </a:extLst>
          </p:cNvPr>
          <p:cNvGraphicFramePr/>
          <p:nvPr>
            <p:extLst>
              <p:ext uri="{D42A27DB-BD31-4B8C-83A1-F6EECF244321}">
                <p14:modId xmlns:p14="http://schemas.microsoft.com/office/powerpoint/2010/main" val="296605962"/>
              </p:ext>
            </p:extLst>
          </p:nvPr>
        </p:nvGraphicFramePr>
        <p:xfrm>
          <a:off x="434898" y="657922"/>
          <a:ext cx="11418847" cy="58349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10200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7C77-D795-4DE4-BF83-0E19CC8CD451}"/>
              </a:ext>
            </a:extLst>
          </p:cNvPr>
          <p:cNvSpPr>
            <a:spLocks noGrp="1"/>
          </p:cNvSpPr>
          <p:nvPr>
            <p:ph type="title"/>
          </p:nvPr>
        </p:nvSpPr>
        <p:spPr>
          <a:xfrm>
            <a:off x="838200" y="253613"/>
            <a:ext cx="10515600" cy="1325563"/>
          </a:xfrm>
        </p:spPr>
        <p:txBody>
          <a:bodyPr>
            <a:normAutofit/>
          </a:bodyPr>
          <a:lstStyle/>
          <a:p>
            <a:pPr algn="ctr">
              <a:lnSpc>
                <a:spcPct val="120000"/>
              </a:lnSpc>
            </a:pPr>
            <a:r>
              <a:rPr lang="en-US" sz="3000" b="1" dirty="0">
                <a:latin typeface="Tahoma" panose="020B0604030504040204" pitchFamily="34" charset="0"/>
                <a:ea typeface="Tahoma" panose="020B0604030504040204" pitchFamily="34" charset="0"/>
                <a:cs typeface="Tahoma" panose="020B0604030504040204" pitchFamily="34" charset="0"/>
              </a:rPr>
              <a:t>THUẬN LỢI VÀ KHÓ KHĂN KHI XÂY DỰNG VĂN BẢN</a:t>
            </a:r>
            <a:endParaRPr lang="en-US" sz="30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5D6BF3-F3D8-40FA-A111-E05717AB4926}"/>
              </a:ext>
            </a:extLst>
          </p:cNvPr>
          <p:cNvSpPr>
            <a:spLocks noGrp="1"/>
          </p:cNvSpPr>
          <p:nvPr>
            <p:ph idx="1"/>
          </p:nvPr>
        </p:nvSpPr>
        <p:spPr>
          <a:xfrm>
            <a:off x="838200" y="1471961"/>
            <a:ext cx="10515600" cy="4864797"/>
          </a:xfrm>
        </p:spPr>
        <p:txBody>
          <a:bodyPr>
            <a:noAutofit/>
          </a:bodyPr>
          <a:lstStyle/>
          <a:p>
            <a:pPr marL="0" indent="0" algn="just">
              <a:lnSpc>
                <a:spcPct val="150000"/>
              </a:lnSpc>
              <a:spcBef>
                <a:spcPts val="0"/>
              </a:spcBef>
              <a:buNone/>
            </a:pPr>
            <a:r>
              <a:rPr lang="en-US" sz="2400" b="1" i="1" dirty="0">
                <a:solidFill>
                  <a:srgbClr val="0000FF"/>
                </a:solidFill>
                <a:latin typeface="Tahoma" panose="020B0604030504040204" pitchFamily="34" charset="0"/>
                <a:ea typeface="Tahoma" panose="020B0604030504040204" pitchFamily="34" charset="0"/>
                <a:cs typeface="Tahoma" panose="020B0604030504040204" pitchFamily="34" charset="0"/>
              </a:rPr>
              <a:t>1. </a:t>
            </a:r>
            <a:r>
              <a:rPr lang="en-US" sz="2400" b="1" i="1" dirty="0" err="1">
                <a:solidFill>
                  <a:srgbClr val="0000FF"/>
                </a:solidFill>
                <a:latin typeface="Tahoma" panose="020B0604030504040204" pitchFamily="34" charset="0"/>
                <a:ea typeface="Tahoma" panose="020B0604030504040204" pitchFamily="34" charset="0"/>
                <a:cs typeface="Tahoma" panose="020B0604030504040204" pitchFamily="34" charset="0"/>
              </a:rPr>
              <a:t>Thuận</a:t>
            </a:r>
            <a:r>
              <a:rPr lang="en-US" sz="2400"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400" b="1" i="1" dirty="0" err="1">
                <a:solidFill>
                  <a:srgbClr val="0000FF"/>
                </a:solidFill>
                <a:latin typeface="Tahoma" panose="020B0604030504040204" pitchFamily="34" charset="0"/>
                <a:ea typeface="Tahoma" panose="020B0604030504040204" pitchFamily="34" charset="0"/>
                <a:cs typeface="Tahoma" panose="020B0604030504040204" pitchFamily="34" charset="0"/>
              </a:rPr>
              <a:t>lợi</a:t>
            </a:r>
            <a:endParaRPr lang="en-US" sz="2400" b="1" i="1"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algn="just">
              <a:lnSpc>
                <a:spcPct val="150000"/>
              </a:lnSpc>
              <a:spcBef>
                <a:spcPts val="0"/>
              </a:spcBef>
              <a:buFontTx/>
              <a:buChar char="-"/>
            </a:pPr>
            <a:r>
              <a:rPr lang="pt-BR" sz="2400" dirty="0">
                <a:latin typeface="Tahoma" panose="020B0604030504040204" pitchFamily="34" charset="0"/>
                <a:ea typeface="Tahoma" panose="020B0604030504040204" pitchFamily="34" charset="0"/>
                <a:cs typeface="Tahoma" panose="020B0604030504040204" pitchFamily="34" charset="0"/>
              </a:rPr>
              <a:t>Xây d</a:t>
            </a:r>
            <a:r>
              <a:rPr lang="en-US" sz="2400" dirty="0" err="1">
                <a:latin typeface="Tahoma" panose="020B0604030504040204" pitchFamily="34" charset="0"/>
                <a:ea typeface="Tahoma" panose="020B0604030504040204" pitchFamily="34" charset="0"/>
                <a:cs typeface="Tahoma" panose="020B0604030504040204" pitchFamily="34" charset="0"/>
              </a:rPr>
              <a:t>ựng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văn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bản</a:t>
            </a:r>
            <a:r>
              <a:rPr lang="en-US" sz="2400" dirty="0">
                <a:latin typeface="Tahoma" panose="020B0604030504040204" pitchFamily="34" charset="0"/>
                <a:ea typeface="Tahoma" panose="020B0604030504040204" pitchFamily="34" charset="0"/>
                <a:cs typeface="Tahoma" panose="020B0604030504040204" pitchFamily="34" charset="0"/>
              </a:rPr>
              <a:t> QPPL l</a:t>
            </a:r>
            <a:r>
              <a:rPr lang="pt-BR" sz="2400" dirty="0">
                <a:latin typeface="Tahoma" panose="020B0604030504040204" pitchFamily="34" charset="0"/>
                <a:ea typeface="Tahoma" panose="020B0604030504040204" pitchFamily="34" charset="0"/>
                <a:cs typeface="Tahoma" panose="020B0604030504040204" pitchFamily="34" charset="0"/>
              </a:rPr>
              <a:t>à nhiệm vụ mà Bộ GDĐT rất coi trọng và quan tâm chỉ đạo các đơn vị nghiêm túc triển </a:t>
            </a:r>
            <a:r>
              <a:rPr lang="pt-BR" sz="2400" dirty="0" smtClean="0">
                <a:latin typeface="Tahoma" panose="020B0604030504040204" pitchFamily="34" charset="0"/>
                <a:ea typeface="Tahoma" panose="020B0604030504040204" pitchFamily="34" charset="0"/>
                <a:cs typeface="Tahoma" panose="020B0604030504040204" pitchFamily="34" charset="0"/>
              </a:rPr>
              <a:t>khai. Vì vậy, hệ thống các VBQPPL ngày càng hoàn chỉnh, đồng bộ</a:t>
            </a:r>
            <a:endParaRPr lang="pt-BR" sz="2400"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spcBef>
                <a:spcPts val="0"/>
              </a:spcBef>
              <a:buFontTx/>
              <a:buChar char="-"/>
            </a:pPr>
            <a:r>
              <a:rPr lang="pt-BR" sz="2400" dirty="0">
                <a:latin typeface="Tahoma" panose="020B0604030504040204" pitchFamily="34" charset="0"/>
                <a:ea typeface="Tahoma" panose="020B0604030504040204" pitchFamily="34" charset="0"/>
                <a:cs typeface="Tahoma" panose="020B0604030504040204" pitchFamily="34" charset="0"/>
              </a:rPr>
              <a:t>Thẩm quyền, thủ tục, quy trình ban hành văn bản QPPL đ</a:t>
            </a:r>
            <a:r>
              <a:rPr lang="vi-VN" sz="2400" dirty="0">
                <a:latin typeface="Tahoma" panose="020B0604030504040204" pitchFamily="34" charset="0"/>
                <a:ea typeface="Tahoma" panose="020B0604030504040204" pitchFamily="34" charset="0"/>
                <a:cs typeface="Tahoma" panose="020B0604030504040204" pitchFamily="34" charset="0"/>
              </a:rPr>
              <a:t>ư</a:t>
            </a:r>
            <a:r>
              <a:rPr lang="en-US" sz="2400" dirty="0" err="1">
                <a:latin typeface="Tahoma" panose="020B0604030504040204" pitchFamily="34" charset="0"/>
                <a:ea typeface="Tahoma" panose="020B0604030504040204" pitchFamily="34" charset="0"/>
                <a:cs typeface="Tahoma" panose="020B0604030504040204" pitchFamily="34" charset="0"/>
              </a:rPr>
              <a:t>ợc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quy</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định</a:t>
            </a:r>
            <a:r>
              <a:rPr lang="en-US" sz="2400" dirty="0">
                <a:latin typeface="Tahoma" panose="020B0604030504040204" pitchFamily="34" charset="0"/>
                <a:ea typeface="Tahoma" panose="020B0604030504040204" pitchFamily="34" charset="0"/>
                <a:cs typeface="Tahoma" panose="020B0604030504040204" pitchFamily="34" charset="0"/>
              </a:rPr>
              <a:t> chi </a:t>
            </a:r>
            <a:r>
              <a:rPr lang="en-US" sz="2400" dirty="0" err="1">
                <a:latin typeface="Tahoma" panose="020B0604030504040204" pitchFamily="34" charset="0"/>
                <a:ea typeface="Tahoma" panose="020B0604030504040204" pitchFamily="34" charset="0"/>
                <a:cs typeface="Tahoma" panose="020B0604030504040204" pitchFamily="34" charset="0"/>
              </a:rPr>
              <a:t>tiết</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cụ</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thể</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thuận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lợi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cho</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việc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thực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hiện</a:t>
            </a:r>
            <a:endParaRPr lang="en-US" sz="2400"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spcBef>
                <a:spcPts val="0"/>
              </a:spcBef>
              <a:buFontTx/>
              <a:buChar char="-"/>
            </a:pPr>
            <a:r>
              <a:rPr lang="en-US" sz="2400" dirty="0" err="1">
                <a:latin typeface="Tahoma" panose="020B0604030504040204" pitchFamily="34" charset="0"/>
                <a:ea typeface="Tahoma" panose="020B0604030504040204" pitchFamily="34" charset="0"/>
                <a:cs typeface="Tahoma" panose="020B0604030504040204" pitchFamily="34" charset="0"/>
              </a:rPr>
              <a:t>Quá</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trình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xây</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dựng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có</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sự</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tham</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gia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của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các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cá</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nhân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tổ</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chức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có</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liên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quan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đặc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biệt</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là</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đối</a:t>
            </a:r>
            <a:r>
              <a:rPr lang="en-US" sz="2400" dirty="0">
                <a:latin typeface="Tahoma" panose="020B0604030504040204" pitchFamily="34" charset="0"/>
                <a:ea typeface="Tahoma" panose="020B0604030504040204" pitchFamily="34" charset="0"/>
                <a:cs typeface="Tahoma" panose="020B0604030504040204" pitchFamily="34" charset="0"/>
              </a:rPr>
              <a:t> t</a:t>
            </a:r>
            <a:r>
              <a:rPr lang="vi-VN" sz="2400" dirty="0">
                <a:latin typeface="Tahoma" panose="020B0604030504040204" pitchFamily="34" charset="0"/>
                <a:ea typeface="Tahoma" panose="020B0604030504040204" pitchFamily="34" charset="0"/>
                <a:cs typeface="Tahoma" panose="020B0604030504040204" pitchFamily="34" charset="0"/>
              </a:rPr>
              <a:t>ư</a:t>
            </a:r>
            <a:r>
              <a:rPr lang="en-US" sz="2400" dirty="0" err="1">
                <a:latin typeface="Tahoma" panose="020B0604030504040204" pitchFamily="34" charset="0"/>
                <a:ea typeface="Tahoma" panose="020B0604030504040204" pitchFamily="34" charset="0"/>
                <a:cs typeface="Tahoma" panose="020B0604030504040204" pitchFamily="34" charset="0"/>
              </a:rPr>
              <a:t>ợng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tác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động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của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văn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bản</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spcBef>
                <a:spcPts val="0"/>
              </a:spcBef>
              <a:buFontTx/>
              <a:buChar char="-"/>
            </a:pPr>
            <a:r>
              <a:rPr lang="en-US" sz="2400" dirty="0" err="1" smtClean="0">
                <a:latin typeface="Tahoma" panose="020B0604030504040204" pitchFamily="34" charset="0"/>
                <a:ea typeface="Tahoma" panose="020B0604030504040204" pitchFamily="34" charset="0"/>
                <a:cs typeface="Tahoma" panose="020B0604030504040204" pitchFamily="34" charset="0"/>
              </a:rPr>
              <a:t>Nhận</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thức</a:t>
            </a:r>
            <a:r>
              <a:rPr lang="en-US" sz="2400" dirty="0" smtClean="0">
                <a:latin typeface="Tahoma" panose="020B0604030504040204" pitchFamily="34" charset="0"/>
                <a:ea typeface="Tahoma" panose="020B0604030504040204" pitchFamily="34" charset="0"/>
                <a:cs typeface="Tahoma" panose="020B0604030504040204" pitchFamily="34" charset="0"/>
              </a:rPr>
              <a:t>, ý </a:t>
            </a:r>
            <a:r>
              <a:rPr lang="en-US" sz="2400" dirty="0" err="1" smtClean="0">
                <a:latin typeface="Tahoma" panose="020B0604030504040204" pitchFamily="34" charset="0"/>
                <a:ea typeface="Tahoma" panose="020B0604030504040204" pitchFamily="34" charset="0"/>
                <a:cs typeface="Tahoma" panose="020B0604030504040204" pitchFamily="34" charset="0"/>
              </a:rPr>
              <a:t>thức</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pháp</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luật</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ngày</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càng</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cao</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96309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7C77-D795-4DE4-BF83-0E19CC8CD451}"/>
              </a:ext>
            </a:extLst>
          </p:cNvPr>
          <p:cNvSpPr>
            <a:spLocks noGrp="1"/>
          </p:cNvSpPr>
          <p:nvPr>
            <p:ph type="title"/>
          </p:nvPr>
        </p:nvSpPr>
        <p:spPr>
          <a:xfrm>
            <a:off x="838200" y="253613"/>
            <a:ext cx="10515600" cy="660787"/>
          </a:xfrm>
        </p:spPr>
        <p:txBody>
          <a:bodyPr>
            <a:normAutofit/>
          </a:bodyPr>
          <a:lstStyle/>
          <a:p>
            <a:pPr algn="ctr">
              <a:lnSpc>
                <a:spcPct val="120000"/>
              </a:lnSpc>
            </a:pPr>
            <a:r>
              <a:rPr lang="en-US" sz="2500" b="1" dirty="0">
                <a:latin typeface="Tahoma" panose="020B0604030504040204" pitchFamily="34" charset="0"/>
                <a:ea typeface="Tahoma" panose="020B0604030504040204" pitchFamily="34" charset="0"/>
                <a:cs typeface="Tahoma" panose="020B0604030504040204" pitchFamily="34" charset="0"/>
              </a:rPr>
              <a:t>THUẬN LỢI VÀ KHÓ KHĂN KHI XÂY DỰNG VĂN BẢN</a:t>
            </a:r>
            <a:endParaRPr lang="en-US" sz="25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5D6BF3-F3D8-40FA-A111-E05717AB4926}"/>
              </a:ext>
            </a:extLst>
          </p:cNvPr>
          <p:cNvSpPr>
            <a:spLocks noGrp="1"/>
          </p:cNvSpPr>
          <p:nvPr>
            <p:ph idx="1"/>
          </p:nvPr>
        </p:nvSpPr>
        <p:spPr>
          <a:xfrm>
            <a:off x="434897" y="914399"/>
            <a:ext cx="11318487" cy="5689987"/>
          </a:xfrm>
        </p:spPr>
        <p:txBody>
          <a:bodyPr>
            <a:noAutofit/>
          </a:bodyPr>
          <a:lstStyle/>
          <a:p>
            <a:pPr marL="0" indent="0" algn="just">
              <a:lnSpc>
                <a:spcPct val="130000"/>
              </a:lnSpc>
              <a:spcBef>
                <a:spcPts val="0"/>
              </a:spcBef>
              <a:buNone/>
            </a:pP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2.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Khó</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khăn</a:t>
            </a:r>
            <a:endPar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algn="just">
              <a:lnSpc>
                <a:spcPct val="130000"/>
              </a:lnSpc>
              <a:spcBef>
                <a:spcPts val="0"/>
              </a:spcBef>
              <a:buFontTx/>
              <a:buChar char="-"/>
            </a:pPr>
            <a:r>
              <a:rPr lang="en-US" sz="2200" dirty="0" err="1"/>
              <a:t>Quy</a:t>
            </a:r>
            <a:r>
              <a:rPr lang="en-US" sz="2200" dirty="0"/>
              <a:t> </a:t>
            </a:r>
            <a:r>
              <a:rPr lang="en-US" sz="2200" dirty="0" err="1"/>
              <a:t>định</a:t>
            </a:r>
            <a:r>
              <a:rPr lang="en-US" sz="2200" dirty="0"/>
              <a:t> </a:t>
            </a:r>
            <a:r>
              <a:rPr lang="en-US" sz="2200" dirty="0" err="1"/>
              <a:t>tuyển</a:t>
            </a:r>
            <a:r>
              <a:rPr lang="en-US" sz="2200" dirty="0"/>
              <a:t> </a:t>
            </a:r>
            <a:r>
              <a:rPr lang="en-US" sz="2200" dirty="0" err="1"/>
              <a:t>dụng</a:t>
            </a:r>
            <a:r>
              <a:rPr lang="en-US" sz="2200" dirty="0"/>
              <a:t>, </a:t>
            </a:r>
            <a:r>
              <a:rPr lang="en-US" sz="2200" dirty="0" err="1"/>
              <a:t>sử</a:t>
            </a:r>
            <a:r>
              <a:rPr lang="en-US" sz="2200" dirty="0"/>
              <a:t> </a:t>
            </a:r>
            <a:r>
              <a:rPr lang="en-US" sz="2200" dirty="0" err="1"/>
              <a:t>dụng</a:t>
            </a:r>
            <a:r>
              <a:rPr lang="en-US" sz="2200" dirty="0"/>
              <a:t>, </a:t>
            </a:r>
            <a:r>
              <a:rPr lang="en-US" sz="2200" dirty="0" err="1"/>
              <a:t>quản</a:t>
            </a:r>
            <a:r>
              <a:rPr lang="en-US" sz="2200" dirty="0"/>
              <a:t> </a:t>
            </a:r>
            <a:r>
              <a:rPr lang="en-US" sz="2200" dirty="0" err="1"/>
              <a:t>lý</a:t>
            </a:r>
            <a:r>
              <a:rPr lang="en-US" sz="2200" dirty="0"/>
              <a:t> </a:t>
            </a:r>
            <a:r>
              <a:rPr lang="en-US" sz="2200" dirty="0" err="1"/>
              <a:t>giáo</a:t>
            </a:r>
            <a:r>
              <a:rPr lang="en-US" sz="2200" dirty="0"/>
              <a:t> </a:t>
            </a:r>
            <a:r>
              <a:rPr lang="en-US" sz="2200" dirty="0" err="1"/>
              <a:t>viên</a:t>
            </a:r>
            <a:r>
              <a:rPr lang="en-US" sz="2200" dirty="0"/>
              <a:t> </a:t>
            </a:r>
            <a:r>
              <a:rPr lang="en-US" sz="2200" dirty="0" err="1"/>
              <a:t>phải</a:t>
            </a:r>
            <a:r>
              <a:rPr lang="en-US" sz="2200" dirty="0"/>
              <a:t> </a:t>
            </a:r>
            <a:r>
              <a:rPr lang="en-US" sz="2200" dirty="0" err="1"/>
              <a:t>tuân</a:t>
            </a:r>
            <a:r>
              <a:rPr lang="en-US" sz="2200" dirty="0"/>
              <a:t> </a:t>
            </a:r>
            <a:r>
              <a:rPr lang="en-US" sz="2200" dirty="0" err="1"/>
              <a:t>thủ</a:t>
            </a:r>
            <a:r>
              <a:rPr lang="en-US" sz="2200" dirty="0"/>
              <a:t> </a:t>
            </a:r>
            <a:r>
              <a:rPr lang="en-US" sz="2200" dirty="0" err="1"/>
              <a:t>theo</a:t>
            </a:r>
            <a:r>
              <a:rPr lang="en-US" sz="2200" dirty="0"/>
              <a:t> </a:t>
            </a:r>
            <a:r>
              <a:rPr lang="en-US" sz="2200" dirty="0" err="1"/>
              <a:t>Luật</a:t>
            </a:r>
            <a:r>
              <a:rPr lang="en-US" sz="2200" dirty="0"/>
              <a:t> </a:t>
            </a:r>
            <a:r>
              <a:rPr lang="en-US" sz="2200" dirty="0" err="1"/>
              <a:t>Viên</a:t>
            </a:r>
            <a:r>
              <a:rPr lang="en-US" sz="2200" dirty="0"/>
              <a:t> </a:t>
            </a:r>
            <a:r>
              <a:rPr lang="en-US" sz="2200" dirty="0" err="1"/>
              <a:t>chức</a:t>
            </a:r>
            <a:r>
              <a:rPr lang="en-US" sz="2200" dirty="0"/>
              <a:t>. </a:t>
            </a:r>
            <a:r>
              <a:rPr lang="en-US" sz="2200" dirty="0" err="1"/>
              <a:t>Tuy</a:t>
            </a:r>
            <a:r>
              <a:rPr lang="en-US" sz="2200" dirty="0"/>
              <a:t> </a:t>
            </a:r>
            <a:r>
              <a:rPr lang="en-US" sz="2200" dirty="0" err="1"/>
              <a:t>nhiên</a:t>
            </a:r>
            <a:r>
              <a:rPr lang="en-US" sz="2200" dirty="0"/>
              <a:t>, </a:t>
            </a:r>
            <a:r>
              <a:rPr lang="en-US" sz="2200" dirty="0" err="1"/>
              <a:t>Luật</a:t>
            </a:r>
            <a:r>
              <a:rPr lang="en-US" sz="2200" dirty="0"/>
              <a:t> </a:t>
            </a:r>
            <a:r>
              <a:rPr lang="en-US" sz="2200" dirty="0" err="1"/>
              <a:t>Viên</a:t>
            </a:r>
            <a:r>
              <a:rPr lang="en-US" sz="2200" dirty="0"/>
              <a:t> </a:t>
            </a:r>
            <a:r>
              <a:rPr lang="en-US" sz="2200" dirty="0" err="1"/>
              <a:t>chức</a:t>
            </a:r>
            <a:r>
              <a:rPr lang="en-US" sz="2200" dirty="0"/>
              <a:t> </a:t>
            </a:r>
            <a:r>
              <a:rPr lang="en-US" sz="2200" dirty="0" err="1"/>
              <a:t>quy</a:t>
            </a:r>
            <a:r>
              <a:rPr lang="en-US" sz="2200" dirty="0"/>
              <a:t> </a:t>
            </a:r>
            <a:r>
              <a:rPr lang="en-US" sz="2200" dirty="0" err="1"/>
              <a:t>định</a:t>
            </a:r>
            <a:r>
              <a:rPr lang="en-US" sz="2200" dirty="0"/>
              <a:t> </a:t>
            </a:r>
            <a:r>
              <a:rPr lang="en-US" sz="2200" dirty="0" err="1"/>
              <a:t>về</a:t>
            </a:r>
            <a:r>
              <a:rPr lang="en-US" sz="2200" dirty="0"/>
              <a:t> </a:t>
            </a:r>
            <a:r>
              <a:rPr lang="en-US" sz="2200" dirty="0" err="1"/>
              <a:t>viên</a:t>
            </a:r>
            <a:r>
              <a:rPr lang="en-US" sz="2200" dirty="0"/>
              <a:t> </a:t>
            </a:r>
            <a:r>
              <a:rPr lang="en-US" sz="2200" dirty="0" err="1"/>
              <a:t>chức</a:t>
            </a:r>
            <a:r>
              <a:rPr lang="en-US" sz="2200" dirty="0"/>
              <a:t> </a:t>
            </a:r>
            <a:r>
              <a:rPr lang="en-US" sz="2200" dirty="0" err="1"/>
              <a:t>nói</a:t>
            </a:r>
            <a:r>
              <a:rPr lang="en-US" sz="2200" dirty="0"/>
              <a:t> </a:t>
            </a:r>
            <a:r>
              <a:rPr lang="en-US" sz="2200" dirty="0" err="1"/>
              <a:t>chung</a:t>
            </a:r>
            <a:r>
              <a:rPr lang="en-US" sz="2200" dirty="0"/>
              <a:t>, </a:t>
            </a:r>
            <a:r>
              <a:rPr lang="en-US" sz="2200" dirty="0" err="1"/>
              <a:t>không</a:t>
            </a:r>
            <a:r>
              <a:rPr lang="en-US" sz="2200" dirty="0"/>
              <a:t> </a:t>
            </a:r>
            <a:r>
              <a:rPr lang="en-US" sz="2200" dirty="0" err="1"/>
              <a:t>tính</a:t>
            </a:r>
            <a:r>
              <a:rPr lang="en-US" sz="2200" dirty="0"/>
              <a:t> </a:t>
            </a:r>
            <a:r>
              <a:rPr lang="en-US" sz="2200" dirty="0" err="1"/>
              <a:t>đến</a:t>
            </a:r>
            <a:r>
              <a:rPr lang="en-US" sz="2200" dirty="0"/>
              <a:t> </a:t>
            </a:r>
            <a:r>
              <a:rPr lang="en-US" sz="2200" dirty="0" err="1"/>
              <a:t>đặc</a:t>
            </a:r>
            <a:r>
              <a:rPr lang="en-US" sz="2200" dirty="0"/>
              <a:t> </a:t>
            </a:r>
            <a:r>
              <a:rPr lang="en-US" sz="2200" dirty="0" err="1"/>
              <a:t>thù</a:t>
            </a:r>
            <a:r>
              <a:rPr lang="en-US" sz="2200" dirty="0"/>
              <a:t> </a:t>
            </a:r>
            <a:r>
              <a:rPr lang="en-US" sz="2200" dirty="0" err="1"/>
              <a:t>của</a:t>
            </a:r>
            <a:r>
              <a:rPr lang="en-US" sz="2200" dirty="0"/>
              <a:t> </a:t>
            </a:r>
            <a:r>
              <a:rPr lang="en-US" sz="2200" dirty="0" err="1"/>
              <a:t>nghề</a:t>
            </a:r>
            <a:r>
              <a:rPr lang="en-US" sz="2200" dirty="0"/>
              <a:t> </a:t>
            </a:r>
            <a:r>
              <a:rPr lang="en-US" sz="2200" dirty="0" err="1"/>
              <a:t>dạy</a:t>
            </a:r>
            <a:r>
              <a:rPr lang="en-US" sz="2200" dirty="0"/>
              <a:t> </a:t>
            </a:r>
            <a:r>
              <a:rPr lang="en-US" sz="2200" dirty="0" err="1"/>
              <a:t>học</a:t>
            </a:r>
            <a:r>
              <a:rPr lang="en-US" sz="2200" dirty="0"/>
              <a:t> </a:t>
            </a:r>
            <a:r>
              <a:rPr lang="en-US" sz="2200" dirty="0" err="1"/>
              <a:t>và</a:t>
            </a:r>
            <a:r>
              <a:rPr lang="en-US" sz="2200" dirty="0"/>
              <a:t> </a:t>
            </a:r>
            <a:r>
              <a:rPr lang="en-US" sz="2200" dirty="0" err="1"/>
              <a:t>đặc</a:t>
            </a:r>
            <a:r>
              <a:rPr lang="en-US" sz="2200" dirty="0"/>
              <a:t> </a:t>
            </a:r>
            <a:r>
              <a:rPr lang="en-US" sz="2200" dirty="0" err="1"/>
              <a:t>thù</a:t>
            </a:r>
            <a:r>
              <a:rPr lang="en-US" sz="2200" dirty="0"/>
              <a:t> </a:t>
            </a:r>
            <a:r>
              <a:rPr lang="en-US" sz="2200" dirty="0" err="1"/>
              <a:t>của</a:t>
            </a:r>
            <a:r>
              <a:rPr lang="en-US" sz="2200" dirty="0"/>
              <a:t> </a:t>
            </a:r>
            <a:r>
              <a:rPr lang="en-US" sz="2200" dirty="0" err="1"/>
              <a:t>nhóm</a:t>
            </a:r>
            <a:r>
              <a:rPr lang="en-US" sz="2200" dirty="0"/>
              <a:t> </a:t>
            </a:r>
            <a:r>
              <a:rPr lang="en-US" sz="2200" dirty="0" err="1"/>
              <a:t>viên</a:t>
            </a:r>
            <a:r>
              <a:rPr lang="en-US" sz="2200" dirty="0"/>
              <a:t> </a:t>
            </a:r>
            <a:r>
              <a:rPr lang="en-US" sz="2200" dirty="0" err="1"/>
              <a:t>chức</a:t>
            </a:r>
            <a:r>
              <a:rPr lang="en-US" sz="2200" dirty="0"/>
              <a:t> </a:t>
            </a:r>
            <a:r>
              <a:rPr lang="en-US" sz="2200" dirty="0" err="1"/>
              <a:t>hỗ</a:t>
            </a:r>
            <a:r>
              <a:rPr lang="en-US" sz="2200" dirty="0"/>
              <a:t> </a:t>
            </a:r>
            <a:r>
              <a:rPr lang="en-US" sz="2200" dirty="0" err="1"/>
              <a:t>trợ</a:t>
            </a:r>
            <a:r>
              <a:rPr lang="en-US" sz="2200" dirty="0"/>
              <a:t> </a:t>
            </a:r>
            <a:r>
              <a:rPr lang="en-US" sz="2200" dirty="0" err="1"/>
              <a:t>công</a:t>
            </a:r>
            <a:r>
              <a:rPr lang="en-US" sz="2200" dirty="0"/>
              <a:t> </a:t>
            </a:r>
            <a:r>
              <a:rPr lang="en-US" sz="2200" dirty="0" err="1"/>
              <a:t>tác</a:t>
            </a:r>
            <a:r>
              <a:rPr lang="en-US" sz="2200" dirty="0"/>
              <a:t> </a:t>
            </a:r>
            <a:r>
              <a:rPr lang="en-US" sz="2200" dirty="0" err="1"/>
              <a:t>dạy</a:t>
            </a:r>
            <a:r>
              <a:rPr lang="en-US" sz="2200" dirty="0"/>
              <a:t> </a:t>
            </a:r>
            <a:r>
              <a:rPr lang="en-US" sz="2200" dirty="0" err="1"/>
              <a:t>học</a:t>
            </a:r>
            <a:r>
              <a:rPr lang="en-US" sz="2200" dirty="0"/>
              <a:t> </a:t>
            </a:r>
            <a:r>
              <a:rPr lang="en-US" sz="2200" dirty="0" err="1"/>
              <a:t>và</a:t>
            </a:r>
            <a:r>
              <a:rPr lang="en-US" sz="2200" dirty="0"/>
              <a:t> </a:t>
            </a:r>
            <a:r>
              <a:rPr lang="en-US" sz="2200" dirty="0" err="1"/>
              <a:t>giáo</a:t>
            </a:r>
            <a:r>
              <a:rPr lang="en-US" sz="2200" dirty="0"/>
              <a:t> </a:t>
            </a:r>
            <a:r>
              <a:rPr lang="en-US" sz="2200" dirty="0" err="1"/>
              <a:t>dục</a:t>
            </a:r>
            <a:r>
              <a:rPr lang="en-US" sz="2200" dirty="0"/>
              <a:t> </a:t>
            </a:r>
            <a:r>
              <a:rPr lang="en-US" sz="2200" dirty="0" err="1"/>
              <a:t>nên</a:t>
            </a:r>
            <a:r>
              <a:rPr lang="en-US" sz="2200" dirty="0"/>
              <a:t> </a:t>
            </a:r>
            <a:r>
              <a:rPr lang="en-US" sz="2200" dirty="0" err="1"/>
              <a:t>còn</a:t>
            </a:r>
            <a:r>
              <a:rPr lang="en-US" sz="2200" dirty="0"/>
              <a:t> </a:t>
            </a:r>
            <a:r>
              <a:rPr lang="en-US" sz="2200" dirty="0" err="1"/>
              <a:t>nhiều</a:t>
            </a:r>
            <a:r>
              <a:rPr lang="en-US" sz="2200" dirty="0"/>
              <a:t> </a:t>
            </a:r>
            <a:r>
              <a:rPr lang="en-US" sz="2200" dirty="0" err="1"/>
              <a:t>quy</a:t>
            </a:r>
            <a:r>
              <a:rPr lang="en-US" sz="2200" dirty="0"/>
              <a:t> </a:t>
            </a:r>
            <a:r>
              <a:rPr lang="en-US" sz="2200" dirty="0" err="1"/>
              <a:t>định</a:t>
            </a:r>
            <a:r>
              <a:rPr lang="en-US" sz="2200" dirty="0"/>
              <a:t> </a:t>
            </a:r>
            <a:r>
              <a:rPr lang="en-US" sz="2200" dirty="0" err="1"/>
              <a:t>ch</a:t>
            </a:r>
            <a:r>
              <a:rPr lang="vi-VN" sz="2200" dirty="0"/>
              <a:t>ư</a:t>
            </a:r>
            <a:r>
              <a:rPr lang="en-US" sz="2200" dirty="0"/>
              <a:t>a </a:t>
            </a:r>
            <a:r>
              <a:rPr lang="en-US" sz="2200" dirty="0" err="1"/>
              <a:t>phù</a:t>
            </a:r>
            <a:r>
              <a:rPr lang="en-US" sz="2200" dirty="0"/>
              <a:t> </a:t>
            </a:r>
            <a:r>
              <a:rPr lang="en-US" sz="2200" dirty="0" err="1"/>
              <a:t>hợp</a:t>
            </a:r>
            <a:r>
              <a:rPr lang="en-US" sz="2200" dirty="0"/>
              <a:t>.</a:t>
            </a:r>
          </a:p>
          <a:p>
            <a:pPr algn="just">
              <a:lnSpc>
                <a:spcPct val="130000"/>
              </a:lnSpc>
              <a:spcBef>
                <a:spcPts val="0"/>
              </a:spcBef>
              <a:buFontTx/>
              <a:buChar char="-"/>
            </a:pPr>
            <a:r>
              <a:rPr lang="en-US" sz="2200" dirty="0" err="1"/>
              <a:t>Bị</a:t>
            </a:r>
            <a:r>
              <a:rPr lang="en-US" sz="2200" dirty="0"/>
              <a:t> chi </a:t>
            </a:r>
            <a:r>
              <a:rPr lang="en-US" sz="2200" dirty="0" err="1"/>
              <a:t>phối</a:t>
            </a:r>
            <a:r>
              <a:rPr lang="en-US" sz="2200" dirty="0"/>
              <a:t> </a:t>
            </a:r>
            <a:r>
              <a:rPr lang="en-US" sz="2200" dirty="0" err="1"/>
              <a:t>bởi</a:t>
            </a:r>
            <a:r>
              <a:rPr lang="en-US" sz="2200" dirty="0"/>
              <a:t> </a:t>
            </a:r>
            <a:r>
              <a:rPr lang="en-US" sz="2200" dirty="0" err="1"/>
              <a:t>nhiều</a:t>
            </a:r>
            <a:r>
              <a:rPr lang="en-US" sz="2200" dirty="0"/>
              <a:t> </a:t>
            </a:r>
            <a:r>
              <a:rPr lang="en-US" sz="2200" dirty="0" err="1"/>
              <a:t>văn</a:t>
            </a:r>
            <a:r>
              <a:rPr lang="en-US" sz="2200" dirty="0"/>
              <a:t> </a:t>
            </a:r>
            <a:r>
              <a:rPr lang="en-US" sz="2200" dirty="0" err="1"/>
              <a:t>bản</a:t>
            </a:r>
            <a:r>
              <a:rPr lang="en-US" sz="2200" dirty="0"/>
              <a:t> </a:t>
            </a:r>
            <a:r>
              <a:rPr lang="en-US" sz="2200" dirty="0" err="1"/>
              <a:t>có</a:t>
            </a:r>
            <a:r>
              <a:rPr lang="en-US" sz="2200" dirty="0"/>
              <a:t> </a:t>
            </a:r>
            <a:r>
              <a:rPr lang="en-US" sz="2200" dirty="0" err="1"/>
              <a:t>tính</a:t>
            </a:r>
            <a:r>
              <a:rPr lang="en-US" sz="2200" dirty="0"/>
              <a:t> </a:t>
            </a:r>
            <a:r>
              <a:rPr lang="en-US" sz="2200" dirty="0" err="1"/>
              <a:t>pháp</a:t>
            </a:r>
            <a:r>
              <a:rPr lang="en-US" sz="2200" dirty="0"/>
              <a:t> </a:t>
            </a:r>
            <a:r>
              <a:rPr lang="en-US" sz="2200" dirty="0" err="1"/>
              <a:t>lý</a:t>
            </a:r>
            <a:r>
              <a:rPr lang="en-US" sz="2200" dirty="0"/>
              <a:t> </a:t>
            </a:r>
            <a:r>
              <a:rPr lang="en-US" sz="2200" dirty="0" err="1"/>
              <a:t>cao</a:t>
            </a:r>
            <a:r>
              <a:rPr lang="en-US" sz="2200" dirty="0"/>
              <a:t> h</a:t>
            </a:r>
            <a:r>
              <a:rPr lang="vi-VN" sz="2200" dirty="0"/>
              <a:t>ơ</a:t>
            </a:r>
            <a:r>
              <a:rPr lang="en-US" sz="2200" dirty="0"/>
              <a:t>n </a:t>
            </a:r>
            <a:r>
              <a:rPr lang="en-US" sz="2200" dirty="0" err="1"/>
              <a:t>thuộc</a:t>
            </a:r>
            <a:r>
              <a:rPr lang="en-US" sz="2200" dirty="0"/>
              <a:t> </a:t>
            </a:r>
            <a:r>
              <a:rPr lang="en-US" sz="2200" dirty="0" err="1"/>
              <a:t>thẩm</a:t>
            </a:r>
            <a:r>
              <a:rPr lang="en-US" sz="2200" dirty="0"/>
              <a:t> </a:t>
            </a:r>
            <a:r>
              <a:rPr lang="en-US" sz="2200" dirty="0" err="1"/>
              <a:t>quyền</a:t>
            </a:r>
            <a:r>
              <a:rPr lang="en-US" sz="2200" dirty="0"/>
              <a:t> ban </a:t>
            </a:r>
            <a:r>
              <a:rPr lang="en-US" sz="2200" dirty="0" err="1"/>
              <a:t>hành</a:t>
            </a:r>
            <a:r>
              <a:rPr lang="en-US" sz="2200" dirty="0"/>
              <a:t> </a:t>
            </a:r>
            <a:r>
              <a:rPr lang="en-US" sz="2200" dirty="0" err="1"/>
              <a:t>của</a:t>
            </a:r>
            <a:r>
              <a:rPr lang="en-US" sz="2200" dirty="0"/>
              <a:t> </a:t>
            </a:r>
            <a:r>
              <a:rPr lang="en-US" sz="2200" dirty="0" err="1"/>
              <a:t>Quốc</a:t>
            </a:r>
            <a:r>
              <a:rPr lang="en-US" sz="2200" dirty="0"/>
              <a:t> </a:t>
            </a:r>
            <a:r>
              <a:rPr lang="en-US" sz="2200" dirty="0" err="1"/>
              <a:t>hội</a:t>
            </a:r>
            <a:r>
              <a:rPr lang="en-US" sz="2200" dirty="0"/>
              <a:t>, </a:t>
            </a:r>
            <a:r>
              <a:rPr lang="en-US" sz="2200" dirty="0" err="1"/>
              <a:t>Chính</a:t>
            </a:r>
            <a:r>
              <a:rPr lang="en-US" sz="2200" dirty="0"/>
              <a:t> </a:t>
            </a:r>
            <a:r>
              <a:rPr lang="en-US" sz="2200" dirty="0" err="1"/>
              <a:t>phủ</a:t>
            </a:r>
            <a:r>
              <a:rPr lang="en-US" sz="2200" dirty="0"/>
              <a:t>, </a:t>
            </a:r>
            <a:r>
              <a:rPr lang="en-US" sz="2200" dirty="0" err="1"/>
              <a:t>các</a:t>
            </a:r>
            <a:r>
              <a:rPr lang="en-US" sz="2200" dirty="0"/>
              <a:t> </a:t>
            </a:r>
            <a:r>
              <a:rPr lang="en-US" sz="2200" dirty="0" err="1"/>
              <a:t>Bộ</a:t>
            </a:r>
            <a:r>
              <a:rPr lang="en-US" sz="2200" dirty="0"/>
              <a:t> </a:t>
            </a:r>
            <a:r>
              <a:rPr lang="en-US" sz="2200" dirty="0" err="1"/>
              <a:t>ngành</a:t>
            </a:r>
            <a:r>
              <a:rPr lang="en-US" sz="2200" dirty="0"/>
              <a:t> </a:t>
            </a:r>
            <a:r>
              <a:rPr lang="en-US" sz="2200" dirty="0" err="1"/>
              <a:t>khác</a:t>
            </a:r>
            <a:r>
              <a:rPr lang="en-US" sz="2200" dirty="0"/>
              <a:t>; </a:t>
            </a:r>
            <a:r>
              <a:rPr lang="en-US" sz="2200" dirty="0" err="1"/>
              <a:t>khi</a:t>
            </a:r>
            <a:r>
              <a:rPr lang="en-US" sz="2200" dirty="0"/>
              <a:t> </a:t>
            </a:r>
            <a:r>
              <a:rPr lang="en-US" sz="2200" dirty="0" err="1"/>
              <a:t>có</a:t>
            </a:r>
            <a:r>
              <a:rPr lang="en-US" sz="2200" dirty="0"/>
              <a:t> </a:t>
            </a:r>
            <a:r>
              <a:rPr lang="en-US" sz="2200" dirty="0" err="1"/>
              <a:t>sự</a:t>
            </a:r>
            <a:r>
              <a:rPr lang="en-US" sz="2200" dirty="0"/>
              <a:t> </a:t>
            </a:r>
            <a:r>
              <a:rPr lang="en-US" sz="2200" dirty="0" err="1"/>
              <a:t>điều</a:t>
            </a:r>
            <a:r>
              <a:rPr lang="en-US" sz="2200" dirty="0"/>
              <a:t> </a:t>
            </a:r>
            <a:r>
              <a:rPr lang="en-US" sz="2200" dirty="0" err="1"/>
              <a:t>chỉnh</a:t>
            </a:r>
            <a:r>
              <a:rPr lang="en-US" sz="2200" dirty="0"/>
              <a:t> </a:t>
            </a:r>
            <a:r>
              <a:rPr lang="en-US" sz="2200" dirty="0" err="1"/>
              <a:t>quy</a:t>
            </a:r>
            <a:r>
              <a:rPr lang="en-US" sz="2200" dirty="0"/>
              <a:t> </a:t>
            </a:r>
            <a:r>
              <a:rPr lang="en-US" sz="2200" dirty="0" err="1"/>
              <a:t>định</a:t>
            </a:r>
            <a:r>
              <a:rPr lang="en-US" sz="2200" dirty="0"/>
              <a:t> </a:t>
            </a:r>
            <a:r>
              <a:rPr lang="en-US" sz="2200" dirty="0" err="1"/>
              <a:t>tại</a:t>
            </a:r>
            <a:r>
              <a:rPr lang="en-US" sz="2200" dirty="0"/>
              <a:t> </a:t>
            </a:r>
            <a:r>
              <a:rPr lang="en-US" sz="2200" dirty="0" err="1"/>
              <a:t>các</a:t>
            </a:r>
            <a:r>
              <a:rPr lang="en-US" sz="2200" dirty="0"/>
              <a:t> </a:t>
            </a:r>
            <a:r>
              <a:rPr lang="en-US" sz="2200" dirty="0" err="1"/>
              <a:t>văn</a:t>
            </a:r>
            <a:r>
              <a:rPr lang="en-US" sz="2200" dirty="0"/>
              <a:t> </a:t>
            </a:r>
            <a:r>
              <a:rPr lang="en-US" sz="2200" dirty="0" err="1"/>
              <a:t>bản</a:t>
            </a:r>
            <a:r>
              <a:rPr lang="en-US" sz="2200" dirty="0"/>
              <a:t> </a:t>
            </a:r>
            <a:r>
              <a:rPr lang="en-US" sz="2200" dirty="0" err="1"/>
              <a:t>đó</a:t>
            </a:r>
            <a:r>
              <a:rPr lang="en-US" sz="2200" dirty="0"/>
              <a:t>, </a:t>
            </a:r>
            <a:r>
              <a:rPr lang="en-US" sz="2200" dirty="0" err="1"/>
              <a:t>Bộ</a:t>
            </a:r>
            <a:r>
              <a:rPr lang="en-US" sz="2200" dirty="0"/>
              <a:t> GDĐT </a:t>
            </a:r>
            <a:r>
              <a:rPr lang="en-US" sz="2200" dirty="0" err="1"/>
              <a:t>phải</a:t>
            </a:r>
            <a:r>
              <a:rPr lang="en-US" sz="2200" dirty="0"/>
              <a:t> </a:t>
            </a:r>
            <a:r>
              <a:rPr lang="en-US" sz="2200" dirty="0" err="1"/>
              <a:t>sửa</a:t>
            </a:r>
            <a:r>
              <a:rPr lang="en-US" sz="2200" dirty="0"/>
              <a:t> </a:t>
            </a:r>
            <a:r>
              <a:rPr lang="en-US" sz="2200" dirty="0" err="1"/>
              <a:t>đổi</a:t>
            </a:r>
            <a:r>
              <a:rPr lang="en-US" sz="2200" dirty="0"/>
              <a:t>, </a:t>
            </a:r>
            <a:r>
              <a:rPr lang="en-US" sz="2200" dirty="0" err="1"/>
              <a:t>bổ</a:t>
            </a:r>
            <a:r>
              <a:rPr lang="en-US" sz="2200" dirty="0"/>
              <a:t> sung </a:t>
            </a:r>
            <a:r>
              <a:rPr lang="en-US" sz="2200" dirty="0" err="1"/>
              <a:t>hoặc</a:t>
            </a:r>
            <a:r>
              <a:rPr lang="en-US" sz="2200" dirty="0"/>
              <a:t> </a:t>
            </a:r>
            <a:r>
              <a:rPr lang="en-US" sz="2200" dirty="0" err="1"/>
              <a:t>thay</a:t>
            </a:r>
            <a:r>
              <a:rPr lang="en-US" sz="2200" dirty="0"/>
              <a:t> </a:t>
            </a:r>
            <a:r>
              <a:rPr lang="en-US" sz="2200" dirty="0" err="1"/>
              <a:t>thế</a:t>
            </a:r>
            <a:r>
              <a:rPr lang="en-US" sz="2200" dirty="0"/>
              <a:t> </a:t>
            </a:r>
            <a:r>
              <a:rPr lang="en-US" sz="2200" dirty="0" err="1"/>
              <a:t>các</a:t>
            </a:r>
            <a:r>
              <a:rPr lang="en-US" sz="2200" dirty="0"/>
              <a:t> </a:t>
            </a:r>
            <a:r>
              <a:rPr lang="en-US" sz="2200" dirty="0" err="1"/>
              <a:t>văn</a:t>
            </a:r>
            <a:r>
              <a:rPr lang="en-US" sz="2200" dirty="0"/>
              <a:t> </a:t>
            </a:r>
            <a:r>
              <a:rPr lang="en-US" sz="2200" dirty="0" err="1"/>
              <a:t>bản</a:t>
            </a:r>
            <a:r>
              <a:rPr lang="en-US" sz="2200" dirty="0"/>
              <a:t> </a:t>
            </a:r>
            <a:r>
              <a:rPr lang="en-US" sz="2200" dirty="0" err="1"/>
              <a:t>có</a:t>
            </a:r>
            <a:r>
              <a:rPr lang="en-US" sz="2200" dirty="0"/>
              <a:t> </a:t>
            </a:r>
            <a:r>
              <a:rPr lang="en-US" sz="2200" dirty="0" err="1"/>
              <a:t>liên</a:t>
            </a:r>
            <a:r>
              <a:rPr lang="en-US" sz="2200" dirty="0"/>
              <a:t> </a:t>
            </a:r>
            <a:r>
              <a:rPr lang="en-US" sz="2200" dirty="0" err="1"/>
              <a:t>quan</a:t>
            </a:r>
            <a:r>
              <a:rPr lang="en-US" sz="2200" dirty="0"/>
              <a:t>.</a:t>
            </a:r>
          </a:p>
          <a:p>
            <a:pPr algn="just">
              <a:lnSpc>
                <a:spcPct val="130000"/>
              </a:lnSpc>
              <a:spcBef>
                <a:spcPts val="0"/>
              </a:spcBef>
              <a:buFontTx/>
              <a:buChar char="-"/>
            </a:pPr>
            <a:r>
              <a:rPr lang="en-US" sz="2200" dirty="0" err="1"/>
              <a:t>Việc</a:t>
            </a:r>
            <a:r>
              <a:rPr lang="en-US" sz="2200" dirty="0"/>
              <a:t> </a:t>
            </a:r>
            <a:r>
              <a:rPr lang="en-US" sz="2200" dirty="0" err="1"/>
              <a:t>góp</a:t>
            </a:r>
            <a:r>
              <a:rPr lang="en-US" sz="2200" dirty="0"/>
              <a:t> ý </a:t>
            </a:r>
            <a:r>
              <a:rPr lang="en-US" sz="2200" dirty="0" err="1"/>
              <a:t>dự</a:t>
            </a:r>
            <a:r>
              <a:rPr lang="en-US" sz="2200" dirty="0"/>
              <a:t> </a:t>
            </a:r>
            <a:r>
              <a:rPr lang="en-US" sz="2200" dirty="0" err="1"/>
              <a:t>thảo</a:t>
            </a:r>
            <a:r>
              <a:rPr lang="en-US" sz="2200" dirty="0"/>
              <a:t> </a:t>
            </a:r>
            <a:r>
              <a:rPr lang="en-US" sz="2200" dirty="0" err="1"/>
              <a:t>văn</a:t>
            </a:r>
            <a:r>
              <a:rPr lang="en-US" sz="2200" dirty="0"/>
              <a:t> </a:t>
            </a:r>
            <a:r>
              <a:rPr lang="en-US" sz="2200" dirty="0" err="1"/>
              <a:t>bản</a:t>
            </a:r>
            <a:r>
              <a:rPr lang="en-US" sz="2200" dirty="0"/>
              <a:t> </a:t>
            </a:r>
            <a:r>
              <a:rPr lang="en-US" sz="2200" dirty="0" err="1"/>
              <a:t>còn</a:t>
            </a:r>
            <a:r>
              <a:rPr lang="en-US" sz="2200" dirty="0"/>
              <a:t> </a:t>
            </a:r>
            <a:r>
              <a:rPr lang="en-US" sz="2200" dirty="0" err="1"/>
              <a:t>mang</a:t>
            </a:r>
            <a:r>
              <a:rPr lang="en-US" sz="2200" dirty="0"/>
              <a:t> </a:t>
            </a:r>
            <a:r>
              <a:rPr lang="en-US" sz="2200" dirty="0" err="1"/>
              <a:t>tính</a:t>
            </a:r>
            <a:r>
              <a:rPr lang="en-US" sz="2200" dirty="0"/>
              <a:t> </a:t>
            </a:r>
            <a:r>
              <a:rPr lang="en-US" sz="2200" dirty="0" err="1"/>
              <a:t>hình</a:t>
            </a:r>
            <a:r>
              <a:rPr lang="en-US" sz="2200" dirty="0"/>
              <a:t> </a:t>
            </a:r>
            <a:r>
              <a:rPr lang="en-US" sz="2200" dirty="0" err="1"/>
              <a:t>thức</a:t>
            </a:r>
            <a:r>
              <a:rPr lang="en-US" sz="2200" dirty="0"/>
              <a:t> </a:t>
            </a:r>
            <a:r>
              <a:rPr lang="en-US" sz="2200" dirty="0" err="1"/>
              <a:t>ảnh</a:t>
            </a:r>
            <a:r>
              <a:rPr lang="en-US" sz="2200" dirty="0"/>
              <a:t> h</a:t>
            </a:r>
            <a:r>
              <a:rPr lang="vi-VN" sz="2200" dirty="0"/>
              <a:t>ư</a:t>
            </a:r>
            <a:r>
              <a:rPr lang="en-US" sz="2200" dirty="0" err="1"/>
              <a:t>ởng</a:t>
            </a:r>
            <a:r>
              <a:rPr lang="en-US" sz="2200" dirty="0"/>
              <a:t> </a:t>
            </a:r>
            <a:r>
              <a:rPr lang="en-US" sz="2200" dirty="0" err="1"/>
              <a:t>đến</a:t>
            </a:r>
            <a:r>
              <a:rPr lang="en-US" sz="2200" dirty="0"/>
              <a:t> </a:t>
            </a:r>
            <a:r>
              <a:rPr lang="en-US" sz="2200" dirty="0" err="1"/>
              <a:t>tính</a:t>
            </a:r>
            <a:r>
              <a:rPr lang="en-US" sz="2200" dirty="0"/>
              <a:t> </a:t>
            </a:r>
            <a:r>
              <a:rPr lang="en-US" sz="2200" dirty="0" err="1"/>
              <a:t>phù</a:t>
            </a:r>
            <a:r>
              <a:rPr lang="en-US" sz="2200" dirty="0"/>
              <a:t> </a:t>
            </a:r>
            <a:r>
              <a:rPr lang="en-US" sz="2200" dirty="0" err="1"/>
              <a:t>hợp</a:t>
            </a:r>
            <a:r>
              <a:rPr lang="en-US" sz="2200" dirty="0"/>
              <a:t> </a:t>
            </a:r>
            <a:r>
              <a:rPr lang="en-US" sz="2200" dirty="0" err="1"/>
              <a:t>của</a:t>
            </a:r>
            <a:r>
              <a:rPr lang="en-US" sz="2200" dirty="0"/>
              <a:t> </a:t>
            </a:r>
            <a:r>
              <a:rPr lang="en-US" sz="2200" dirty="0" err="1"/>
              <a:t>các</a:t>
            </a:r>
            <a:r>
              <a:rPr lang="en-US" sz="2200" dirty="0"/>
              <a:t> </a:t>
            </a:r>
            <a:r>
              <a:rPr lang="en-US" sz="2200" dirty="0" err="1"/>
              <a:t>quy</a:t>
            </a:r>
            <a:r>
              <a:rPr lang="en-US" sz="2200" dirty="0"/>
              <a:t> </a:t>
            </a:r>
            <a:r>
              <a:rPr lang="en-US" sz="2200" dirty="0" err="1"/>
              <a:t>định</a:t>
            </a:r>
            <a:r>
              <a:rPr lang="en-US" sz="2200" dirty="0"/>
              <a:t> </a:t>
            </a:r>
            <a:r>
              <a:rPr lang="en-US" sz="2200" dirty="0" err="1"/>
              <a:t>trong</a:t>
            </a:r>
            <a:r>
              <a:rPr lang="en-US" sz="2200" dirty="0"/>
              <a:t> </a:t>
            </a:r>
            <a:r>
              <a:rPr lang="en-US" sz="2200" dirty="0" err="1"/>
              <a:t>quá</a:t>
            </a:r>
            <a:r>
              <a:rPr lang="en-US" sz="2200" dirty="0"/>
              <a:t> </a:t>
            </a:r>
            <a:r>
              <a:rPr lang="en-US" sz="2200" dirty="0" err="1"/>
              <a:t>trình</a:t>
            </a:r>
            <a:r>
              <a:rPr lang="en-US" sz="2200" dirty="0"/>
              <a:t> </a:t>
            </a:r>
            <a:r>
              <a:rPr lang="en-US" sz="2200" dirty="0" err="1"/>
              <a:t>triển</a:t>
            </a:r>
            <a:r>
              <a:rPr lang="en-US" sz="2200" dirty="0"/>
              <a:t> </a:t>
            </a:r>
            <a:r>
              <a:rPr lang="en-US" sz="2200" dirty="0" err="1"/>
              <a:t>khai</a:t>
            </a:r>
            <a:r>
              <a:rPr lang="en-US" sz="2200" dirty="0"/>
              <a:t> </a:t>
            </a:r>
            <a:r>
              <a:rPr lang="en-US" sz="2200" dirty="0" err="1"/>
              <a:t>thực</a:t>
            </a:r>
            <a:r>
              <a:rPr lang="en-US" sz="2200" dirty="0"/>
              <a:t> </a:t>
            </a:r>
            <a:r>
              <a:rPr lang="en-US" sz="2200" dirty="0" err="1" smtClean="0"/>
              <a:t>hiện</a:t>
            </a:r>
            <a:r>
              <a:rPr lang="en-US" sz="2200" dirty="0" smtClean="0"/>
              <a:t> (</a:t>
            </a:r>
            <a:r>
              <a:rPr lang="en-US" sz="2200" dirty="0" err="1" smtClean="0"/>
              <a:t>khi</a:t>
            </a:r>
            <a:r>
              <a:rPr lang="en-US" sz="2200" dirty="0" smtClean="0"/>
              <a:t> </a:t>
            </a:r>
            <a:r>
              <a:rPr lang="en-US" sz="2200" dirty="0" err="1" smtClean="0"/>
              <a:t>đăng</a:t>
            </a:r>
            <a:r>
              <a:rPr lang="en-US" sz="2200" dirty="0" smtClean="0"/>
              <a:t> </a:t>
            </a:r>
            <a:r>
              <a:rPr lang="en-US" sz="2200" dirty="0" err="1" smtClean="0"/>
              <a:t>mạng</a:t>
            </a:r>
            <a:r>
              <a:rPr lang="en-US" sz="2200" dirty="0" smtClean="0"/>
              <a:t> </a:t>
            </a:r>
            <a:r>
              <a:rPr lang="en-US" sz="2200" dirty="0" err="1" smtClean="0"/>
              <a:t>chỉ</a:t>
            </a:r>
            <a:r>
              <a:rPr lang="en-US" sz="2200" dirty="0" smtClean="0"/>
              <a:t> </a:t>
            </a:r>
            <a:r>
              <a:rPr lang="en-US" sz="2200" dirty="0" err="1" smtClean="0"/>
              <a:t>nhận</a:t>
            </a:r>
            <a:r>
              <a:rPr lang="en-US" sz="2200" dirty="0" smtClean="0"/>
              <a:t> </a:t>
            </a:r>
            <a:r>
              <a:rPr lang="en-US" sz="2200" dirty="0" err="1" smtClean="0"/>
              <a:t>được</a:t>
            </a:r>
            <a:r>
              <a:rPr lang="en-US" sz="2200" dirty="0" smtClean="0"/>
              <a:t> </a:t>
            </a:r>
            <a:r>
              <a:rPr lang="en-US" sz="2200" dirty="0" err="1" smtClean="0"/>
              <a:t>số</a:t>
            </a:r>
            <a:r>
              <a:rPr lang="en-US" sz="2200" dirty="0" smtClean="0"/>
              <a:t> </a:t>
            </a:r>
            <a:r>
              <a:rPr lang="en-US" sz="2200" dirty="0" err="1" smtClean="0"/>
              <a:t>ít</a:t>
            </a:r>
            <a:r>
              <a:rPr lang="en-US" sz="2200" dirty="0" smtClean="0"/>
              <a:t> </a:t>
            </a:r>
            <a:r>
              <a:rPr lang="en-US" sz="2200" dirty="0" err="1" smtClean="0"/>
              <a:t>các</a:t>
            </a:r>
            <a:r>
              <a:rPr lang="en-US" sz="2200" dirty="0" smtClean="0"/>
              <a:t> </a:t>
            </a:r>
            <a:r>
              <a:rPr lang="en-US" sz="2200" dirty="0" err="1" smtClean="0"/>
              <a:t>góp</a:t>
            </a:r>
            <a:r>
              <a:rPr lang="en-US" sz="2200" dirty="0" smtClean="0"/>
              <a:t> ý, </a:t>
            </a:r>
            <a:r>
              <a:rPr lang="en-US" sz="2200" dirty="0" err="1" smtClean="0"/>
              <a:t>gửi</a:t>
            </a:r>
            <a:r>
              <a:rPr lang="en-US" sz="2200" dirty="0" smtClean="0"/>
              <a:t> </a:t>
            </a:r>
            <a:r>
              <a:rPr lang="en-US" sz="2200" dirty="0" err="1" smtClean="0"/>
              <a:t>xin</a:t>
            </a:r>
            <a:r>
              <a:rPr lang="en-US" sz="2200" dirty="0" smtClean="0"/>
              <a:t> ý </a:t>
            </a:r>
            <a:r>
              <a:rPr lang="en-US" sz="2200" dirty="0" err="1" smtClean="0"/>
              <a:t>kiến</a:t>
            </a:r>
            <a:r>
              <a:rPr lang="en-US" sz="2200" dirty="0" smtClean="0"/>
              <a:t> </a:t>
            </a:r>
            <a:r>
              <a:rPr lang="en-US" sz="2200" dirty="0" err="1" smtClean="0"/>
              <a:t>bằng</a:t>
            </a:r>
            <a:r>
              <a:rPr lang="en-US" sz="2200" dirty="0" smtClean="0"/>
              <a:t> </a:t>
            </a:r>
            <a:r>
              <a:rPr lang="en-US" sz="2200" dirty="0" err="1" smtClean="0"/>
              <a:t>văn</a:t>
            </a:r>
            <a:r>
              <a:rPr lang="en-US" sz="2200" dirty="0" smtClean="0"/>
              <a:t> </a:t>
            </a:r>
            <a:r>
              <a:rPr lang="en-US" sz="2200" dirty="0" err="1" smtClean="0"/>
              <a:t>bản</a:t>
            </a:r>
            <a:r>
              <a:rPr lang="en-US" sz="2200" dirty="0" smtClean="0"/>
              <a:t> </a:t>
            </a:r>
            <a:r>
              <a:rPr lang="en-US" sz="2200" dirty="0" err="1" smtClean="0"/>
              <a:t>đa</a:t>
            </a:r>
            <a:r>
              <a:rPr lang="en-US" sz="2200" dirty="0" smtClean="0"/>
              <a:t> </a:t>
            </a:r>
            <a:r>
              <a:rPr lang="en-US" sz="2200" dirty="0" err="1" smtClean="0"/>
              <a:t>số</a:t>
            </a:r>
            <a:r>
              <a:rPr lang="en-US" sz="2200" dirty="0" smtClean="0"/>
              <a:t> </a:t>
            </a:r>
            <a:r>
              <a:rPr lang="en-US" sz="2200" dirty="0" err="1" smtClean="0"/>
              <a:t>nhất</a:t>
            </a:r>
            <a:r>
              <a:rPr lang="en-US" sz="2200" dirty="0" smtClean="0"/>
              <a:t> </a:t>
            </a:r>
            <a:r>
              <a:rPr lang="en-US" sz="2200" dirty="0" err="1" smtClean="0"/>
              <a:t>trí</a:t>
            </a:r>
            <a:r>
              <a:rPr lang="en-US" sz="2200" dirty="0" smtClean="0"/>
              <a:t>,…).</a:t>
            </a:r>
            <a:endParaRPr lang="en-US" sz="2200" dirty="0"/>
          </a:p>
          <a:p>
            <a:pPr algn="just">
              <a:lnSpc>
                <a:spcPct val="130000"/>
              </a:lnSpc>
              <a:spcBef>
                <a:spcPts val="0"/>
              </a:spcBef>
              <a:buFontTx/>
              <a:buChar char="-"/>
            </a:pPr>
            <a:r>
              <a:rPr lang="en-US" sz="2200" dirty="0" err="1"/>
              <a:t>Quá</a:t>
            </a:r>
            <a:r>
              <a:rPr lang="en-US" sz="2200" dirty="0"/>
              <a:t> </a:t>
            </a:r>
            <a:r>
              <a:rPr lang="en-US" sz="2200" dirty="0" err="1"/>
              <a:t>trình</a:t>
            </a:r>
            <a:r>
              <a:rPr lang="en-US" sz="2200" dirty="0"/>
              <a:t> </a:t>
            </a:r>
            <a:r>
              <a:rPr lang="en-US" sz="2200" dirty="0" err="1"/>
              <a:t>xây</a:t>
            </a:r>
            <a:r>
              <a:rPr lang="en-US" sz="2200" dirty="0"/>
              <a:t> </a:t>
            </a:r>
            <a:r>
              <a:rPr lang="en-US" sz="2200" dirty="0" err="1"/>
              <a:t>dựng</a:t>
            </a:r>
            <a:r>
              <a:rPr lang="en-US" sz="2200" dirty="0"/>
              <a:t> </a:t>
            </a:r>
            <a:r>
              <a:rPr lang="en-US" sz="2200" dirty="0" err="1"/>
              <a:t>còn</a:t>
            </a:r>
            <a:r>
              <a:rPr lang="en-US" sz="2200" dirty="0"/>
              <a:t> </a:t>
            </a:r>
            <a:r>
              <a:rPr lang="en-US" sz="2200" dirty="0" err="1"/>
              <a:t>phụ</a:t>
            </a:r>
            <a:r>
              <a:rPr lang="en-US" sz="2200" dirty="0"/>
              <a:t> </a:t>
            </a:r>
            <a:r>
              <a:rPr lang="en-US" sz="2200" dirty="0" err="1"/>
              <a:t>thuộc</a:t>
            </a:r>
            <a:r>
              <a:rPr lang="en-US" sz="2200" dirty="0"/>
              <a:t> </a:t>
            </a:r>
            <a:r>
              <a:rPr lang="en-US" sz="2200" dirty="0" err="1"/>
              <a:t>vào</a:t>
            </a:r>
            <a:r>
              <a:rPr lang="en-US" sz="2200" dirty="0"/>
              <a:t> ý </a:t>
            </a:r>
            <a:r>
              <a:rPr lang="en-US" sz="2200" dirty="0" err="1"/>
              <a:t>kiến</a:t>
            </a:r>
            <a:r>
              <a:rPr lang="en-US" sz="2200" dirty="0"/>
              <a:t> </a:t>
            </a:r>
            <a:r>
              <a:rPr lang="en-US" sz="2200" dirty="0" err="1"/>
              <a:t>của</a:t>
            </a:r>
            <a:r>
              <a:rPr lang="en-US" sz="2200" dirty="0"/>
              <a:t> </a:t>
            </a:r>
            <a:r>
              <a:rPr lang="en-US" sz="2200" dirty="0" err="1"/>
              <a:t>các</a:t>
            </a:r>
            <a:r>
              <a:rPr lang="en-US" sz="2200" dirty="0"/>
              <a:t> </a:t>
            </a:r>
            <a:r>
              <a:rPr lang="en-US" sz="2200" dirty="0" err="1"/>
              <a:t>Bộ</a:t>
            </a:r>
            <a:r>
              <a:rPr lang="en-US" sz="2200" dirty="0"/>
              <a:t>, </a:t>
            </a:r>
            <a:r>
              <a:rPr lang="en-US" sz="2200" dirty="0" err="1"/>
              <a:t>ngành</a:t>
            </a:r>
            <a:r>
              <a:rPr lang="en-US" sz="2200" dirty="0"/>
              <a:t> </a:t>
            </a:r>
            <a:r>
              <a:rPr lang="en-US" sz="2200" dirty="0" err="1"/>
              <a:t>nên</a:t>
            </a:r>
            <a:r>
              <a:rPr lang="en-US" sz="2200" dirty="0"/>
              <a:t> </a:t>
            </a:r>
            <a:r>
              <a:rPr lang="en-US" sz="2200" dirty="0" err="1"/>
              <a:t>ảnh</a:t>
            </a:r>
            <a:r>
              <a:rPr lang="en-US" sz="2200" dirty="0"/>
              <a:t> h</a:t>
            </a:r>
            <a:r>
              <a:rPr lang="vi-VN" sz="2200" dirty="0"/>
              <a:t>ư</a:t>
            </a:r>
            <a:r>
              <a:rPr lang="en-US" sz="2200" dirty="0" err="1"/>
              <a:t>ởng</a:t>
            </a:r>
            <a:r>
              <a:rPr lang="en-US" sz="2200" dirty="0"/>
              <a:t> </a:t>
            </a:r>
            <a:r>
              <a:rPr lang="en-US" sz="2200" dirty="0" err="1"/>
              <a:t>đến</a:t>
            </a:r>
            <a:r>
              <a:rPr lang="en-US" sz="2200" dirty="0"/>
              <a:t> </a:t>
            </a:r>
            <a:r>
              <a:rPr lang="en-US" sz="2200" dirty="0" err="1"/>
              <a:t>tiến</a:t>
            </a:r>
            <a:r>
              <a:rPr lang="en-US" sz="2200" dirty="0"/>
              <a:t> </a:t>
            </a:r>
            <a:r>
              <a:rPr lang="en-US" sz="2200" dirty="0" err="1"/>
              <a:t>độ</a:t>
            </a:r>
            <a:r>
              <a:rPr lang="en-US" sz="2200" dirty="0"/>
              <a:t> </a:t>
            </a:r>
            <a:r>
              <a:rPr lang="en-US" sz="2200" dirty="0" err="1"/>
              <a:t>soạn</a:t>
            </a:r>
            <a:r>
              <a:rPr lang="en-US" sz="2200" dirty="0"/>
              <a:t> </a:t>
            </a:r>
            <a:r>
              <a:rPr lang="en-US" sz="2200" dirty="0" err="1"/>
              <a:t>thảo</a:t>
            </a:r>
            <a:r>
              <a:rPr lang="en-US" sz="2200" dirty="0"/>
              <a:t> </a:t>
            </a:r>
            <a:r>
              <a:rPr lang="en-US" sz="2200" dirty="0" err="1"/>
              <a:t>hoặc</a:t>
            </a:r>
            <a:r>
              <a:rPr lang="en-US" sz="2200" dirty="0"/>
              <a:t> </a:t>
            </a:r>
            <a:r>
              <a:rPr lang="en-US" sz="2200" dirty="0" err="1"/>
              <a:t>nảy</a:t>
            </a:r>
            <a:r>
              <a:rPr lang="en-US" sz="2200" dirty="0"/>
              <a:t> </a:t>
            </a:r>
            <a:r>
              <a:rPr lang="en-US" sz="2200" dirty="0" err="1"/>
              <a:t>sinh</a:t>
            </a:r>
            <a:r>
              <a:rPr lang="en-US" sz="2200" dirty="0"/>
              <a:t> </a:t>
            </a:r>
            <a:r>
              <a:rPr lang="en-US" sz="2200" dirty="0" err="1"/>
              <a:t>các</a:t>
            </a:r>
            <a:r>
              <a:rPr lang="en-US" sz="2200" dirty="0"/>
              <a:t> ý </a:t>
            </a:r>
            <a:r>
              <a:rPr lang="en-US" sz="2200" dirty="0" err="1"/>
              <a:t>kiến</a:t>
            </a:r>
            <a:r>
              <a:rPr lang="en-US" sz="2200" dirty="0"/>
              <a:t> </a:t>
            </a:r>
            <a:r>
              <a:rPr lang="en-US" sz="2200" dirty="0" err="1"/>
              <a:t>trái</a:t>
            </a:r>
            <a:r>
              <a:rPr lang="en-US" sz="2200" dirty="0"/>
              <a:t> </a:t>
            </a:r>
            <a:r>
              <a:rPr lang="en-US" sz="2200" dirty="0" err="1"/>
              <a:t>chiều</a:t>
            </a:r>
            <a:r>
              <a:rPr lang="en-US" sz="2200" dirty="0" smtClean="0"/>
              <a:t>.</a:t>
            </a:r>
            <a:endParaRPr lang="en-US" sz="2200" dirty="0"/>
          </a:p>
        </p:txBody>
      </p:sp>
    </p:spTree>
    <p:extLst>
      <p:ext uri="{BB962C8B-B14F-4D97-AF65-F5344CB8AC3E}">
        <p14:creationId xmlns:p14="http://schemas.microsoft.com/office/powerpoint/2010/main" val="487358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17C77-D795-4DE4-BF83-0E19CC8CD451}"/>
              </a:ext>
            </a:extLst>
          </p:cNvPr>
          <p:cNvSpPr>
            <a:spLocks noGrp="1"/>
          </p:cNvSpPr>
          <p:nvPr>
            <p:ph type="title"/>
          </p:nvPr>
        </p:nvSpPr>
        <p:spPr>
          <a:xfrm>
            <a:off x="838200" y="253613"/>
            <a:ext cx="10515600" cy="660787"/>
          </a:xfrm>
        </p:spPr>
        <p:txBody>
          <a:bodyPr>
            <a:normAutofit/>
          </a:bodyPr>
          <a:lstStyle/>
          <a:p>
            <a:pPr algn="ctr">
              <a:lnSpc>
                <a:spcPct val="120000"/>
              </a:lnSpc>
            </a:pPr>
            <a:r>
              <a:rPr lang="en-US" sz="2500" b="1" dirty="0">
                <a:latin typeface="Tahoma" panose="020B0604030504040204" pitchFamily="34" charset="0"/>
                <a:ea typeface="Tahoma" panose="020B0604030504040204" pitchFamily="34" charset="0"/>
                <a:cs typeface="Tahoma" panose="020B0604030504040204" pitchFamily="34" charset="0"/>
              </a:rPr>
              <a:t>THUẬN LỢI VÀ KHÓ KHĂN KHI XÂY DỰNG VĂN BẢN</a:t>
            </a:r>
            <a:endParaRPr lang="en-US" sz="2500" b="1"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395D6BF3-F3D8-40FA-A111-E05717AB4926}"/>
              </a:ext>
            </a:extLst>
          </p:cNvPr>
          <p:cNvSpPr>
            <a:spLocks noGrp="1"/>
          </p:cNvSpPr>
          <p:nvPr>
            <p:ph idx="1"/>
          </p:nvPr>
        </p:nvSpPr>
        <p:spPr>
          <a:xfrm>
            <a:off x="434897" y="1200727"/>
            <a:ext cx="11318487" cy="5403659"/>
          </a:xfrm>
        </p:spPr>
        <p:txBody>
          <a:bodyPr>
            <a:noAutofit/>
          </a:bodyPr>
          <a:lstStyle/>
          <a:p>
            <a:pPr marL="0" indent="0" algn="just">
              <a:lnSpc>
                <a:spcPct val="130000"/>
              </a:lnSpc>
              <a:spcBef>
                <a:spcPts val="0"/>
              </a:spcBef>
              <a:buNone/>
            </a:pP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2. </a:t>
            </a:r>
            <a:r>
              <a:rPr lang="en-US" sz="2200" b="1" i="1" dirty="0" err="1">
                <a:solidFill>
                  <a:srgbClr val="0000FF"/>
                </a:solidFill>
                <a:latin typeface="Tahoma" panose="020B0604030504040204" pitchFamily="34" charset="0"/>
                <a:ea typeface="Tahoma" panose="020B0604030504040204" pitchFamily="34" charset="0"/>
                <a:cs typeface="Tahoma" panose="020B0604030504040204" pitchFamily="34" charset="0"/>
              </a:rPr>
              <a:t>Khó</a:t>
            </a:r>
            <a:r>
              <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khăn</a:t>
            </a:r>
            <a:r>
              <a:rPr lang="en-US" sz="2200" b="1" i="1" dirty="0" smtClean="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200" b="1" i="1" dirty="0" err="1" smtClean="0">
                <a:solidFill>
                  <a:srgbClr val="0000FF"/>
                </a:solidFill>
                <a:latin typeface="Tahoma" panose="020B0604030504040204" pitchFamily="34" charset="0"/>
                <a:ea typeface="Tahoma" panose="020B0604030504040204" pitchFamily="34" charset="0"/>
                <a:cs typeface="Tahoma" panose="020B0604030504040204" pitchFamily="34" charset="0"/>
              </a:rPr>
              <a:t>tiếp</a:t>
            </a:r>
            <a:r>
              <a:rPr lang="en-US" sz="2200" b="1" i="1" dirty="0" smtClean="0">
                <a:solidFill>
                  <a:srgbClr val="0000FF"/>
                </a:solidFill>
                <a:latin typeface="Tahoma" panose="020B0604030504040204" pitchFamily="34" charset="0"/>
                <a:ea typeface="Tahoma" panose="020B0604030504040204" pitchFamily="34" charset="0"/>
                <a:cs typeface="Tahoma" panose="020B0604030504040204" pitchFamily="34" charset="0"/>
              </a:rPr>
              <a:t>)</a:t>
            </a:r>
            <a:endParaRPr lang="en-US" sz="2200" b="1" i="1"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algn="just">
              <a:lnSpc>
                <a:spcPct val="130000"/>
              </a:lnSpc>
              <a:spcBef>
                <a:spcPts val="0"/>
              </a:spcBef>
              <a:buFontTx/>
              <a:buChar char="-"/>
            </a:pPr>
            <a:r>
              <a:rPr lang="en-US" sz="2200" dirty="0" err="1" smtClean="0"/>
              <a:t>Mong</a:t>
            </a:r>
            <a:r>
              <a:rPr lang="en-US" sz="2200" dirty="0" smtClean="0"/>
              <a:t> </a:t>
            </a:r>
            <a:r>
              <a:rPr lang="en-US" sz="2200" dirty="0" err="1" smtClean="0"/>
              <a:t>đợi</a:t>
            </a:r>
            <a:r>
              <a:rPr lang="en-US" sz="2200" dirty="0" smtClean="0"/>
              <a:t> </a:t>
            </a:r>
            <a:r>
              <a:rPr lang="en-US" sz="2200" dirty="0" err="1" smtClean="0"/>
              <a:t>của</a:t>
            </a:r>
            <a:r>
              <a:rPr lang="en-US" sz="2200" dirty="0" smtClean="0"/>
              <a:t> </a:t>
            </a:r>
            <a:r>
              <a:rPr lang="en-US" sz="2200" dirty="0" err="1" smtClean="0"/>
              <a:t>xã</a:t>
            </a:r>
            <a:r>
              <a:rPr lang="en-US" sz="2200" dirty="0" smtClean="0"/>
              <a:t> </a:t>
            </a:r>
            <a:r>
              <a:rPr lang="en-US" sz="2200" dirty="0" err="1" smtClean="0"/>
              <a:t>hội</a:t>
            </a:r>
            <a:r>
              <a:rPr lang="en-US" sz="2200" dirty="0" smtClean="0"/>
              <a:t> </a:t>
            </a:r>
            <a:r>
              <a:rPr lang="en-US" sz="2200" dirty="0" err="1" smtClean="0"/>
              <a:t>lớn</a:t>
            </a:r>
            <a:r>
              <a:rPr lang="en-US" sz="2200" dirty="0" smtClean="0"/>
              <a:t> </a:t>
            </a:r>
            <a:r>
              <a:rPr lang="en-US" sz="2200" dirty="0" err="1" smtClean="0"/>
              <a:t>nhưng</a:t>
            </a:r>
            <a:r>
              <a:rPr lang="en-US" sz="2200" dirty="0" smtClean="0"/>
              <a:t> </a:t>
            </a:r>
            <a:r>
              <a:rPr lang="en-US" sz="2200" dirty="0" err="1" smtClean="0"/>
              <a:t>việc</a:t>
            </a:r>
            <a:r>
              <a:rPr lang="en-US" sz="2200" dirty="0" smtClean="0"/>
              <a:t> ban </a:t>
            </a:r>
            <a:r>
              <a:rPr lang="en-US" sz="2200" dirty="0" err="1" smtClean="0"/>
              <a:t>hành</a:t>
            </a:r>
            <a:r>
              <a:rPr lang="en-US" sz="2200" dirty="0" smtClean="0"/>
              <a:t> VBQPPL </a:t>
            </a:r>
            <a:r>
              <a:rPr lang="en-US" sz="2200" dirty="0" err="1" smtClean="0"/>
              <a:t>phụ</a:t>
            </a:r>
            <a:r>
              <a:rPr lang="en-US" sz="2200" dirty="0" smtClean="0"/>
              <a:t> </a:t>
            </a:r>
            <a:r>
              <a:rPr lang="en-US" sz="2200" dirty="0" err="1" smtClean="0"/>
              <a:t>thuộc</a:t>
            </a:r>
            <a:r>
              <a:rPr lang="en-US" sz="2200" dirty="0" smtClean="0"/>
              <a:t> </a:t>
            </a:r>
            <a:r>
              <a:rPr lang="en-US" sz="2200" dirty="0" err="1" smtClean="0"/>
              <a:t>vào</a:t>
            </a:r>
            <a:r>
              <a:rPr lang="en-US" sz="2200" dirty="0" smtClean="0"/>
              <a:t> </a:t>
            </a:r>
            <a:r>
              <a:rPr lang="en-US" sz="2200" dirty="0" err="1" smtClean="0"/>
              <a:t>các</a:t>
            </a:r>
            <a:r>
              <a:rPr lang="en-US" sz="2200" dirty="0" smtClean="0"/>
              <a:t> </a:t>
            </a:r>
            <a:r>
              <a:rPr lang="en-US" sz="2200" dirty="0" err="1" smtClean="0"/>
              <a:t>quy</a:t>
            </a:r>
            <a:r>
              <a:rPr lang="en-US" sz="2200" dirty="0" smtClean="0"/>
              <a:t> </a:t>
            </a:r>
            <a:r>
              <a:rPr lang="en-US" sz="2200" dirty="0" err="1" smtClean="0"/>
              <a:t>định</a:t>
            </a:r>
            <a:r>
              <a:rPr lang="en-US" sz="2200" dirty="0" smtClean="0"/>
              <a:t> </a:t>
            </a:r>
            <a:r>
              <a:rPr lang="en-US" sz="2200" dirty="0" err="1" smtClean="0"/>
              <a:t>tại</a:t>
            </a:r>
            <a:r>
              <a:rPr lang="en-US" sz="2200" dirty="0" smtClean="0"/>
              <a:t> </a:t>
            </a:r>
            <a:r>
              <a:rPr lang="en-US" sz="2200" dirty="0" err="1" smtClean="0"/>
              <a:t>các</a:t>
            </a:r>
            <a:r>
              <a:rPr lang="en-US" sz="2200" dirty="0" smtClean="0"/>
              <a:t> </a:t>
            </a:r>
            <a:r>
              <a:rPr lang="en-US" sz="2200" dirty="0" err="1" smtClean="0"/>
              <a:t>văn</a:t>
            </a:r>
            <a:r>
              <a:rPr lang="en-US" sz="2200" dirty="0" smtClean="0"/>
              <a:t> </a:t>
            </a:r>
            <a:r>
              <a:rPr lang="en-US" sz="2200" dirty="0" err="1" smtClean="0"/>
              <a:t>bản</a:t>
            </a:r>
            <a:r>
              <a:rPr lang="en-US" sz="2200" dirty="0" smtClean="0"/>
              <a:t> </a:t>
            </a:r>
            <a:r>
              <a:rPr lang="en-US" sz="2200" dirty="0" err="1" smtClean="0"/>
              <a:t>có</a:t>
            </a:r>
            <a:r>
              <a:rPr lang="en-US" sz="2200" dirty="0" smtClean="0"/>
              <a:t> </a:t>
            </a:r>
            <a:r>
              <a:rPr lang="en-US" sz="2200" dirty="0" err="1" smtClean="0"/>
              <a:t>tính</a:t>
            </a:r>
            <a:r>
              <a:rPr lang="en-US" sz="2200" dirty="0" smtClean="0"/>
              <a:t> </a:t>
            </a:r>
            <a:r>
              <a:rPr lang="en-US" sz="2200" dirty="0" err="1" smtClean="0"/>
              <a:t>pháp</a:t>
            </a:r>
            <a:r>
              <a:rPr lang="en-US" sz="2200" dirty="0" smtClean="0"/>
              <a:t> </a:t>
            </a:r>
            <a:r>
              <a:rPr lang="en-US" sz="2200" dirty="0" err="1" smtClean="0"/>
              <a:t>lý</a:t>
            </a:r>
            <a:r>
              <a:rPr lang="en-US" sz="2200" dirty="0" smtClean="0"/>
              <a:t> </a:t>
            </a:r>
            <a:r>
              <a:rPr lang="en-US" sz="2200" dirty="0" err="1" smtClean="0"/>
              <a:t>cao</a:t>
            </a:r>
            <a:r>
              <a:rPr lang="en-US" sz="2200" dirty="0" smtClean="0"/>
              <a:t> </a:t>
            </a:r>
            <a:r>
              <a:rPr lang="en-US" sz="2200" dirty="0" err="1" smtClean="0"/>
              <a:t>hơn</a:t>
            </a:r>
            <a:r>
              <a:rPr lang="en-US" sz="2200" dirty="0" smtClean="0"/>
              <a:t> </a:t>
            </a:r>
            <a:r>
              <a:rPr lang="en-US" sz="2200" dirty="0" err="1" smtClean="0"/>
              <a:t>và</a:t>
            </a:r>
            <a:r>
              <a:rPr lang="en-US" sz="2200" dirty="0" smtClean="0"/>
              <a:t> </a:t>
            </a:r>
            <a:r>
              <a:rPr lang="en-US" sz="2200" dirty="0" err="1" smtClean="0"/>
              <a:t>thẩm</a:t>
            </a:r>
            <a:r>
              <a:rPr lang="en-US" sz="2200" dirty="0" smtClean="0"/>
              <a:t> </a:t>
            </a:r>
            <a:r>
              <a:rPr lang="en-US" sz="2200" dirty="0" err="1" smtClean="0"/>
              <a:t>quyền</a:t>
            </a:r>
            <a:r>
              <a:rPr lang="en-US" sz="2200" dirty="0" smtClean="0"/>
              <a:t> ban </a:t>
            </a:r>
            <a:r>
              <a:rPr lang="en-US" sz="2200" dirty="0" err="1" smtClean="0"/>
              <a:t>hành</a:t>
            </a:r>
            <a:r>
              <a:rPr lang="en-US" sz="2200" dirty="0" smtClean="0"/>
              <a:t> </a:t>
            </a:r>
            <a:r>
              <a:rPr lang="en-US" sz="2200" dirty="0" err="1" smtClean="0"/>
              <a:t>cũng</a:t>
            </a:r>
            <a:r>
              <a:rPr lang="en-US" sz="2200" dirty="0" smtClean="0"/>
              <a:t> </a:t>
            </a:r>
            <a:r>
              <a:rPr lang="en-US" sz="2200" dirty="0" err="1" smtClean="0"/>
              <a:t>như</a:t>
            </a:r>
            <a:r>
              <a:rPr lang="en-US" sz="2200" dirty="0" smtClean="0"/>
              <a:t> </a:t>
            </a:r>
            <a:r>
              <a:rPr lang="en-US" sz="2200" dirty="0" err="1" smtClean="0"/>
              <a:t>điều</a:t>
            </a:r>
            <a:r>
              <a:rPr lang="en-US" sz="2200" dirty="0" smtClean="0"/>
              <a:t> </a:t>
            </a:r>
            <a:r>
              <a:rPr lang="en-US" sz="2200" dirty="0" err="1" smtClean="0"/>
              <a:t>kiện</a:t>
            </a:r>
            <a:r>
              <a:rPr lang="en-US" sz="2200" dirty="0" smtClean="0"/>
              <a:t> </a:t>
            </a:r>
            <a:r>
              <a:rPr lang="en-US" sz="2200" dirty="0" err="1" smtClean="0"/>
              <a:t>cụ</a:t>
            </a:r>
            <a:r>
              <a:rPr lang="en-US" sz="2200" dirty="0" smtClean="0"/>
              <a:t> </a:t>
            </a:r>
            <a:r>
              <a:rPr lang="en-US" sz="2200" dirty="0" err="1" smtClean="0"/>
              <a:t>thể</a:t>
            </a:r>
            <a:r>
              <a:rPr lang="en-US" sz="2200" dirty="0" smtClean="0"/>
              <a:t> </a:t>
            </a:r>
            <a:r>
              <a:rPr lang="en-US" sz="2200" dirty="0" err="1" smtClean="0"/>
              <a:t>của</a:t>
            </a:r>
            <a:r>
              <a:rPr lang="en-US" sz="2200" dirty="0" smtClean="0"/>
              <a:t> </a:t>
            </a:r>
            <a:r>
              <a:rPr lang="en-US" sz="2200" dirty="0" err="1" smtClean="0"/>
              <a:t>thực</a:t>
            </a:r>
            <a:r>
              <a:rPr lang="en-US" sz="2200" dirty="0" smtClean="0"/>
              <a:t> </a:t>
            </a:r>
            <a:r>
              <a:rPr lang="en-US" sz="2200" dirty="0" err="1" smtClean="0"/>
              <a:t>tiễn</a:t>
            </a:r>
            <a:r>
              <a:rPr lang="en-US" sz="2200" dirty="0" smtClean="0"/>
              <a:t>.</a:t>
            </a:r>
          </a:p>
          <a:p>
            <a:pPr algn="just">
              <a:lnSpc>
                <a:spcPct val="130000"/>
              </a:lnSpc>
              <a:spcBef>
                <a:spcPts val="0"/>
              </a:spcBef>
              <a:buFontTx/>
              <a:buChar char="-"/>
            </a:pPr>
            <a:r>
              <a:rPr lang="en-US" sz="2200" dirty="0" err="1" smtClean="0"/>
              <a:t>Phạm</a:t>
            </a:r>
            <a:r>
              <a:rPr lang="en-US" sz="2200" dirty="0" smtClean="0"/>
              <a:t> vi, </a:t>
            </a:r>
            <a:r>
              <a:rPr lang="en-US" sz="2200" dirty="0" err="1" smtClean="0"/>
              <a:t>đối</a:t>
            </a:r>
            <a:r>
              <a:rPr lang="en-US" sz="2200" dirty="0" smtClean="0"/>
              <a:t> </a:t>
            </a:r>
            <a:r>
              <a:rPr lang="en-US" sz="2200" dirty="0" err="1" smtClean="0"/>
              <a:t>tượng</a:t>
            </a:r>
            <a:r>
              <a:rPr lang="en-US" sz="2200" dirty="0" smtClean="0"/>
              <a:t> </a:t>
            </a:r>
            <a:r>
              <a:rPr lang="en-US" sz="2200" dirty="0" err="1" smtClean="0"/>
              <a:t>áp</a:t>
            </a:r>
            <a:r>
              <a:rPr lang="en-US" sz="2200" dirty="0" smtClean="0"/>
              <a:t> </a:t>
            </a:r>
            <a:r>
              <a:rPr lang="en-US" sz="2200" dirty="0" err="1" smtClean="0"/>
              <a:t>dụng</a:t>
            </a:r>
            <a:r>
              <a:rPr lang="en-US" sz="2200" dirty="0" smtClean="0"/>
              <a:t> </a:t>
            </a:r>
            <a:r>
              <a:rPr lang="en-US" sz="2200" dirty="0" err="1" smtClean="0"/>
              <a:t>lớn</a:t>
            </a:r>
            <a:r>
              <a:rPr lang="en-US" sz="2200" dirty="0" smtClean="0"/>
              <a:t> </a:t>
            </a:r>
            <a:r>
              <a:rPr lang="en-US" sz="2200" dirty="0" err="1" smtClean="0"/>
              <a:t>nên</a:t>
            </a:r>
            <a:r>
              <a:rPr lang="en-US" sz="2200" dirty="0" smtClean="0"/>
              <a:t> </a:t>
            </a:r>
            <a:r>
              <a:rPr lang="en-US" sz="2200" dirty="0" err="1" smtClean="0"/>
              <a:t>khi</a:t>
            </a:r>
            <a:r>
              <a:rPr lang="en-US" sz="2200" dirty="0" smtClean="0"/>
              <a:t> </a:t>
            </a:r>
            <a:r>
              <a:rPr lang="en-US" sz="2200" dirty="0" err="1" smtClean="0"/>
              <a:t>nghiên</a:t>
            </a:r>
            <a:r>
              <a:rPr lang="en-US" sz="2200" dirty="0" smtClean="0"/>
              <a:t> </a:t>
            </a:r>
            <a:r>
              <a:rPr lang="en-US" sz="2200" dirty="0" err="1" smtClean="0"/>
              <a:t>cứu</a:t>
            </a:r>
            <a:r>
              <a:rPr lang="en-US" sz="2200" dirty="0" smtClean="0"/>
              <a:t>, </a:t>
            </a:r>
            <a:r>
              <a:rPr lang="en-US" sz="2200" dirty="0" err="1" smtClean="0"/>
              <a:t>xây</a:t>
            </a:r>
            <a:r>
              <a:rPr lang="en-US" sz="2200" dirty="0" smtClean="0"/>
              <a:t> </a:t>
            </a:r>
            <a:r>
              <a:rPr lang="en-US" sz="2200" dirty="0" err="1" smtClean="0"/>
              <a:t>dựng</a:t>
            </a:r>
            <a:r>
              <a:rPr lang="en-US" sz="2200" dirty="0" smtClean="0"/>
              <a:t> </a:t>
            </a:r>
            <a:r>
              <a:rPr lang="en-US" sz="2200" dirty="0" err="1" smtClean="0"/>
              <a:t>văn</a:t>
            </a:r>
            <a:r>
              <a:rPr lang="en-US" sz="2200" dirty="0" smtClean="0"/>
              <a:t> </a:t>
            </a:r>
            <a:r>
              <a:rPr lang="en-US" sz="2200" dirty="0" err="1" smtClean="0"/>
              <a:t>bản</a:t>
            </a:r>
            <a:r>
              <a:rPr lang="en-US" sz="2200" dirty="0" smtClean="0"/>
              <a:t> </a:t>
            </a:r>
            <a:r>
              <a:rPr lang="en-US" sz="2200" dirty="0" err="1" smtClean="0"/>
              <a:t>và</a:t>
            </a:r>
            <a:r>
              <a:rPr lang="en-US" sz="2200" dirty="0" smtClean="0"/>
              <a:t> </a:t>
            </a:r>
            <a:r>
              <a:rPr lang="en-US" sz="2200" dirty="0" err="1" smtClean="0"/>
              <a:t>thực</a:t>
            </a:r>
            <a:r>
              <a:rPr lang="en-US" sz="2200" dirty="0" smtClean="0"/>
              <a:t> </a:t>
            </a:r>
            <a:r>
              <a:rPr lang="en-US" sz="2200" dirty="0" err="1" smtClean="0"/>
              <a:t>thi</a:t>
            </a:r>
            <a:r>
              <a:rPr lang="en-US" sz="2200" dirty="0" smtClean="0"/>
              <a:t> </a:t>
            </a:r>
            <a:r>
              <a:rPr lang="en-US" sz="2200" dirty="0" err="1" smtClean="0"/>
              <a:t>văn</a:t>
            </a:r>
            <a:r>
              <a:rPr lang="en-US" sz="2200" dirty="0" smtClean="0"/>
              <a:t> </a:t>
            </a:r>
            <a:r>
              <a:rPr lang="en-US" sz="2200" dirty="0" err="1" smtClean="0"/>
              <a:t>bản</a:t>
            </a:r>
            <a:r>
              <a:rPr lang="en-US" sz="2200" dirty="0" smtClean="0"/>
              <a:t> </a:t>
            </a:r>
            <a:r>
              <a:rPr lang="en-US" sz="2200" dirty="0" err="1" smtClean="0"/>
              <a:t>chịu</a:t>
            </a:r>
            <a:r>
              <a:rPr lang="en-US" sz="2200" dirty="0" smtClean="0"/>
              <a:t> </a:t>
            </a:r>
            <a:r>
              <a:rPr lang="en-US" sz="2200" dirty="0" err="1" smtClean="0"/>
              <a:t>nhiều</a:t>
            </a:r>
            <a:r>
              <a:rPr lang="en-US" sz="2200" dirty="0" smtClean="0"/>
              <a:t> </a:t>
            </a:r>
            <a:r>
              <a:rPr lang="en-US" sz="2200" dirty="0" err="1" smtClean="0"/>
              <a:t>áp</a:t>
            </a:r>
            <a:r>
              <a:rPr lang="en-US" sz="2200" dirty="0" smtClean="0"/>
              <a:t> </a:t>
            </a:r>
            <a:r>
              <a:rPr lang="en-US" sz="2200" dirty="0" err="1" smtClean="0"/>
              <a:t>lực</a:t>
            </a:r>
            <a:r>
              <a:rPr lang="en-US" sz="2200" dirty="0" smtClean="0"/>
              <a:t> </a:t>
            </a:r>
            <a:r>
              <a:rPr lang="en-US" sz="2200" dirty="0" err="1" smtClean="0"/>
              <a:t>từ</a:t>
            </a:r>
            <a:r>
              <a:rPr lang="en-US" sz="2200" dirty="0" smtClean="0"/>
              <a:t> </a:t>
            </a:r>
            <a:r>
              <a:rPr lang="en-US" sz="2200" dirty="0" err="1" smtClean="0"/>
              <a:t>dư</a:t>
            </a:r>
            <a:r>
              <a:rPr lang="en-US" sz="2200" dirty="0" smtClean="0"/>
              <a:t> </a:t>
            </a:r>
            <a:r>
              <a:rPr lang="en-US" sz="2200" dirty="0" err="1" smtClean="0"/>
              <a:t>luận</a:t>
            </a:r>
            <a:r>
              <a:rPr lang="en-US" sz="2200" dirty="0" smtClean="0"/>
              <a:t>. </a:t>
            </a:r>
            <a:r>
              <a:rPr lang="en-US" sz="2200" dirty="0" err="1" smtClean="0"/>
              <a:t>Mỗi</a:t>
            </a:r>
            <a:r>
              <a:rPr lang="en-US" sz="2200" dirty="0" smtClean="0"/>
              <a:t> </a:t>
            </a:r>
            <a:r>
              <a:rPr lang="en-US" sz="2200" dirty="0" err="1" smtClean="0"/>
              <a:t>quy</a:t>
            </a:r>
            <a:r>
              <a:rPr lang="en-US" sz="2200" dirty="0" smtClean="0"/>
              <a:t> </a:t>
            </a:r>
            <a:r>
              <a:rPr lang="en-US" sz="2200" dirty="0" err="1" smtClean="0"/>
              <a:t>định</a:t>
            </a:r>
            <a:r>
              <a:rPr lang="en-US" sz="2200" dirty="0" smtClean="0"/>
              <a:t> </a:t>
            </a:r>
            <a:r>
              <a:rPr lang="en-US" sz="2200" dirty="0" err="1" smtClean="0"/>
              <a:t>điều</a:t>
            </a:r>
            <a:r>
              <a:rPr lang="en-US" sz="2200" dirty="0" smtClean="0"/>
              <a:t> </a:t>
            </a:r>
            <a:r>
              <a:rPr lang="en-US" sz="2200" dirty="0" err="1" smtClean="0"/>
              <a:t>chỉnh</a:t>
            </a:r>
            <a:r>
              <a:rPr lang="en-US" sz="2200" dirty="0" smtClean="0"/>
              <a:t> </a:t>
            </a:r>
            <a:r>
              <a:rPr lang="en-US" sz="2200" dirty="0" err="1" smtClean="0"/>
              <a:t>ảnh</a:t>
            </a:r>
            <a:r>
              <a:rPr lang="en-US" sz="2200" dirty="0" smtClean="0"/>
              <a:t> </a:t>
            </a:r>
            <a:r>
              <a:rPr lang="en-US" sz="2200" dirty="0" err="1" smtClean="0"/>
              <a:t>hưởng</a:t>
            </a:r>
            <a:r>
              <a:rPr lang="en-US" sz="2200" dirty="0" smtClean="0"/>
              <a:t> </a:t>
            </a:r>
            <a:r>
              <a:rPr lang="en-US" sz="2200" dirty="0" err="1" smtClean="0"/>
              <a:t>dây</a:t>
            </a:r>
            <a:r>
              <a:rPr lang="en-US" sz="2200" dirty="0" smtClean="0"/>
              <a:t> </a:t>
            </a:r>
            <a:r>
              <a:rPr lang="en-US" sz="2200" dirty="0" err="1" smtClean="0"/>
              <a:t>chuyền</a:t>
            </a:r>
            <a:r>
              <a:rPr lang="en-US" sz="2200" dirty="0" smtClean="0"/>
              <a:t> </a:t>
            </a:r>
            <a:r>
              <a:rPr lang="en-US" sz="2200" dirty="0" err="1" smtClean="0"/>
              <a:t>đến</a:t>
            </a:r>
            <a:r>
              <a:rPr lang="en-US" sz="2200" dirty="0" smtClean="0"/>
              <a:t> </a:t>
            </a:r>
            <a:r>
              <a:rPr lang="en-US" sz="2200" dirty="0" err="1" smtClean="0"/>
              <a:t>các</a:t>
            </a:r>
            <a:r>
              <a:rPr lang="en-US" sz="2200" dirty="0" smtClean="0"/>
              <a:t> </a:t>
            </a:r>
            <a:r>
              <a:rPr lang="en-US" sz="2200" dirty="0" err="1" smtClean="0"/>
              <a:t>quy</a:t>
            </a:r>
            <a:r>
              <a:rPr lang="en-US" sz="2200" dirty="0" smtClean="0"/>
              <a:t> </a:t>
            </a:r>
            <a:r>
              <a:rPr lang="en-US" sz="2200" dirty="0" err="1" smtClean="0"/>
              <a:t>định</a:t>
            </a:r>
            <a:r>
              <a:rPr lang="en-US" sz="2200" dirty="0" smtClean="0"/>
              <a:t> </a:t>
            </a:r>
            <a:r>
              <a:rPr lang="en-US" sz="2200" dirty="0" err="1" smtClean="0"/>
              <a:t>khác</a:t>
            </a:r>
            <a:r>
              <a:rPr lang="en-US" sz="2200" dirty="0" smtClean="0"/>
              <a:t> </a:t>
            </a:r>
            <a:r>
              <a:rPr lang="en-US" sz="2200" dirty="0" err="1" smtClean="0"/>
              <a:t>nên</a:t>
            </a:r>
            <a:r>
              <a:rPr lang="en-US" sz="2200" dirty="0" smtClean="0"/>
              <a:t> </a:t>
            </a:r>
            <a:r>
              <a:rPr lang="en-US" sz="2200" dirty="0" err="1" smtClean="0"/>
              <a:t>phải</a:t>
            </a:r>
            <a:r>
              <a:rPr lang="en-US" sz="2200" dirty="0" smtClean="0"/>
              <a:t> </a:t>
            </a:r>
            <a:r>
              <a:rPr lang="en-US" sz="2200" dirty="0" err="1" smtClean="0"/>
              <a:t>đánh</a:t>
            </a:r>
            <a:r>
              <a:rPr lang="en-US" sz="2200" dirty="0" smtClean="0"/>
              <a:t> </a:t>
            </a:r>
            <a:r>
              <a:rPr lang="en-US" sz="2200" dirty="0" err="1" smtClean="0"/>
              <a:t>giá</a:t>
            </a:r>
            <a:r>
              <a:rPr lang="en-US" sz="2200" dirty="0" smtClean="0"/>
              <a:t> </a:t>
            </a:r>
            <a:r>
              <a:rPr lang="en-US" sz="2200" dirty="0" err="1" smtClean="0"/>
              <a:t>tác</a:t>
            </a:r>
            <a:r>
              <a:rPr lang="en-US" sz="2200" dirty="0" smtClean="0"/>
              <a:t> </a:t>
            </a:r>
            <a:r>
              <a:rPr lang="en-US" sz="2200" dirty="0" err="1" smtClean="0"/>
              <a:t>động</a:t>
            </a:r>
            <a:r>
              <a:rPr lang="en-US" sz="2200" dirty="0" smtClean="0"/>
              <a:t> </a:t>
            </a:r>
            <a:r>
              <a:rPr lang="en-US" sz="2200" dirty="0" err="1" smtClean="0"/>
              <a:t>kỹ</a:t>
            </a:r>
            <a:r>
              <a:rPr lang="en-US" sz="2200" dirty="0" smtClean="0"/>
              <a:t> </a:t>
            </a:r>
            <a:r>
              <a:rPr lang="en-US" sz="2200" dirty="0" err="1" smtClean="0"/>
              <a:t>lưỡng</a:t>
            </a:r>
            <a:r>
              <a:rPr lang="en-US" sz="2200" dirty="0" smtClean="0"/>
              <a:t>.</a:t>
            </a:r>
          </a:p>
          <a:p>
            <a:pPr algn="just">
              <a:lnSpc>
                <a:spcPct val="130000"/>
              </a:lnSpc>
              <a:spcBef>
                <a:spcPts val="0"/>
              </a:spcBef>
              <a:buFontTx/>
              <a:buChar char="-"/>
            </a:pPr>
            <a:r>
              <a:rPr lang="en-US" sz="2200" dirty="0" err="1" smtClean="0"/>
              <a:t>Nhiều</a:t>
            </a:r>
            <a:r>
              <a:rPr lang="en-US" sz="2200" dirty="0" smtClean="0"/>
              <a:t> </a:t>
            </a:r>
            <a:r>
              <a:rPr lang="en-US" sz="2200" dirty="0" err="1" smtClean="0"/>
              <a:t>văn</a:t>
            </a:r>
            <a:r>
              <a:rPr lang="en-US" sz="2200" dirty="0" smtClean="0"/>
              <a:t> </a:t>
            </a:r>
            <a:r>
              <a:rPr lang="en-US" sz="2200" dirty="0" err="1" smtClean="0"/>
              <a:t>bản</a:t>
            </a:r>
            <a:r>
              <a:rPr lang="en-US" sz="2200" dirty="0" smtClean="0"/>
              <a:t> </a:t>
            </a:r>
            <a:r>
              <a:rPr lang="en-US" sz="2200" dirty="0" err="1" smtClean="0"/>
              <a:t>không</a:t>
            </a:r>
            <a:r>
              <a:rPr lang="en-US" sz="2200" dirty="0" smtClean="0"/>
              <a:t> </a:t>
            </a:r>
            <a:r>
              <a:rPr lang="en-US" sz="2200" dirty="0" err="1" smtClean="0"/>
              <a:t>thuộc</a:t>
            </a:r>
            <a:r>
              <a:rPr lang="en-US" sz="2200" dirty="0" smtClean="0"/>
              <a:t> </a:t>
            </a:r>
            <a:r>
              <a:rPr lang="en-US" sz="2200" dirty="0" err="1" smtClean="0"/>
              <a:t>thẩm</a:t>
            </a:r>
            <a:r>
              <a:rPr lang="en-US" sz="2200" dirty="0" smtClean="0"/>
              <a:t> </a:t>
            </a:r>
            <a:r>
              <a:rPr lang="en-US" sz="2200" dirty="0" err="1" smtClean="0"/>
              <a:t>quyền</a:t>
            </a:r>
            <a:r>
              <a:rPr lang="en-US" sz="2200" dirty="0" smtClean="0"/>
              <a:t> ban </a:t>
            </a:r>
            <a:r>
              <a:rPr lang="en-US" sz="2200" dirty="0" err="1" smtClean="0"/>
              <a:t>hành</a:t>
            </a:r>
            <a:r>
              <a:rPr lang="en-US" sz="2200" dirty="0" smtClean="0"/>
              <a:t> </a:t>
            </a:r>
            <a:r>
              <a:rPr lang="en-US" sz="2200" dirty="0" err="1" smtClean="0"/>
              <a:t>của</a:t>
            </a:r>
            <a:r>
              <a:rPr lang="en-US" sz="2200" dirty="0" smtClean="0"/>
              <a:t> </a:t>
            </a:r>
            <a:r>
              <a:rPr lang="en-US" sz="2200" dirty="0" err="1" smtClean="0"/>
              <a:t>Bộ</a:t>
            </a:r>
            <a:r>
              <a:rPr lang="en-US" sz="2200" dirty="0" smtClean="0"/>
              <a:t> GDĐT </a:t>
            </a:r>
            <a:r>
              <a:rPr lang="en-US" sz="2200" dirty="0" err="1" smtClean="0"/>
              <a:t>nên</a:t>
            </a:r>
            <a:r>
              <a:rPr lang="en-US" sz="2200" dirty="0" smtClean="0"/>
              <a:t> </a:t>
            </a:r>
            <a:r>
              <a:rPr lang="en-US" sz="2200" dirty="0" err="1" smtClean="0"/>
              <a:t>khi</a:t>
            </a:r>
            <a:r>
              <a:rPr lang="en-US" sz="2200" dirty="0" smtClean="0"/>
              <a:t> </a:t>
            </a:r>
            <a:r>
              <a:rPr lang="en-US" sz="2200" dirty="0" err="1" smtClean="0"/>
              <a:t>triển</a:t>
            </a:r>
            <a:r>
              <a:rPr lang="en-US" sz="2200" dirty="0" smtClean="0"/>
              <a:t> </a:t>
            </a:r>
            <a:r>
              <a:rPr lang="en-US" sz="2200" dirty="0" err="1" smtClean="0"/>
              <a:t>khai</a:t>
            </a:r>
            <a:r>
              <a:rPr lang="en-US" sz="2200" dirty="0" smtClean="0"/>
              <a:t> </a:t>
            </a:r>
            <a:r>
              <a:rPr lang="en-US" sz="2200" dirty="0" err="1" smtClean="0"/>
              <a:t>Bộ</a:t>
            </a:r>
            <a:r>
              <a:rPr lang="en-US" sz="2200" dirty="0" smtClean="0"/>
              <a:t> GDĐT </a:t>
            </a:r>
            <a:r>
              <a:rPr lang="en-US" sz="2200" dirty="0" err="1" smtClean="0"/>
              <a:t>không</a:t>
            </a:r>
            <a:r>
              <a:rPr lang="en-US" sz="2200" dirty="0" smtClean="0"/>
              <a:t> </a:t>
            </a:r>
            <a:r>
              <a:rPr lang="en-US" sz="2200" dirty="0" err="1" smtClean="0"/>
              <a:t>thể</a:t>
            </a:r>
            <a:r>
              <a:rPr lang="en-US" sz="2200" dirty="0" smtClean="0"/>
              <a:t> </a:t>
            </a:r>
            <a:r>
              <a:rPr lang="en-US" sz="2200" dirty="0" err="1" smtClean="0"/>
              <a:t>giám</a:t>
            </a:r>
            <a:r>
              <a:rPr lang="en-US" sz="2200" dirty="0" smtClean="0"/>
              <a:t> </a:t>
            </a:r>
            <a:r>
              <a:rPr lang="en-US" sz="2200" dirty="0" err="1" smtClean="0"/>
              <a:t>sát</a:t>
            </a:r>
            <a:r>
              <a:rPr lang="en-US" sz="2200" dirty="0" smtClean="0"/>
              <a:t>, </a:t>
            </a:r>
            <a:r>
              <a:rPr lang="en-US" sz="2200" dirty="0" err="1" smtClean="0"/>
              <a:t>chỉ</a:t>
            </a:r>
            <a:r>
              <a:rPr lang="en-US" sz="2200" dirty="0" smtClean="0"/>
              <a:t> </a:t>
            </a:r>
            <a:r>
              <a:rPr lang="en-US" sz="2200" dirty="0" err="1" smtClean="0"/>
              <a:t>đạo</a:t>
            </a:r>
            <a:r>
              <a:rPr lang="en-US" sz="2200" dirty="0" smtClean="0"/>
              <a:t>.</a:t>
            </a:r>
          </a:p>
          <a:p>
            <a:pPr algn="just">
              <a:lnSpc>
                <a:spcPct val="130000"/>
              </a:lnSpc>
              <a:spcBef>
                <a:spcPts val="0"/>
              </a:spcBef>
              <a:buFontTx/>
              <a:buChar char="-"/>
            </a:pPr>
            <a:r>
              <a:rPr lang="en-US" sz="2200" dirty="0" err="1"/>
              <a:t>Nguồn</a:t>
            </a:r>
            <a:r>
              <a:rPr lang="en-US" sz="2200" dirty="0"/>
              <a:t> </a:t>
            </a:r>
            <a:r>
              <a:rPr lang="en-US" sz="2200" dirty="0" err="1"/>
              <a:t>lực</a:t>
            </a:r>
            <a:r>
              <a:rPr lang="en-US" sz="2200" dirty="0"/>
              <a:t> </a:t>
            </a:r>
            <a:r>
              <a:rPr lang="en-US" sz="2200" dirty="0" err="1"/>
              <a:t>để</a:t>
            </a:r>
            <a:r>
              <a:rPr lang="en-US" sz="2200" dirty="0"/>
              <a:t> </a:t>
            </a:r>
            <a:r>
              <a:rPr lang="en-US" sz="2200" dirty="0" err="1"/>
              <a:t>xây</a:t>
            </a:r>
            <a:r>
              <a:rPr lang="en-US" sz="2200" dirty="0"/>
              <a:t> </a:t>
            </a:r>
            <a:r>
              <a:rPr lang="en-US" sz="2200" dirty="0" err="1"/>
              <a:t>dựng</a:t>
            </a:r>
            <a:r>
              <a:rPr lang="en-US" sz="2200" dirty="0"/>
              <a:t> </a:t>
            </a:r>
            <a:r>
              <a:rPr lang="en-US" sz="2200" dirty="0" err="1"/>
              <a:t>văn</a:t>
            </a:r>
            <a:r>
              <a:rPr lang="en-US" sz="2200" dirty="0"/>
              <a:t> </a:t>
            </a:r>
            <a:r>
              <a:rPr lang="en-US" sz="2200" dirty="0" err="1"/>
              <a:t>bản</a:t>
            </a:r>
            <a:r>
              <a:rPr lang="en-US" sz="2200" dirty="0"/>
              <a:t> </a:t>
            </a:r>
            <a:r>
              <a:rPr lang="en-US" sz="2200" dirty="0" err="1"/>
              <a:t>và</a:t>
            </a:r>
            <a:r>
              <a:rPr lang="en-US" sz="2200" dirty="0"/>
              <a:t> </a:t>
            </a:r>
            <a:r>
              <a:rPr lang="en-US" sz="2200" dirty="0" err="1"/>
              <a:t>triển</a:t>
            </a:r>
            <a:r>
              <a:rPr lang="en-US" sz="2200" dirty="0"/>
              <a:t> </a:t>
            </a:r>
            <a:r>
              <a:rPr lang="en-US" sz="2200" dirty="0" err="1"/>
              <a:t>khai</a:t>
            </a:r>
            <a:r>
              <a:rPr lang="en-US" sz="2200" dirty="0"/>
              <a:t> </a:t>
            </a:r>
            <a:r>
              <a:rPr lang="en-US" sz="2200" dirty="0" err="1"/>
              <a:t>văn</a:t>
            </a:r>
            <a:r>
              <a:rPr lang="en-US" sz="2200" dirty="0"/>
              <a:t> </a:t>
            </a:r>
            <a:r>
              <a:rPr lang="en-US" sz="2200" dirty="0" err="1"/>
              <a:t>bản</a:t>
            </a:r>
            <a:r>
              <a:rPr lang="en-US" sz="2200" dirty="0"/>
              <a:t> </a:t>
            </a:r>
            <a:r>
              <a:rPr lang="en-US" sz="2200" dirty="0" err="1"/>
              <a:t>ch</a:t>
            </a:r>
            <a:r>
              <a:rPr lang="vi-VN" sz="2200" dirty="0"/>
              <a:t>ư</a:t>
            </a:r>
            <a:r>
              <a:rPr lang="en-US" sz="2200" dirty="0"/>
              <a:t>a </a:t>
            </a:r>
            <a:r>
              <a:rPr lang="en-US" sz="2200" dirty="0" err="1"/>
              <a:t>đáp</a:t>
            </a:r>
            <a:r>
              <a:rPr lang="en-US" sz="2200" dirty="0"/>
              <a:t> </a:t>
            </a:r>
            <a:r>
              <a:rPr lang="en-US" sz="2200" dirty="0" err="1"/>
              <a:t>ứng</a:t>
            </a:r>
            <a:r>
              <a:rPr lang="en-US" sz="2200" dirty="0"/>
              <a:t> </a:t>
            </a:r>
            <a:r>
              <a:rPr lang="en-US" sz="2200" dirty="0" err="1"/>
              <a:t>với</a:t>
            </a:r>
            <a:r>
              <a:rPr lang="en-US" sz="2200" dirty="0"/>
              <a:t> </a:t>
            </a:r>
            <a:r>
              <a:rPr lang="en-US" sz="2200" dirty="0" err="1"/>
              <a:t>yêu</a:t>
            </a:r>
            <a:r>
              <a:rPr lang="en-US" sz="2200" dirty="0"/>
              <a:t> </a:t>
            </a:r>
            <a:r>
              <a:rPr lang="en-US" sz="2200" dirty="0" err="1"/>
              <a:t>cầu</a:t>
            </a:r>
            <a:r>
              <a:rPr lang="en-US" sz="2200" dirty="0"/>
              <a:t> </a:t>
            </a:r>
            <a:r>
              <a:rPr lang="en-US" sz="2200" dirty="0" err="1"/>
              <a:t>thực</a:t>
            </a:r>
            <a:r>
              <a:rPr lang="en-US" sz="2200" dirty="0"/>
              <a:t> </a:t>
            </a:r>
            <a:r>
              <a:rPr lang="en-US" sz="2200" dirty="0" err="1"/>
              <a:t>tiễn</a:t>
            </a:r>
            <a:r>
              <a:rPr lang="en-US" sz="2200" dirty="0"/>
              <a:t> (VD </a:t>
            </a:r>
            <a:r>
              <a:rPr lang="en-US" sz="2200" dirty="0" err="1"/>
              <a:t>nghiên</a:t>
            </a:r>
            <a:r>
              <a:rPr lang="en-US" sz="2200" dirty="0"/>
              <a:t> </a:t>
            </a:r>
            <a:r>
              <a:rPr lang="en-US" sz="2200" dirty="0" err="1"/>
              <a:t>cứu</a:t>
            </a:r>
            <a:r>
              <a:rPr lang="en-US" sz="2200" dirty="0"/>
              <a:t>, </a:t>
            </a:r>
            <a:r>
              <a:rPr lang="en-US" sz="2200" dirty="0" err="1"/>
              <a:t>xin</a:t>
            </a:r>
            <a:r>
              <a:rPr lang="en-US" sz="2200" dirty="0"/>
              <a:t> ý </a:t>
            </a:r>
            <a:r>
              <a:rPr lang="en-US" sz="2200" dirty="0" err="1"/>
              <a:t>kiến</a:t>
            </a:r>
            <a:r>
              <a:rPr lang="en-US" sz="2200" dirty="0"/>
              <a:t> </a:t>
            </a:r>
            <a:r>
              <a:rPr lang="en-US" sz="2200" dirty="0" err="1"/>
              <a:t>chuyên</a:t>
            </a:r>
            <a:r>
              <a:rPr lang="en-US" sz="2200" dirty="0"/>
              <a:t> </a:t>
            </a:r>
            <a:r>
              <a:rPr lang="en-US" sz="2200" dirty="0" err="1"/>
              <a:t>gia</a:t>
            </a:r>
            <a:r>
              <a:rPr lang="en-US" sz="2200" dirty="0"/>
              <a:t>, </a:t>
            </a:r>
            <a:r>
              <a:rPr lang="en-US" sz="2200" dirty="0" err="1"/>
              <a:t>đánh</a:t>
            </a:r>
            <a:r>
              <a:rPr lang="en-US" sz="2200" dirty="0"/>
              <a:t> </a:t>
            </a:r>
            <a:r>
              <a:rPr lang="en-US" sz="2200" dirty="0" err="1"/>
              <a:t>giá</a:t>
            </a:r>
            <a:r>
              <a:rPr lang="en-US" sz="2200" dirty="0"/>
              <a:t> </a:t>
            </a:r>
            <a:r>
              <a:rPr lang="en-US" sz="2200" dirty="0" err="1"/>
              <a:t>tác</a:t>
            </a:r>
            <a:r>
              <a:rPr lang="en-US" sz="2200" dirty="0"/>
              <a:t> </a:t>
            </a:r>
            <a:r>
              <a:rPr lang="en-US" sz="2200" dirty="0" err="1"/>
              <a:t>động</a:t>
            </a:r>
            <a:r>
              <a:rPr lang="en-US" sz="2200" dirty="0"/>
              <a:t> ở </a:t>
            </a:r>
            <a:r>
              <a:rPr lang="en-US" sz="2200" dirty="0" err="1"/>
              <a:t>phạm</a:t>
            </a:r>
            <a:r>
              <a:rPr lang="en-US" sz="2200" dirty="0"/>
              <a:t> vi </a:t>
            </a:r>
            <a:r>
              <a:rPr lang="en-US" sz="2200" dirty="0" err="1"/>
              <a:t>rộng</a:t>
            </a:r>
            <a:r>
              <a:rPr lang="en-US" sz="2200" dirty="0"/>
              <a:t>; </a:t>
            </a:r>
            <a:r>
              <a:rPr lang="en-US" sz="2200" dirty="0" err="1"/>
              <a:t>khảo</a:t>
            </a:r>
            <a:r>
              <a:rPr lang="en-US" sz="2200" dirty="0"/>
              <a:t> </a:t>
            </a:r>
            <a:r>
              <a:rPr lang="en-US" sz="2200" dirty="0" err="1"/>
              <a:t>sát</a:t>
            </a:r>
            <a:r>
              <a:rPr lang="en-US" sz="2200" dirty="0"/>
              <a:t> </a:t>
            </a:r>
            <a:r>
              <a:rPr lang="en-US" sz="2200" dirty="0" err="1"/>
              <a:t>trực</a:t>
            </a:r>
            <a:r>
              <a:rPr lang="en-US" sz="2200" dirty="0"/>
              <a:t> </a:t>
            </a:r>
            <a:r>
              <a:rPr lang="en-US" sz="2200" dirty="0" err="1"/>
              <a:t>tiếp</a:t>
            </a:r>
            <a:r>
              <a:rPr lang="en-US" sz="2200" dirty="0"/>
              <a:t> </a:t>
            </a:r>
            <a:r>
              <a:rPr lang="en-US" sz="2200" dirty="0" err="1"/>
              <a:t>về</a:t>
            </a:r>
            <a:r>
              <a:rPr lang="en-US" sz="2200" dirty="0"/>
              <a:t> </a:t>
            </a:r>
            <a:r>
              <a:rPr lang="en-US" sz="2200" dirty="0" err="1"/>
              <a:t>dự</a:t>
            </a:r>
            <a:r>
              <a:rPr lang="en-US" sz="2200" dirty="0"/>
              <a:t> </a:t>
            </a:r>
            <a:r>
              <a:rPr lang="en-US" sz="2200" dirty="0" err="1"/>
              <a:t>thảo</a:t>
            </a:r>
            <a:r>
              <a:rPr lang="en-US" sz="2200" dirty="0"/>
              <a:t> </a:t>
            </a:r>
            <a:r>
              <a:rPr lang="en-US" sz="2200" dirty="0" err="1"/>
              <a:t>quy</a:t>
            </a:r>
            <a:r>
              <a:rPr lang="en-US" sz="2200" dirty="0"/>
              <a:t> </a:t>
            </a:r>
            <a:r>
              <a:rPr lang="en-US" sz="2200" dirty="0" err="1"/>
              <a:t>định</a:t>
            </a:r>
            <a:r>
              <a:rPr lang="en-US" sz="2200" dirty="0"/>
              <a:t>; </a:t>
            </a:r>
            <a:r>
              <a:rPr lang="en-US" sz="2200" dirty="0" err="1"/>
              <a:t>truyền</a:t>
            </a:r>
            <a:r>
              <a:rPr lang="en-US" sz="2200" dirty="0"/>
              <a:t> </a:t>
            </a:r>
            <a:r>
              <a:rPr lang="en-US" sz="2200" dirty="0" err="1"/>
              <a:t>thông</a:t>
            </a:r>
            <a:r>
              <a:rPr lang="en-US" sz="2200" dirty="0"/>
              <a:t> </a:t>
            </a:r>
            <a:r>
              <a:rPr lang="en-US" sz="2200" dirty="0" err="1"/>
              <a:t>về</a:t>
            </a:r>
            <a:r>
              <a:rPr lang="en-US" sz="2200" dirty="0"/>
              <a:t> </a:t>
            </a:r>
            <a:r>
              <a:rPr lang="en-US" sz="2200" dirty="0" err="1"/>
              <a:t>văn</a:t>
            </a:r>
            <a:r>
              <a:rPr lang="en-US" sz="2200" dirty="0"/>
              <a:t> </a:t>
            </a:r>
            <a:r>
              <a:rPr lang="en-US" sz="2200" dirty="0" err="1"/>
              <a:t>bản</a:t>
            </a:r>
            <a:r>
              <a:rPr lang="en-US" sz="2200" dirty="0"/>
              <a:t>; </a:t>
            </a:r>
            <a:r>
              <a:rPr lang="en-US" sz="2200" dirty="0" err="1"/>
              <a:t>phổ</a:t>
            </a:r>
            <a:r>
              <a:rPr lang="en-US" sz="2200" dirty="0"/>
              <a:t> </a:t>
            </a:r>
            <a:r>
              <a:rPr lang="en-US" sz="2200" dirty="0" err="1"/>
              <a:t>biến</a:t>
            </a:r>
            <a:r>
              <a:rPr lang="en-US" sz="2200" dirty="0"/>
              <a:t> </a:t>
            </a:r>
            <a:r>
              <a:rPr lang="en-US" sz="2200" dirty="0" err="1"/>
              <a:t>văn</a:t>
            </a:r>
            <a:r>
              <a:rPr lang="en-US" sz="2200" dirty="0"/>
              <a:t> </a:t>
            </a:r>
            <a:r>
              <a:rPr lang="en-US" sz="2200" dirty="0" err="1"/>
              <a:t>bản</a:t>
            </a:r>
            <a:r>
              <a:rPr lang="en-US" sz="2200" dirty="0"/>
              <a:t>;…).</a:t>
            </a:r>
            <a:endParaRPr lang="en-US" sz="2200" dirty="0"/>
          </a:p>
        </p:txBody>
      </p:sp>
    </p:spTree>
    <p:extLst>
      <p:ext uri="{BB962C8B-B14F-4D97-AF65-F5344CB8AC3E}">
        <p14:creationId xmlns:p14="http://schemas.microsoft.com/office/powerpoint/2010/main" val="36466366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MỘT SỐ LƯU Ý KHI TRA CỨU VĂN BẢN</a:t>
            </a:r>
            <a:endParaRPr lang="en-US" sz="3600" b="1" dirty="0"/>
          </a:p>
        </p:txBody>
      </p:sp>
      <p:sp>
        <p:nvSpPr>
          <p:cNvPr id="3" name="Content Placeholder 2"/>
          <p:cNvSpPr>
            <a:spLocks noGrp="1"/>
          </p:cNvSpPr>
          <p:nvPr>
            <p:ph idx="1"/>
          </p:nvPr>
        </p:nvSpPr>
        <p:spPr/>
        <p:txBody>
          <a:bodyPr/>
          <a:lstStyle/>
          <a:p>
            <a:r>
              <a:rPr lang="en-US" dirty="0" err="1" smtClean="0"/>
              <a:t>Lưu</a:t>
            </a:r>
            <a:r>
              <a:rPr lang="en-US" dirty="0" smtClean="0"/>
              <a:t> ý </a:t>
            </a:r>
            <a:r>
              <a:rPr lang="en-US" dirty="0" err="1" smtClean="0"/>
              <a:t>quy</a:t>
            </a:r>
            <a:r>
              <a:rPr lang="en-US" dirty="0" smtClean="0"/>
              <a:t> </a:t>
            </a:r>
            <a:r>
              <a:rPr lang="en-US" dirty="0" err="1" smtClean="0"/>
              <a:t>định</a:t>
            </a:r>
            <a:r>
              <a:rPr lang="en-US" dirty="0" smtClean="0"/>
              <a:t> </a:t>
            </a:r>
            <a:r>
              <a:rPr lang="en-US" dirty="0" err="1" smtClean="0"/>
              <a:t>tổ</a:t>
            </a:r>
            <a:r>
              <a:rPr lang="en-US" dirty="0" smtClean="0"/>
              <a:t> </a:t>
            </a:r>
            <a:r>
              <a:rPr lang="en-US" dirty="0" err="1" smtClean="0"/>
              <a:t>chức</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tại</a:t>
            </a:r>
            <a:r>
              <a:rPr lang="en-US" dirty="0" smtClean="0"/>
              <a:t> </a:t>
            </a:r>
            <a:r>
              <a:rPr lang="en-US" dirty="0" err="1" smtClean="0"/>
              <a:t>các</a:t>
            </a:r>
            <a:r>
              <a:rPr lang="en-US" dirty="0" smtClean="0"/>
              <a:t> </a:t>
            </a:r>
            <a:r>
              <a:rPr lang="en-US" dirty="0" err="1" smtClean="0"/>
              <a:t>văn</a:t>
            </a:r>
            <a:r>
              <a:rPr lang="en-US" dirty="0" smtClean="0"/>
              <a:t> </a:t>
            </a:r>
            <a:r>
              <a:rPr lang="en-US" dirty="0" err="1" smtClean="0"/>
              <a:t>bản</a:t>
            </a:r>
            <a:endParaRPr lang="en-US" dirty="0" smtClean="0"/>
          </a:p>
          <a:p>
            <a:r>
              <a:rPr lang="en-US" dirty="0" err="1" smtClean="0"/>
              <a:t>Lưu</a:t>
            </a:r>
            <a:r>
              <a:rPr lang="en-US" dirty="0" smtClean="0"/>
              <a:t> ý </a:t>
            </a:r>
            <a:r>
              <a:rPr lang="en-US" dirty="0" err="1" smtClean="0"/>
              <a:t>nguyên</a:t>
            </a:r>
            <a:r>
              <a:rPr lang="en-US" dirty="0" smtClean="0"/>
              <a:t> </a:t>
            </a:r>
            <a:r>
              <a:rPr lang="en-US" dirty="0" err="1" smtClean="0"/>
              <a:t>tắc</a:t>
            </a:r>
            <a:r>
              <a:rPr lang="en-US" dirty="0" smtClean="0"/>
              <a:t>: </a:t>
            </a:r>
            <a:r>
              <a:rPr lang="en-US" dirty="0" err="1" smtClean="0"/>
              <a:t>Trên</a:t>
            </a:r>
            <a:r>
              <a:rPr lang="en-US" dirty="0" smtClean="0"/>
              <a:t> – </a:t>
            </a:r>
            <a:r>
              <a:rPr lang="en-US" dirty="0" err="1" smtClean="0"/>
              <a:t>Dưới</a:t>
            </a:r>
            <a:r>
              <a:rPr lang="en-US" dirty="0" smtClean="0"/>
              <a:t>, </a:t>
            </a:r>
            <a:r>
              <a:rPr lang="en-US" dirty="0" err="1" smtClean="0"/>
              <a:t>Trước</a:t>
            </a:r>
            <a:r>
              <a:rPr lang="en-US" dirty="0" smtClean="0"/>
              <a:t> - </a:t>
            </a:r>
            <a:r>
              <a:rPr lang="en-US" dirty="0" err="1" smtClean="0"/>
              <a:t>sau</a:t>
            </a:r>
            <a:endParaRPr lang="en-US" dirty="0"/>
          </a:p>
        </p:txBody>
      </p:sp>
    </p:spTree>
    <p:extLst>
      <p:ext uri="{BB962C8B-B14F-4D97-AF65-F5344CB8AC3E}">
        <p14:creationId xmlns:p14="http://schemas.microsoft.com/office/powerpoint/2010/main" val="29319602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EBC87-5CF3-44F5-99B5-A2B6484970D9}"/>
              </a:ext>
            </a:extLst>
          </p:cNvPr>
          <p:cNvSpPr>
            <a:spLocks noGrp="1"/>
          </p:cNvSpPr>
          <p:nvPr>
            <p:ph type="title"/>
          </p:nvPr>
        </p:nvSpPr>
        <p:spPr/>
        <p:txBody>
          <a:bodyPr>
            <a:normAutofit/>
          </a:bodyPr>
          <a:lstStyle/>
          <a:p>
            <a:pPr algn="ctr"/>
            <a:r>
              <a:rPr lang="en-US" sz="3400" b="1" dirty="0">
                <a:latin typeface="Tahoma" panose="020B0604030504040204" pitchFamily="34" charset="0"/>
                <a:ea typeface="Tahoma" panose="020B0604030504040204" pitchFamily="34" charset="0"/>
                <a:cs typeface="Tahoma" panose="020B0604030504040204" pitchFamily="34" charset="0"/>
              </a:rPr>
              <a:t>ĐỊNH H</a:t>
            </a:r>
            <a:r>
              <a:rPr lang="vi-VN" sz="3400" b="1" dirty="0">
                <a:latin typeface="Tahoma" panose="020B0604030504040204" pitchFamily="34" charset="0"/>
                <a:ea typeface="Tahoma" panose="020B0604030504040204" pitchFamily="34" charset="0"/>
                <a:cs typeface="Tahoma" panose="020B0604030504040204" pitchFamily="34" charset="0"/>
              </a:rPr>
              <a:t>Ư</a:t>
            </a:r>
            <a:r>
              <a:rPr lang="en-US" sz="3400" b="1" dirty="0">
                <a:latin typeface="Tahoma" panose="020B0604030504040204" pitchFamily="34" charset="0"/>
                <a:ea typeface="Tahoma" panose="020B0604030504040204" pitchFamily="34" charset="0"/>
                <a:cs typeface="Tahoma" panose="020B0604030504040204" pitchFamily="34" charset="0"/>
              </a:rPr>
              <a:t>ỚNG XÂY DỰNG VĂN BẢN QPPL</a:t>
            </a:r>
          </a:p>
        </p:txBody>
      </p:sp>
      <p:sp>
        <p:nvSpPr>
          <p:cNvPr id="3" name="Content Placeholder 2">
            <a:extLst>
              <a:ext uri="{FF2B5EF4-FFF2-40B4-BE49-F238E27FC236}">
                <a16:creationId xmlns:a16="http://schemas.microsoft.com/office/drawing/2014/main" id="{7AFB95B0-67B0-420D-97BE-09C4F67923A4}"/>
              </a:ext>
            </a:extLst>
          </p:cNvPr>
          <p:cNvSpPr>
            <a:spLocks noGrp="1"/>
          </p:cNvSpPr>
          <p:nvPr>
            <p:ph idx="1"/>
          </p:nvPr>
        </p:nvSpPr>
        <p:spPr>
          <a:xfrm>
            <a:off x="838199" y="1690688"/>
            <a:ext cx="10692161" cy="4351338"/>
          </a:xfrm>
        </p:spPr>
        <p:txBody>
          <a:bodyPr>
            <a:normAutofit/>
          </a:bodyPr>
          <a:lstStyle/>
          <a:p>
            <a:pPr marL="0" indent="0" algn="ctr">
              <a:lnSpc>
                <a:spcPct val="150000"/>
              </a:lnSpc>
              <a:buNone/>
            </a:pPr>
            <a:r>
              <a:rPr lang="en-US" sz="2500" dirty="0" err="1">
                <a:latin typeface="Tahoma" panose="020B0604030504040204" pitchFamily="34" charset="0"/>
                <a:ea typeface="Tahoma" panose="020B0604030504040204" pitchFamily="34" charset="0"/>
                <a:cs typeface="Tahoma" panose="020B0604030504040204" pitchFamily="34" charset="0"/>
              </a:rPr>
              <a:t>Để</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đảm</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bảo</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công</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tác</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tuyển</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dụng</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sử</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dụng</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quản</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lý</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viên</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chức</a:t>
            </a:r>
            <a:endParaRPr lang="en-US" sz="2500" dirty="0">
              <a:latin typeface="Tahoma" panose="020B0604030504040204" pitchFamily="34" charset="0"/>
              <a:ea typeface="Tahoma" panose="020B0604030504040204" pitchFamily="34" charset="0"/>
              <a:cs typeface="Tahoma" panose="020B0604030504040204" pitchFamily="34" charset="0"/>
            </a:endParaRPr>
          </a:p>
          <a:p>
            <a:pPr marL="0" indent="0" algn="ctr">
              <a:lnSpc>
                <a:spcPct val="150000"/>
              </a:lnSpc>
              <a:buNone/>
            </a:pPr>
            <a:r>
              <a:rPr lang="en-US" sz="2500" dirty="0" err="1">
                <a:latin typeface="Tahoma" panose="020B0604030504040204" pitchFamily="34" charset="0"/>
                <a:ea typeface="Tahoma" panose="020B0604030504040204" pitchFamily="34" charset="0"/>
                <a:cs typeface="Tahoma" panose="020B0604030504040204" pitchFamily="34" charset="0"/>
              </a:rPr>
              <a:t>ngành</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giáo</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dục</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và</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đào</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tạo</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được</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thuận</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lợi</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phát</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huy</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hiệu</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quả</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và</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nâng</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cao</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chất</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lượng</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đội</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ngũ</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thì</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cần</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phải</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xây</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dựng</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FF0000"/>
                </a:solidFill>
                <a:latin typeface="Tahoma" panose="020B0604030504040204" pitchFamily="34" charset="0"/>
                <a:ea typeface="Tahoma" panose="020B0604030504040204" pitchFamily="34" charset="0"/>
                <a:cs typeface="Tahoma" panose="020B0604030504040204" pitchFamily="34" charset="0"/>
              </a:rPr>
              <a:t>Luật</a:t>
            </a:r>
            <a:r>
              <a:rPr lang="en-US" sz="3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FF0000"/>
                </a:solidFill>
                <a:latin typeface="Tahoma" panose="020B0604030504040204" pitchFamily="34" charset="0"/>
                <a:ea typeface="Tahoma" panose="020B0604030504040204" pitchFamily="34" charset="0"/>
                <a:cs typeface="Tahoma" panose="020B0604030504040204" pitchFamily="34" charset="0"/>
              </a:rPr>
              <a:t>Nhà</a:t>
            </a:r>
            <a:r>
              <a:rPr lang="en-US" sz="3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000" b="1" dirty="0" err="1">
                <a:solidFill>
                  <a:srgbClr val="FF0000"/>
                </a:solidFill>
                <a:latin typeface="Tahoma" panose="020B0604030504040204" pitchFamily="34" charset="0"/>
                <a:ea typeface="Tahoma" panose="020B0604030504040204" pitchFamily="34" charset="0"/>
                <a:cs typeface="Tahoma" panose="020B0604030504040204" pitchFamily="34" charset="0"/>
              </a:rPr>
              <a:t>giáo</a:t>
            </a:r>
            <a:r>
              <a:rPr lang="en-US" sz="30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để</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quy</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định</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tổng</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thể</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thống</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nhất</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và</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hệ</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thống</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các</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nội</a:t>
            </a:r>
            <a:r>
              <a:rPr lang="en-US" sz="2500" dirty="0">
                <a:latin typeface="Tahoma" panose="020B0604030504040204" pitchFamily="34" charset="0"/>
                <a:ea typeface="Tahoma" panose="020B0604030504040204" pitchFamily="34" charset="0"/>
                <a:cs typeface="Tahoma" panose="020B0604030504040204" pitchFamily="34" charset="0"/>
              </a:rPr>
              <a:t> dung </a:t>
            </a:r>
            <a:r>
              <a:rPr lang="en-US" sz="2500" dirty="0" err="1">
                <a:latin typeface="Tahoma" panose="020B0604030504040204" pitchFamily="34" charset="0"/>
                <a:ea typeface="Tahoma" panose="020B0604030504040204" pitchFamily="34" charset="0"/>
                <a:cs typeface="Tahoma" panose="020B0604030504040204" pitchFamily="34" charset="0"/>
              </a:rPr>
              <a:t>về</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quản</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lý</a:t>
            </a:r>
            <a:endParaRPr lang="en-US" sz="2500" dirty="0">
              <a:latin typeface="Tahoma" panose="020B0604030504040204" pitchFamily="34" charset="0"/>
              <a:ea typeface="Tahoma" panose="020B0604030504040204" pitchFamily="34" charset="0"/>
              <a:cs typeface="Tahoma" panose="020B0604030504040204" pitchFamily="34" charset="0"/>
            </a:endParaRPr>
          </a:p>
          <a:p>
            <a:pPr marL="0" indent="0" algn="ctr">
              <a:lnSpc>
                <a:spcPct val="150000"/>
              </a:lnSpc>
              <a:buNone/>
            </a:pPr>
            <a:r>
              <a:rPr lang="en-US" sz="2500" dirty="0" err="1">
                <a:latin typeface="Tahoma" panose="020B0604030504040204" pitchFamily="34" charset="0"/>
                <a:ea typeface="Tahoma" panose="020B0604030504040204" pitchFamily="34" charset="0"/>
                <a:cs typeface="Tahoma" panose="020B0604030504040204" pitchFamily="34" charset="0"/>
              </a:rPr>
              <a:t>viên</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chức</a:t>
            </a:r>
            <a:r>
              <a:rPr lang="en-US" sz="2500" dirty="0">
                <a:latin typeface="Tahoma" panose="020B0604030504040204" pitchFamily="34" charset="0"/>
                <a:ea typeface="Tahoma" panose="020B0604030504040204" pitchFamily="34" charset="0"/>
                <a:cs typeface="Tahoma" panose="020B0604030504040204" pitchFamily="34" charset="0"/>
              </a:rPr>
              <a:t> </a:t>
            </a:r>
            <a:r>
              <a:rPr lang="en-US" sz="2500" dirty="0" err="1">
                <a:latin typeface="Tahoma" panose="020B0604030504040204" pitchFamily="34" charset="0"/>
                <a:ea typeface="Tahoma" panose="020B0604030504040204" pitchFamily="34" charset="0"/>
                <a:cs typeface="Tahoma" panose="020B0604030504040204" pitchFamily="34" charset="0"/>
              </a:rPr>
              <a:t>ngành</a:t>
            </a:r>
            <a:r>
              <a:rPr lang="en-US" sz="2500" dirty="0">
                <a:latin typeface="Tahoma" panose="020B0604030504040204" pitchFamily="34" charset="0"/>
                <a:ea typeface="Tahoma" panose="020B0604030504040204" pitchFamily="34" charset="0"/>
                <a:cs typeface="Tahoma" panose="020B0604030504040204" pitchFamily="34" charset="0"/>
              </a:rPr>
              <a:t> GDĐT</a:t>
            </a:r>
          </a:p>
        </p:txBody>
      </p:sp>
    </p:spTree>
    <p:extLst>
      <p:ext uri="{BB962C8B-B14F-4D97-AF65-F5344CB8AC3E}">
        <p14:creationId xmlns:p14="http://schemas.microsoft.com/office/powerpoint/2010/main" val="29767004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88119958-65CA-4F06-96A1-195A37270D8F}"/>
              </a:ext>
            </a:extLst>
          </p:cNvPr>
          <p:cNvSpPr>
            <a:spLocks noGrp="1"/>
          </p:cNvSpPr>
          <p:nvPr>
            <p:ph type="title"/>
          </p:nvPr>
        </p:nvSpPr>
        <p:spPr>
          <a:xfrm>
            <a:off x="677863" y="609600"/>
            <a:ext cx="11334750" cy="868363"/>
          </a:xfrm>
        </p:spPr>
        <p:txBody>
          <a:bodyPr>
            <a:normAutofit fontScale="90000"/>
          </a:bodyPr>
          <a:lstStyle/>
          <a:p>
            <a:pPr algn="ctr">
              <a:defRPr/>
            </a:pPr>
            <a:r>
              <a:rPr lang="en-US" altLang="en-US" sz="3200" b="1" dirty="0">
                <a:solidFill>
                  <a:schemeClr val="tx1"/>
                </a:solidFill>
                <a:latin typeface="Times New Roman" panose="02020603050405020304" pitchFamily="18" charset="0"/>
                <a:cs typeface="Times New Roman" panose="02020603050405020304" pitchFamily="18" charset="0"/>
              </a:rPr>
              <a:t>CÁC GIAI ĐOẠN BỘ GDĐT ĐÃ ĐỀ XUẤT </a:t>
            </a:r>
            <a:br>
              <a:rPr lang="en-US" altLang="en-US" sz="3200" b="1" dirty="0">
                <a:solidFill>
                  <a:schemeClr val="tx1"/>
                </a:solidFill>
                <a:latin typeface="Times New Roman" panose="02020603050405020304" pitchFamily="18" charset="0"/>
                <a:cs typeface="Times New Roman" panose="02020603050405020304" pitchFamily="18" charset="0"/>
              </a:rPr>
            </a:br>
            <a:r>
              <a:rPr lang="en-US" altLang="en-US" sz="3200" b="1" dirty="0">
                <a:solidFill>
                  <a:schemeClr val="tx1"/>
                </a:solidFill>
                <a:latin typeface="Times New Roman" panose="02020603050405020304" pitchFamily="18" charset="0"/>
                <a:cs typeface="Times New Roman" panose="02020603050405020304" pitchFamily="18" charset="0"/>
              </a:rPr>
              <a:t>XÂY DỰNG </a:t>
            </a:r>
            <a:r>
              <a:rPr lang="en-US" altLang="en-US" sz="3200" b="1" dirty="0">
                <a:solidFill>
                  <a:srgbClr val="FF0000"/>
                </a:solidFill>
                <a:latin typeface="Times New Roman" panose="02020603050405020304" pitchFamily="18" charset="0"/>
                <a:cs typeface="Times New Roman" panose="02020603050405020304" pitchFamily="18" charset="0"/>
              </a:rPr>
              <a:t>LUẬT NHÀ GIÁO</a:t>
            </a:r>
          </a:p>
        </p:txBody>
      </p:sp>
      <p:sp>
        <p:nvSpPr>
          <p:cNvPr id="3" name="Content Placeholder 2">
            <a:extLst>
              <a:ext uri="{FF2B5EF4-FFF2-40B4-BE49-F238E27FC236}">
                <a16:creationId xmlns:a16="http://schemas.microsoft.com/office/drawing/2014/main" id="{8FB432A7-46A3-4FDE-B199-09322F9614CF}"/>
              </a:ext>
            </a:extLst>
          </p:cNvPr>
          <p:cNvSpPr>
            <a:spLocks noGrp="1"/>
          </p:cNvSpPr>
          <p:nvPr>
            <p:ph idx="1"/>
          </p:nvPr>
        </p:nvSpPr>
        <p:spPr>
          <a:xfrm>
            <a:off x="677863" y="2003425"/>
            <a:ext cx="11196637" cy="4622800"/>
          </a:xfrm>
        </p:spPr>
        <p:txBody>
          <a:bodyPr/>
          <a:lstStyle/>
          <a:p>
            <a:pPr marL="0" indent="0" algn="just">
              <a:buFont typeface="Wingdings 3" panose="05040102010807070707" pitchFamily="18" charset="2"/>
              <a:buNone/>
              <a:defRPr/>
            </a:pPr>
            <a:r>
              <a:rPr lang="vi-VN" sz="2400" b="1" dirty="0">
                <a:latin typeface="Times New Roman" panose="02020603050405020304" pitchFamily="18" charset="0"/>
                <a:cs typeface="Times New Roman" panose="02020603050405020304" pitchFamily="18" charset="0"/>
              </a:rPr>
              <a:t>1. </a:t>
            </a:r>
            <a:r>
              <a:rPr lang="vi-VN" sz="2400" b="1" dirty="0">
                <a:solidFill>
                  <a:srgbClr val="0000FF"/>
                </a:solidFill>
                <a:latin typeface="Times New Roman" panose="02020603050405020304" pitchFamily="18" charset="0"/>
                <a:cs typeface="Times New Roman" panose="02020603050405020304" pitchFamily="18" charset="0"/>
              </a:rPr>
              <a:t>Lần 1 (</a:t>
            </a:r>
            <a:r>
              <a:rPr lang="en-US" sz="2400" b="1" dirty="0">
                <a:solidFill>
                  <a:srgbClr val="0000FF"/>
                </a:solidFill>
                <a:latin typeface="Times New Roman" panose="02020603050405020304" pitchFamily="18" charset="0"/>
                <a:cs typeface="Times New Roman" panose="02020603050405020304" pitchFamily="18" charset="0"/>
              </a:rPr>
              <a:t>2008-201</a:t>
            </a:r>
            <a:r>
              <a:rPr lang="vi-VN" sz="2400" b="1" dirty="0">
                <a:solidFill>
                  <a:srgbClr val="0000FF"/>
                </a:solidFill>
                <a:latin typeface="Times New Roman" panose="02020603050405020304" pitchFamily="18" charset="0"/>
                <a:cs typeface="Times New Roman" panose="02020603050405020304" pitchFamily="18" charset="0"/>
              </a:rPr>
              <a:t>1</a:t>
            </a:r>
            <a:r>
              <a:rPr lang="en-US" sz="2400" b="1" dirty="0">
                <a:solidFill>
                  <a:srgbClr val="0000FF"/>
                </a:solidFill>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a:t>
            </a:r>
            <a:r>
              <a:rPr lang="vi-VN" sz="2400" b="1"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Bộ GDĐT đã thành lập Ban soạn thảo, Tổ biên tập và tổ chức nghiên cứu, xây dựng dự án Luật Giáo viên theo quy định của Luật Ban hành văn bản quy phạm pháp luật, hoàn thiện hồ sơ trình Chính phủ. </a:t>
            </a:r>
          </a:p>
          <a:p>
            <a:pPr marL="0" indent="0" algn="just">
              <a:buFont typeface="Wingdings 3" panose="05040102010807070707" pitchFamily="18" charset="2"/>
              <a:buNone/>
              <a:defRPr/>
            </a:pPr>
            <a:r>
              <a:rPr lang="vi-VN" sz="2400" b="1" dirty="0">
                <a:latin typeface="Times New Roman" panose="02020603050405020304" pitchFamily="18" charset="0"/>
                <a:cs typeface="Times New Roman" panose="02020603050405020304" pitchFamily="18" charset="0"/>
              </a:rPr>
              <a:t>2. </a:t>
            </a:r>
            <a:r>
              <a:rPr lang="vi-VN" sz="2400" b="1" dirty="0">
                <a:solidFill>
                  <a:srgbClr val="0000FF"/>
                </a:solidFill>
                <a:latin typeface="Times New Roman" panose="02020603050405020304" pitchFamily="18" charset="0"/>
                <a:cs typeface="Times New Roman" panose="02020603050405020304" pitchFamily="18" charset="0"/>
              </a:rPr>
              <a:t>Lần 2 (năm 2016 -2018)</a:t>
            </a:r>
            <a:r>
              <a:rPr lang="vi-VN" sz="2400" b="1"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Cục NGCB đầu mối nghiên cứu, đề xuất xây dựng Luật Nhà giáo; Bộ GDĐT đặt hàng đề tài “Nghiên cứu cơ sở lý luận và thực tiễn cho việc đề xuất xây dựng Luật Nhà giáo”.</a:t>
            </a:r>
          </a:p>
          <a:p>
            <a:pPr marL="0" indent="0" algn="just">
              <a:buFont typeface="Wingdings 3" panose="05040102010807070707" pitchFamily="18" charset="2"/>
              <a:buNone/>
              <a:defRPr/>
            </a:pPr>
            <a:r>
              <a:rPr lang="vi-VN" sz="2400" b="1" dirty="0">
                <a:latin typeface="Times New Roman" panose="02020603050405020304" pitchFamily="18" charset="0"/>
                <a:cs typeface="Times New Roman" panose="02020603050405020304" pitchFamily="18" charset="0"/>
              </a:rPr>
              <a:t>3. </a:t>
            </a:r>
            <a:r>
              <a:rPr lang="vi-VN" sz="2400" b="1" dirty="0">
                <a:solidFill>
                  <a:srgbClr val="0000FF"/>
                </a:solidFill>
                <a:latin typeface="Times New Roman" panose="02020603050405020304" pitchFamily="18" charset="0"/>
                <a:cs typeface="Times New Roman" panose="02020603050405020304" pitchFamily="18" charset="0"/>
              </a:rPr>
              <a:t>Lần 3 (năm 2021)</a:t>
            </a:r>
            <a:r>
              <a:rPr lang="vi-VN" sz="2400" b="1"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QĐ số 2114/QĐ-TTg, giao nhiệm vụ cho Bộ GDĐT nghiên cứu, đề xuất xây dựng Luật điều chỉnh về nhà giáo, thời hạn báo cáo Chính phủ trước 31/3/2022, Chính phủ báo cáo UBTV Quốc hội trước 30/6/2022.</a:t>
            </a:r>
          </a:p>
          <a:p>
            <a:pPr marL="0" indent="0" algn="just">
              <a:buFont typeface="Wingdings 3" panose="05040102010807070707" pitchFamily="18" charset="2"/>
              <a:buNone/>
              <a:defRPr/>
            </a:pPr>
            <a:r>
              <a:rPr lang="vi-VN" sz="2400" dirty="0">
                <a:latin typeface="Times New Roman" panose="02020603050405020304" pitchFamily="18" charset="0"/>
                <a:cs typeface="Times New Roman" panose="02020603050405020304" pitchFamily="18" charset="0"/>
              </a:rPr>
              <a:t>* Việc đề xuất xây dựng 01 Luật riêng điều chỉnh về nhà giáo đã được đề cập đến trong nhiều giai đoạn và cũng là nguyện vọng của các thế hệ lãnh đạo Bộ GDĐT.</a:t>
            </a:r>
          </a:p>
          <a:p>
            <a:pPr marL="0" indent="0" algn="just">
              <a:buFont typeface="Wingdings 3" panose="05040102010807070707" pitchFamily="18" charset="2"/>
              <a:buNone/>
              <a:defRPr/>
            </a:pPr>
            <a:endParaRPr lang="en-US" sz="2400" b="1" dirty="0">
              <a:latin typeface="Times New Roman" panose="02020603050405020304" pitchFamily="18" charset="0"/>
              <a:cs typeface="Times New Roman" panose="02020603050405020304" pitchFamily="18" charset="0"/>
            </a:endParaRPr>
          </a:p>
          <a:p>
            <a:pPr>
              <a:buFont typeface="Wingdings 3" panose="05040102010807070707" pitchFamily="18" charset="2"/>
              <a:buAutoNum type="arabicPeriod"/>
              <a:defRPr/>
            </a:pPr>
            <a:endParaRPr lang="en-US" dirty="0"/>
          </a:p>
        </p:txBody>
      </p:sp>
      <p:sp>
        <p:nvSpPr>
          <p:cNvPr id="4" name="Date Placeholder 3">
            <a:extLst>
              <a:ext uri="{FF2B5EF4-FFF2-40B4-BE49-F238E27FC236}">
                <a16:creationId xmlns:a16="http://schemas.microsoft.com/office/drawing/2014/main" id="{BE781139-5BBA-4109-8D5E-011374E4C07E}"/>
              </a:ext>
            </a:extLst>
          </p:cNvPr>
          <p:cNvSpPr>
            <a:spLocks noGrp="1"/>
          </p:cNvSpPr>
          <p:nvPr>
            <p:ph type="dt" sz="quarter" idx="10"/>
          </p:nvPr>
        </p:nvSpPr>
        <p:spPr/>
        <p:txBody>
          <a:bodyPr/>
          <a:lstStyle/>
          <a:p>
            <a:pPr>
              <a:defRPr/>
            </a:pPr>
            <a:fld id="{7A95B0F8-706A-4D1C-B6CA-AA0DFB790707}" type="datetime1">
              <a:rPr lang="en-US" smtClean="0"/>
              <a:pPr>
                <a:defRPr/>
              </a:pPr>
              <a:t>10/20/2022</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43A8B573-B826-473A-B958-FF88301AB62E}"/>
              </a:ext>
            </a:extLst>
          </p:cNvPr>
          <p:cNvSpPr>
            <a:spLocks noGrp="1"/>
          </p:cNvSpPr>
          <p:nvPr>
            <p:ph type="title"/>
          </p:nvPr>
        </p:nvSpPr>
        <p:spPr>
          <a:xfrm>
            <a:off x="677863" y="609600"/>
            <a:ext cx="10809287" cy="1320800"/>
          </a:xfrm>
        </p:spPr>
        <p:txBody>
          <a:bodyPr/>
          <a:lstStyle/>
          <a:p>
            <a:pPr algn="ctr"/>
            <a:r>
              <a:rPr lang="en-US" altLang="en-US" sz="3200" b="1">
                <a:solidFill>
                  <a:schemeClr val="tx1"/>
                </a:solidFill>
                <a:latin typeface="Times New Roman" panose="02020603050405020304" pitchFamily="18" charset="0"/>
                <a:cs typeface="Times New Roman" panose="02020603050405020304" pitchFamily="18" charset="0"/>
              </a:rPr>
              <a:t>CĂN CỨ TRIỂN KHAI</a:t>
            </a:r>
          </a:p>
        </p:txBody>
      </p:sp>
      <p:sp>
        <p:nvSpPr>
          <p:cNvPr id="8195" name="Content Placeholder 2">
            <a:extLst>
              <a:ext uri="{FF2B5EF4-FFF2-40B4-BE49-F238E27FC236}">
                <a16:creationId xmlns:a16="http://schemas.microsoft.com/office/drawing/2014/main" id="{E1C793FC-5A75-496F-8EBB-4AB39F4A1E76}"/>
              </a:ext>
            </a:extLst>
          </p:cNvPr>
          <p:cNvSpPr>
            <a:spLocks noGrp="1"/>
          </p:cNvSpPr>
          <p:nvPr>
            <p:ph idx="1"/>
          </p:nvPr>
        </p:nvSpPr>
        <p:spPr>
          <a:xfrm>
            <a:off x="677863" y="1604963"/>
            <a:ext cx="11058525" cy="4895850"/>
          </a:xfrm>
        </p:spPr>
        <p:txBody>
          <a:bodyPr/>
          <a:lstStyle/>
          <a:p>
            <a:pPr marL="0" indent="0" algn="just">
              <a:buFont typeface="Wingdings 3" panose="05040102010807070707" pitchFamily="18" charset="2"/>
              <a:buNone/>
            </a:pPr>
            <a:r>
              <a:rPr lang="vi-VN" altLang="en-US" sz="2400" b="1" dirty="0">
                <a:solidFill>
                  <a:srgbClr val="FF0000"/>
                </a:solidFill>
                <a:latin typeface="Times New Roman" panose="02020603050405020304" pitchFamily="18" charset="0"/>
                <a:cs typeface="Times New Roman" panose="02020603050405020304" pitchFamily="18" charset="0"/>
              </a:rPr>
              <a:t>1. Quyết định số 2114/QĐ-TTg </a:t>
            </a:r>
          </a:p>
          <a:p>
            <a:pPr marL="0" indent="0" algn="just">
              <a:buFont typeface="Wingdings 3" panose="05040102010807070707" pitchFamily="18" charset="2"/>
              <a:buNone/>
            </a:pPr>
            <a:r>
              <a:rPr lang="vi-VN" altLang="en-US" sz="2400" dirty="0">
                <a:latin typeface="Times New Roman" panose="02020603050405020304" pitchFamily="18" charset="0"/>
                <a:cs typeface="Times New Roman" panose="02020603050405020304" pitchFamily="18" charset="0"/>
              </a:rPr>
              <a:t>- Nhiệm vụ của Bộ Giáo dục và Đào tạo: Nghiên cứu, xây dựng dự án Luật điều chỉnh về nhà giáo để trình Chính phủ xem xét đưa vào Chương trình năm 2022-2025.</a:t>
            </a:r>
          </a:p>
          <a:p>
            <a:pPr marL="0" indent="0" algn="just">
              <a:buFont typeface="Wingdings 3" panose="05040102010807070707" pitchFamily="18" charset="2"/>
              <a:buNone/>
            </a:pPr>
            <a:r>
              <a:rPr lang="vi-VN" altLang="en-US" sz="2400" dirty="0">
                <a:latin typeface="Times New Roman" panose="02020603050405020304" pitchFamily="18" charset="0"/>
                <a:cs typeface="Times New Roman" panose="02020603050405020304" pitchFamily="18" charset="0"/>
              </a:rPr>
              <a:t>- Yêu cầu về báo cáo Chính phủ: Đánh giá việc thi hành văn bản dưới luật đang điều chỉnh nội dung này; làm rõ nhu cầu cần có của luật để điều chỉnh và kinh nghiệm quốc tế; đề xuất giải pháp cụ thể để xử lý kết quả nghiên cứu, rà soát (trong đó nếu đề xuất ban hành luật mới thì có cần đồng thời sửa đổi, bổ sung các quy định hiện hành có liên quan hay không, dự kiến thời hạn hoàn thành hồ sơ đề nghị xây dựng Luật và thời hạn trình Quốc hội, UBTV Quốc hội cho ý kiến, thông qua).</a:t>
            </a:r>
          </a:p>
          <a:p>
            <a:pPr marL="0" indent="0">
              <a:buFont typeface="Wingdings 3" panose="05040102010807070707" pitchFamily="18" charset="2"/>
              <a:buNone/>
            </a:pPr>
            <a:endParaRPr lang="vi-VN" altLang="en-US" sz="2400"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44D1E151-4268-41E0-A776-5B49DA650F3B}"/>
              </a:ext>
            </a:extLst>
          </p:cNvPr>
          <p:cNvSpPr>
            <a:spLocks noGrp="1"/>
          </p:cNvSpPr>
          <p:nvPr>
            <p:ph type="dt" sz="quarter" idx="10"/>
          </p:nvPr>
        </p:nvSpPr>
        <p:spPr/>
        <p:txBody>
          <a:bodyPr/>
          <a:lstStyle/>
          <a:p>
            <a:pPr>
              <a:defRPr/>
            </a:pPr>
            <a:fld id="{05EDCC0B-A0BB-4CB9-8238-20DDAC7CEC02}" type="datetime1">
              <a:rPr lang="en-US" smtClean="0"/>
              <a:pPr>
                <a:defRPr/>
              </a:pPr>
              <a:t>10/20/2022</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0934FECC-667E-4767-87DE-DA2DF74ABC5A}"/>
              </a:ext>
            </a:extLst>
          </p:cNvPr>
          <p:cNvSpPr>
            <a:spLocks noGrp="1"/>
          </p:cNvSpPr>
          <p:nvPr>
            <p:ph type="title"/>
          </p:nvPr>
        </p:nvSpPr>
        <p:spPr>
          <a:xfrm>
            <a:off x="677863" y="609600"/>
            <a:ext cx="10922000" cy="1320800"/>
          </a:xfrm>
        </p:spPr>
        <p:txBody>
          <a:bodyPr/>
          <a:lstStyle/>
          <a:p>
            <a:pPr algn="ctr"/>
            <a:r>
              <a:rPr lang="vi-VN" altLang="en-US" sz="3200" b="1">
                <a:solidFill>
                  <a:schemeClr val="tx1"/>
                </a:solidFill>
                <a:latin typeface="Times New Roman" panose="02020603050405020304" pitchFamily="18" charset="0"/>
                <a:cs typeface="Times New Roman" panose="02020603050405020304" pitchFamily="18" charset="0"/>
              </a:rPr>
              <a:t>CĂN CỨ TRIỂN KHAI</a:t>
            </a:r>
            <a:endParaRPr lang="en-US" altLang="en-US" sz="3200" b="1">
              <a:solidFill>
                <a:schemeClr val="tx1"/>
              </a:solidFill>
              <a:latin typeface="Times New Roman" panose="02020603050405020304" pitchFamily="18" charset="0"/>
              <a:cs typeface="Times New Roman" panose="02020603050405020304" pitchFamily="18" charset="0"/>
            </a:endParaRPr>
          </a:p>
        </p:txBody>
      </p:sp>
      <p:sp>
        <p:nvSpPr>
          <p:cNvPr id="9219" name="Content Placeholder 2">
            <a:extLst>
              <a:ext uri="{FF2B5EF4-FFF2-40B4-BE49-F238E27FC236}">
                <a16:creationId xmlns:a16="http://schemas.microsoft.com/office/drawing/2014/main" id="{2769EA00-9EF0-44AE-9FAB-099E0B39A11B}"/>
              </a:ext>
            </a:extLst>
          </p:cNvPr>
          <p:cNvSpPr>
            <a:spLocks noGrp="1"/>
          </p:cNvSpPr>
          <p:nvPr>
            <p:ph idx="1"/>
          </p:nvPr>
        </p:nvSpPr>
        <p:spPr>
          <a:xfrm>
            <a:off x="677863" y="1690688"/>
            <a:ext cx="10394950" cy="6049962"/>
          </a:xfrm>
        </p:spPr>
        <p:txBody>
          <a:bodyPr/>
          <a:lstStyle/>
          <a:p>
            <a:pPr marL="0" indent="0" algn="just">
              <a:buFont typeface="Wingdings 3" panose="05040102010807070707" pitchFamily="18" charset="2"/>
              <a:buNone/>
            </a:pPr>
            <a:r>
              <a:rPr lang="vi-VN" altLang="en-US" sz="2800" b="1" dirty="0">
                <a:solidFill>
                  <a:srgbClr val="FF0000"/>
                </a:solidFill>
                <a:latin typeface="Times New Roman" panose="02020603050405020304" pitchFamily="18" charset="0"/>
                <a:cs typeface="Times New Roman" panose="02020603050405020304" pitchFamily="18" charset="0"/>
              </a:rPr>
              <a:t>2. Luật Ban hành văn bản QPPL năm 2015 (Điều 32, khoản 2)</a:t>
            </a:r>
          </a:p>
          <a:p>
            <a:pPr marL="0" indent="0" algn="just">
              <a:buFont typeface="Wingdings 3" panose="05040102010807070707" pitchFamily="18" charset="2"/>
              <a:buNone/>
            </a:pPr>
            <a:r>
              <a:rPr lang="vi-VN" altLang="en-US" sz="2800" dirty="0">
                <a:latin typeface="Times New Roman" panose="02020603050405020304" pitchFamily="18" charset="0"/>
                <a:cs typeface="Times New Roman" panose="02020603050405020304" pitchFamily="18" charset="0"/>
              </a:rPr>
              <a:t>Đề nghị xây dựng luật phải dựa trên các căn cứ sau đây:</a:t>
            </a:r>
          </a:p>
          <a:p>
            <a:pPr marL="0" indent="0" algn="just">
              <a:buFont typeface="Wingdings 3" panose="05040102010807070707" pitchFamily="18" charset="2"/>
              <a:buNone/>
            </a:pPr>
            <a:r>
              <a:rPr lang="vi-VN" altLang="en-US" sz="2800" dirty="0">
                <a:latin typeface="Times New Roman" panose="02020603050405020304" pitchFamily="18" charset="0"/>
                <a:cs typeface="Times New Roman" panose="02020603050405020304" pitchFamily="18" charset="0"/>
              </a:rPr>
              <a:t>a) Đường lối, chủ trương của Đảng, chính sách của Nhà nước;</a:t>
            </a:r>
          </a:p>
          <a:p>
            <a:pPr marL="0" indent="0" algn="just">
              <a:buFont typeface="Wingdings 3" panose="05040102010807070707" pitchFamily="18" charset="2"/>
              <a:buNone/>
            </a:pPr>
            <a:r>
              <a:rPr lang="vi-VN" altLang="en-US" sz="2800" dirty="0">
                <a:latin typeface="Times New Roman" panose="02020603050405020304" pitchFamily="18" charset="0"/>
                <a:cs typeface="Times New Roman" panose="02020603050405020304" pitchFamily="18" charset="0"/>
              </a:rPr>
              <a:t>b) Kết quả tổng kết thi hành pháp luật hoặc đánh giá thực trạng quan hệ xã hội liên quan đến chính sách của dự án luật;</a:t>
            </a:r>
          </a:p>
          <a:p>
            <a:pPr marL="0" indent="0" algn="just">
              <a:buFont typeface="Wingdings 3" panose="05040102010807070707" pitchFamily="18" charset="2"/>
              <a:buNone/>
            </a:pPr>
            <a:r>
              <a:rPr lang="vi-VN" altLang="en-US" sz="2800" dirty="0">
                <a:latin typeface="Times New Roman" panose="02020603050405020304" pitchFamily="18" charset="0"/>
                <a:cs typeface="Times New Roman" panose="02020603050405020304" pitchFamily="18" charset="0"/>
              </a:rPr>
              <a:t>c) Yêu cầu quản lý nhà nước, phát triển kinh tế - xã hội; bảo đảm thực hiện quyền con người, quyền và nghĩa vụ cơ bản của công dân; bảo đảm quốc phòng, an ninh;</a:t>
            </a:r>
          </a:p>
          <a:p>
            <a:pPr marL="0" indent="0" algn="just">
              <a:buFont typeface="Wingdings 3" panose="05040102010807070707" pitchFamily="18" charset="2"/>
              <a:buNone/>
            </a:pPr>
            <a:r>
              <a:rPr lang="vi-VN" altLang="en-US" sz="2800" dirty="0">
                <a:latin typeface="Times New Roman" panose="02020603050405020304" pitchFamily="18" charset="0"/>
                <a:cs typeface="Times New Roman" panose="02020603050405020304" pitchFamily="18" charset="0"/>
              </a:rPr>
              <a:t>d) Cam kết trong điều ước quốc tế có liên quan mà Cộng hòa xã hội chủ nghĩa Việt Nam là thành viên.</a:t>
            </a:r>
            <a:endParaRPr lang="en-US" altLang="en-US" sz="2800"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8E7009E2-EDDC-43AE-99B3-DC5FB2A74347}"/>
              </a:ext>
            </a:extLst>
          </p:cNvPr>
          <p:cNvSpPr>
            <a:spLocks noGrp="1"/>
          </p:cNvSpPr>
          <p:nvPr>
            <p:ph type="dt" sz="quarter" idx="10"/>
          </p:nvPr>
        </p:nvSpPr>
        <p:spPr/>
        <p:txBody>
          <a:bodyPr/>
          <a:lstStyle/>
          <a:p>
            <a:pPr>
              <a:defRPr/>
            </a:pPr>
            <a:fld id="{501D9258-3A94-4426-AF2C-2AA65245A643}" type="datetime1">
              <a:rPr lang="en-US" smtClean="0"/>
              <a:pPr>
                <a:defRPr/>
              </a:pPr>
              <a:t>10/20/2022</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39884F7-5B58-41F1-98E4-EC03C05F02EC}"/>
              </a:ext>
            </a:extLst>
          </p:cNvPr>
          <p:cNvSpPr>
            <a:spLocks noGrp="1"/>
          </p:cNvSpPr>
          <p:nvPr>
            <p:ph type="title"/>
          </p:nvPr>
        </p:nvSpPr>
        <p:spPr>
          <a:xfrm>
            <a:off x="629443" y="400051"/>
            <a:ext cx="10933113" cy="1320800"/>
          </a:xfrm>
        </p:spPr>
        <p:txBody>
          <a:bodyPr>
            <a:noAutofit/>
          </a:bodyPr>
          <a:lstStyle/>
          <a:p>
            <a:pPr marL="342900" indent="-342900" algn="ctr">
              <a:lnSpc>
                <a:spcPct val="110000"/>
              </a:lnSpc>
              <a:spcBef>
                <a:spcPts val="600"/>
              </a:spcBef>
              <a:spcAft>
                <a:spcPts val="600"/>
              </a:spcAft>
              <a:tabLst>
                <a:tab pos="571500" algn="l"/>
                <a:tab pos="628650" algn="l"/>
              </a:tabLst>
              <a:defRPr/>
            </a:pPr>
            <a:r>
              <a:rPr lang="en-US" altLang="en-US" sz="3000" b="1" dirty="0">
                <a:solidFill>
                  <a:schemeClr val="tx1"/>
                </a:solidFill>
                <a:latin typeface="Times New Roman" panose="02020603050405020304" pitchFamily="18" charset="0"/>
                <a:cs typeface="Times New Roman" panose="02020603050405020304" pitchFamily="18" charset="0"/>
              </a:rPr>
              <a:t>SỰ CẦN THIẾT BAN HÀNH LUẬT </a:t>
            </a:r>
            <a:br>
              <a:rPr lang="en-US" altLang="en-US" sz="3000" b="1" dirty="0">
                <a:solidFill>
                  <a:schemeClr val="tx1"/>
                </a:solidFill>
                <a:latin typeface="Times New Roman" panose="02020603050405020304" pitchFamily="18" charset="0"/>
                <a:cs typeface="Times New Roman" panose="02020603050405020304" pitchFamily="18" charset="0"/>
              </a:rPr>
            </a:br>
            <a:r>
              <a:rPr lang="en-US" altLang="en-US" sz="3000" b="1" dirty="0">
                <a:solidFill>
                  <a:schemeClr val="tx1"/>
                </a:solidFill>
                <a:latin typeface="Times New Roman" panose="02020603050405020304" pitchFamily="18" charset="0"/>
                <a:cs typeface="Times New Roman" panose="02020603050405020304" pitchFamily="18" charset="0"/>
              </a:rPr>
              <a:t>ĐIỀU CHỈNH VỀ NHÀ GIÁO</a:t>
            </a:r>
            <a:endParaRPr lang="en-US" altLang="en-US" sz="3000" dirty="0">
              <a:solidFill>
                <a:schemeClr val="tx1"/>
              </a:solidFill>
            </a:endParaRPr>
          </a:p>
        </p:txBody>
      </p:sp>
      <p:sp>
        <p:nvSpPr>
          <p:cNvPr id="10243" name="Content Placeholder 2">
            <a:extLst>
              <a:ext uri="{FF2B5EF4-FFF2-40B4-BE49-F238E27FC236}">
                <a16:creationId xmlns:a16="http://schemas.microsoft.com/office/drawing/2014/main" id="{A450A280-453E-4820-B574-0BF089C5F4FA}"/>
              </a:ext>
            </a:extLst>
          </p:cNvPr>
          <p:cNvSpPr>
            <a:spLocks noGrp="1"/>
          </p:cNvSpPr>
          <p:nvPr>
            <p:ph idx="1"/>
          </p:nvPr>
        </p:nvSpPr>
        <p:spPr>
          <a:xfrm>
            <a:off x="629443" y="1916113"/>
            <a:ext cx="11114087" cy="4805362"/>
          </a:xfrm>
        </p:spPr>
        <p:txBody>
          <a:bodyPr/>
          <a:lstStyle/>
          <a:p>
            <a:pPr marL="0" indent="0" algn="just">
              <a:lnSpc>
                <a:spcPct val="120000"/>
              </a:lnSpc>
              <a:spcBef>
                <a:spcPts val="600"/>
              </a:spcBef>
              <a:spcAft>
                <a:spcPts val="600"/>
              </a:spcAft>
              <a:buNone/>
              <a:tabLst>
                <a:tab pos="571500" algn="l"/>
                <a:tab pos="628650" algn="l"/>
              </a:tabLst>
            </a:pPr>
            <a:r>
              <a:rPr lang="en-US" altLang="en-US" sz="2400" dirty="0">
                <a:latin typeface="Times New Roman" panose="02020603050405020304" pitchFamily="18" charset="0"/>
                <a:cs typeface="Times New Roman" panose="02020603050405020304" pitchFamily="18" charset="0"/>
              </a:rPr>
              <a:t>1.</a:t>
            </a:r>
            <a:r>
              <a:rPr lang="vi-VN" altLang="en-US" sz="2400" dirty="0">
                <a:latin typeface="Times New Roman" panose="02020603050405020304" pitchFamily="18" charset="0"/>
                <a:cs typeface="Times New Roman" panose="02020603050405020304" pitchFamily="18" charset="0"/>
              </a:rPr>
              <a:t> Thứ nhất, v</a:t>
            </a:r>
            <a:r>
              <a:rPr lang="en-US" altLang="en-US" sz="2400" dirty="0" err="1">
                <a:latin typeface="Times New Roman" panose="02020603050405020304" pitchFamily="18" charset="0"/>
                <a:cs typeface="Times New Roman" panose="02020603050405020304" pitchFamily="18" charset="0"/>
              </a:rPr>
              <a:t>iệc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xây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dựng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Luật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điều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chỉnh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giáo</a:t>
            </a:r>
            <a:r>
              <a:rPr lang="en-US" altLang="en-US" sz="2400" dirty="0">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phù</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hợp</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với</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các</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quy</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định</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của</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Đảng</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Nhà</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nước</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về</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vị</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trí</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vai</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trò</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của</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nhà</a:t>
            </a:r>
            <a:r>
              <a:rPr lang="en-US" altLang="en-US" sz="2400" b="1" dirty="0">
                <a:solidFill>
                  <a:srgbClr val="0000FF"/>
                </a:solidFill>
                <a:latin typeface="Times New Roman" panose="02020603050405020304" pitchFamily="18" charset="0"/>
                <a:cs typeface="Times New Roman" panose="02020603050405020304" pitchFamily="18" charset="0"/>
              </a:rPr>
              <a:t> </a:t>
            </a:r>
            <a:r>
              <a:rPr lang="en-US" altLang="en-US" sz="2400" b="1" dirty="0" err="1">
                <a:solidFill>
                  <a:srgbClr val="0000FF"/>
                </a:solidFill>
                <a:latin typeface="Times New Roman" panose="02020603050405020304" pitchFamily="18" charset="0"/>
                <a:cs typeface="Times New Roman" panose="02020603050405020304" pitchFamily="18" charset="0"/>
              </a:rPr>
              <a:t>giáo</a:t>
            </a:r>
            <a:endParaRPr lang="en-US" altLang="en-US" sz="2400" b="1" dirty="0">
              <a:solidFill>
                <a:srgbClr val="0000FF"/>
              </a:solidFill>
              <a:latin typeface="Times New Roman" panose="02020603050405020304" pitchFamily="18" charset="0"/>
              <a:cs typeface="Times New Roman" panose="02020603050405020304" pitchFamily="18" charset="0"/>
            </a:endParaRPr>
          </a:p>
          <a:p>
            <a:pPr marL="0" indent="0" algn="just">
              <a:lnSpc>
                <a:spcPct val="120000"/>
              </a:lnSpc>
              <a:spcBef>
                <a:spcPts val="600"/>
              </a:spcBef>
              <a:spcAft>
                <a:spcPts val="600"/>
              </a:spcAft>
              <a:buNone/>
              <a:tabLst>
                <a:tab pos="571500" algn="l"/>
                <a:tab pos="628650" algn="l"/>
              </a:tabLst>
            </a:pPr>
            <a:r>
              <a:rPr lang="nl-NL" altLang="en-US" sz="2400" dirty="0">
                <a:latin typeface="Times New Roman" panose="02020603050405020304" pitchFamily="18" charset="0"/>
                <a:cs typeface="Times New Roman" panose="02020603050405020304" pitchFamily="18" charset="0"/>
              </a:rPr>
              <a:t>2. </a:t>
            </a:r>
            <a:r>
              <a:rPr lang="vi-VN" altLang="en-US" sz="2400" dirty="0">
                <a:latin typeface="Times New Roman" panose="02020603050405020304" pitchFamily="18" charset="0"/>
                <a:cs typeface="Times New Roman" panose="02020603050405020304" pitchFamily="18" charset="0"/>
              </a:rPr>
              <a:t>Thứ hai, Luật điều chỉnh về nhà giáo được ban hành sẽ giúp </a:t>
            </a:r>
            <a:r>
              <a:rPr lang="vi-VN" altLang="en-US" sz="2400" b="1" dirty="0">
                <a:solidFill>
                  <a:srgbClr val="0000FF"/>
                </a:solidFill>
                <a:latin typeface="Times New Roman" panose="02020603050405020304" pitchFamily="18" charset="0"/>
                <a:cs typeface="Times New Roman" panose="02020603050405020304" pitchFamily="18" charset="0"/>
              </a:rPr>
              <a:t>giải quyết sự thiếu đồng bộ và bất cập của hệ thống pháp luật</a:t>
            </a:r>
            <a:r>
              <a:rPr lang="vi-VN" altLang="en-US" sz="2400" dirty="0">
                <a:solidFill>
                  <a:srgbClr val="0000FF"/>
                </a:solidFill>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hiện nay chi phối các hoạt động của nhà giáo </a:t>
            </a:r>
          </a:p>
          <a:p>
            <a:pPr marL="0" indent="0" algn="just">
              <a:lnSpc>
                <a:spcPct val="120000"/>
              </a:lnSpc>
              <a:spcBef>
                <a:spcPts val="600"/>
              </a:spcBef>
              <a:spcAft>
                <a:spcPts val="600"/>
              </a:spcAft>
              <a:buNone/>
              <a:tabLst>
                <a:tab pos="571500" algn="l"/>
                <a:tab pos="628650" algn="l"/>
              </a:tabLst>
            </a:pP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3.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Thứ</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ba</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đ</a:t>
            </a:r>
            <a:r>
              <a:rPr lang="vi-VN" alt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ặc trưng nghề dạy học </a:t>
            </a:r>
            <a:r>
              <a:rPr lang="vi-VN" altLang="en-US" sz="2400" dirty="0">
                <a:latin typeface="Times New Roman" panose="02020603050405020304" pitchFamily="18" charset="0"/>
                <a:ea typeface="Calibri" panose="020F0502020204030204" pitchFamily="34" charset="0"/>
                <a:cs typeface="Times New Roman" panose="02020603050405020304" pitchFamily="18" charset="0"/>
              </a:rPr>
              <a:t>và bất cập của đội ngũ nhà giáo đòi hỏi có văn bản pháp lý có giá trị cao quy định cụ thể</a:t>
            </a:r>
            <a:endParaRPr lang="en-US" alt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Bef>
                <a:spcPts val="600"/>
              </a:spcBef>
              <a:spcAft>
                <a:spcPts val="600"/>
              </a:spcAft>
              <a:buNone/>
              <a:tabLst>
                <a:tab pos="571500" algn="l"/>
                <a:tab pos="628650" algn="l"/>
              </a:tabLst>
            </a:pPr>
            <a:r>
              <a:rPr lang="vi-VN" altLang="en-US" sz="2400" dirty="0">
                <a:latin typeface="Times New Roman" panose="02020603050405020304" pitchFamily="18" charset="0"/>
                <a:ea typeface="Calibri" panose="020F0502020204030204" pitchFamily="34" charset="0"/>
                <a:cs typeface="Times New Roman" panose="02020603050405020304" pitchFamily="18" charset="0"/>
              </a:rPr>
              <a:t>4. Thứ tư,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việc</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ban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hành</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Luật</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điều</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chỉnh</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về</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nhà</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giáo</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ở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Việt</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Nam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trong</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bối</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cảnh</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nay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cũng</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phù</a:t>
            </a:r>
            <a:r>
              <a:rPr lang="en-US" alt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hợp</a:t>
            </a:r>
            <a:r>
              <a:rPr lang="en-US" alt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với</a:t>
            </a:r>
            <a:r>
              <a:rPr lang="en-US" alt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xu</a:t>
            </a:r>
            <a:r>
              <a:rPr lang="en-US" alt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thế</a:t>
            </a:r>
            <a:r>
              <a:rPr lang="en-US" alt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của</a:t>
            </a:r>
            <a:r>
              <a:rPr lang="en-US" alt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quốc</a:t>
            </a:r>
            <a:r>
              <a:rPr lang="en-US" alt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b="1" dirty="0" err="1">
                <a:solidFill>
                  <a:srgbClr val="0000FF"/>
                </a:solidFill>
                <a:latin typeface="Times New Roman" panose="02020603050405020304" pitchFamily="18" charset="0"/>
                <a:ea typeface="Calibri" panose="020F0502020204030204" pitchFamily="34" charset="0"/>
                <a:cs typeface="Times New Roman" panose="02020603050405020304" pitchFamily="18" charset="0"/>
              </a:rPr>
              <a:t>tế</a:t>
            </a:r>
            <a:r>
              <a:rPr lang="en-US" altLang="en-US" sz="2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trong</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quản</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lý</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và</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phát</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triển</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đội</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ngũ</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nhà</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ea typeface="Calibri" panose="020F0502020204030204" pitchFamily="34" charset="0"/>
                <a:cs typeface="Times New Roman" panose="02020603050405020304" pitchFamily="18" charset="0"/>
              </a:rPr>
              <a:t>giáo</a:t>
            </a:r>
            <a:endParaRPr lang="en-US" altLang="en-US" sz="24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047D11C7-0556-409A-A4B3-4CAC27F0735F}"/>
              </a:ext>
            </a:extLst>
          </p:cNvPr>
          <p:cNvSpPr>
            <a:spLocks noGrp="1"/>
          </p:cNvSpPr>
          <p:nvPr>
            <p:ph type="dt" sz="quarter" idx="10"/>
          </p:nvPr>
        </p:nvSpPr>
        <p:spPr/>
        <p:txBody>
          <a:bodyPr/>
          <a:lstStyle/>
          <a:p>
            <a:pPr>
              <a:defRPr/>
            </a:pPr>
            <a:fld id="{59234309-7FAC-4DFF-9A10-C5976538CEB9}" type="datetime1">
              <a:rPr lang="en-US" smtClean="0"/>
              <a:pPr>
                <a:defRPr/>
              </a:pPr>
              <a:t>10/20/2022</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5F0D3-3F9A-4126-B1A5-877B1A739F41}"/>
              </a:ext>
            </a:extLst>
          </p:cNvPr>
          <p:cNvSpPr>
            <a:spLocks noGrp="1"/>
          </p:cNvSpPr>
          <p:nvPr>
            <p:ph type="title"/>
          </p:nvPr>
        </p:nvSpPr>
        <p:spPr>
          <a:xfrm>
            <a:off x="411956" y="334536"/>
            <a:ext cx="11368087" cy="550127"/>
          </a:xfrm>
        </p:spPr>
        <p:txBody>
          <a:bodyPr>
            <a:normAutofit/>
          </a:bodyPr>
          <a:lstStyle/>
          <a:p>
            <a:pPr algn="ctr">
              <a:lnSpc>
                <a:spcPct val="107000"/>
              </a:lnSpc>
              <a:spcBef>
                <a:spcPts val="600"/>
              </a:spcBef>
              <a:spcAft>
                <a:spcPts val="600"/>
              </a:spcAft>
              <a:tabLst>
                <a:tab pos="571500" algn="l"/>
                <a:tab pos="628650" algn="l"/>
              </a:tabLst>
              <a:defRPr/>
            </a:pPr>
            <a:r>
              <a:rPr lang="vi-VN" altLang="en-US" sz="2800" b="1" dirty="0">
                <a:solidFill>
                  <a:srgbClr val="FF0000"/>
                </a:solidFill>
                <a:latin typeface="Times New Roman" panose="02020603050405020304" pitchFamily="18" charset="0"/>
                <a:cs typeface="Times New Roman" panose="02020603050405020304" pitchFamily="18" charset="0"/>
              </a:rPr>
              <a:t>TÊN, </a:t>
            </a:r>
            <a:r>
              <a:rPr lang="en-US" altLang="en-US" sz="2800" b="1" dirty="0">
                <a:solidFill>
                  <a:srgbClr val="FF0000"/>
                </a:solidFill>
                <a:latin typeface="Times New Roman" panose="02020603050405020304" pitchFamily="18" charset="0"/>
                <a:cs typeface="Times New Roman" panose="02020603050405020304" pitchFamily="18" charset="0"/>
              </a:rPr>
              <a:t>MỤC ĐÍCH, QUAN ĐIỂM XÂY DỰNG LUẬT</a:t>
            </a:r>
            <a:endParaRPr lang="en-US" altLang="en-US" sz="2800" dirty="0">
              <a:solidFill>
                <a:srgbClr val="FF0000"/>
              </a:solidFill>
            </a:endParaRPr>
          </a:p>
        </p:txBody>
      </p:sp>
      <p:sp>
        <p:nvSpPr>
          <p:cNvPr id="12291" name="Content Placeholder 2">
            <a:extLst>
              <a:ext uri="{FF2B5EF4-FFF2-40B4-BE49-F238E27FC236}">
                <a16:creationId xmlns:a16="http://schemas.microsoft.com/office/drawing/2014/main" id="{94A5C2F0-7C0B-484B-9CB1-A210DAE47A90}"/>
              </a:ext>
            </a:extLst>
          </p:cNvPr>
          <p:cNvSpPr>
            <a:spLocks noGrp="1"/>
          </p:cNvSpPr>
          <p:nvPr>
            <p:ph idx="1"/>
          </p:nvPr>
        </p:nvSpPr>
        <p:spPr>
          <a:xfrm>
            <a:off x="664174" y="992459"/>
            <a:ext cx="10863649" cy="5531005"/>
          </a:xfrm>
        </p:spPr>
        <p:txBody>
          <a:bodyPr>
            <a:noAutofit/>
          </a:bodyPr>
          <a:lstStyle/>
          <a:p>
            <a:pPr marL="0" indent="0" algn="just">
              <a:lnSpc>
                <a:spcPct val="107000"/>
              </a:lnSpc>
              <a:spcBef>
                <a:spcPts val="600"/>
              </a:spcBef>
              <a:spcAft>
                <a:spcPts val="600"/>
              </a:spcAft>
              <a:buFont typeface="Wingdings 3" panose="05040102010807070707" pitchFamily="18" charset="2"/>
              <a:buNone/>
              <a:tabLst>
                <a:tab pos="539750" algn="l"/>
                <a:tab pos="900113" algn="l"/>
              </a:tabLst>
              <a:defRPr/>
            </a:pPr>
            <a:r>
              <a:rPr lang="vi-VN" altLang="en-US" sz="2000" b="1" dirty="0">
                <a:latin typeface="Times New Roman" panose="02020603050405020304" pitchFamily="18" charset="0"/>
                <a:cs typeface="Times New Roman" panose="02020603050405020304" pitchFamily="18" charset="0"/>
              </a:rPr>
              <a:t>1. Tên: </a:t>
            </a:r>
            <a:r>
              <a:rPr lang="vi-VN" altLang="en-US" sz="2000" b="1" dirty="0">
                <a:solidFill>
                  <a:srgbClr val="0000FF"/>
                </a:solidFill>
                <a:latin typeface="Times New Roman" panose="02020603050405020304" pitchFamily="18" charset="0"/>
                <a:cs typeface="Times New Roman" panose="02020603050405020304" pitchFamily="18" charset="0"/>
              </a:rPr>
              <a:t>Luật Nhà giáo</a:t>
            </a:r>
          </a:p>
          <a:p>
            <a:pPr marL="0" indent="0" algn="just">
              <a:lnSpc>
                <a:spcPct val="107000"/>
              </a:lnSpc>
              <a:spcBef>
                <a:spcPts val="600"/>
              </a:spcBef>
              <a:spcAft>
                <a:spcPts val="600"/>
              </a:spcAft>
              <a:buFont typeface="Wingdings 3" panose="05040102010807070707" pitchFamily="18" charset="2"/>
              <a:buNone/>
              <a:tabLst>
                <a:tab pos="539750" algn="l"/>
                <a:tab pos="900113" algn="l"/>
              </a:tabLst>
              <a:defRPr/>
            </a:pPr>
            <a:r>
              <a:rPr lang="vi-VN" altLang="en-US" sz="2000" b="1" dirty="0">
                <a:latin typeface="Times New Roman" panose="02020603050405020304" pitchFamily="18" charset="0"/>
                <a:cs typeface="Times New Roman" panose="02020603050405020304" pitchFamily="18" charset="0"/>
              </a:rPr>
              <a:t>2. </a:t>
            </a:r>
            <a:r>
              <a:rPr lang="en-US" altLang="en-US" sz="2000" b="1" dirty="0" err="1">
                <a:latin typeface="Times New Roman" panose="02020603050405020304" pitchFamily="18" charset="0"/>
                <a:cs typeface="Times New Roman" panose="02020603050405020304" pitchFamily="18" charset="0"/>
              </a:rPr>
              <a:t>Mục</a:t>
            </a:r>
            <a:r>
              <a:rPr lang="en-US" altLang="en-US" sz="2000" b="1" dirty="0">
                <a:latin typeface="Times New Roman" panose="02020603050405020304" pitchFamily="18" charset="0"/>
                <a:cs typeface="Times New Roman" panose="02020603050405020304" pitchFamily="18" charset="0"/>
              </a:rPr>
              <a:t> </a:t>
            </a:r>
            <a:r>
              <a:rPr lang="en-US" altLang="en-US" sz="2000" b="1" dirty="0" err="1">
                <a:latin typeface="Times New Roman" panose="02020603050405020304" pitchFamily="18" charset="0"/>
                <a:cs typeface="Times New Roman" panose="02020603050405020304" pitchFamily="18" charset="0"/>
              </a:rPr>
              <a:t>đích</a:t>
            </a:r>
            <a:r>
              <a:rPr lang="vi-VN" altLang="en-US" sz="2000" b="1" dirty="0">
                <a:latin typeface="Times New Roman" panose="02020603050405020304" pitchFamily="18" charset="0"/>
                <a:cs typeface="Times New Roman" panose="02020603050405020304" pitchFamily="18" charset="0"/>
              </a:rPr>
              <a:t> ban hành</a:t>
            </a:r>
            <a:endParaRPr lang="en-US" altLang="en-US"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600"/>
              </a:spcBef>
              <a:spcAft>
                <a:spcPts val="600"/>
              </a:spcAft>
              <a:buNone/>
              <a:tabLst>
                <a:tab pos="539750" algn="l"/>
                <a:tab pos="900113" algn="l"/>
              </a:tabLst>
              <a:defRPr/>
            </a:pPr>
            <a:r>
              <a:rPr lang="vi-VN" altLang="en-US" sz="2000" dirty="0">
                <a:latin typeface="Times New Roman" panose="02020603050405020304" pitchFamily="18" charset="0"/>
                <a:ea typeface="Arial" panose="020B0604020202020204" pitchFamily="34" charset="0"/>
                <a:cs typeface="Times New Roman" panose="02020603050405020304" pitchFamily="18" charset="0"/>
              </a:rPr>
              <a:t>a) Thể chế hóa các quan điểm của Đảng, Nhà nước về vị thế, vai trò, tầm quan trọng, đặc trưng nghề nghiệp của nhà giáo trong một hành lang pháp lý thống nhất.</a:t>
            </a:r>
          </a:p>
          <a:p>
            <a:pPr marL="0" indent="0" algn="just">
              <a:lnSpc>
                <a:spcPct val="107000"/>
              </a:lnSpc>
              <a:spcBef>
                <a:spcPts val="600"/>
              </a:spcBef>
              <a:spcAft>
                <a:spcPts val="600"/>
              </a:spcAft>
              <a:buNone/>
              <a:tabLst>
                <a:tab pos="539750" algn="l"/>
                <a:tab pos="900113" algn="l"/>
              </a:tabLst>
              <a:defRPr/>
            </a:pPr>
            <a:r>
              <a:rPr lang="vi-VN" altLang="en-US" sz="2000" dirty="0">
                <a:latin typeface="Times New Roman" panose="02020603050405020304" pitchFamily="18" charset="0"/>
                <a:ea typeface="Arial" panose="020B0604020202020204" pitchFamily="34" charset="0"/>
                <a:cs typeface="Times New Roman" panose="02020603050405020304" pitchFamily="18" charset="0"/>
              </a:rPr>
              <a:t>b) Hoàn thiện pháp luật; tạo điều kiện cho việc thực hiện khâu đột phá chiến lược về phát triển nguồn nhân lực, nhất là nhân lực chất lượng cao của đất nước.</a:t>
            </a:r>
          </a:p>
          <a:p>
            <a:pPr marL="0" indent="0" algn="just">
              <a:lnSpc>
                <a:spcPct val="107000"/>
              </a:lnSpc>
              <a:spcBef>
                <a:spcPts val="600"/>
              </a:spcBef>
              <a:spcAft>
                <a:spcPts val="600"/>
              </a:spcAft>
              <a:buNone/>
              <a:tabLst>
                <a:tab pos="539750" algn="l"/>
                <a:tab pos="900113" algn="l"/>
              </a:tabLst>
              <a:defRPr/>
            </a:pPr>
            <a:r>
              <a:rPr lang="vi-VN" altLang="en-US" sz="2000" dirty="0">
                <a:latin typeface="Times New Roman" panose="02020603050405020304" pitchFamily="18" charset="0"/>
                <a:ea typeface="Arial" panose="020B0604020202020204" pitchFamily="34" charset="0"/>
                <a:cs typeface="Times New Roman" panose="02020603050405020304" pitchFamily="18" charset="0"/>
              </a:rPr>
              <a:t>c) Nâng cao tính khả thi, hiệu lực và hiệu quả trong thực thi chính sách, pháp luật về đội ngũ nhà giáo, đáp ứng yêu cầu phát triển của ngành giáo dục nói chung trong đó, trọng tâm là điều chỉnh các quy định chung về nhà giáo</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a:t>
            </a:r>
          </a:p>
          <a:p>
            <a:pPr marL="0" indent="0" algn="just">
              <a:lnSpc>
                <a:spcPct val="107000"/>
              </a:lnSpc>
              <a:spcBef>
                <a:spcPts val="600"/>
              </a:spcBef>
              <a:spcAft>
                <a:spcPts val="600"/>
              </a:spcAft>
              <a:buNone/>
              <a:tabLst>
                <a:tab pos="539750" algn="l"/>
                <a:tab pos="900113" algn="l"/>
              </a:tabLst>
              <a:defRPr/>
            </a:pPr>
            <a:r>
              <a:rPr lang="en-US" altLang="en-US" sz="2000" dirty="0">
                <a:latin typeface="Times New Roman" panose="02020603050405020304" pitchFamily="18" charset="0"/>
                <a:cs typeface="Times New Roman" panose="02020603050405020304" pitchFamily="18" charset="0"/>
              </a:rPr>
              <a:t>d)</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Xây</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dựng</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khung</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pháp</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luật</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để</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điều</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chỉnh</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lao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động</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đặc</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thù</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của</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nhà</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giáo</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đặc</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biệt</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trong</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bối</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cảnh</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chuyển</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đổi</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số</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đáp</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ứng</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yêu</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cầu</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của</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cuộc</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cách</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mạng</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công</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nghiệp</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4.0 </a:t>
            </a:r>
            <a:r>
              <a:rPr lang="en-US" altLang="en-US" sz="2000" dirty="0" err="1">
                <a:latin typeface="Times New Roman" panose="02020603050405020304" pitchFamily="18" charset="0"/>
                <a:ea typeface="Arial" panose="020B0604020202020204" pitchFamily="34" charset="0"/>
                <a:cs typeface="Times New Roman" panose="02020603050405020304" pitchFamily="18" charset="0"/>
              </a:rPr>
              <a:t>hiện</a:t>
            </a:r>
            <a:r>
              <a:rPr lang="en-US" altLang="en-US" sz="2000" dirty="0">
                <a:latin typeface="Times New Roman" panose="02020603050405020304" pitchFamily="18" charset="0"/>
                <a:ea typeface="Arial" panose="020B0604020202020204" pitchFamily="34" charset="0"/>
                <a:cs typeface="Times New Roman" panose="02020603050405020304" pitchFamily="18" charset="0"/>
              </a:rPr>
              <a:t> nay.</a:t>
            </a:r>
          </a:p>
          <a:p>
            <a:pPr marL="0" indent="0" algn="just">
              <a:lnSpc>
                <a:spcPct val="107000"/>
              </a:lnSpc>
              <a:spcBef>
                <a:spcPts val="600"/>
              </a:spcBef>
              <a:spcAft>
                <a:spcPts val="600"/>
              </a:spcAft>
              <a:buNone/>
              <a:tabLst>
                <a:tab pos="539750" algn="l"/>
                <a:tab pos="900113" algn="l"/>
              </a:tabLst>
              <a:defRPr/>
            </a:pPr>
            <a:r>
              <a:rPr lang="en-US" altLang="en-US" sz="2000" dirty="0">
                <a:latin typeface="Times New Roman" panose="02020603050405020304" pitchFamily="18" charset="0"/>
                <a:cs typeface="Times New Roman" panose="02020603050405020304" pitchFamily="18" charset="0"/>
              </a:rPr>
              <a:t>đ)</a:t>
            </a:r>
            <a:r>
              <a:rPr lang="en-US" altLang="en-US" sz="2000" b="1"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Kiến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tạo</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chính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sách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hợp</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tác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quốc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tế</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thu</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hút</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các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nhà</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giáo</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là</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người</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nước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ngoài</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đến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cống</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hiến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cho</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sự</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nghiệp</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giáo</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dục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của</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Việt</a:t>
            </a:r>
            <a:r>
              <a:rPr lang="en-US" altLang="en-US" sz="2000" dirty="0">
                <a:latin typeface="Times New Roman" panose="02020603050405020304" pitchFamily="18" charset="0"/>
                <a:cs typeface="Times New Roman" panose="02020603050405020304" pitchFamily="18" charset="0"/>
              </a:rPr>
              <a:t> Nam </a:t>
            </a:r>
            <a:r>
              <a:rPr lang="en-US" altLang="en-US" sz="2000" dirty="0" err="1">
                <a:latin typeface="Times New Roman" panose="02020603050405020304" pitchFamily="18" charset="0"/>
                <a:cs typeface="Times New Roman" panose="02020603050405020304" pitchFamily="18" charset="0"/>
              </a:rPr>
              <a:t>và</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góp</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phần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nâng</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giáo</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dục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Việt</a:t>
            </a:r>
            <a:r>
              <a:rPr lang="en-US" altLang="en-US" sz="2000" dirty="0">
                <a:latin typeface="Times New Roman" panose="02020603050405020304" pitchFamily="18" charset="0"/>
                <a:cs typeface="Times New Roman" panose="02020603050405020304" pitchFamily="18" charset="0"/>
              </a:rPr>
              <a:t> Nam </a:t>
            </a:r>
            <a:r>
              <a:rPr lang="en-US" altLang="en-US" sz="2000" dirty="0" err="1">
                <a:latin typeface="Times New Roman" panose="02020603050405020304" pitchFamily="18" charset="0"/>
                <a:cs typeface="Times New Roman" panose="02020603050405020304" pitchFamily="18" charset="0"/>
              </a:rPr>
              <a:t>lên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ngang</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tầm</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các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nước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phát</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triển</a:t>
            </a:r>
            <a:r>
              <a:rPr lang="en-US" altLang="en-US" sz="2000" dirty="0">
                <a:latin typeface="Times New Roman" panose="02020603050405020304" pitchFamily="18" charset="0"/>
                <a:cs typeface="Times New Roman" panose="02020603050405020304" pitchFamily="18" charset="0"/>
              </a:rPr>
              <a:t>.</a:t>
            </a:r>
            <a:endParaRPr lang="en-US" altLang="en-US" sz="2000" dirty="0">
              <a:latin typeface="Times New Roman" panose="02020603050405020304" pitchFamily="18" charset="0"/>
              <a:cs typeface="Calibri" panose="020F0502020204030204" pitchFamily="34" charset="0"/>
            </a:endParaRPr>
          </a:p>
          <a:p>
            <a:pPr marL="0" indent="0" algn="just">
              <a:lnSpc>
                <a:spcPct val="107000"/>
              </a:lnSpc>
              <a:spcBef>
                <a:spcPts val="600"/>
              </a:spcBef>
              <a:spcAft>
                <a:spcPts val="600"/>
              </a:spcAft>
              <a:buNone/>
              <a:tabLst>
                <a:tab pos="539750" algn="l"/>
                <a:tab pos="900113" algn="l"/>
              </a:tabLst>
              <a:defRPr/>
            </a:pPr>
            <a:endParaRPr lang="en-US" altLang="en-US" sz="2000" dirty="0"/>
          </a:p>
        </p:txBody>
      </p:sp>
      <p:sp>
        <p:nvSpPr>
          <p:cNvPr id="4" name="Date Placeholder 3">
            <a:extLst>
              <a:ext uri="{FF2B5EF4-FFF2-40B4-BE49-F238E27FC236}">
                <a16:creationId xmlns:a16="http://schemas.microsoft.com/office/drawing/2014/main" id="{A5C58C83-9F6A-4F3A-AA80-DDADDF707963}"/>
              </a:ext>
            </a:extLst>
          </p:cNvPr>
          <p:cNvSpPr>
            <a:spLocks noGrp="1"/>
          </p:cNvSpPr>
          <p:nvPr>
            <p:ph type="dt" sz="quarter" idx="10"/>
          </p:nvPr>
        </p:nvSpPr>
        <p:spPr/>
        <p:txBody>
          <a:bodyPr/>
          <a:lstStyle/>
          <a:p>
            <a:pPr>
              <a:defRPr/>
            </a:pPr>
            <a:fld id="{59234309-7FAC-4DFF-9A10-C5976538CEB9}" type="datetime1">
              <a:rPr lang="en-US" smtClean="0"/>
              <a:pPr>
                <a:defRPr/>
              </a:pPr>
              <a:t>10/20/2022</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82E8B-3ACB-4EE4-87C7-988BDAB3C54B}"/>
              </a:ext>
            </a:extLst>
          </p:cNvPr>
          <p:cNvSpPr>
            <a:spLocks noGrp="1"/>
          </p:cNvSpPr>
          <p:nvPr>
            <p:ph type="title"/>
          </p:nvPr>
        </p:nvSpPr>
        <p:spPr>
          <a:xfrm>
            <a:off x="838200" y="2372345"/>
            <a:ext cx="10515600" cy="1325563"/>
          </a:xfrm>
        </p:spPr>
        <p:txBody>
          <a:bodyPr>
            <a:noAutofit/>
          </a:bodyPr>
          <a:lstStyle/>
          <a:p>
            <a:pPr algn="ctr">
              <a:lnSpc>
                <a:spcPct val="150000"/>
              </a:lnSpc>
            </a:pPr>
            <a:r>
              <a:rPr lang="en-US" sz="3600" dirty="0" err="1">
                <a:latin typeface="Tahoma" panose="020B0604030504040204" pitchFamily="34" charset="0"/>
                <a:ea typeface="Tahoma" panose="020B0604030504040204" pitchFamily="34" charset="0"/>
                <a:cs typeface="Tahoma" panose="020B0604030504040204" pitchFamily="34" charset="0"/>
              </a:rPr>
              <a:t>Chính</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phủ</a:t>
            </a:r>
            <a:r>
              <a:rPr lang="en-US" sz="3600" dirty="0">
                <a:latin typeface="Tahoma" panose="020B0604030504040204" pitchFamily="34" charset="0"/>
                <a:ea typeface="Tahoma" panose="020B0604030504040204" pitchFamily="34" charset="0"/>
                <a:cs typeface="Tahoma" panose="020B0604030504040204" pitchFamily="34" charset="0"/>
              </a:rPr>
              <a:t> </a:t>
            </a:r>
            <a:r>
              <a:rPr lang="vi-VN" sz="3600" dirty="0">
                <a:latin typeface="Tahoma" panose="020B0604030504040204" pitchFamily="34" charset="0"/>
                <a:ea typeface="Tahoma" panose="020B0604030504040204" pitchFamily="34" charset="0"/>
                <a:cs typeface="Tahoma" panose="020B0604030504040204" pitchFamily="34" charset="0"/>
              </a:rPr>
              <a:t>và các Bộ, ngành đã ban hành</a:t>
            </a:r>
            <a:r>
              <a:rPr lang="en-US" sz="3600" dirty="0">
                <a:latin typeface="Tahoma" panose="020B0604030504040204" pitchFamily="34" charset="0"/>
                <a:ea typeface="Tahoma" panose="020B0604030504040204" pitchFamily="34" charset="0"/>
                <a:cs typeface="Tahoma" panose="020B0604030504040204" pitchFamily="34" charset="0"/>
              </a:rPr>
              <a:t/>
            </a:r>
            <a:br>
              <a:rPr lang="en-US" sz="3600" dirty="0">
                <a:latin typeface="Tahoma" panose="020B0604030504040204" pitchFamily="34" charset="0"/>
                <a:ea typeface="Tahoma" panose="020B0604030504040204" pitchFamily="34" charset="0"/>
                <a:cs typeface="Tahoma" panose="020B0604030504040204" pitchFamily="34" charset="0"/>
              </a:rPr>
            </a:br>
            <a:r>
              <a:rPr lang="en-US" sz="3600" dirty="0" err="1">
                <a:latin typeface="Tahoma" panose="020B0604030504040204" pitchFamily="34" charset="0"/>
                <a:ea typeface="Tahoma" panose="020B0604030504040204" pitchFamily="34" charset="0"/>
                <a:cs typeface="Tahoma" panose="020B0604030504040204" pitchFamily="34" charset="0"/>
              </a:rPr>
              <a:t>hơn</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4000" b="1" dirty="0">
                <a:solidFill>
                  <a:srgbClr val="FF0000"/>
                </a:solidFill>
                <a:latin typeface="Tahoma" panose="020B0604030504040204" pitchFamily="34" charset="0"/>
                <a:ea typeface="Tahoma" panose="020B0604030504040204" pitchFamily="34" charset="0"/>
                <a:cs typeface="Tahoma" panose="020B0604030504040204" pitchFamily="34" charset="0"/>
              </a:rPr>
              <a:t>100</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văn</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bản</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dưới</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Luật</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quy</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định</a:t>
            </a:r>
            <a:r>
              <a:rPr lang="en-US" sz="3600" dirty="0">
                <a:latin typeface="Tahoma" panose="020B0604030504040204" pitchFamily="34" charset="0"/>
                <a:ea typeface="Tahoma" panose="020B0604030504040204" pitchFamily="34" charset="0"/>
                <a:cs typeface="Tahoma" panose="020B0604030504040204" pitchFamily="34" charset="0"/>
              </a:rPr>
              <a:t> chi </a:t>
            </a:r>
            <a:r>
              <a:rPr lang="en-US" sz="3600" dirty="0" err="1">
                <a:latin typeface="Tahoma" panose="020B0604030504040204" pitchFamily="34" charset="0"/>
                <a:ea typeface="Tahoma" panose="020B0604030504040204" pitchFamily="34" charset="0"/>
                <a:cs typeface="Tahoma" panose="020B0604030504040204" pitchFamily="34" charset="0"/>
              </a:rPr>
              <a:t>tiết</a:t>
            </a:r>
            <a:r>
              <a:rPr lang="en-US" sz="3600" dirty="0">
                <a:latin typeface="Tahoma" panose="020B0604030504040204" pitchFamily="34" charset="0"/>
                <a:ea typeface="Tahoma" panose="020B0604030504040204" pitchFamily="34" charset="0"/>
                <a:cs typeface="Tahoma" panose="020B0604030504040204" pitchFamily="34" charset="0"/>
              </a:rPr>
              <a:t/>
            </a:r>
            <a:br>
              <a:rPr lang="en-US" sz="3600" dirty="0">
                <a:latin typeface="Tahoma" panose="020B0604030504040204" pitchFamily="34" charset="0"/>
                <a:ea typeface="Tahoma" panose="020B0604030504040204" pitchFamily="34" charset="0"/>
                <a:cs typeface="Tahoma" panose="020B0604030504040204" pitchFamily="34" charset="0"/>
              </a:rPr>
            </a:br>
            <a:r>
              <a:rPr lang="en-US" sz="3600" dirty="0" err="1">
                <a:latin typeface="Tahoma" panose="020B0604030504040204" pitchFamily="34" charset="0"/>
                <a:ea typeface="Tahoma" panose="020B0604030504040204" pitchFamily="34" charset="0"/>
                <a:cs typeface="Tahoma" panose="020B0604030504040204" pitchFamily="34" charset="0"/>
              </a:rPr>
              <a:t>và</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hướng</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dẫn</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thực</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hiện</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các</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Luật</a:t>
            </a:r>
            <a:endParaRPr lang="en-US" sz="3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705982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18F74D29-1532-49F4-AAD5-AAF73A414BBD}"/>
              </a:ext>
            </a:extLst>
          </p:cNvPr>
          <p:cNvSpPr>
            <a:spLocks noGrp="1"/>
          </p:cNvSpPr>
          <p:nvPr>
            <p:ph idx="1"/>
          </p:nvPr>
        </p:nvSpPr>
        <p:spPr>
          <a:xfrm>
            <a:off x="677863" y="563563"/>
            <a:ext cx="11102975" cy="5714574"/>
          </a:xfrm>
        </p:spPr>
        <p:txBody>
          <a:bodyPr>
            <a:normAutofit lnSpcReduction="10000"/>
          </a:bodyPr>
          <a:lstStyle/>
          <a:p>
            <a:pPr marL="0" indent="0" algn="just">
              <a:lnSpc>
                <a:spcPct val="107000"/>
              </a:lnSpc>
              <a:spcBef>
                <a:spcPts val="600"/>
              </a:spcBef>
              <a:spcAft>
                <a:spcPts val="600"/>
              </a:spcAft>
              <a:buFont typeface="Wingdings 3" panose="05040102010807070707" pitchFamily="18" charset="2"/>
              <a:buNone/>
              <a:tabLst>
                <a:tab pos="539750" algn="l"/>
                <a:tab pos="900113" algn="l"/>
              </a:tabLst>
            </a:pPr>
            <a:r>
              <a:rPr lang="en-US" altLang="en-US" sz="2400" b="1" dirty="0">
                <a:latin typeface="Times New Roman" panose="02020603050405020304" pitchFamily="18" charset="0"/>
                <a:cs typeface="Times New Roman" panose="02020603050405020304" pitchFamily="18" charset="0"/>
              </a:rPr>
              <a:t>2. Quan </a:t>
            </a:r>
            <a:r>
              <a:rPr lang="en-US" altLang="en-US" sz="2400" b="1" dirty="0" err="1">
                <a:latin typeface="Times New Roman" panose="02020603050405020304" pitchFamily="18" charset="0"/>
                <a:cs typeface="Times New Roman" panose="02020603050405020304" pitchFamily="18" charset="0"/>
              </a:rPr>
              <a:t>điểm</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nguyên</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tắc</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xây</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dựng</a:t>
            </a:r>
            <a:r>
              <a:rPr lang="en-US" altLang="en-US" sz="2400" b="1" dirty="0">
                <a:latin typeface="Times New Roman" panose="02020603050405020304" pitchFamily="18" charset="0"/>
                <a:cs typeface="Times New Roman" panose="02020603050405020304" pitchFamily="18" charset="0"/>
              </a:rPr>
              <a:t> </a:t>
            </a:r>
            <a:r>
              <a:rPr lang="en-US" altLang="en-US" sz="2400" b="1" dirty="0" err="1">
                <a:latin typeface="Times New Roman" panose="02020603050405020304" pitchFamily="18" charset="0"/>
                <a:cs typeface="Times New Roman" panose="02020603050405020304" pitchFamily="18" charset="0"/>
              </a:rPr>
              <a:t>Luật</a:t>
            </a:r>
            <a:endParaRPr lang="en-US" alt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600"/>
              </a:spcBef>
              <a:spcAft>
                <a:spcPts val="600"/>
              </a:spcAft>
              <a:buFont typeface="Wingdings 3" panose="05040102010807070707" pitchFamily="18" charset="2"/>
              <a:buNone/>
              <a:tabLst>
                <a:tab pos="539750" algn="l"/>
                <a:tab pos="900113" algn="l"/>
              </a:tabLst>
            </a:pPr>
            <a:r>
              <a:rPr lang="en-US" altLang="en-US" sz="2400" b="1" i="1" dirty="0">
                <a:latin typeface="Times New Roman" panose="02020603050405020304" pitchFamily="18" charset="0"/>
                <a:ea typeface="Arial" panose="020B0604020202020204" pitchFamily="34" charset="0"/>
                <a:cs typeface="Times New Roman" panose="02020603050405020304" pitchFamily="18" charset="0"/>
              </a:rPr>
              <a:t>2.1. Quan </a:t>
            </a:r>
            <a:r>
              <a:rPr lang="en-US" altLang="en-US" sz="2400" b="1" i="1" dirty="0" err="1">
                <a:latin typeface="Times New Roman" panose="02020603050405020304" pitchFamily="18" charset="0"/>
                <a:ea typeface="Arial" panose="020B0604020202020204" pitchFamily="34" charset="0"/>
                <a:cs typeface="Times New Roman" panose="02020603050405020304" pitchFamily="18" charset="0"/>
              </a:rPr>
              <a:t>điểm</a:t>
            </a:r>
            <a:endParaRPr lang="en-US" altLang="en-US" sz="2400" i="1"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600"/>
              </a:spcBef>
              <a:spcAft>
                <a:spcPts val="600"/>
              </a:spcAft>
              <a:buFont typeface="Wingdings 3" panose="05040102010807070707" pitchFamily="18" charset="2"/>
              <a:buNone/>
              <a:tabLst>
                <a:tab pos="539750" algn="l"/>
                <a:tab pos="900113" algn="l"/>
              </a:tabLst>
            </a:pPr>
            <a:r>
              <a:rPr lang="vi-VN" altLang="en-US" sz="2400" dirty="0">
                <a:latin typeface="Times New Roman" panose="02020603050405020304" pitchFamily="18" charset="0"/>
                <a:cs typeface="Times New Roman" panose="02020603050405020304" pitchFamily="18" charset="0"/>
              </a:rPr>
              <a:t>a) Xây dựng Luật Nhà giáo phải dựa trên quan điểm coi giáo dục là quốc sách hàng đầu, nhà giáo giữ vai trò quyết định trong việc bảo đảm chất lượng giáo dục.</a:t>
            </a:r>
          </a:p>
          <a:p>
            <a:pPr marL="0" indent="0" algn="just">
              <a:lnSpc>
                <a:spcPct val="107000"/>
              </a:lnSpc>
              <a:spcBef>
                <a:spcPts val="600"/>
              </a:spcBef>
              <a:spcAft>
                <a:spcPts val="600"/>
              </a:spcAft>
              <a:buFont typeface="Wingdings 3" panose="05040102010807070707" pitchFamily="18" charset="2"/>
              <a:buNone/>
              <a:tabLst>
                <a:tab pos="539750" algn="l"/>
                <a:tab pos="900113" algn="l"/>
              </a:tabLst>
            </a:pPr>
            <a:r>
              <a:rPr lang="vi-VN" altLang="en-US" sz="2400" dirty="0">
                <a:latin typeface="Times New Roman" panose="02020603050405020304" pitchFamily="18" charset="0"/>
                <a:cs typeface="Times New Roman" panose="02020603050405020304" pitchFamily="18" charset="0"/>
              </a:rPr>
              <a:t>b) Luật Nhà giáo là luật quy định về nguồn nhân lực cao đông đảo nhất của đất nước, hoạt động trong một lĩnh vực đặc thù là nghề dạy học, một nghề cao quý, có vị trí quan trọng trong xã hội.</a:t>
            </a:r>
          </a:p>
          <a:p>
            <a:pPr marL="0" indent="0" algn="just">
              <a:lnSpc>
                <a:spcPct val="107000"/>
              </a:lnSpc>
              <a:spcBef>
                <a:spcPts val="600"/>
              </a:spcBef>
              <a:spcAft>
                <a:spcPts val="600"/>
              </a:spcAft>
              <a:buFont typeface="Wingdings 3" panose="05040102010807070707" pitchFamily="18" charset="2"/>
              <a:buNone/>
              <a:tabLst>
                <a:tab pos="539750" algn="l"/>
                <a:tab pos="900113" algn="l"/>
              </a:tabLst>
            </a:pPr>
            <a:r>
              <a:rPr lang="vi-VN" altLang="en-US" sz="2400" dirty="0">
                <a:latin typeface="Times New Roman" panose="02020603050405020304" pitchFamily="18" charset="0"/>
                <a:cs typeface="Times New Roman" panose="02020603050405020304" pitchFamily="18" charset="0"/>
              </a:rPr>
              <a:t>c) Luật Nhà giáo vừa là sự kế thừa, hoàn thiện các quy định về nhà giáo trong Luật Giáo dục, vừa bổ sung, pháp điển hoá các quy định của pháp luật hiện hành về nhà giáo còn phù hợp với thực tế.</a:t>
            </a:r>
          </a:p>
          <a:p>
            <a:pPr marL="0" indent="0" algn="just">
              <a:lnSpc>
                <a:spcPct val="107000"/>
              </a:lnSpc>
              <a:spcBef>
                <a:spcPts val="600"/>
              </a:spcBef>
              <a:spcAft>
                <a:spcPts val="600"/>
              </a:spcAft>
              <a:buFont typeface="Wingdings 3" panose="05040102010807070707" pitchFamily="18" charset="2"/>
              <a:buNone/>
              <a:tabLst>
                <a:tab pos="539750" algn="l"/>
                <a:tab pos="900113" algn="l"/>
              </a:tabLst>
            </a:pPr>
            <a:r>
              <a:rPr lang="vi-VN" altLang="en-US" sz="2400" dirty="0">
                <a:latin typeface="Times New Roman" panose="02020603050405020304" pitchFamily="18" charset="0"/>
                <a:cs typeface="Times New Roman" panose="02020603050405020304" pitchFamily="18" charset="0"/>
              </a:rPr>
              <a:t>d) Luật Nhà giáo là văn bản luật điều chỉnh toàn bộ các vấn đề cơ bản liên quan đến việc xây dựng và phát triển đội ngũ nhà giáo.</a:t>
            </a:r>
          </a:p>
          <a:p>
            <a:pPr marL="0" indent="0" algn="just">
              <a:lnSpc>
                <a:spcPct val="107000"/>
              </a:lnSpc>
              <a:spcBef>
                <a:spcPts val="600"/>
              </a:spcBef>
              <a:spcAft>
                <a:spcPts val="600"/>
              </a:spcAft>
              <a:buFont typeface="Wingdings 3" panose="05040102010807070707" pitchFamily="18" charset="2"/>
              <a:buNone/>
              <a:tabLst>
                <a:tab pos="539750" algn="l"/>
                <a:tab pos="900113" algn="l"/>
              </a:tabLst>
            </a:pPr>
            <a:r>
              <a:rPr lang="vi-VN" altLang="en-US" sz="2400" dirty="0">
                <a:latin typeface="Times New Roman" panose="02020603050405020304" pitchFamily="18" charset="0"/>
                <a:cs typeface="Times New Roman" panose="02020603050405020304" pitchFamily="18" charset="0"/>
              </a:rPr>
              <a:t>đ) Luật Nhà giáo kiến tạo một số chính sách mới để thu hút, phát triển đổi ngũ Nhà giáo.</a:t>
            </a:r>
          </a:p>
        </p:txBody>
      </p:sp>
      <p:sp>
        <p:nvSpPr>
          <p:cNvPr id="4" name="Date Placeholder 3">
            <a:extLst>
              <a:ext uri="{FF2B5EF4-FFF2-40B4-BE49-F238E27FC236}">
                <a16:creationId xmlns:a16="http://schemas.microsoft.com/office/drawing/2014/main" id="{734266C2-5038-4AEB-8A4B-EA45EBC96B81}"/>
              </a:ext>
            </a:extLst>
          </p:cNvPr>
          <p:cNvSpPr>
            <a:spLocks noGrp="1"/>
          </p:cNvSpPr>
          <p:nvPr>
            <p:ph type="dt" sz="quarter" idx="10"/>
          </p:nvPr>
        </p:nvSpPr>
        <p:spPr/>
        <p:txBody>
          <a:bodyPr/>
          <a:lstStyle/>
          <a:p>
            <a:pPr>
              <a:defRPr/>
            </a:pPr>
            <a:fld id="{59234309-7FAC-4DFF-9A10-C5976538CEB9}" type="datetime1">
              <a:rPr lang="en-US" smtClean="0"/>
              <a:pPr>
                <a:defRPr/>
              </a:pPr>
              <a:t>10/20/2022</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06E81EE7-560F-48DA-B035-E205B58565E1}"/>
              </a:ext>
            </a:extLst>
          </p:cNvPr>
          <p:cNvSpPr>
            <a:spLocks noGrp="1"/>
          </p:cNvSpPr>
          <p:nvPr>
            <p:ph idx="1"/>
          </p:nvPr>
        </p:nvSpPr>
        <p:spPr>
          <a:xfrm>
            <a:off x="933334" y="525462"/>
            <a:ext cx="10530119" cy="6013450"/>
          </a:xfrm>
        </p:spPr>
        <p:txBody>
          <a:bodyPr/>
          <a:lstStyle/>
          <a:p>
            <a:pPr marL="0" indent="0" algn="just">
              <a:buFont typeface="Wingdings 3" panose="05040102010807070707" pitchFamily="18" charset="2"/>
              <a:buNone/>
              <a:defRPr/>
            </a:pPr>
            <a:r>
              <a:rPr lang="vi-VN" altLang="en-US" sz="2400" b="1" dirty="0">
                <a:latin typeface="Times New Roman" panose="02020603050405020304" pitchFamily="18" charset="0"/>
                <a:cs typeface="Times New Roman" panose="02020603050405020304" pitchFamily="18" charset="0"/>
              </a:rPr>
              <a:t>2.2. Nguyên tắc xây dựng Luật</a:t>
            </a:r>
          </a:p>
          <a:p>
            <a:pPr marL="0" indent="0" algn="just">
              <a:buFont typeface="Wingdings 3" panose="05040102010807070707" pitchFamily="18" charset="2"/>
              <a:buNone/>
              <a:defRPr/>
            </a:pPr>
            <a:r>
              <a:rPr lang="vi-VN" altLang="en-US" sz="2400" dirty="0">
                <a:latin typeface="Times New Roman" panose="02020603050405020304" pitchFamily="18" charset="0"/>
                <a:cs typeface="Times New Roman" panose="02020603050405020304" pitchFamily="18" charset="0"/>
              </a:rPr>
              <a:t>a) Đảm bảo tính hợp hiến, hợp pháp và tính thống nhất trong hệ thống pháp luật, tính tương thích với cam kết quốc tế có liên quan.</a:t>
            </a:r>
          </a:p>
          <a:p>
            <a:pPr marL="0" indent="0" algn="just">
              <a:buFont typeface="Wingdings 3" panose="05040102010807070707" pitchFamily="18" charset="2"/>
              <a:buNone/>
              <a:defRPr/>
            </a:pPr>
            <a:r>
              <a:rPr lang="vi-VN" altLang="en-US" sz="2400" dirty="0">
                <a:latin typeface="Times New Roman" panose="02020603050405020304" pitchFamily="18" charset="0"/>
                <a:cs typeface="Times New Roman" panose="02020603050405020304" pitchFamily="18" charset="0"/>
              </a:rPr>
              <a:t>b) Thể chế hóa đầy đủ các quan điểm, chủ trương, chính sách của Đảng và Nhà nước, các Nghị quyết của Quốc hội về phát triển đội ngũ nhà giáo. </a:t>
            </a:r>
          </a:p>
          <a:p>
            <a:pPr marL="0" indent="0" algn="just">
              <a:buFont typeface="Wingdings 3" panose="05040102010807070707" pitchFamily="18" charset="2"/>
              <a:buNone/>
              <a:defRPr/>
            </a:pPr>
            <a:r>
              <a:rPr lang="vi-VN" altLang="en-US" sz="2400" dirty="0">
                <a:latin typeface="Times New Roman" panose="02020603050405020304" pitchFamily="18" charset="0"/>
                <a:cs typeface="Times New Roman" panose="02020603050405020304" pitchFamily="18" charset="0"/>
              </a:rPr>
              <a:t>c) Tháo gỡ những bất cập, hạn chế trong quy định pháp luật hiện hành về nhà giáo và phát huy vai trò quản lý nhà nước về giáo dục. </a:t>
            </a:r>
          </a:p>
          <a:p>
            <a:pPr marL="0" indent="0" algn="just">
              <a:buFont typeface="Wingdings 3" panose="05040102010807070707" pitchFamily="18" charset="2"/>
              <a:buNone/>
              <a:defRPr/>
            </a:pPr>
            <a:r>
              <a:rPr lang="vi-VN" altLang="en-US" sz="2400" dirty="0">
                <a:latin typeface="Times New Roman" panose="02020603050405020304" pitchFamily="18" charset="0"/>
                <a:cs typeface="Times New Roman" panose="02020603050405020304" pitchFamily="18" charset="0"/>
              </a:rPr>
              <a:t>d) Đảm bảo sự quản lý thống nhất của Nhà nước đối với các hoạt động của đội ngũ nhà giáo.</a:t>
            </a:r>
          </a:p>
          <a:p>
            <a:pPr marL="0" indent="0" algn="just">
              <a:buFont typeface="Wingdings 3" panose="05040102010807070707" pitchFamily="18" charset="2"/>
              <a:buNone/>
              <a:defRPr/>
            </a:pPr>
            <a:r>
              <a:rPr lang="vi-VN" altLang="en-US" sz="2400" dirty="0">
                <a:latin typeface="Times New Roman" panose="02020603050405020304" pitchFamily="18" charset="0"/>
                <a:cs typeface="Times New Roman" panose="02020603050405020304" pitchFamily="18" charset="0"/>
              </a:rPr>
              <a:t>đ) Tiếp thu có chọn lọc kinh nghiệm quốc tế, đặc biệt là các nước có những đặc điểm tương đồng với Việt Nam.</a:t>
            </a:r>
          </a:p>
          <a:p>
            <a:pPr marL="0" indent="0" algn="just">
              <a:buFont typeface="Wingdings 3" panose="05040102010807070707" pitchFamily="18" charset="2"/>
              <a:buNone/>
              <a:defRPr/>
            </a:pPr>
            <a:r>
              <a:rPr lang="vi-VN" altLang="en-US" sz="2400" dirty="0">
                <a:latin typeface="Times New Roman" panose="02020603050405020304" pitchFamily="18" charset="0"/>
                <a:cs typeface="Times New Roman" panose="02020603050405020304" pitchFamily="18" charset="0"/>
              </a:rPr>
              <a:t>e) Tập trung các nguồn lực để xây dựng Luật Nhà giáo một cách đồng bộ, toàn diện, đảm bảo tính khả thi</a:t>
            </a:r>
          </a:p>
          <a:p>
            <a:pPr marL="0" indent="0" algn="just">
              <a:buFont typeface="Wingdings 3" panose="05040102010807070707" pitchFamily="18" charset="2"/>
              <a:buNone/>
              <a:defRPr/>
            </a:pPr>
            <a:r>
              <a:rPr lang="vi-VN" altLang="en-US" sz="2400" dirty="0">
                <a:latin typeface="Times New Roman" panose="02020603050405020304" pitchFamily="18" charset="0"/>
                <a:cs typeface="Times New Roman" panose="02020603050405020304" pitchFamily="18" charset="0"/>
              </a:rPr>
              <a:t>g) Chú trọng đổi mới, ứng dụng khoa học, công nghệ tiên tiến và tận dụng có hiệu quả cuộc cách mạng công nghệ lần thứ tư.</a:t>
            </a:r>
          </a:p>
          <a:p>
            <a:pPr algn="just">
              <a:defRPr/>
            </a:pPr>
            <a:endParaRPr lang="en-US" altLang="en-US" dirty="0"/>
          </a:p>
        </p:txBody>
      </p:sp>
      <p:sp>
        <p:nvSpPr>
          <p:cNvPr id="4" name="Date Placeholder 3">
            <a:extLst>
              <a:ext uri="{FF2B5EF4-FFF2-40B4-BE49-F238E27FC236}">
                <a16:creationId xmlns:a16="http://schemas.microsoft.com/office/drawing/2014/main" id="{B2221051-B270-421F-833C-8382CFFE3AFE}"/>
              </a:ext>
            </a:extLst>
          </p:cNvPr>
          <p:cNvSpPr>
            <a:spLocks noGrp="1"/>
          </p:cNvSpPr>
          <p:nvPr>
            <p:ph type="dt" sz="quarter" idx="10"/>
          </p:nvPr>
        </p:nvSpPr>
        <p:spPr/>
        <p:txBody>
          <a:bodyPr/>
          <a:lstStyle/>
          <a:p>
            <a:pPr>
              <a:defRPr/>
            </a:pPr>
            <a:fld id="{59234309-7FAC-4DFF-9A10-C5976538CEB9}" type="datetime1">
              <a:rPr lang="en-US" smtClean="0"/>
              <a:pPr>
                <a:defRPr/>
              </a:pPr>
              <a:t>10/20/2022</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A2751E87-4E16-4F6A-A99E-ACD4CBA91E13}"/>
              </a:ext>
            </a:extLst>
          </p:cNvPr>
          <p:cNvSpPr>
            <a:spLocks noGrp="1"/>
          </p:cNvSpPr>
          <p:nvPr>
            <p:ph type="title"/>
          </p:nvPr>
        </p:nvSpPr>
        <p:spPr>
          <a:xfrm>
            <a:off x="677863" y="474663"/>
            <a:ext cx="10910887" cy="1320800"/>
          </a:xfrm>
        </p:spPr>
        <p:txBody>
          <a:bodyPr>
            <a:normAutofit/>
          </a:bodyPr>
          <a:lstStyle/>
          <a:p>
            <a:pPr algn="ctr">
              <a:lnSpc>
                <a:spcPct val="115000"/>
              </a:lnSpc>
              <a:spcBef>
                <a:spcPts val="600"/>
              </a:spcBef>
              <a:spcAft>
                <a:spcPts val="600"/>
              </a:spcAft>
            </a:pPr>
            <a:r>
              <a:rPr lang="vi-VN" altLang="en-US" sz="3000" b="1"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t>MỘT SỐ CHÍNH SÁCH DỰ KIẾN </a:t>
            </a:r>
            <a:br>
              <a:rPr lang="vi-VN" altLang="en-US" sz="3000" b="1"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br>
            <a:r>
              <a:rPr lang="vi-VN" altLang="en-US" sz="3000" b="1" dirty="0">
                <a:solidFill>
                  <a:schemeClr val="tx1"/>
                </a:solidFill>
                <a:latin typeface="Times New Roman" panose="02020603050405020304" pitchFamily="18" charset="0"/>
                <a:ea typeface="Arial" panose="020B0604020202020204" pitchFamily="34" charset="0"/>
                <a:cs typeface="Times New Roman" panose="02020603050405020304" pitchFamily="18" charset="0"/>
              </a:rPr>
              <a:t>ĐỀ XUẤT TRONG LUẬT</a:t>
            </a:r>
            <a:endParaRPr lang="en-US" altLang="en-US" sz="3000" b="1" dirty="0">
              <a:solidFill>
                <a:schemeClr val="tx1"/>
              </a:solidFill>
              <a:ea typeface="Arial" panose="020B0604020202020204" pitchFamily="34" charset="0"/>
              <a:cs typeface="Times New Roman" panose="02020603050405020304" pitchFamily="18" charset="0"/>
            </a:endParaRPr>
          </a:p>
        </p:txBody>
      </p:sp>
      <p:sp>
        <p:nvSpPr>
          <p:cNvPr id="15363" name="Content Placeholder 2">
            <a:extLst>
              <a:ext uri="{FF2B5EF4-FFF2-40B4-BE49-F238E27FC236}">
                <a16:creationId xmlns:a16="http://schemas.microsoft.com/office/drawing/2014/main" id="{03087182-AF52-456B-B665-4F27454C5293}"/>
              </a:ext>
            </a:extLst>
          </p:cNvPr>
          <p:cNvSpPr>
            <a:spLocks noGrp="1"/>
          </p:cNvSpPr>
          <p:nvPr>
            <p:ph idx="1"/>
          </p:nvPr>
        </p:nvSpPr>
        <p:spPr>
          <a:xfrm>
            <a:off x="677863" y="2160588"/>
            <a:ext cx="11082337" cy="4195762"/>
          </a:xfrm>
        </p:spPr>
        <p:txBody>
          <a:bodyPr>
            <a:normAutofit lnSpcReduction="10000"/>
          </a:bodyPr>
          <a:lstStyle/>
          <a:p>
            <a:pPr marL="0" indent="0" algn="just">
              <a:lnSpc>
                <a:spcPct val="120000"/>
              </a:lnSpc>
              <a:buNone/>
            </a:pPr>
            <a:r>
              <a:rPr lang="vi-VN" altLang="en-US" sz="2800" dirty="0">
                <a:latin typeface="Times New Roman" panose="02020603050405020304" pitchFamily="18" charset="0"/>
                <a:cs typeface="Times New Roman" panose="02020603050405020304" pitchFamily="18" charset="0"/>
              </a:rPr>
              <a:t>Dự kiến đề xuất </a:t>
            </a:r>
            <a:r>
              <a:rPr lang="vi-VN" altLang="en-US" sz="3200" b="1" dirty="0">
                <a:solidFill>
                  <a:srgbClr val="FF0000"/>
                </a:solidFill>
                <a:latin typeface="Times New Roman" panose="02020603050405020304" pitchFamily="18" charset="0"/>
                <a:cs typeface="Times New Roman" panose="02020603050405020304" pitchFamily="18" charset="0"/>
              </a:rPr>
              <a:t>0</a:t>
            </a:r>
            <a:r>
              <a:rPr lang="en-US" altLang="en-US" sz="3200" b="1" dirty="0">
                <a:solidFill>
                  <a:srgbClr val="FF0000"/>
                </a:solidFill>
                <a:latin typeface="Times New Roman" panose="02020603050405020304" pitchFamily="18" charset="0"/>
                <a:cs typeface="Times New Roman" panose="02020603050405020304" pitchFamily="18" charset="0"/>
              </a:rPr>
              <a:t>5</a:t>
            </a:r>
            <a:r>
              <a:rPr lang="vi-VN" altLang="en-US" sz="2800" dirty="0">
                <a:latin typeface="Times New Roman" panose="02020603050405020304" pitchFamily="18" charset="0"/>
                <a:cs typeface="Times New Roman" panose="02020603050405020304" pitchFamily="18" charset="0"/>
              </a:rPr>
              <a:t> chính sách cơ bản, bao gồm:</a:t>
            </a:r>
            <a:endParaRPr lang="en-US" altLang="en-US" sz="2800" dirty="0">
              <a:latin typeface="Times New Roman" panose="02020603050405020304" pitchFamily="18" charset="0"/>
              <a:cs typeface="Times New Roman" panose="02020603050405020304" pitchFamily="18" charset="0"/>
            </a:endParaRPr>
          </a:p>
          <a:p>
            <a:pPr algn="just">
              <a:lnSpc>
                <a:spcPct val="120000"/>
              </a:lnSpc>
            </a:pPr>
            <a:r>
              <a:rPr lang="vi-VN" altLang="en-US" sz="2800" dirty="0">
                <a:latin typeface="Times New Roman" panose="02020603050405020304" pitchFamily="18" charset="0"/>
                <a:cs typeface="Times New Roman" panose="02020603050405020304" pitchFamily="18" charset="0"/>
              </a:rPr>
              <a:t>Chính sách 1: </a:t>
            </a:r>
            <a:r>
              <a:rPr lang="en-US" altLang="en-US" sz="2800" dirty="0" err="1">
                <a:solidFill>
                  <a:srgbClr val="000000"/>
                </a:solidFill>
                <a:latin typeface="Times New Roman" panose="02020603050405020304" pitchFamily="18" charset="0"/>
                <a:cs typeface="Times New Roman" panose="02020603050405020304" pitchFamily="18" charset="0"/>
              </a:rPr>
              <a:t>Định</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danh</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tiêu</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chuẩn</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quy</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chuẩn</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quyền</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và</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nghĩa</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vụ</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nhà</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giáo</a:t>
            </a:r>
            <a:endParaRPr lang="vi-VN" altLang="en-US" sz="2800" dirty="0">
              <a:latin typeface="Times New Roman" panose="02020603050405020304" pitchFamily="18" charset="0"/>
              <a:cs typeface="Times New Roman" panose="02020603050405020304" pitchFamily="18" charset="0"/>
            </a:endParaRPr>
          </a:p>
          <a:p>
            <a:pPr algn="just">
              <a:lnSpc>
                <a:spcPct val="120000"/>
              </a:lnSpc>
            </a:pPr>
            <a:r>
              <a:rPr lang="en-US" altLang="en-US" sz="2800" dirty="0" err="1">
                <a:latin typeface="Times New Roman" panose="02020603050405020304" pitchFamily="18" charset="0"/>
                <a:cs typeface="Times New Roman" panose="02020603050405020304" pitchFamily="18" charset="0"/>
              </a:rPr>
              <a:t>Chính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sách</a:t>
            </a:r>
            <a:r>
              <a:rPr lang="en-US" altLang="en-US" sz="2800" dirty="0">
                <a:latin typeface="Times New Roman" panose="02020603050405020304" pitchFamily="18" charset="0"/>
                <a:cs typeface="Times New Roman" panose="02020603050405020304" pitchFamily="18" charset="0"/>
              </a:rPr>
              <a:t> 2: </a:t>
            </a:r>
            <a:r>
              <a:rPr lang="en-US" altLang="en-US" sz="2800" dirty="0" err="1">
                <a:latin typeface="Times New Roman" panose="02020603050405020304" pitchFamily="18" charset="0"/>
                <a:cs typeface="Times New Roman" panose="02020603050405020304" pitchFamily="18" charset="0"/>
              </a:rPr>
              <a:t>Tuyển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dụng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sử</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dụng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quản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lý</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nhà</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giáo</a:t>
            </a:r>
            <a:r>
              <a:rPr lang="en-US" altLang="en-US" sz="2800" dirty="0">
                <a:latin typeface="Times New Roman" panose="02020603050405020304" pitchFamily="18" charset="0"/>
                <a:cs typeface="Times New Roman" panose="02020603050405020304" pitchFamily="18" charset="0"/>
              </a:rPr>
              <a:t> </a:t>
            </a:r>
          </a:p>
          <a:p>
            <a:pPr algn="just">
              <a:lnSpc>
                <a:spcPct val="120000"/>
              </a:lnSpc>
            </a:pPr>
            <a:r>
              <a:rPr lang="en-US" altLang="en-US" sz="2800" dirty="0" err="1">
                <a:latin typeface="Times New Roman" panose="02020603050405020304" pitchFamily="18" charset="0"/>
                <a:cs typeface="Times New Roman" panose="02020603050405020304" pitchFamily="18" charset="0"/>
              </a:rPr>
              <a:t>Chính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sách</a:t>
            </a:r>
            <a:r>
              <a:rPr lang="en-US" altLang="en-US" sz="2800" dirty="0">
                <a:latin typeface="Times New Roman" panose="02020603050405020304" pitchFamily="18" charset="0"/>
                <a:cs typeface="Times New Roman" panose="02020603050405020304" pitchFamily="18" charset="0"/>
              </a:rPr>
              <a:t> 3: </a:t>
            </a:r>
            <a:r>
              <a:rPr lang="en-US" altLang="en-US" sz="2800" dirty="0" err="1">
                <a:solidFill>
                  <a:srgbClr val="000000"/>
                </a:solidFill>
                <a:latin typeface="Times New Roman" panose="02020603050405020304" pitchFamily="18" charset="0"/>
                <a:cs typeface="Times New Roman" panose="02020603050405020304" pitchFamily="18" charset="0"/>
              </a:rPr>
              <a:t>Quy</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hoạch</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đào</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tạo</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phát</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triển</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nghề</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nghiệp</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nhà</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giáo</a:t>
            </a:r>
            <a:endParaRPr lang="en-US" altLang="en-US" sz="2800" dirty="0">
              <a:solidFill>
                <a:srgbClr val="000000"/>
              </a:solidFill>
              <a:latin typeface="Times New Roman" panose="02020603050405020304" pitchFamily="18" charset="0"/>
              <a:cs typeface="Times New Roman" panose="02020603050405020304" pitchFamily="18" charset="0"/>
            </a:endParaRPr>
          </a:p>
          <a:p>
            <a:pPr algn="just">
              <a:lnSpc>
                <a:spcPct val="120000"/>
              </a:lnSpc>
            </a:pPr>
            <a:r>
              <a:rPr lang="vi-VN" altLang="en-US" sz="2800" dirty="0">
                <a:latin typeface="Times New Roman" panose="02020603050405020304" pitchFamily="18" charset="0"/>
                <a:cs typeface="Times New Roman" panose="02020603050405020304" pitchFamily="18" charset="0"/>
              </a:rPr>
              <a:t>Chính sách 4: </a:t>
            </a:r>
            <a:r>
              <a:rPr lang="en-US" altLang="en-US" sz="2800" dirty="0" err="1">
                <a:solidFill>
                  <a:srgbClr val="000000"/>
                </a:solidFill>
                <a:latin typeface="Times New Roman" panose="02020603050405020304" pitchFamily="18" charset="0"/>
                <a:cs typeface="Times New Roman" panose="02020603050405020304" pitchFamily="18" charset="0"/>
              </a:rPr>
              <a:t>Đãi</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ngộ</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tôn</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vinh</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nhà</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giáo</a:t>
            </a:r>
            <a:endParaRPr lang="en-US" altLang="en-US" sz="2800" dirty="0">
              <a:solidFill>
                <a:srgbClr val="000000"/>
              </a:solidFill>
              <a:latin typeface="Times New Roman" panose="02020603050405020304" pitchFamily="18" charset="0"/>
              <a:cs typeface="Times New Roman" panose="02020603050405020304" pitchFamily="18" charset="0"/>
            </a:endParaRPr>
          </a:p>
          <a:p>
            <a:pPr algn="just">
              <a:lnSpc>
                <a:spcPct val="120000"/>
              </a:lnSpc>
            </a:pPr>
            <a:r>
              <a:rPr lang="en-US" altLang="en-US" sz="2800" dirty="0" err="1">
                <a:solidFill>
                  <a:srgbClr val="000000"/>
                </a:solidFill>
                <a:latin typeface="Times New Roman" panose="02020603050405020304" pitchFamily="18" charset="0"/>
                <a:cs typeface="Times New Roman" panose="02020603050405020304" pitchFamily="18" charset="0"/>
              </a:rPr>
              <a:t>Chính</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sách</a:t>
            </a:r>
            <a:r>
              <a:rPr lang="en-US" altLang="en-US" sz="2800" dirty="0">
                <a:solidFill>
                  <a:srgbClr val="000000"/>
                </a:solidFill>
                <a:latin typeface="Times New Roman" panose="02020603050405020304" pitchFamily="18" charset="0"/>
                <a:cs typeface="Times New Roman" panose="02020603050405020304" pitchFamily="18" charset="0"/>
              </a:rPr>
              <a:t> 5: </a:t>
            </a:r>
            <a:r>
              <a:rPr lang="en-US" altLang="en-US" sz="2800" dirty="0" err="1">
                <a:solidFill>
                  <a:srgbClr val="000000"/>
                </a:solidFill>
                <a:latin typeface="Times New Roman" panose="02020603050405020304" pitchFamily="18" charset="0"/>
                <a:cs typeface="Times New Roman" panose="02020603050405020304" pitchFamily="18" charset="0"/>
              </a:rPr>
              <a:t>Quản</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lý</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nhà</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nước</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về</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nhà</a:t>
            </a:r>
            <a:r>
              <a:rPr lang="en-US" altLang="en-US" sz="2800" dirty="0">
                <a:solidFill>
                  <a:srgbClr val="000000"/>
                </a:solidFill>
                <a:latin typeface="Times New Roman" panose="02020603050405020304" pitchFamily="18" charset="0"/>
                <a:cs typeface="Times New Roman" panose="02020603050405020304" pitchFamily="18" charset="0"/>
              </a:rPr>
              <a:t> </a:t>
            </a:r>
            <a:r>
              <a:rPr lang="en-US" altLang="en-US" sz="2800" dirty="0" err="1">
                <a:solidFill>
                  <a:srgbClr val="000000"/>
                </a:solidFill>
                <a:latin typeface="Times New Roman" panose="02020603050405020304" pitchFamily="18" charset="0"/>
                <a:cs typeface="Times New Roman" panose="02020603050405020304" pitchFamily="18" charset="0"/>
              </a:rPr>
              <a:t>giáo</a:t>
            </a:r>
            <a:endParaRPr lang="en-US" altLang="en-US" sz="2800" dirty="0">
              <a:solidFill>
                <a:srgbClr val="000000"/>
              </a:solidFill>
              <a:latin typeface="Times New Roman" panose="02020603050405020304" pitchFamily="18" charset="0"/>
              <a:cs typeface="Times New Roman" panose="02020603050405020304" pitchFamily="18" charset="0"/>
            </a:endParaRPr>
          </a:p>
          <a:p>
            <a:pPr algn="just"/>
            <a:endParaRPr lang="en-US" altLang="en-US" sz="2400" dirty="0">
              <a:solidFill>
                <a:srgbClr val="000000"/>
              </a:solidFill>
              <a:latin typeface="Courier New" panose="02070309020205020404" pitchFamily="49" charset="0"/>
              <a:cs typeface="Courier New" panose="02070309020205020404" pitchFamily="49" charset="0"/>
            </a:endParaRPr>
          </a:p>
          <a:p>
            <a:pPr algn="just"/>
            <a:endParaRPr lang="en-US" altLang="en-US" sz="2800"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7AD7CD49-D91A-42B4-8DF1-D7519A3AA6D1}"/>
              </a:ext>
            </a:extLst>
          </p:cNvPr>
          <p:cNvSpPr>
            <a:spLocks noGrp="1"/>
          </p:cNvSpPr>
          <p:nvPr>
            <p:ph type="dt" sz="quarter" idx="10"/>
          </p:nvPr>
        </p:nvSpPr>
        <p:spPr/>
        <p:txBody>
          <a:bodyPr/>
          <a:lstStyle/>
          <a:p>
            <a:pPr>
              <a:defRPr/>
            </a:pPr>
            <a:fld id="{59234309-7FAC-4DFF-9A10-C5976538CEB9}" type="datetime1">
              <a:rPr lang="en-US" smtClean="0"/>
              <a:pPr>
                <a:defRPr/>
              </a:pPr>
              <a:t>10/20/2022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89C5173-23A3-4D42-BD96-8D40B1771DB2}"/>
              </a:ext>
            </a:extLst>
          </p:cNvPr>
          <p:cNvSpPr>
            <a:spLocks noGrp="1"/>
          </p:cNvSpPr>
          <p:nvPr>
            <p:ph type="title"/>
          </p:nvPr>
        </p:nvSpPr>
        <p:spPr>
          <a:xfrm>
            <a:off x="677863" y="420029"/>
            <a:ext cx="8597900" cy="693738"/>
          </a:xfrm>
        </p:spPr>
        <p:txBody>
          <a:bodyPr/>
          <a:lstStyle/>
          <a:p>
            <a:r>
              <a:rPr lang="vi-VN" altLang="en-US" sz="2400" b="1" dirty="0">
                <a:solidFill>
                  <a:srgbClr val="0000FF"/>
                </a:solidFill>
                <a:latin typeface="Times New Roman" panose="02020603050405020304" pitchFamily="18" charset="0"/>
                <a:cs typeface="Times New Roman" panose="02020603050405020304" pitchFamily="18" charset="0"/>
              </a:rPr>
              <a:t>CHÍNH SÁCH 1:</a:t>
            </a:r>
            <a:endParaRPr lang="en-US" altLang="en-US" sz="2400" b="1" dirty="0">
              <a:solidFill>
                <a:srgbClr val="0000FF"/>
              </a:solidFill>
              <a:latin typeface="Times New Roman" panose="02020603050405020304" pitchFamily="18" charset="0"/>
              <a:cs typeface="Times New Roman" panose="02020603050405020304" pitchFamily="18" charset="0"/>
            </a:endParaRPr>
          </a:p>
        </p:txBody>
      </p:sp>
      <p:sp>
        <p:nvSpPr>
          <p:cNvPr id="16387" name="Content Placeholder 2">
            <a:extLst>
              <a:ext uri="{FF2B5EF4-FFF2-40B4-BE49-F238E27FC236}">
                <a16:creationId xmlns:a16="http://schemas.microsoft.com/office/drawing/2014/main" id="{2F100C00-3E8D-46DD-89BC-EE952B3C58DF}"/>
              </a:ext>
            </a:extLst>
          </p:cNvPr>
          <p:cNvSpPr>
            <a:spLocks noGrp="1"/>
          </p:cNvSpPr>
          <p:nvPr>
            <p:ph idx="1"/>
          </p:nvPr>
        </p:nvSpPr>
        <p:spPr>
          <a:xfrm>
            <a:off x="677863" y="1350963"/>
            <a:ext cx="10871200" cy="5087008"/>
          </a:xfrm>
        </p:spPr>
        <p:txBody>
          <a:bodyPr>
            <a:normAutofit/>
          </a:bodyPr>
          <a:lstStyle/>
          <a:p>
            <a:pPr marL="0" indent="0" algn="just">
              <a:lnSpc>
                <a:spcPct val="107000"/>
              </a:lnSpc>
              <a:spcBef>
                <a:spcPts val="600"/>
              </a:spcBef>
              <a:spcAft>
                <a:spcPts val="600"/>
              </a:spcAft>
              <a:buFont typeface="Wingdings 3" panose="05040102010807070707" pitchFamily="18" charset="2"/>
              <a:buNone/>
            </a:pPr>
            <a:r>
              <a:rPr lang="en-US" altLang="en-US" sz="2400" b="1" i="1" dirty="0">
                <a:latin typeface="Times New Roman" panose="02020603050405020304" pitchFamily="18" charset="0"/>
                <a:cs typeface="Times New Roman" panose="02020603050405020304" pitchFamily="18" charset="0"/>
              </a:rPr>
              <a:t>- </a:t>
            </a:r>
            <a:r>
              <a:rPr lang="vi-VN" altLang="en-US" sz="2400" b="1" i="1" dirty="0">
                <a:latin typeface="Times New Roman" panose="02020603050405020304" pitchFamily="18" charset="0"/>
                <a:cs typeface="Times New Roman" panose="02020603050405020304" pitchFamily="18" charset="0"/>
              </a:rPr>
              <a:t>Mục tiêu của chính sách</a:t>
            </a:r>
            <a:r>
              <a:rPr lang="en-US" altLang="en-US" sz="2400" b="1" dirty="0">
                <a:latin typeface="Times New Roman" panose="02020603050405020304" pitchFamily="18" charset="0"/>
                <a:cs typeface="Times New Roman" panose="02020603050405020304" pitchFamily="18" charset="0"/>
              </a:rPr>
              <a:t>: </a:t>
            </a:r>
            <a:r>
              <a:rPr lang="vi-VN" altLang="en-US" sz="2400" dirty="0">
                <a:latin typeface="Times New Roman" panose="02020603050405020304" pitchFamily="18" charset="0"/>
                <a:cs typeface="Times New Roman" panose="02020603050405020304" pitchFamily="18" charset="0"/>
              </a:rPr>
              <a:t>Tăng cường sự lãnh đạo của Đảng, quản lý nhà nước đối với công tác phát triển đội ngũ nhà giáo và bảo đảm định hướng chính trị đúng đắn đối với công tác xây dựng đội ngũ nhà giáo. Đề cao tiêu chuẩn đầu tiên về đạo đức, phong cách nhà giáo, chuyển các yêu cầu của Trung ương Đảng và Nhà nước về xây dựng đạo đức, phong cách nhà giáo thành quy phạm pháp luật. Làm rõ định hướng nghề nghiệp của giáo viên và nhấn mạnh giáo viên đảm nhận sứ mệnh giáo dục con người cho Đảng, ươm mầm tài năng và đào tạo nhân tài cho đất nước. </a:t>
            </a:r>
            <a:endParaRPr lang="en-US" altLang="en-US" sz="2400" dirty="0">
              <a:latin typeface="Times New Roman" panose="02020603050405020304" pitchFamily="18" charset="0"/>
              <a:cs typeface="Times New Roman" panose="02020603050405020304" pitchFamily="18" charset="0"/>
            </a:endParaRPr>
          </a:p>
          <a:p>
            <a:pPr marL="0" indent="0" algn="just">
              <a:lnSpc>
                <a:spcPct val="107000"/>
              </a:lnSpc>
              <a:spcBef>
                <a:spcPts val="600"/>
              </a:spcBef>
              <a:spcAft>
                <a:spcPts val="600"/>
              </a:spcAft>
              <a:buFont typeface="Wingdings 3" panose="05040102010807070707" pitchFamily="18" charset="2"/>
              <a:buNone/>
            </a:pPr>
            <a:r>
              <a:rPr lang="en-US" altLang="en-US" sz="2400" dirty="0">
                <a:latin typeface="Times New Roman" panose="02020603050405020304" pitchFamily="18" charset="0"/>
                <a:ea typeface="Arial" panose="020B0604020202020204" pitchFamily="34" charset="0"/>
                <a:cs typeface="Times New Roman" panose="02020603050405020304" pitchFamily="18" charset="0"/>
              </a:rPr>
              <a:t>- </a:t>
            </a:r>
            <a:r>
              <a:rPr lang="pt-BR" altLang="en-US" sz="2400" b="1" i="1" dirty="0">
                <a:latin typeface="Times New Roman" panose="02020603050405020304" pitchFamily="18" charset="0"/>
                <a:cs typeface="Times New Roman" panose="02020603050405020304" pitchFamily="18" charset="0"/>
              </a:rPr>
              <a:t>Nội dung của chính sách: </a:t>
            </a:r>
            <a:r>
              <a:rPr lang="en-US" altLang="en-US" sz="2400" dirty="0" err="1">
                <a:solidFill>
                  <a:srgbClr val="000000"/>
                </a:solidFill>
                <a:latin typeface="Times New Roman" panose="02020603050405020304" pitchFamily="18" charset="0"/>
                <a:cs typeface="Times New Roman" panose="02020603050405020304" pitchFamily="18" charset="0"/>
              </a:rPr>
              <a:t>Xác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định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khái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niệm</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về</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giáo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một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cách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đầy</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đủ</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tường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minh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làm</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cơ</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sở</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để</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xác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định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phạm</a:t>
            </a:r>
            <a:r>
              <a:rPr lang="en-US" altLang="en-US" sz="2400" dirty="0">
                <a:solidFill>
                  <a:srgbClr val="000000"/>
                </a:solidFill>
                <a:latin typeface="Times New Roman" panose="02020603050405020304" pitchFamily="18" charset="0"/>
                <a:cs typeface="Times New Roman" panose="02020603050405020304" pitchFamily="18" charset="0"/>
              </a:rPr>
              <a:t> vi </a:t>
            </a:r>
            <a:r>
              <a:rPr lang="en-US" altLang="en-US" sz="2400" dirty="0" err="1">
                <a:solidFill>
                  <a:srgbClr val="000000"/>
                </a:solidFill>
                <a:latin typeface="Times New Roman" panose="02020603050405020304" pitchFamily="18" charset="0"/>
                <a:cs typeface="Times New Roman" panose="02020603050405020304" pitchFamily="18" charset="0"/>
              </a:rPr>
              <a:t>điều</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chỉnh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đề</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xuất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chính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sách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về</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giáo</a:t>
            </a:r>
            <a:r>
              <a:rPr lang="en-US" altLang="en-US" sz="2400" dirty="0">
                <a:solidFill>
                  <a:srgbClr val="000000"/>
                </a:solidFill>
                <a:latin typeface="Times New Roman" panose="02020603050405020304" pitchFamily="18" charset="0"/>
                <a:cs typeface="Times New Roman" panose="02020603050405020304" pitchFamily="18" charset="0"/>
              </a:rPr>
              <a:t>; </a:t>
            </a:r>
            <a:r>
              <a:rPr lang="vi-VN" altLang="en-US" sz="2400" dirty="0">
                <a:solidFill>
                  <a:srgbClr val="000000"/>
                </a:solidFill>
                <a:latin typeface="Times New Roman" panose="02020603050405020304" pitchFamily="18" charset="0"/>
                <a:cs typeface="Arial" panose="020B0604020202020204" pitchFamily="34" charset="0"/>
              </a:rPr>
              <a:t>các vấn đề cơ bản liên quan đến </a:t>
            </a:r>
            <a:r>
              <a:rPr lang="en-US" altLang="en-US" sz="2400" dirty="0" err="1">
                <a:solidFill>
                  <a:srgbClr val="000000"/>
                </a:solidFill>
                <a:latin typeface="Times New Roman" panose="02020603050405020304" pitchFamily="18" charset="0"/>
                <a:cs typeface="Arial" panose="020B0604020202020204" pitchFamily="34" charset="0"/>
              </a:rPr>
              <a:t>chuẩn</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nghề</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nghiệp</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chuẩn</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chức</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danh</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nhà</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giáo</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làm</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cơ</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sở</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để</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quản</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lý</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và</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sử</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dụng</a:t>
            </a:r>
            <a:r>
              <a:rPr lang="en-US" altLang="en-US" sz="2400" dirty="0">
                <a:solidFill>
                  <a:srgbClr val="000000"/>
                </a:solidFill>
                <a:latin typeface="Times New Roman" panose="02020603050405020304" pitchFamily="18" charset="0"/>
                <a:cs typeface="Arial" panose="020B0604020202020204" pitchFamily="34" charset="0"/>
              </a:rPr>
              <a:t> </a:t>
            </a:r>
            <a:r>
              <a:rPr lang="vi-VN" altLang="en-US" sz="2400" dirty="0">
                <a:solidFill>
                  <a:srgbClr val="000000"/>
                </a:solidFill>
                <a:latin typeface="Times New Roman" panose="02020603050405020304" pitchFamily="18" charset="0"/>
                <a:cs typeface="Arial" panose="020B0604020202020204" pitchFamily="34" charset="0"/>
              </a:rPr>
              <a:t>nhà giáo</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đảm</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bảo</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sự</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bình</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đẳng</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giữa</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nhà</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giáo</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trong</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các</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cơ</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sở</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giáo</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dục</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công</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lập</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và</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nhà</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giáo</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trong</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các</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cơ</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sở</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giáo</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dục</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ngoài</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công</a:t>
            </a:r>
            <a:r>
              <a:rPr lang="en-US" altLang="en-US" sz="2400" dirty="0">
                <a:solidFill>
                  <a:srgbClr val="000000"/>
                </a:solidFill>
                <a:latin typeface="Times New Roman" panose="02020603050405020304" pitchFamily="18" charset="0"/>
                <a:cs typeface="Arial" panose="020B0604020202020204" pitchFamily="34" charset="0"/>
              </a:rPr>
              <a:t> </a:t>
            </a:r>
            <a:r>
              <a:rPr lang="en-US" altLang="en-US" sz="2400" dirty="0" err="1">
                <a:solidFill>
                  <a:srgbClr val="000000"/>
                </a:solidFill>
                <a:latin typeface="Times New Roman" panose="02020603050405020304" pitchFamily="18" charset="0"/>
                <a:cs typeface="Arial" panose="020B0604020202020204" pitchFamily="34" charset="0"/>
              </a:rPr>
              <a:t>lập</a:t>
            </a:r>
            <a:r>
              <a:rPr lang="en-US" altLang="en-US" sz="2400" dirty="0">
                <a:solidFill>
                  <a:srgbClr val="000000"/>
                </a:solidFill>
                <a:latin typeface="Times New Roman" panose="02020603050405020304" pitchFamily="18" charset="0"/>
                <a:cs typeface="Arial" panose="020B0604020202020204" pitchFamily="34" charset="0"/>
              </a:rPr>
              <a:t>. </a:t>
            </a:r>
            <a:endParaRPr lang="en-US" altLang="en-US" sz="2000" dirty="0">
              <a:solidFill>
                <a:srgbClr val="000000"/>
              </a:solidFill>
              <a:latin typeface="Courier New" panose="02070309020205020404" pitchFamily="49" charset="0"/>
              <a:cs typeface="Courier New" panose="02070309020205020404" pitchFamily="49" charset="0"/>
            </a:endParaRPr>
          </a:p>
        </p:txBody>
      </p:sp>
      <p:sp>
        <p:nvSpPr>
          <p:cNvPr id="4" name="Date Placeholder 3">
            <a:extLst>
              <a:ext uri="{FF2B5EF4-FFF2-40B4-BE49-F238E27FC236}">
                <a16:creationId xmlns:a16="http://schemas.microsoft.com/office/drawing/2014/main" id="{65E1FA64-C97D-49F5-9E8C-608EDA3CF96D}"/>
              </a:ext>
            </a:extLst>
          </p:cNvPr>
          <p:cNvSpPr>
            <a:spLocks noGrp="1"/>
          </p:cNvSpPr>
          <p:nvPr>
            <p:ph type="dt" sz="quarter" idx="10"/>
          </p:nvPr>
        </p:nvSpPr>
        <p:spPr/>
        <p:txBody>
          <a:bodyPr/>
          <a:lstStyle/>
          <a:p>
            <a:pPr>
              <a:defRPr/>
            </a:pPr>
            <a:fld id="{501D9258-3A94-4426-AF2C-2AA65245A643}" type="datetime1">
              <a:rPr lang="en-US" smtClean="0"/>
              <a:pPr>
                <a:defRPr/>
              </a:pPr>
              <a:t>10/20/2022</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8A1D9AD-BA43-484D-A058-5791EECC2AF4}"/>
              </a:ext>
            </a:extLst>
          </p:cNvPr>
          <p:cNvSpPr>
            <a:spLocks noGrp="1"/>
          </p:cNvSpPr>
          <p:nvPr>
            <p:ph type="title"/>
          </p:nvPr>
        </p:nvSpPr>
        <p:spPr>
          <a:xfrm>
            <a:off x="677863" y="609600"/>
            <a:ext cx="8597900" cy="642938"/>
          </a:xfrm>
        </p:spPr>
        <p:txBody>
          <a:bodyPr/>
          <a:lstStyle/>
          <a:p>
            <a:r>
              <a:rPr lang="vi-VN" altLang="en-US" sz="2400" b="1" dirty="0">
                <a:solidFill>
                  <a:srgbClr val="0000FF"/>
                </a:solidFill>
                <a:latin typeface="Times New Roman" panose="02020603050405020304" pitchFamily="18" charset="0"/>
                <a:cs typeface="Times New Roman" panose="02020603050405020304" pitchFamily="18" charset="0"/>
              </a:rPr>
              <a:t>CHÍNH SÁCH 2:</a:t>
            </a:r>
            <a:endParaRPr lang="en-US" altLang="en-US" sz="2400" b="1" dirty="0">
              <a:solidFill>
                <a:srgbClr val="0000FF"/>
              </a:solidFill>
              <a:latin typeface="Times New Roman" panose="02020603050405020304" pitchFamily="18" charset="0"/>
              <a:cs typeface="Times New Roman" panose="02020603050405020304" pitchFamily="18" charset="0"/>
            </a:endParaRPr>
          </a:p>
        </p:txBody>
      </p:sp>
      <p:sp>
        <p:nvSpPr>
          <p:cNvPr id="17411" name="Content Placeholder 2">
            <a:extLst>
              <a:ext uri="{FF2B5EF4-FFF2-40B4-BE49-F238E27FC236}">
                <a16:creationId xmlns:a16="http://schemas.microsoft.com/office/drawing/2014/main" id="{9CBFAC8F-98DF-47DA-B57C-570A0255B985}"/>
              </a:ext>
            </a:extLst>
          </p:cNvPr>
          <p:cNvSpPr>
            <a:spLocks noGrp="1"/>
          </p:cNvSpPr>
          <p:nvPr>
            <p:ph idx="1"/>
          </p:nvPr>
        </p:nvSpPr>
        <p:spPr>
          <a:xfrm>
            <a:off x="677863" y="1435604"/>
            <a:ext cx="10836275" cy="4789487"/>
          </a:xfrm>
        </p:spPr>
        <p:txBody>
          <a:bodyPr/>
          <a:lstStyle/>
          <a:p>
            <a:pPr marL="685800" algn="just">
              <a:lnSpc>
                <a:spcPct val="150000"/>
              </a:lnSpc>
              <a:spcBef>
                <a:spcPts val="600"/>
              </a:spcBef>
              <a:spcAft>
                <a:spcPts val="600"/>
              </a:spcAft>
              <a:buFontTx/>
              <a:buChar char="-"/>
            </a:pPr>
            <a:r>
              <a:rPr lang="vi-VN" altLang="en-US" sz="2400" b="1" i="1" dirty="0">
                <a:latin typeface="Times New Roman" panose="02020603050405020304" pitchFamily="18" charset="0"/>
                <a:cs typeface="Times New Roman" panose="02020603050405020304" pitchFamily="18" charset="0"/>
              </a:rPr>
              <a:t>Mục tiêu của chính sách</a:t>
            </a:r>
            <a:r>
              <a:rPr lang="en-US" altLang="en-US" sz="2400" b="1" dirty="0">
                <a:latin typeface="Times New Roman" panose="02020603050405020304" pitchFamily="18" charset="0"/>
                <a:cs typeface="Times New Roman" panose="02020603050405020304" pitchFamily="18" charset="0"/>
              </a:rPr>
              <a:t>:</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Calibri" panose="020F0502020204030204" pitchFamily="34" charset="0"/>
              </a:rPr>
              <a:t>Khắc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phục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các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bất</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cập</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trong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tuyển</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dụng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sử</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dụng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quản</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lý</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nhà</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giáo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thời</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gian</a:t>
            </a:r>
            <a:r>
              <a:rPr lang="en-US" altLang="en-US" sz="2400" dirty="0">
                <a:solidFill>
                  <a:srgbClr val="000000"/>
                </a:solidFill>
                <a:latin typeface="Times New Roman" panose="02020603050405020304" pitchFamily="18" charset="0"/>
                <a:cs typeface="Calibri" panose="020F0502020204030204" pitchFamily="34" charset="0"/>
              </a:rPr>
              <a:t> qua; </a:t>
            </a:r>
            <a:r>
              <a:rPr lang="en-US" altLang="en-US" sz="2400" dirty="0" err="1">
                <a:solidFill>
                  <a:srgbClr val="000000"/>
                </a:solidFill>
                <a:latin typeface="Times New Roman" panose="02020603050405020304" pitchFamily="18" charset="0"/>
                <a:cs typeface="Calibri" panose="020F0502020204030204" pitchFamily="34" charset="0"/>
              </a:rPr>
              <a:t>tạo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cơ</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sở</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pháp</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lý</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để</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tuyển</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dụng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vào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ngành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những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người</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có</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đủ</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điều</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kiện</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tiêu</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chuẩn</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đáp</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ứng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được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yêu</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cầu</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phát</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triển</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giáo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dục</a:t>
            </a:r>
            <a:r>
              <a:rPr lang="en-US" altLang="en-US" sz="2400" dirty="0">
                <a:solidFill>
                  <a:srgbClr val="000000"/>
                </a:solidFill>
                <a:latin typeface="Times New Roman" panose="02020603050405020304" pitchFamily="18" charset="0"/>
                <a:cs typeface="Calibri" panose="020F0502020204030204" pitchFamily="34" charset="0"/>
              </a:rPr>
              <a:t>.</a:t>
            </a:r>
            <a:endParaRPr lang="en-US" altLang="en-US" sz="2000" dirty="0">
              <a:solidFill>
                <a:srgbClr val="000000"/>
              </a:solidFill>
              <a:latin typeface="Courier New" panose="02070309020205020404" pitchFamily="49" charset="0"/>
              <a:cs typeface="Calibri" panose="020F0502020204030204" pitchFamily="34" charset="0"/>
            </a:endParaRPr>
          </a:p>
          <a:p>
            <a:pPr marL="457200" indent="0" algn="just">
              <a:lnSpc>
                <a:spcPct val="150000"/>
              </a:lnSpc>
              <a:spcBef>
                <a:spcPts val="600"/>
              </a:spcBef>
              <a:spcAft>
                <a:spcPts val="600"/>
              </a:spcAft>
              <a:buNone/>
            </a:pPr>
            <a:r>
              <a:rPr lang="pt-BR" altLang="en-US" sz="2400" b="1" i="1" dirty="0">
                <a:latin typeface="Times New Roman" panose="02020603050405020304" pitchFamily="18" charset="0"/>
                <a:cs typeface="Times New Roman" panose="02020603050405020304" pitchFamily="18" charset="0"/>
              </a:rPr>
              <a:t>- Nội dung của chính sách:</a:t>
            </a:r>
            <a:r>
              <a:rPr lang="pt-BR" altLang="en-US" sz="2400" b="1" dirty="0">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Calibri" panose="020F0502020204030204" pitchFamily="34" charset="0"/>
              </a:rPr>
              <a:t>Xác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định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tiêu</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chuẩn</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quy</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trình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tuyển</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dụng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bổ</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nhiệm</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chế</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độ</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làm</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việc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đối</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với</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nhà</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giáo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Xác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định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điều</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kiện</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quy</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trình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thuyên</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chuyển</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công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tác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Xác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định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điều</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kiện</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quy</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trình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đánh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giá</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xếp</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loại</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thay</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đổi</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chức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danh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nghề</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nghiệp</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đối</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với</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nhà</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giáo</a:t>
            </a:r>
            <a:r>
              <a:rPr lang="en-US" altLang="en-US" sz="2400" dirty="0">
                <a:solidFill>
                  <a:srgbClr val="000000"/>
                </a:solidFill>
                <a:latin typeface="Times New Roman" panose="02020603050405020304" pitchFamily="18" charset="0"/>
                <a:cs typeface="Calibri" panose="020F0502020204030204" pitchFamily="34" charset="0"/>
              </a:rPr>
              <a:t>.</a:t>
            </a:r>
            <a:endParaRPr lang="en-US" altLang="en-US" sz="2000" dirty="0">
              <a:solidFill>
                <a:srgbClr val="000000"/>
              </a:solidFill>
              <a:latin typeface="Courier New" panose="02070309020205020404" pitchFamily="49" charset="0"/>
              <a:cs typeface="Courier New" panose="02070309020205020404" pitchFamily="49" charset="0"/>
            </a:endParaRPr>
          </a:p>
        </p:txBody>
      </p:sp>
      <p:sp>
        <p:nvSpPr>
          <p:cNvPr id="4" name="Date Placeholder 3">
            <a:extLst>
              <a:ext uri="{FF2B5EF4-FFF2-40B4-BE49-F238E27FC236}">
                <a16:creationId xmlns:a16="http://schemas.microsoft.com/office/drawing/2014/main" id="{ABEA418A-08B7-4A67-B278-56FCE52383AC}"/>
              </a:ext>
            </a:extLst>
          </p:cNvPr>
          <p:cNvSpPr>
            <a:spLocks noGrp="1"/>
          </p:cNvSpPr>
          <p:nvPr>
            <p:ph type="dt" sz="quarter" idx="10"/>
          </p:nvPr>
        </p:nvSpPr>
        <p:spPr/>
        <p:txBody>
          <a:bodyPr/>
          <a:lstStyle/>
          <a:p>
            <a:pPr>
              <a:defRPr/>
            </a:pPr>
            <a:fld id="{501D9258-3A94-4426-AF2C-2AA65245A643}" type="datetime1">
              <a:rPr lang="en-US" smtClean="0"/>
              <a:pPr>
                <a:defRPr/>
              </a:pPr>
              <a:t>10/20/2022</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686288C-B4C3-4997-B070-D4FE4606309E}"/>
              </a:ext>
            </a:extLst>
          </p:cNvPr>
          <p:cNvSpPr>
            <a:spLocks noGrp="1"/>
          </p:cNvSpPr>
          <p:nvPr>
            <p:ph type="title"/>
          </p:nvPr>
        </p:nvSpPr>
        <p:spPr>
          <a:xfrm>
            <a:off x="677863" y="609600"/>
            <a:ext cx="8597900" cy="693738"/>
          </a:xfrm>
        </p:spPr>
        <p:txBody>
          <a:bodyPr/>
          <a:lstStyle/>
          <a:p>
            <a:r>
              <a:rPr lang="vi-VN" altLang="en-US" sz="2400" b="1" dirty="0">
                <a:solidFill>
                  <a:srgbClr val="0000FF"/>
                </a:solidFill>
                <a:latin typeface="Times New Roman" panose="02020603050405020304" pitchFamily="18" charset="0"/>
                <a:cs typeface="Times New Roman" panose="02020603050405020304" pitchFamily="18" charset="0"/>
              </a:rPr>
              <a:t>CHÍNH SÁCH 3</a:t>
            </a:r>
            <a:r>
              <a:rPr lang="vi-VN" altLang="en-US" sz="2400" b="1" dirty="0">
                <a:solidFill>
                  <a:schemeClr val="tx1"/>
                </a:solidFill>
                <a:latin typeface="Times New Roman" panose="02020603050405020304" pitchFamily="18" charset="0"/>
                <a:cs typeface="Times New Roman" panose="02020603050405020304" pitchFamily="18" charset="0"/>
              </a:rPr>
              <a:t>:</a:t>
            </a:r>
            <a:endParaRPr lang="en-US" altLang="en-US" sz="2400" b="1" dirty="0">
              <a:solidFill>
                <a:schemeClr val="tx1"/>
              </a:solidFill>
              <a:latin typeface="Times New Roman" panose="02020603050405020304" pitchFamily="18" charset="0"/>
              <a:cs typeface="Times New Roman" panose="02020603050405020304" pitchFamily="18" charset="0"/>
            </a:endParaRPr>
          </a:p>
        </p:txBody>
      </p:sp>
      <p:sp>
        <p:nvSpPr>
          <p:cNvPr id="18435" name="Content Placeholder 2">
            <a:extLst>
              <a:ext uri="{FF2B5EF4-FFF2-40B4-BE49-F238E27FC236}">
                <a16:creationId xmlns:a16="http://schemas.microsoft.com/office/drawing/2014/main" id="{F65E7650-C50D-471D-B9F9-77270CDA171F}"/>
              </a:ext>
            </a:extLst>
          </p:cNvPr>
          <p:cNvSpPr>
            <a:spLocks noGrp="1"/>
          </p:cNvSpPr>
          <p:nvPr>
            <p:ph idx="1"/>
          </p:nvPr>
        </p:nvSpPr>
        <p:spPr>
          <a:xfrm>
            <a:off x="211873" y="1303338"/>
            <a:ext cx="11362590" cy="5053012"/>
          </a:xfrm>
        </p:spPr>
        <p:txBody>
          <a:bodyPr>
            <a:normAutofit/>
          </a:bodyPr>
          <a:lstStyle/>
          <a:p>
            <a:pPr marL="685800" algn="just">
              <a:spcBef>
                <a:spcPts val="600"/>
              </a:spcBef>
              <a:spcAft>
                <a:spcPts val="600"/>
              </a:spcAft>
              <a:buFontTx/>
              <a:buChar char="-"/>
            </a:pPr>
            <a:r>
              <a:rPr lang="vi-VN" altLang="en-US" sz="2400" b="1" i="1" dirty="0">
                <a:latin typeface="Times New Roman" panose="02020603050405020304" pitchFamily="18" charset="0"/>
                <a:cs typeface="Times New Roman" panose="02020603050405020304" pitchFamily="18" charset="0"/>
              </a:rPr>
              <a:t>Mục tiêu của chính sách</a:t>
            </a:r>
            <a:r>
              <a:rPr lang="en-US" altLang="en-US" sz="2400" b="1" dirty="0">
                <a:latin typeface="Times New Roman" panose="02020603050405020304" pitchFamily="18" charset="0"/>
                <a:cs typeface="Times New Roman" panose="02020603050405020304" pitchFamily="18" charset="0"/>
              </a:rPr>
              <a:t>:</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Xây</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dựng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hệ</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thống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đào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giáo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đảm</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bảo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chất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lượng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nhấn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mạnh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đến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việc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tăng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cường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đào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xây</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dựng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cơ</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chế</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cụ</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thể</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về</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việc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đào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sinh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viên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sư</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phạm</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Xác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định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vấn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đề</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về</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quy</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hoạch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đào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bồi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dưỡng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phát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triển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chuyên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môn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giáo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đáp</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ứng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yêu</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cầu</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đổi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mới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giáo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dục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hội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nhập</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quốc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tế</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trong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bối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cảnh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cuộc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cách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mạng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công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nghiệp</a:t>
            </a:r>
            <a:r>
              <a:rPr lang="en-US" altLang="en-US" sz="2400" dirty="0">
                <a:solidFill>
                  <a:srgbClr val="000000"/>
                </a:solidFill>
                <a:latin typeface="Times New Roman" panose="02020603050405020304" pitchFamily="18" charset="0"/>
                <a:cs typeface="Times New Roman" panose="02020603050405020304" pitchFamily="18" charset="0"/>
              </a:rPr>
              <a:t> 4.0; </a:t>
            </a:r>
            <a:r>
              <a:rPr lang="en-US" altLang="en-US" sz="2400" dirty="0" err="1">
                <a:solidFill>
                  <a:srgbClr val="000000"/>
                </a:solidFill>
                <a:latin typeface="Times New Roman" panose="02020603050405020304" pitchFamily="18" charset="0"/>
                <a:cs typeface="Times New Roman" panose="02020603050405020304" pitchFamily="18" charset="0"/>
              </a:rPr>
              <a:t>tạo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điều</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kiện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cho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giáo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tự</a:t>
            </a:r>
            <a:r>
              <a:rPr lang="en-US" altLang="en-US" sz="2400" dirty="0">
                <a:solidFill>
                  <a:srgbClr val="000000"/>
                </a:solidFill>
                <a:latin typeface="Times New Roman" panose="02020603050405020304" pitchFamily="18" charset="0"/>
                <a:cs typeface="Times New Roman" panose="02020603050405020304" pitchFamily="18" charset="0"/>
              </a:rPr>
              <a:t> do </a:t>
            </a:r>
            <a:r>
              <a:rPr lang="en-US" altLang="en-US" sz="2400" dirty="0" err="1">
                <a:solidFill>
                  <a:srgbClr val="000000"/>
                </a:solidFill>
                <a:latin typeface="Times New Roman" panose="02020603050405020304" pitchFamily="18" charset="0"/>
                <a:cs typeface="Times New Roman" panose="02020603050405020304" pitchFamily="18" charset="0"/>
              </a:rPr>
              <a:t>học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thuật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phát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triển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chuyên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môn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liên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tục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có</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cơ</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hội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hợp</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quốc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tế</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một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cách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thực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chất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hiệu</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quả</a:t>
            </a:r>
            <a:r>
              <a:rPr lang="en-US" altLang="en-US" sz="2400" dirty="0">
                <a:solidFill>
                  <a:srgbClr val="000000"/>
                </a:solidFill>
                <a:latin typeface="Times New Roman" panose="02020603050405020304" pitchFamily="18" charset="0"/>
                <a:cs typeface="Times New Roman" panose="02020603050405020304" pitchFamily="18" charset="0"/>
              </a:rPr>
              <a:t>.</a:t>
            </a:r>
            <a:endParaRPr lang="en-US" altLang="en-US" sz="2000" dirty="0">
              <a:solidFill>
                <a:srgbClr val="000000"/>
              </a:solidFill>
              <a:latin typeface="Courier New" panose="02070309020205020404" pitchFamily="49" charset="0"/>
              <a:cs typeface="Times New Roman" panose="02020603050405020304" pitchFamily="18" charset="0"/>
            </a:endParaRPr>
          </a:p>
          <a:p>
            <a:pPr marL="685800" algn="just">
              <a:spcBef>
                <a:spcPts val="600"/>
              </a:spcBef>
              <a:spcAft>
                <a:spcPts val="600"/>
              </a:spcAft>
              <a:buFontTx/>
              <a:buChar char="-"/>
            </a:pPr>
            <a:r>
              <a:rPr lang="pt-BR" altLang="en-US" sz="2400" b="1" i="1" dirty="0">
                <a:latin typeface="Times New Roman" panose="02020603050405020304" pitchFamily="18" charset="0"/>
                <a:cs typeface="Times New Roman" panose="02020603050405020304" pitchFamily="18" charset="0"/>
              </a:rPr>
              <a:t>Nội dung của chính sách:</a:t>
            </a:r>
            <a:r>
              <a:rPr lang="pt-BR" altLang="en-US" sz="2400" dirty="0">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Times New Roman" panose="02020603050405020304" pitchFamily="18" charset="0"/>
              </a:rPr>
              <a:t>Xác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định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rõ</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trách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nhiệm</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của</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cơ</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quan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trong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xây</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dựng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Calibri" panose="020F0502020204030204" pitchFamily="34" charset="0"/>
              </a:rPr>
              <a:t>quy</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hoạch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đào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tạo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bồi</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dưỡng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nhà</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giáo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Xác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định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chương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trình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đào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tạo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bồi</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dưỡng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nhà</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giáo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các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cơ</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sở</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đào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tạo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bồi</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dưỡng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nhà</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giáo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thúc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đẩy</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hình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thành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hệ</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thống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trường</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thực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hành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sư</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phạm</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phục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vụ</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đào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tạo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phát</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triển</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nghề</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nghiệp</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nhà</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giáo</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Xác</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định</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làm</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rõ</a:t>
            </a:r>
            <a:r>
              <a:rPr lang="en-US" altLang="en-US" sz="2400" dirty="0">
                <a:solidFill>
                  <a:srgbClr val="000000"/>
                </a:solidFill>
                <a:latin typeface="Times New Roman" panose="02020603050405020304" pitchFamily="18" charset="0"/>
                <a:cs typeface="Calibri" panose="020F0502020204030204" pitchFamily="34" charset="0"/>
              </a:rPr>
              <a:t> </a:t>
            </a:r>
            <a:r>
              <a:rPr lang="en-US" altLang="en-US" sz="2400" dirty="0" err="1">
                <a:solidFill>
                  <a:srgbClr val="000000"/>
                </a:solidFill>
                <a:latin typeface="Times New Roman" panose="02020603050405020304" pitchFamily="18" charset="0"/>
                <a:cs typeface="Calibri" panose="020F0502020204030204" pitchFamily="34" charset="0"/>
              </a:rPr>
              <a:t>việc</a:t>
            </a:r>
            <a:r>
              <a:rPr lang="en-US" altLang="en-US" sz="2400" dirty="0">
                <a:solidFill>
                  <a:srgbClr val="000000"/>
                </a:solidFill>
                <a:latin typeface="Times New Roman" panose="02020603050405020304" pitchFamily="18" charset="0"/>
                <a:cs typeface="Calibri" panose="020F0502020204030204" pitchFamily="34" charset="0"/>
              </a:rPr>
              <a:t> </a:t>
            </a:r>
            <a:r>
              <a:rPr lang="pt-BR" altLang="en-US" sz="2400" dirty="0">
                <a:solidFill>
                  <a:srgbClr val="000000"/>
                </a:solidFill>
                <a:latin typeface="Times New Roman" panose="02020603050405020304" pitchFamily="18" charset="0"/>
                <a:cs typeface="Times New Roman" panose="02020603050405020304" pitchFamily="18" charset="0"/>
              </a:rPr>
              <a:t>nhà giáo ra nước ngoài giảng dạy, nghiên cứu và trao đổi học thuật; người nước ngoài giảng dạy tại Việt Nam; việc liên kết, hợp tác quốc tế trong đào tạo, bồi dưỡng nhà giáo.</a:t>
            </a:r>
            <a:endParaRPr lang="en-US" altLang="en-US" sz="2000" dirty="0">
              <a:solidFill>
                <a:srgbClr val="000000"/>
              </a:solidFill>
              <a:latin typeface="Courier New" panose="02070309020205020404" pitchFamily="49" charset="0"/>
              <a:cs typeface="Courier New" panose="02070309020205020404" pitchFamily="49" charset="0"/>
            </a:endParaRPr>
          </a:p>
        </p:txBody>
      </p:sp>
      <p:sp>
        <p:nvSpPr>
          <p:cNvPr id="4" name="Date Placeholder 3">
            <a:extLst>
              <a:ext uri="{FF2B5EF4-FFF2-40B4-BE49-F238E27FC236}">
                <a16:creationId xmlns:a16="http://schemas.microsoft.com/office/drawing/2014/main" id="{79D25DCD-9C3E-4DCC-A1E8-C480E6183605}"/>
              </a:ext>
            </a:extLst>
          </p:cNvPr>
          <p:cNvSpPr>
            <a:spLocks noGrp="1"/>
          </p:cNvSpPr>
          <p:nvPr>
            <p:ph type="dt" sz="quarter" idx="10"/>
          </p:nvPr>
        </p:nvSpPr>
        <p:spPr/>
        <p:txBody>
          <a:bodyPr/>
          <a:lstStyle/>
          <a:p>
            <a:pPr>
              <a:defRPr/>
            </a:pPr>
            <a:fld id="{501D9258-3A94-4426-AF2C-2AA65245A643}" type="datetime1">
              <a:rPr lang="en-US" smtClean="0"/>
              <a:pPr>
                <a:defRPr/>
              </a:pPr>
              <a:t>10/20/2022</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DC3ECD8-8913-403C-9D27-C662C38F57E5}"/>
              </a:ext>
            </a:extLst>
          </p:cNvPr>
          <p:cNvSpPr>
            <a:spLocks noGrp="1"/>
          </p:cNvSpPr>
          <p:nvPr>
            <p:ph type="title"/>
          </p:nvPr>
        </p:nvSpPr>
        <p:spPr>
          <a:xfrm>
            <a:off x="677863" y="609600"/>
            <a:ext cx="8597900" cy="742950"/>
          </a:xfrm>
        </p:spPr>
        <p:txBody>
          <a:bodyPr/>
          <a:lstStyle/>
          <a:p>
            <a:r>
              <a:rPr lang="vi-VN" altLang="en-US" sz="2400" b="1" dirty="0">
                <a:solidFill>
                  <a:srgbClr val="0000FF"/>
                </a:solidFill>
                <a:latin typeface="Times New Roman" panose="02020603050405020304" pitchFamily="18" charset="0"/>
                <a:cs typeface="Times New Roman" panose="02020603050405020304" pitchFamily="18" charset="0"/>
              </a:rPr>
              <a:t>CHÍNH SÁCH 4:</a:t>
            </a:r>
            <a:endParaRPr lang="en-US" altLang="en-US" sz="2400" b="1" dirty="0">
              <a:solidFill>
                <a:srgbClr val="0000FF"/>
              </a:solidFill>
              <a:latin typeface="Times New Roman" panose="02020603050405020304" pitchFamily="18" charset="0"/>
              <a:cs typeface="Times New Roman" panose="02020603050405020304" pitchFamily="18" charset="0"/>
            </a:endParaRPr>
          </a:p>
        </p:txBody>
      </p:sp>
      <p:sp>
        <p:nvSpPr>
          <p:cNvPr id="19459" name="Content Placeholder 2">
            <a:extLst>
              <a:ext uri="{FF2B5EF4-FFF2-40B4-BE49-F238E27FC236}">
                <a16:creationId xmlns:a16="http://schemas.microsoft.com/office/drawing/2014/main" id="{389EF691-D41D-4785-9278-EC4D2E379139}"/>
              </a:ext>
            </a:extLst>
          </p:cNvPr>
          <p:cNvSpPr>
            <a:spLocks noGrp="1"/>
          </p:cNvSpPr>
          <p:nvPr>
            <p:ph idx="1"/>
          </p:nvPr>
        </p:nvSpPr>
        <p:spPr>
          <a:xfrm>
            <a:off x="842595" y="1378105"/>
            <a:ext cx="10506810" cy="4689475"/>
          </a:xfrm>
        </p:spPr>
        <p:txBody>
          <a:bodyPr>
            <a:normAutofit lnSpcReduction="10000"/>
          </a:bodyPr>
          <a:lstStyle/>
          <a:p>
            <a:pPr algn="just">
              <a:lnSpc>
                <a:spcPct val="107000"/>
              </a:lnSpc>
              <a:spcBef>
                <a:spcPts val="600"/>
              </a:spcBef>
              <a:spcAft>
                <a:spcPts val="600"/>
              </a:spcAft>
              <a:buFontTx/>
              <a:buChar char="-"/>
            </a:pPr>
            <a:r>
              <a:rPr lang="vi-VN" altLang="en-US" sz="2400" b="1" i="1" dirty="0">
                <a:latin typeface="Times New Roman" panose="02020603050405020304" pitchFamily="18" charset="0"/>
                <a:cs typeface="Times New Roman" panose="02020603050405020304" pitchFamily="18" charset="0"/>
              </a:rPr>
              <a:t>Mục tiêu của chính sách</a:t>
            </a:r>
            <a:r>
              <a:rPr lang="en-US" altLang="en-US" sz="2400" b="1" dirty="0">
                <a:latin typeface="Times New Roman" panose="02020603050405020304" pitchFamily="18" charset="0"/>
                <a:cs typeface="Times New Roman" panose="02020603050405020304" pitchFamily="18" charset="0"/>
              </a:rPr>
              <a:t>:</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định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vấn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trong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chính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sách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đãi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ngộ</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tôn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vinh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khen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thưởng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tăng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cường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chế</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độ</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đãi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ngộ</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với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thiết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lập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chế</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phân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loại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bảo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đảm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chế</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độ</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đãi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ngộ</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bằng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xây</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dựng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chế</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độ</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phân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tiền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lương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hội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thăng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tiến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tăng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lương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đãi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ngộn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với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những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người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có</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thành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tích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xuất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sắc</a:t>
            </a:r>
            <a:r>
              <a:rPr lang="en-US" altLang="en-US" sz="2400" dirty="0">
                <a:latin typeface="Times New Roman" panose="02020603050405020304" pitchFamily="18" charset="0"/>
                <a:cs typeface="Times New Roman" panose="02020603050405020304" pitchFamily="18" charset="0"/>
              </a:rPr>
              <a:t>.</a:t>
            </a:r>
          </a:p>
          <a:p>
            <a:pPr algn="just">
              <a:lnSpc>
                <a:spcPct val="117000"/>
              </a:lnSpc>
              <a:spcBef>
                <a:spcPts val="600"/>
              </a:spcBef>
              <a:spcAft>
                <a:spcPts val="600"/>
              </a:spcAft>
              <a:buFontTx/>
              <a:buChar char="-"/>
            </a:pPr>
            <a:r>
              <a:rPr lang="pt-BR" altLang="en-US" sz="2400" b="1" i="1" dirty="0">
                <a:latin typeface="Times New Roman" panose="02020603050405020304" pitchFamily="18" charset="0"/>
                <a:cs typeface="Times New Roman" panose="02020603050405020304" pitchFamily="18" charset="0"/>
              </a:rPr>
              <a:t>Nội dung của chính sách: </a:t>
            </a:r>
            <a:r>
              <a:rPr lang="en-US" altLang="en-US" sz="2400" dirty="0" err="1">
                <a:latin typeface="Times New Roman" panose="02020603050405020304" pitchFamily="18" charset="0"/>
                <a:cs typeface="Times New Roman" panose="02020603050405020304" pitchFamily="18" charset="0"/>
              </a:rPr>
              <a:t>Xác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định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vấn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cơ</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bản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chính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sách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tiền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lương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phụ</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cấp</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chế</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độ</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hưu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trí</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khám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chữa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bệnh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bảo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hiểm</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hội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của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định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chính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sách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với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tác</a:t>
            </a:r>
            <a:r>
              <a:rPr lang="en-US" altLang="en-US" sz="2400" dirty="0">
                <a:latin typeface="Times New Roman" panose="02020603050405020304" pitchFamily="18" charset="0"/>
                <a:cs typeface="Times New Roman" panose="02020603050405020304" pitchFamily="18" charset="0"/>
              </a:rPr>
              <a:t> ở </a:t>
            </a:r>
            <a:r>
              <a:rPr lang="en-US" altLang="en-US" sz="2400" dirty="0" err="1">
                <a:latin typeface="Times New Roman" panose="02020603050405020304" pitchFamily="18" charset="0"/>
                <a:cs typeface="Times New Roman" panose="02020603050405020304" pitchFamily="18" charset="0"/>
              </a:rPr>
              <a:t>trường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chuyên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biệt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vùng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sâu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vùng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vùng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kinh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tế</a:t>
            </a:r>
            <a:r>
              <a:rPr lang="en-US" altLang="en-US" sz="2400" dirty="0">
                <a:latin typeface="Times New Roman" panose="02020603050405020304" pitchFamily="18" charset="0"/>
                <a:cs typeface="Times New Roman" panose="02020603050405020304" pitchFamily="18" charset="0"/>
              </a:rPr>
              <a:t> - </a:t>
            </a:r>
            <a:r>
              <a:rPr lang="en-US" altLang="en-US" sz="2400" dirty="0" err="1">
                <a:latin typeface="Times New Roman" panose="02020603050405020304" pitchFamily="18" charset="0"/>
                <a:cs typeface="Times New Roman" panose="02020603050405020304" pitchFamily="18" charset="0"/>
              </a:rPr>
              <a:t>xã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hội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đặc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biệt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khó</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khăn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định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chính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sách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hỗ</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trợ</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về</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nhà</a:t>
            </a:r>
            <a:r>
              <a:rPr lang="en-US" altLang="en-US" sz="2400" dirty="0">
                <a:latin typeface="Times New Roman" panose="02020603050405020304" pitchFamily="18" charset="0"/>
                <a:cs typeface="Times New Roman" panose="02020603050405020304" pitchFamily="18" charset="0"/>
              </a:rPr>
              <a:t> ở, </a:t>
            </a:r>
            <a:r>
              <a:rPr lang="en-US" altLang="en-US" sz="2400" dirty="0" err="1">
                <a:latin typeface="Times New Roman" panose="02020603050405020304" pitchFamily="18" charset="0"/>
                <a:cs typeface="Times New Roman" panose="02020603050405020304" pitchFamily="18" charset="0"/>
              </a:rPr>
              <a:t>nhà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công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vụ</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với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giáo</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Xác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định</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cụ</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thể</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hóa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các</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tiêu</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chí</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đua</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khen</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thưởng</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đối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với</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nhà</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giáo</a:t>
            </a:r>
            <a:r>
              <a:rPr lang="en-US" altLang="en-US" sz="2400" dirty="0">
                <a:latin typeface="Times New Roman" panose="02020603050405020304" pitchFamily="18" charset="0"/>
                <a:cs typeface="Times New Roman" panose="02020603050405020304" pitchFamily="18" charset="0"/>
              </a:rPr>
              <a:t>.</a:t>
            </a:r>
          </a:p>
          <a:p>
            <a:pPr algn="just">
              <a:lnSpc>
                <a:spcPct val="107000"/>
              </a:lnSpc>
              <a:spcBef>
                <a:spcPts val="600"/>
              </a:spcBef>
              <a:spcAft>
                <a:spcPts val="600"/>
              </a:spcAft>
              <a:buFontTx/>
              <a:buChar char="-"/>
            </a:pPr>
            <a:endParaRPr lang="en-US" altLang="en-US" dirty="0"/>
          </a:p>
        </p:txBody>
      </p:sp>
      <p:sp>
        <p:nvSpPr>
          <p:cNvPr id="4" name="Date Placeholder 3">
            <a:extLst>
              <a:ext uri="{FF2B5EF4-FFF2-40B4-BE49-F238E27FC236}">
                <a16:creationId xmlns:a16="http://schemas.microsoft.com/office/drawing/2014/main" id="{32AC011C-4B52-4AEC-BC64-B23313B3DF40}"/>
              </a:ext>
            </a:extLst>
          </p:cNvPr>
          <p:cNvSpPr>
            <a:spLocks noGrp="1"/>
          </p:cNvSpPr>
          <p:nvPr>
            <p:ph type="dt" sz="quarter" idx="10"/>
          </p:nvPr>
        </p:nvSpPr>
        <p:spPr/>
        <p:txBody>
          <a:bodyPr/>
          <a:lstStyle/>
          <a:p>
            <a:pPr>
              <a:defRPr/>
            </a:pPr>
            <a:fld id="{501D9258-3A94-4426-AF2C-2AA65245A643}" type="datetime1">
              <a:rPr lang="en-US" smtClean="0"/>
              <a:pPr>
                <a:defRPr/>
              </a:pPr>
              <a:t>10/20/2022</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0862C184-A1CA-4168-84B7-05954227C6C3}"/>
              </a:ext>
            </a:extLst>
          </p:cNvPr>
          <p:cNvSpPr>
            <a:spLocks noGrp="1"/>
          </p:cNvSpPr>
          <p:nvPr>
            <p:ph type="title"/>
          </p:nvPr>
        </p:nvSpPr>
        <p:spPr>
          <a:xfrm>
            <a:off x="677863" y="609600"/>
            <a:ext cx="8597900" cy="630238"/>
          </a:xfrm>
        </p:spPr>
        <p:txBody>
          <a:bodyPr/>
          <a:lstStyle/>
          <a:p>
            <a:r>
              <a:rPr lang="vi-VN" altLang="en-US" sz="2400" b="1" dirty="0">
                <a:solidFill>
                  <a:srgbClr val="0000FF"/>
                </a:solidFill>
                <a:latin typeface="Times New Roman" panose="02020603050405020304" pitchFamily="18" charset="0"/>
                <a:cs typeface="Times New Roman" panose="02020603050405020304" pitchFamily="18" charset="0"/>
              </a:rPr>
              <a:t>CHÍNH SÁCH </a:t>
            </a:r>
            <a:r>
              <a:rPr lang="en-US" altLang="en-US" sz="2400" b="1" dirty="0">
                <a:solidFill>
                  <a:srgbClr val="0000FF"/>
                </a:solidFill>
                <a:latin typeface="Times New Roman" panose="02020603050405020304" pitchFamily="18" charset="0"/>
                <a:cs typeface="Times New Roman" panose="02020603050405020304" pitchFamily="18" charset="0"/>
              </a:rPr>
              <a:t>5</a:t>
            </a:r>
            <a:r>
              <a:rPr lang="vi-VN" altLang="en-US" sz="2400" b="1" dirty="0">
                <a:solidFill>
                  <a:srgbClr val="0000FF"/>
                </a:solidFill>
                <a:latin typeface="Times New Roman" panose="02020603050405020304" pitchFamily="18" charset="0"/>
                <a:cs typeface="Times New Roman" panose="02020603050405020304" pitchFamily="18" charset="0"/>
              </a:rPr>
              <a:t>:</a:t>
            </a:r>
            <a:endParaRPr lang="en-US" altLang="en-US" dirty="0">
              <a:solidFill>
                <a:srgbClr val="0000FF"/>
              </a:solidFill>
            </a:endParaRPr>
          </a:p>
        </p:txBody>
      </p:sp>
      <p:sp>
        <p:nvSpPr>
          <p:cNvPr id="3" name="Content Placeholder 2">
            <a:extLst>
              <a:ext uri="{FF2B5EF4-FFF2-40B4-BE49-F238E27FC236}">
                <a16:creationId xmlns:a16="http://schemas.microsoft.com/office/drawing/2014/main" id="{2AB30FDE-3313-4C4B-8357-11ED2D1905EE}"/>
              </a:ext>
            </a:extLst>
          </p:cNvPr>
          <p:cNvSpPr>
            <a:spLocks noGrp="1"/>
          </p:cNvSpPr>
          <p:nvPr>
            <p:ph idx="1"/>
          </p:nvPr>
        </p:nvSpPr>
        <p:spPr>
          <a:xfrm>
            <a:off x="412595" y="1410204"/>
            <a:ext cx="11085668" cy="4802187"/>
          </a:xfrm>
        </p:spPr>
        <p:txBody>
          <a:bodyPr/>
          <a:lstStyle/>
          <a:p>
            <a:pPr marL="685800" algn="just">
              <a:lnSpc>
                <a:spcPct val="150000"/>
              </a:lnSpc>
              <a:spcBef>
                <a:spcPts val="600"/>
              </a:spcBef>
              <a:spcAft>
                <a:spcPts val="600"/>
              </a:spcAft>
              <a:buFontTx/>
              <a:buChar char="-"/>
            </a:pPr>
            <a:r>
              <a:rPr lang="vi-VN" altLang="en-US" sz="2400" b="1" i="1" dirty="0">
                <a:latin typeface="Times New Roman" panose="02020603050405020304" pitchFamily="18" charset="0"/>
                <a:cs typeface="Times New Roman" panose="02020603050405020304" pitchFamily="18" charset="0"/>
              </a:rPr>
              <a:t>Mục tiêu của chính sách</a:t>
            </a:r>
            <a:r>
              <a:rPr lang="en-US" altLang="en-US" sz="2400" b="1" dirty="0">
                <a:latin typeface="Times New Roman" panose="02020603050405020304" pitchFamily="18" charset="0"/>
                <a:cs typeface="Times New Roman" panose="02020603050405020304" pitchFamily="18" charset="0"/>
              </a:rPr>
              <a:t>:</a:t>
            </a:r>
            <a:r>
              <a:rPr lang="en-US" alt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Khắc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phục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bất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cập</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trong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hệ</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thống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quản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lý</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nước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về</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giáo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thời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gian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vừa</a:t>
            </a:r>
            <a:r>
              <a:rPr lang="en-US" altLang="en-US" sz="2400" dirty="0">
                <a:solidFill>
                  <a:srgbClr val="000000"/>
                </a:solidFill>
                <a:latin typeface="Times New Roman" panose="02020603050405020304" pitchFamily="18" charset="0"/>
                <a:cs typeface="Times New Roman" panose="02020603050405020304" pitchFamily="18" charset="0"/>
              </a:rPr>
              <a:t> qua; </a:t>
            </a:r>
            <a:r>
              <a:rPr lang="en-US" altLang="en-US" sz="2400" dirty="0" err="1">
                <a:solidFill>
                  <a:srgbClr val="000000"/>
                </a:solidFill>
                <a:latin typeface="Times New Roman" panose="02020603050405020304" pitchFamily="18" charset="0"/>
                <a:cs typeface="Times New Roman" panose="02020603050405020304" pitchFamily="18" charset="0"/>
              </a:rPr>
              <a:t>làm</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cơ</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sở</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thực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hiện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phân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cấp</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thống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nhất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từ</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trung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ương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đến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địa</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phương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trong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quản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lý</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giáo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điều</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kiện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cho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giáo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tự</a:t>
            </a:r>
            <a:r>
              <a:rPr lang="en-US" altLang="en-US" sz="2400" dirty="0">
                <a:solidFill>
                  <a:srgbClr val="000000"/>
                </a:solidFill>
                <a:latin typeface="Times New Roman" panose="02020603050405020304" pitchFamily="18" charset="0"/>
                <a:cs typeface="Times New Roman" panose="02020603050405020304" pitchFamily="18" charset="0"/>
              </a:rPr>
              <a:t> do </a:t>
            </a:r>
            <a:r>
              <a:rPr lang="en-US" altLang="en-US" sz="2400" dirty="0" err="1">
                <a:solidFill>
                  <a:srgbClr val="000000"/>
                </a:solidFill>
                <a:latin typeface="Times New Roman" panose="02020603050405020304" pitchFamily="18" charset="0"/>
                <a:cs typeface="Times New Roman" panose="02020603050405020304" pitchFamily="18" charset="0"/>
              </a:rPr>
              <a:t>trong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học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thuật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phát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triển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chuyên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môn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nghiệp</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vụ</a:t>
            </a:r>
            <a:r>
              <a:rPr lang="en-US" altLang="en-US" sz="2400" dirty="0">
                <a:solidFill>
                  <a:srgbClr val="000000"/>
                </a:solidFill>
                <a:latin typeface="Times New Roman" panose="02020603050405020304" pitchFamily="18" charset="0"/>
                <a:cs typeface="Times New Roman" panose="02020603050405020304" pitchFamily="18" charset="0"/>
              </a:rPr>
              <a:t>.</a:t>
            </a:r>
            <a:endParaRPr lang="en-US" altLang="en-US" sz="2000" dirty="0">
              <a:solidFill>
                <a:srgbClr val="000000"/>
              </a:solidFill>
              <a:latin typeface="Courier New" panose="02070309020205020404" pitchFamily="49" charset="0"/>
              <a:cs typeface="Times New Roman" panose="02020603050405020304" pitchFamily="18" charset="0"/>
            </a:endParaRPr>
          </a:p>
          <a:p>
            <a:pPr marL="685800" algn="just">
              <a:lnSpc>
                <a:spcPct val="150000"/>
              </a:lnSpc>
              <a:spcBef>
                <a:spcPts val="600"/>
              </a:spcBef>
              <a:spcAft>
                <a:spcPts val="600"/>
              </a:spcAft>
              <a:buFontTx/>
              <a:buChar char="-"/>
            </a:pPr>
            <a:r>
              <a:rPr lang="pt-BR" altLang="en-US" sz="2400" b="1" i="1" dirty="0">
                <a:latin typeface="Times New Roman" panose="02020603050405020304" pitchFamily="18" charset="0"/>
                <a:cs typeface="Times New Roman" panose="02020603050405020304" pitchFamily="18" charset="0"/>
              </a:rPr>
              <a:t>Nội dung của chính sách: </a:t>
            </a:r>
            <a:r>
              <a:rPr lang="en-US" altLang="en-US" sz="2400" dirty="0" err="1">
                <a:solidFill>
                  <a:srgbClr val="000000"/>
                </a:solidFill>
                <a:latin typeface="Times New Roman" panose="02020603050405020304" pitchFamily="18" charset="0"/>
                <a:cs typeface="Times New Roman" panose="02020603050405020304" pitchFamily="18" charset="0"/>
              </a:rPr>
              <a:t>Xác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định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hệ</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thống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quản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lý</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giáo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từ</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trung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ương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đến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địa</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phương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đảm</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bảo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thống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nhất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hiệu</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quả</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gọn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nhẹ</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Xác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định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rõ</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trách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nhiệm</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của</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Bộ</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ngành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địa</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phương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trong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quản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lý</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phát</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triển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đội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ngũ</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giáo</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Xác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định</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vai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trò</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của</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các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tổ</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chức</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hiệp</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hội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nhà</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giáo</a:t>
            </a:r>
            <a:r>
              <a:rPr lang="en-US" altLang="en-US" sz="2400" dirty="0">
                <a:solidFill>
                  <a:srgbClr val="000000"/>
                </a:solidFill>
                <a:latin typeface="Times New Roman" panose="02020603050405020304" pitchFamily="18" charset="0"/>
                <a:cs typeface="Times New Roman" panose="02020603050405020304" pitchFamily="18" charset="0"/>
              </a:rPr>
              <a:t>.</a:t>
            </a:r>
            <a:endParaRPr lang="en-US" altLang="en-US" sz="2000" dirty="0">
              <a:solidFill>
                <a:srgbClr val="000000"/>
              </a:solidFill>
              <a:latin typeface="Courier New" panose="02070309020205020404" pitchFamily="49" charset="0"/>
              <a:cs typeface="Courier New" panose="02070309020205020404" pitchFamily="49" charset="0"/>
            </a:endParaRPr>
          </a:p>
        </p:txBody>
      </p:sp>
      <p:sp>
        <p:nvSpPr>
          <p:cNvPr id="4" name="Date Placeholder 3">
            <a:extLst>
              <a:ext uri="{FF2B5EF4-FFF2-40B4-BE49-F238E27FC236}">
                <a16:creationId xmlns:a16="http://schemas.microsoft.com/office/drawing/2014/main" id="{3FD17AB8-6C61-4B09-8E48-430D1F4CA0D5}"/>
              </a:ext>
            </a:extLst>
          </p:cNvPr>
          <p:cNvSpPr>
            <a:spLocks noGrp="1"/>
          </p:cNvSpPr>
          <p:nvPr>
            <p:ph type="dt" sz="quarter" idx="10"/>
          </p:nvPr>
        </p:nvSpPr>
        <p:spPr/>
        <p:txBody>
          <a:bodyPr/>
          <a:lstStyle/>
          <a:p>
            <a:pPr>
              <a:defRPr/>
            </a:pPr>
            <a:fld id="{FDD98CA4-1C44-40F0-93CC-ECE1497A61D3}" type="datetime1">
              <a:rPr lang="en-US" smtClean="0"/>
              <a:pPr>
                <a:defRPr/>
              </a:pPr>
              <a:t>10/20/2022</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FFC750B6-8689-49A5-8883-EC4188FC213B}"/>
              </a:ext>
            </a:extLst>
          </p:cNvPr>
          <p:cNvSpPr>
            <a:spLocks noGrp="1"/>
          </p:cNvSpPr>
          <p:nvPr>
            <p:ph type="title"/>
          </p:nvPr>
        </p:nvSpPr>
        <p:spPr>
          <a:xfrm>
            <a:off x="1931988" y="311150"/>
            <a:ext cx="8597900" cy="1320800"/>
          </a:xfrm>
        </p:spPr>
        <p:txBody>
          <a:bodyPr/>
          <a:lstStyle/>
          <a:p>
            <a:pPr marL="342900" indent="-342900" algn="ctr">
              <a:spcBef>
                <a:spcPts val="600"/>
              </a:spcBef>
              <a:spcAft>
                <a:spcPts val="600"/>
              </a:spcAft>
              <a:tabLst>
                <a:tab pos="571500" algn="l"/>
                <a:tab pos="628650" algn="l"/>
              </a:tabLst>
            </a:pPr>
            <a:r>
              <a:rPr lang="en-US" altLang="en-US" sz="3200" b="1" dirty="0">
                <a:solidFill>
                  <a:schemeClr val="tx1"/>
                </a:solidFill>
                <a:latin typeface="Times New Roman" panose="02020603050405020304" pitchFamily="18" charset="0"/>
                <a:cs typeface="Times New Roman" panose="02020603050405020304" pitchFamily="18" charset="0"/>
              </a:rPr>
              <a:t>LỘ TRÌNH TRIỂN KHAI</a:t>
            </a:r>
            <a:endParaRPr lang="en-US" altLang="en-US" sz="3200" dirty="0">
              <a:solidFill>
                <a:schemeClr val="tx1"/>
              </a:solidFill>
            </a:endParaRPr>
          </a:p>
        </p:txBody>
      </p:sp>
      <p:sp>
        <p:nvSpPr>
          <p:cNvPr id="3" name="Content Placeholder 2">
            <a:extLst>
              <a:ext uri="{FF2B5EF4-FFF2-40B4-BE49-F238E27FC236}">
                <a16:creationId xmlns:a16="http://schemas.microsoft.com/office/drawing/2014/main" id="{8B6FA023-CE7B-460B-B4F0-FF77C98B5D65}"/>
              </a:ext>
            </a:extLst>
          </p:cNvPr>
          <p:cNvSpPr>
            <a:spLocks noGrp="1"/>
          </p:cNvSpPr>
          <p:nvPr>
            <p:ph idx="1"/>
          </p:nvPr>
        </p:nvSpPr>
        <p:spPr>
          <a:xfrm>
            <a:off x="743357" y="1488223"/>
            <a:ext cx="10975161" cy="4765675"/>
          </a:xfrm>
        </p:spPr>
        <p:txBody>
          <a:bodyPr/>
          <a:lstStyle/>
          <a:p>
            <a:pPr marL="0" indent="0" algn="just">
              <a:lnSpc>
                <a:spcPct val="115000"/>
              </a:lnSpc>
              <a:spcBef>
                <a:spcPts val="600"/>
              </a:spcBef>
              <a:spcAft>
                <a:spcPts val="600"/>
              </a:spcAft>
              <a:buNone/>
              <a:defRPr/>
            </a:pPr>
            <a:r>
              <a:rPr lang="eu-ES" sz="2800" dirty="0">
                <a:latin typeface="Times New Roman" panose="02020603050405020304" pitchFamily="18" charset="0"/>
                <a:ea typeface="Arial" panose="020B0604020202020204" pitchFamily="34" charset="0"/>
                <a:cs typeface="Times New Roman" panose="02020603050405020304" pitchFamily="18" charset="0"/>
              </a:rPr>
              <a:t>1. Báo cáo Chính phủ về đề xuất: </a:t>
            </a:r>
            <a:r>
              <a:rPr lang="eu-ES" sz="2800" dirty="0">
                <a:solidFill>
                  <a:srgbClr val="0000FF"/>
                </a:solidFill>
                <a:latin typeface="Times New Roman" panose="02020603050405020304" pitchFamily="18" charset="0"/>
                <a:ea typeface="Arial" panose="020B0604020202020204" pitchFamily="34" charset="0"/>
                <a:cs typeface="Times New Roman" panose="02020603050405020304" pitchFamily="18" charset="0"/>
              </a:rPr>
              <a:t>31/3/2022</a:t>
            </a:r>
          </a:p>
          <a:p>
            <a:pPr marL="0" indent="0" algn="just">
              <a:lnSpc>
                <a:spcPct val="115000"/>
              </a:lnSpc>
              <a:spcBef>
                <a:spcPts val="600"/>
              </a:spcBef>
              <a:spcAft>
                <a:spcPts val="600"/>
              </a:spcAft>
              <a:buNone/>
              <a:defRPr/>
            </a:pPr>
            <a:r>
              <a:rPr lang="eu-ES" sz="2800" dirty="0">
                <a:latin typeface="Times New Roman" panose="02020603050405020304" pitchFamily="18" charset="0"/>
                <a:ea typeface="Arial" panose="020B0604020202020204" pitchFamily="34" charset="0"/>
                <a:cs typeface="Times New Roman" panose="02020603050405020304" pitchFamily="18" charset="0"/>
              </a:rPr>
              <a:t>2. Triển khai lập đề nghị xây dựng Luật: </a:t>
            </a:r>
            <a:r>
              <a:rPr lang="eu-ES" sz="2800" dirty="0">
                <a:solidFill>
                  <a:srgbClr val="0000FF"/>
                </a:solidFill>
                <a:latin typeface="Times New Roman" panose="02020603050405020304" pitchFamily="18" charset="0"/>
                <a:ea typeface="Arial" panose="020B0604020202020204" pitchFamily="34" charset="0"/>
                <a:cs typeface="Times New Roman" panose="02020603050405020304" pitchFamily="18" charset="0"/>
              </a:rPr>
              <a:t>tháng 3-12/2022</a:t>
            </a:r>
          </a:p>
          <a:p>
            <a:pPr marL="0" indent="0" algn="just">
              <a:lnSpc>
                <a:spcPct val="115000"/>
              </a:lnSpc>
              <a:spcBef>
                <a:spcPts val="600"/>
              </a:spcBef>
              <a:spcAft>
                <a:spcPts val="600"/>
              </a:spcAft>
              <a:buNone/>
              <a:defRPr/>
            </a:pPr>
            <a:r>
              <a:rPr lang="eu-ES" sz="2800" dirty="0">
                <a:latin typeface="Times New Roman" panose="02020603050405020304" pitchFamily="18" charset="0"/>
                <a:ea typeface="Arial" panose="020B0604020202020204" pitchFamily="34" charset="0"/>
                <a:cs typeface="Times New Roman" panose="02020603050405020304" pitchFamily="18" charset="0"/>
              </a:rPr>
              <a:t>3. Trình Chính phủ thông qua lập đề nghị xây dựng Luật: </a:t>
            </a:r>
            <a:r>
              <a:rPr lang="eu-ES" sz="2800" dirty="0">
                <a:solidFill>
                  <a:srgbClr val="0000FF"/>
                </a:solidFill>
                <a:latin typeface="Times New Roman" panose="02020603050405020304" pitchFamily="18" charset="0"/>
                <a:ea typeface="Arial" panose="020B0604020202020204" pitchFamily="34" charset="0"/>
                <a:cs typeface="Times New Roman" panose="02020603050405020304" pitchFamily="18" charset="0"/>
              </a:rPr>
              <a:t>tháng </a:t>
            </a:r>
            <a:r>
              <a:rPr lang="vi-VN" sz="2800" dirty="0">
                <a:solidFill>
                  <a:srgbClr val="0000FF"/>
                </a:solidFill>
                <a:latin typeface="Times New Roman" panose="02020603050405020304" pitchFamily="18" charset="0"/>
                <a:ea typeface="Arial" panose="020B0604020202020204" pitchFamily="34" charset="0"/>
                <a:cs typeface="Times New Roman" panose="02020603050405020304" pitchFamily="18" charset="0"/>
              </a:rPr>
              <a:t>12</a:t>
            </a:r>
            <a:r>
              <a:rPr lang="eu-ES" sz="2800" dirty="0">
                <a:solidFill>
                  <a:srgbClr val="0000FF"/>
                </a:solidFill>
                <a:latin typeface="Times New Roman" panose="02020603050405020304" pitchFamily="18" charset="0"/>
                <a:ea typeface="Arial" panose="020B0604020202020204" pitchFamily="34" charset="0"/>
                <a:cs typeface="Times New Roman" panose="02020603050405020304" pitchFamily="18" charset="0"/>
              </a:rPr>
              <a:t>/202</a:t>
            </a:r>
            <a:r>
              <a:rPr lang="vi-VN" sz="2800" dirty="0">
                <a:solidFill>
                  <a:srgbClr val="0000FF"/>
                </a:solidFill>
                <a:latin typeface="Times New Roman" panose="02020603050405020304" pitchFamily="18" charset="0"/>
                <a:ea typeface="Arial" panose="020B0604020202020204" pitchFamily="34" charset="0"/>
                <a:cs typeface="Times New Roman" panose="02020603050405020304" pitchFamily="18" charset="0"/>
              </a:rPr>
              <a:t>2</a:t>
            </a:r>
            <a:endParaRPr lang="en-US" sz="2800" dirty="0">
              <a:solidFill>
                <a:srgbClr val="0000FF"/>
              </a:solidFill>
              <a:latin typeface="Times New Roman" panose="02020603050405020304" pitchFamily="18" charset="0"/>
              <a:ea typeface="Arial" panose="020B0604020202020204" pitchFamily="34" charset="0"/>
              <a:cs typeface="Times New Roman" panose="02020603050405020304" pitchFamily="18" charset="0"/>
            </a:endParaRPr>
          </a:p>
          <a:p>
            <a:pPr marL="0" indent="0" algn="just">
              <a:lnSpc>
                <a:spcPct val="115000"/>
              </a:lnSpc>
              <a:spcBef>
                <a:spcPts val="600"/>
              </a:spcBef>
              <a:spcAft>
                <a:spcPts val="600"/>
              </a:spcAft>
              <a:buNone/>
              <a:tabLst>
                <a:tab pos="685800" algn="l"/>
              </a:tabLst>
              <a:defRPr/>
            </a:pPr>
            <a:r>
              <a:rPr lang="eu-ES" sz="2800" spc="30" dirty="0">
                <a:latin typeface="Times New Roman" panose="02020603050405020304" pitchFamily="18" charset="0"/>
                <a:ea typeface="Arial" panose="020B0604020202020204" pitchFamily="34" charset="0"/>
                <a:cs typeface="Times New Roman" panose="02020603050405020304" pitchFamily="18" charset="0"/>
              </a:rPr>
              <a:t>4. Trình Quốc hội cho ý kiến: </a:t>
            </a:r>
            <a:r>
              <a:rPr lang="eu-ES" sz="2800" spc="30" dirty="0">
                <a:solidFill>
                  <a:srgbClr val="0000FF"/>
                </a:solidFill>
                <a:latin typeface="Times New Roman" panose="02020603050405020304" pitchFamily="18" charset="0"/>
                <a:ea typeface="Arial" panose="020B0604020202020204" pitchFamily="34" charset="0"/>
                <a:cs typeface="Times New Roman" panose="02020603050405020304" pitchFamily="18" charset="0"/>
              </a:rPr>
              <a:t>Tại kỳ họp thứ Năm của Quốc hội khóa XV (năm 2024)</a:t>
            </a:r>
            <a:endParaRPr lang="en-US" sz="2800" dirty="0">
              <a:solidFill>
                <a:srgbClr val="0000FF"/>
              </a:solidFill>
              <a:latin typeface="Times New Roman" panose="02020603050405020304" pitchFamily="18" charset="0"/>
              <a:ea typeface="Arial" panose="020B0604020202020204" pitchFamily="34" charset="0"/>
              <a:cs typeface="Times New Roman" panose="02020603050405020304" pitchFamily="18" charset="0"/>
            </a:endParaRPr>
          </a:p>
          <a:p>
            <a:pPr marL="0" indent="0" algn="just">
              <a:lnSpc>
                <a:spcPct val="115000"/>
              </a:lnSpc>
              <a:spcBef>
                <a:spcPts val="600"/>
              </a:spcBef>
              <a:spcAft>
                <a:spcPts val="600"/>
              </a:spcAft>
              <a:buNone/>
              <a:defRPr/>
            </a:pPr>
            <a:r>
              <a:rPr lang="eu-ES" sz="2800" dirty="0">
                <a:latin typeface="Times New Roman" panose="02020603050405020304" pitchFamily="18" charset="0"/>
                <a:ea typeface="Arial" panose="020B0604020202020204" pitchFamily="34" charset="0"/>
                <a:cs typeface="Times New Roman" panose="02020603050405020304" pitchFamily="18" charset="0"/>
              </a:rPr>
              <a:t>5. Thời gian Luật điều chỉnh về nhà giáo có hiệu lực: </a:t>
            </a:r>
            <a:r>
              <a:rPr lang="eu-ES" sz="2800" dirty="0">
                <a:solidFill>
                  <a:srgbClr val="0000FF"/>
                </a:solidFill>
                <a:latin typeface="Times New Roman" panose="02020603050405020304" pitchFamily="18" charset="0"/>
                <a:ea typeface="Arial" panose="020B0604020202020204" pitchFamily="34" charset="0"/>
                <a:cs typeface="Times New Roman" panose="02020603050405020304" pitchFamily="18" charset="0"/>
              </a:rPr>
              <a:t>từ ngày 01/7/2025</a:t>
            </a:r>
            <a:endParaRPr lang="en-US" sz="2800" dirty="0">
              <a:solidFill>
                <a:srgbClr val="0000FF"/>
              </a:solidFill>
              <a:latin typeface="Times New Roman" panose="02020603050405020304" pitchFamily="18" charset="0"/>
              <a:ea typeface="Arial" panose="020B060402020202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466FBC32-33BF-4D50-866C-61D724721F93}"/>
              </a:ext>
            </a:extLst>
          </p:cNvPr>
          <p:cNvSpPr>
            <a:spLocks noGrp="1"/>
          </p:cNvSpPr>
          <p:nvPr>
            <p:ph type="dt" sz="quarter" idx="10"/>
          </p:nvPr>
        </p:nvSpPr>
        <p:spPr/>
        <p:txBody>
          <a:bodyPr/>
          <a:lstStyle/>
          <a:p>
            <a:pPr>
              <a:defRPr/>
            </a:pPr>
            <a:fld id="{59234309-7FAC-4DFF-9A10-C5976538CEB9}" type="datetime1">
              <a:rPr lang="en-US" smtClean="0"/>
              <a:pPr>
                <a:defRPr/>
              </a:pPr>
              <a:t>10/20/2022</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CABDF5DF-C21D-4FA6-BC75-14E5CE54086A}"/>
              </a:ext>
            </a:extLst>
          </p:cNvPr>
          <p:cNvSpPr>
            <a:spLocks noGrp="1"/>
          </p:cNvSpPr>
          <p:nvPr>
            <p:ph type="title"/>
          </p:nvPr>
        </p:nvSpPr>
        <p:spPr>
          <a:xfrm>
            <a:off x="677863" y="609600"/>
            <a:ext cx="10971212" cy="594732"/>
          </a:xfrm>
        </p:spPr>
        <p:txBody>
          <a:bodyPr/>
          <a:lstStyle/>
          <a:p>
            <a:pPr algn="ctr"/>
            <a:r>
              <a:rPr lang="vi-VN" altLang="en-US" sz="3200" b="1" dirty="0">
                <a:solidFill>
                  <a:srgbClr val="FF0000"/>
                </a:solidFill>
                <a:latin typeface="Times New Roman" panose="02020603050405020304" pitchFamily="18" charset="0"/>
                <a:cs typeface="Times New Roman" panose="02020603050405020304" pitchFamily="18" charset="0"/>
              </a:rPr>
              <a:t>NỘI DUNG XIN Ý KIẾN </a:t>
            </a:r>
            <a:endParaRPr lang="en-US" altLang="en-US" sz="3200" b="1" dirty="0">
              <a:solidFill>
                <a:srgbClr val="FF0000"/>
              </a:solidFill>
              <a:latin typeface="Times New Roman" panose="02020603050405020304" pitchFamily="18" charset="0"/>
              <a:cs typeface="Times New Roman" panose="02020603050405020304" pitchFamily="18" charset="0"/>
            </a:endParaRPr>
          </a:p>
        </p:txBody>
      </p:sp>
      <p:sp>
        <p:nvSpPr>
          <p:cNvPr id="22531" name="Content Placeholder 2">
            <a:extLst>
              <a:ext uri="{FF2B5EF4-FFF2-40B4-BE49-F238E27FC236}">
                <a16:creationId xmlns:a16="http://schemas.microsoft.com/office/drawing/2014/main" id="{58A04291-0247-4934-821C-BC528F79D608}"/>
              </a:ext>
            </a:extLst>
          </p:cNvPr>
          <p:cNvSpPr>
            <a:spLocks noGrp="1"/>
          </p:cNvSpPr>
          <p:nvPr>
            <p:ph idx="1"/>
          </p:nvPr>
        </p:nvSpPr>
        <p:spPr>
          <a:xfrm>
            <a:off x="677863" y="1558073"/>
            <a:ext cx="10971212" cy="4238625"/>
          </a:xfrm>
        </p:spPr>
        <p:txBody>
          <a:bodyPr>
            <a:normAutofit fontScale="92500" lnSpcReduction="20000"/>
          </a:bodyPr>
          <a:lstStyle/>
          <a:p>
            <a:pPr marL="0" indent="0" algn="just">
              <a:lnSpc>
                <a:spcPct val="150000"/>
              </a:lnSpc>
              <a:buNone/>
            </a:pPr>
            <a:r>
              <a:rPr lang="vi-VN" altLang="en-US" sz="2800" dirty="0">
                <a:latin typeface="Times New Roman" panose="02020603050405020304" pitchFamily="18" charset="0"/>
                <a:cs typeface="Times New Roman" panose="02020603050405020304" pitchFamily="18" charset="0"/>
              </a:rPr>
              <a:t>Trong phạm vi nội dung Hội thảo này, Bộ GDĐT xin ý kiến góp ý của các đại biểu về:</a:t>
            </a:r>
          </a:p>
          <a:p>
            <a:pPr marL="0" indent="0" algn="just">
              <a:lnSpc>
                <a:spcPct val="150000"/>
              </a:lnSpc>
              <a:buNone/>
            </a:pPr>
            <a:r>
              <a:rPr lang="vi-VN" altLang="en-US" sz="2800" b="1" dirty="0">
                <a:latin typeface="Times New Roman" panose="02020603050405020304" pitchFamily="18" charset="0"/>
                <a:cs typeface="Times New Roman" panose="02020603050405020304" pitchFamily="18" charset="0"/>
              </a:rPr>
              <a:t>1. </a:t>
            </a:r>
            <a:r>
              <a:rPr lang="vi-VN" altLang="en-US" sz="2800" b="1" dirty="0">
                <a:solidFill>
                  <a:srgbClr val="0000FF"/>
                </a:solidFill>
                <a:latin typeface="Times New Roman" panose="02020603050405020304" pitchFamily="18" charset="0"/>
                <a:cs typeface="Times New Roman" panose="02020603050405020304" pitchFamily="18" charset="0"/>
              </a:rPr>
              <a:t>Sự cần thiết </a:t>
            </a:r>
            <a:r>
              <a:rPr lang="vi-VN" altLang="en-US" sz="2800" b="1" dirty="0">
                <a:latin typeface="Times New Roman" panose="02020603050405020304" pitchFamily="18" charset="0"/>
                <a:cs typeface="Times New Roman" panose="02020603050405020304" pitchFamily="18" charset="0"/>
              </a:rPr>
              <a:t>đề xuất ban hành xây dựng 01 Luật riêng điều chỉnh về nhà giáo</a:t>
            </a:r>
          </a:p>
          <a:p>
            <a:pPr marL="0" indent="0" algn="just">
              <a:lnSpc>
                <a:spcPct val="150000"/>
              </a:lnSpc>
              <a:buNone/>
            </a:pPr>
            <a:r>
              <a:rPr lang="vi-VN" altLang="en-US" sz="2800" b="1" dirty="0">
                <a:latin typeface="Times New Roman" panose="02020603050405020304" pitchFamily="18" charset="0"/>
                <a:cs typeface="Times New Roman" panose="02020603050405020304" pitchFamily="18" charset="0"/>
              </a:rPr>
              <a:t>2. </a:t>
            </a:r>
            <a:r>
              <a:rPr lang="vi-VN" altLang="en-US" sz="2800" b="1" dirty="0">
                <a:solidFill>
                  <a:srgbClr val="0000FF"/>
                </a:solidFill>
                <a:latin typeface="Times New Roman" panose="02020603050405020304" pitchFamily="18" charset="0"/>
                <a:cs typeface="Times New Roman" panose="02020603050405020304" pitchFamily="18" charset="0"/>
              </a:rPr>
              <a:t>Tên gọi </a:t>
            </a:r>
            <a:r>
              <a:rPr lang="vi-VN" altLang="en-US" sz="2800" b="1" dirty="0">
                <a:latin typeface="Times New Roman" panose="02020603050405020304" pitchFamily="18" charset="0"/>
                <a:cs typeface="Times New Roman" panose="02020603050405020304" pitchFamily="18" charset="0"/>
              </a:rPr>
              <a:t>của Luật</a:t>
            </a:r>
          </a:p>
          <a:p>
            <a:pPr marL="0" indent="0" algn="just">
              <a:lnSpc>
                <a:spcPct val="150000"/>
              </a:lnSpc>
              <a:buNone/>
            </a:pPr>
            <a:r>
              <a:rPr lang="vi-VN" altLang="en-US" sz="2800" b="1" dirty="0">
                <a:latin typeface="Times New Roman" panose="02020603050405020304" pitchFamily="18" charset="0"/>
                <a:cs typeface="Times New Roman" panose="02020603050405020304" pitchFamily="18" charset="0"/>
              </a:rPr>
              <a:t>3. Một số </a:t>
            </a:r>
            <a:r>
              <a:rPr lang="vi-VN" altLang="en-US" sz="2800" b="1" dirty="0">
                <a:solidFill>
                  <a:srgbClr val="0000FF"/>
                </a:solidFill>
                <a:latin typeface="Times New Roman" panose="02020603050405020304" pitchFamily="18" charset="0"/>
                <a:cs typeface="Times New Roman" panose="02020603050405020304" pitchFamily="18" charset="0"/>
              </a:rPr>
              <a:t>chính sách chính </a:t>
            </a:r>
            <a:r>
              <a:rPr lang="vi-VN" altLang="en-US" sz="2800" b="1" dirty="0">
                <a:latin typeface="Times New Roman" panose="02020603050405020304" pitchFamily="18" charset="0"/>
                <a:cs typeface="Times New Roman" panose="02020603050405020304" pitchFamily="18" charset="0"/>
              </a:rPr>
              <a:t>dự kiến đề xuất trong Luật</a:t>
            </a:r>
          </a:p>
          <a:p>
            <a:pPr marL="0" indent="0" algn="just">
              <a:lnSpc>
                <a:spcPct val="150000"/>
              </a:lnSpc>
              <a:buNone/>
            </a:pPr>
            <a:r>
              <a:rPr lang="vi-VN" altLang="en-US" sz="2800" b="1" dirty="0">
                <a:latin typeface="Times New Roman" panose="02020603050405020304" pitchFamily="18" charset="0"/>
                <a:cs typeface="Times New Roman" panose="02020603050405020304" pitchFamily="18" charset="0"/>
              </a:rPr>
              <a:t>4. Các nội dung khác liên quan (nếu có)</a:t>
            </a:r>
            <a:endParaRPr lang="en-US" altLang="en-US" sz="2800" b="1"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8E022095-B3A1-4D15-B3B2-A733D9896C29}"/>
              </a:ext>
            </a:extLst>
          </p:cNvPr>
          <p:cNvSpPr>
            <a:spLocks noGrp="1"/>
          </p:cNvSpPr>
          <p:nvPr>
            <p:ph type="dt" sz="quarter" idx="10"/>
          </p:nvPr>
        </p:nvSpPr>
        <p:spPr/>
        <p:txBody>
          <a:bodyPr/>
          <a:lstStyle/>
          <a:p>
            <a:pPr>
              <a:defRPr/>
            </a:pPr>
            <a:fld id="{501D9258-3A94-4426-AF2C-2AA65245A643}" type="datetime1">
              <a:rPr lang="en-US" smtClean="0"/>
              <a:pPr>
                <a:defRPr/>
              </a:pPr>
              <a:t>10/20/2022</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58150B86-42A4-4CD5-BD25-D07177B68F18}"/>
              </a:ext>
            </a:extLst>
          </p:cNvPr>
          <p:cNvGraphicFramePr/>
          <p:nvPr>
            <p:extLst>
              <p:ext uri="{D42A27DB-BD31-4B8C-83A1-F6EECF244321}">
                <p14:modId xmlns:p14="http://schemas.microsoft.com/office/powerpoint/2010/main" val="38728511"/>
              </p:ext>
            </p:extLst>
          </p:nvPr>
        </p:nvGraphicFramePr>
        <p:xfrm>
          <a:off x="464634" y="702526"/>
          <a:ext cx="11262731" cy="50738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19E3ABE0-7326-4C50-823C-E7031139F33B}"/>
              </a:ext>
            </a:extLst>
          </p:cNvPr>
          <p:cNvSpPr>
            <a:spLocks noGrp="1"/>
          </p:cNvSpPr>
          <p:nvPr>
            <p:ph type="title"/>
          </p:nvPr>
        </p:nvSpPr>
        <p:spPr>
          <a:xfrm>
            <a:off x="838200" y="309370"/>
            <a:ext cx="10515600" cy="939567"/>
          </a:xfrm>
        </p:spPr>
        <p:txBody>
          <a:bodyPr>
            <a:normAutofit fontScale="90000"/>
          </a:bodyPr>
          <a:lstStyle/>
          <a:p>
            <a:pPr algn="ctr">
              <a:lnSpc>
                <a:spcPct val="120000"/>
              </a:lnSpc>
            </a:pPr>
            <a:r>
              <a:rPr lang="en-US" sz="3000" b="1" dirty="0" err="1">
                <a:latin typeface="Tahoma" panose="020B0604030504040204" pitchFamily="34" charset="0"/>
                <a:ea typeface="Tahoma" panose="020B0604030504040204" pitchFamily="34" charset="0"/>
                <a:cs typeface="Tahoma" panose="020B0604030504040204" pitchFamily="34" charset="0"/>
              </a:rPr>
              <a:t>Các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quy</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định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đối</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với</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nhà</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giáo</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trong</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Nghị</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định</a:t>
            </a:r>
            <a:r>
              <a:rPr lang="en-US" sz="3000" b="1" dirty="0">
                <a:latin typeface="Tahoma" panose="020B0604030504040204" pitchFamily="34" charset="0"/>
                <a:ea typeface="Tahoma" panose="020B0604030504040204" pitchFamily="34" charset="0"/>
                <a:cs typeface="Tahoma" panose="020B0604030504040204" pitchFamily="34" charset="0"/>
              </a:rPr>
              <a:t/>
            </a:r>
            <a:br>
              <a:rPr lang="en-US" sz="3000" b="1" dirty="0">
                <a:latin typeface="Tahoma" panose="020B0604030504040204" pitchFamily="34" charset="0"/>
                <a:ea typeface="Tahoma" panose="020B0604030504040204" pitchFamily="34" charset="0"/>
                <a:cs typeface="Tahoma" panose="020B0604030504040204" pitchFamily="34" charset="0"/>
              </a:rPr>
            </a:br>
            <a:r>
              <a:rPr lang="en-US" sz="3000" b="1" dirty="0" err="1">
                <a:latin typeface="Tahoma" panose="020B0604030504040204" pitchFamily="34" charset="0"/>
                <a:ea typeface="Tahoma" panose="020B0604030504040204" pitchFamily="34" charset="0"/>
                <a:cs typeface="Tahoma" panose="020B0604030504040204" pitchFamily="34" charset="0"/>
              </a:rPr>
              <a:t>của</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Chính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phủ</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298096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660A1-59A2-4847-AC02-D5C9A0D9EAFA}"/>
              </a:ext>
            </a:extLst>
          </p:cNvPr>
          <p:cNvSpPr>
            <a:spLocks noGrp="1"/>
          </p:cNvSpPr>
          <p:nvPr>
            <p:ph type="title"/>
          </p:nvPr>
        </p:nvSpPr>
        <p:spPr>
          <a:xfrm>
            <a:off x="838200" y="681038"/>
            <a:ext cx="10515600" cy="1325563"/>
          </a:xfrm>
        </p:spPr>
        <p:txBody>
          <a:bodyPr>
            <a:normAutofit/>
          </a:bodyPr>
          <a:lstStyle/>
          <a:p>
            <a:pPr algn="ctr"/>
            <a:r>
              <a:rPr lang="en-US" sz="3000" b="1" dirty="0">
                <a:latin typeface="Times New Roman" panose="02020603050405020304" pitchFamily="18" charset="0"/>
                <a:ea typeface="Tahoma" panose="020B0604030504040204" pitchFamily="34" charset="0"/>
                <a:cs typeface="Times New Roman" panose="02020603050405020304" pitchFamily="18" charset="0"/>
              </a:rPr>
              <a:t>Đ</a:t>
            </a:r>
            <a:r>
              <a:rPr lang="vi-VN" sz="3000" b="1" dirty="0">
                <a:latin typeface="Times New Roman" panose="02020603050405020304" pitchFamily="18" charset="0"/>
                <a:ea typeface="Tahoma" panose="020B0604030504040204" pitchFamily="34" charset="0"/>
                <a:cs typeface="Times New Roman" panose="02020603050405020304" pitchFamily="18" charset="0"/>
              </a:rPr>
              <a:t>ư</a:t>
            </a:r>
            <a:r>
              <a:rPr lang="en-US" sz="3000" b="1" dirty="0" err="1">
                <a:latin typeface="Times New Roman" panose="02020603050405020304" pitchFamily="18" charset="0"/>
                <a:ea typeface="Tahoma" panose="020B0604030504040204" pitchFamily="34" charset="0"/>
                <a:cs typeface="Times New Roman" panose="02020603050405020304" pitchFamily="18" charset="0"/>
              </a:rPr>
              <a:t>ờng</a:t>
            </a:r>
            <a:r>
              <a:rPr lang="en-US" sz="3000" b="1" dirty="0">
                <a:latin typeface="Times New Roman" panose="02020603050405020304" pitchFamily="18" charset="0"/>
                <a:ea typeface="Tahoma" panose="020B0604030504040204" pitchFamily="34" charset="0"/>
                <a:cs typeface="Times New Roman" panose="02020603050405020304" pitchFamily="18" charset="0"/>
              </a:rPr>
              <a:t> link </a:t>
            </a:r>
            <a:r>
              <a:rPr lang="en-US" sz="3000" b="1" dirty="0" err="1">
                <a:latin typeface="Times New Roman" panose="02020603050405020304" pitchFamily="18" charset="0"/>
                <a:ea typeface="Tahoma" panose="020B0604030504040204" pitchFamily="34" charset="0"/>
                <a:cs typeface="Times New Roman" panose="02020603050405020304" pitchFamily="18" charset="0"/>
              </a:rPr>
              <a:t>lấy</a:t>
            </a:r>
            <a:r>
              <a:rPr lang="en-US" sz="3000" b="1" dirty="0">
                <a:latin typeface="Times New Roman" panose="02020603050405020304" pitchFamily="18" charset="0"/>
                <a:ea typeface="Tahoma" panose="020B0604030504040204" pitchFamily="34" charset="0"/>
                <a:cs typeface="Times New Roman" panose="02020603050405020304" pitchFamily="18" charset="0"/>
              </a:rPr>
              <a:t> ý </a:t>
            </a:r>
            <a:r>
              <a:rPr lang="en-US" sz="3000" b="1" dirty="0" err="1">
                <a:latin typeface="Times New Roman" panose="02020603050405020304" pitchFamily="18" charset="0"/>
                <a:ea typeface="Tahoma" panose="020B0604030504040204" pitchFamily="34" charset="0"/>
                <a:cs typeface="Times New Roman" panose="02020603050405020304" pitchFamily="18" charset="0"/>
              </a:rPr>
              <a:t>kiến</a:t>
            </a:r>
            <a:r>
              <a:rPr lang="en-US" sz="3000" b="1" dirty="0">
                <a:latin typeface="Times New Roman" panose="02020603050405020304" pitchFamily="18" charset="0"/>
                <a:ea typeface="Tahoma" panose="020B0604030504040204" pitchFamily="34" charset="0"/>
                <a:cs typeface="Times New Roman" panose="02020603050405020304" pitchFamily="18" charset="0"/>
              </a:rPr>
              <a:t> </a:t>
            </a:r>
            <a:r>
              <a:rPr lang="en-US" sz="3000" b="1" dirty="0" err="1">
                <a:latin typeface="Times New Roman" panose="02020603050405020304" pitchFamily="18" charset="0"/>
                <a:ea typeface="Tahoma" panose="020B0604030504040204" pitchFamily="34" charset="0"/>
                <a:cs typeface="Times New Roman" panose="02020603050405020304" pitchFamily="18" charset="0"/>
              </a:rPr>
              <a:t>về</a:t>
            </a:r>
            <a:r>
              <a:rPr lang="en-US" sz="3000" b="1" dirty="0">
                <a:latin typeface="Times New Roman" panose="02020603050405020304" pitchFamily="18" charset="0"/>
                <a:ea typeface="Tahoma" panose="020B0604030504040204" pitchFamily="34" charset="0"/>
                <a:cs typeface="Times New Roman" panose="02020603050405020304" pitchFamily="18" charset="0"/>
              </a:rPr>
              <a:t> </a:t>
            </a:r>
            <a:r>
              <a:rPr lang="vi-VN" sz="3000" b="1" dirty="0">
                <a:latin typeface="Times New Roman" panose="02020603050405020304" pitchFamily="18" charset="0"/>
                <a:ea typeface="Tahoma" panose="020B0604030504040204" pitchFamily="34" charset="0"/>
                <a:cs typeface="Times New Roman" panose="02020603050405020304" pitchFamily="18" charset="0"/>
              </a:rPr>
              <a:t>Hồ sơ đề nghị</a:t>
            </a:r>
            <a:r>
              <a:rPr lang="en-US" sz="3000" b="1" dirty="0">
                <a:latin typeface="Times New Roman" panose="02020603050405020304" pitchFamily="18" charset="0"/>
                <a:ea typeface="Tahoma" panose="020B0604030504040204" pitchFamily="34" charset="0"/>
                <a:cs typeface="Times New Roman" panose="02020603050405020304" pitchFamily="18" charset="0"/>
              </a:rPr>
              <a:t/>
            </a:r>
            <a:br>
              <a:rPr lang="en-US" sz="3000" b="1" dirty="0">
                <a:latin typeface="Times New Roman" panose="02020603050405020304" pitchFamily="18" charset="0"/>
                <a:ea typeface="Tahoma" panose="020B0604030504040204" pitchFamily="34" charset="0"/>
                <a:cs typeface="Times New Roman" panose="02020603050405020304" pitchFamily="18" charset="0"/>
              </a:rPr>
            </a:br>
            <a:r>
              <a:rPr lang="vi-VN" sz="3000" b="1" dirty="0">
                <a:latin typeface="Times New Roman" panose="02020603050405020304" pitchFamily="18" charset="0"/>
                <a:ea typeface="Tahoma" panose="020B0604030504040204" pitchFamily="34" charset="0"/>
                <a:cs typeface="Times New Roman" panose="02020603050405020304" pitchFamily="18" charset="0"/>
              </a:rPr>
              <a:t>xây dựng Luật Nhà giáo</a:t>
            </a:r>
            <a:endParaRPr lang="en-US" sz="30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DCB4063-E6E4-4285-9B0A-8B915B3E12C8}"/>
              </a:ext>
            </a:extLst>
          </p:cNvPr>
          <p:cNvSpPr>
            <a:spLocks noGrp="1"/>
          </p:cNvSpPr>
          <p:nvPr>
            <p:ph idx="1"/>
          </p:nvPr>
        </p:nvSpPr>
        <p:spPr>
          <a:xfrm>
            <a:off x="838200" y="2531327"/>
            <a:ext cx="10515600" cy="3645635"/>
          </a:xfrm>
        </p:spPr>
        <p:txBody>
          <a:bodyPr/>
          <a:lstStyle/>
          <a:p>
            <a:pPr marL="0" indent="0" algn="ctr">
              <a:buNone/>
            </a:pPr>
            <a:r>
              <a:rPr lang="en-US" dirty="0">
                <a:hlinkClick r:id="rId2"/>
              </a:rPr>
              <a:t>https://chinhphu.vn/du-thao-vbqppl/ho-so-de-nghi-xay-dung-luat-nha-giao-5308</a:t>
            </a:r>
            <a:endParaRPr lang="en-US" dirty="0"/>
          </a:p>
          <a:p>
            <a:pPr marL="0" indent="0" algn="ctr">
              <a:buNone/>
            </a:pPr>
            <a:endParaRPr lang="en-US" dirty="0"/>
          </a:p>
        </p:txBody>
      </p:sp>
    </p:spTree>
    <p:extLst>
      <p:ext uri="{BB962C8B-B14F-4D97-AF65-F5344CB8AC3E}">
        <p14:creationId xmlns:p14="http://schemas.microsoft.com/office/powerpoint/2010/main" val="28395327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E0A11A-3EAF-4DA4-9B3B-6B7F6E63BEDF}"/>
              </a:ext>
            </a:extLst>
          </p:cNvPr>
          <p:cNvSpPr>
            <a:spLocks noGrp="1"/>
          </p:cNvSpPr>
          <p:nvPr>
            <p:ph type="dt" sz="quarter" idx="10"/>
          </p:nvPr>
        </p:nvSpPr>
        <p:spPr/>
        <p:txBody>
          <a:bodyPr/>
          <a:lstStyle/>
          <a:p>
            <a:pPr>
              <a:defRPr/>
            </a:pPr>
            <a:fld id="{427CF1D4-8132-4866-B459-4E0A52F91BDF}" type="datetime1">
              <a:rPr lang="en-US" smtClean="0"/>
              <a:pPr>
                <a:defRPr/>
              </a:pPr>
              <a:t>10/20/2022</a:t>
            </a:fld>
            <a:endParaRPr lang="en-US"/>
          </a:p>
        </p:txBody>
      </p:sp>
      <p:sp>
        <p:nvSpPr>
          <p:cNvPr id="4" name="Text Box 2">
            <a:extLst>
              <a:ext uri="{FF2B5EF4-FFF2-40B4-BE49-F238E27FC236}">
                <a16:creationId xmlns:a16="http://schemas.microsoft.com/office/drawing/2014/main" id="{6AE38F6A-FD65-4707-BE97-35DC8F83DA40}"/>
              </a:ext>
            </a:extLst>
          </p:cNvPr>
          <p:cNvSpPr txBox="1">
            <a:spLocks noChangeArrowheads="1"/>
          </p:cNvSpPr>
          <p:nvPr/>
        </p:nvSpPr>
        <p:spPr bwMode="auto">
          <a:xfrm>
            <a:off x="1789906" y="2582862"/>
            <a:ext cx="8612187" cy="1692275"/>
          </a:xfrm>
          <a:prstGeom prst="rect">
            <a:avLst/>
          </a:prstGeom>
          <a:solidFill>
            <a:srgbClr val="CCFFFF"/>
          </a:solidFill>
          <a:ln w="57150" algn="ctr">
            <a:solidFill>
              <a:srgbClr val="2A08B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914400" indent="-45720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371600" indent="-4572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828800" indent="-4572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286000" indent="-4572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743200" indent="-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3200400" indent="-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657600" indent="-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4114800" indent="-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indent="0" algn="ctr">
              <a:spcBef>
                <a:spcPct val="0"/>
              </a:spcBef>
              <a:buClrTx/>
              <a:buSzTx/>
              <a:buFont typeface="Wingdings 3" panose="05040102010807070707" pitchFamily="18" charset="2"/>
              <a:buNone/>
              <a:defRPr/>
            </a:pPr>
            <a:endParaRPr lang="en-US" altLang="en-US" sz="3200" b="1" dirty="0">
              <a:solidFill>
                <a:srgbClr val="FF3300"/>
              </a:solidFill>
              <a:latin typeface="Times New Roman" panose="02020603050405020304" pitchFamily="18" charset="0"/>
            </a:endParaRPr>
          </a:p>
          <a:p>
            <a:pPr marL="0" indent="0" algn="ctr">
              <a:spcBef>
                <a:spcPct val="0"/>
              </a:spcBef>
              <a:buClrTx/>
              <a:buSzTx/>
              <a:buFont typeface="Wingdings 3" panose="05040102010807070707" pitchFamily="18" charset="2"/>
              <a:buNone/>
              <a:defRPr/>
            </a:pPr>
            <a:r>
              <a:rPr lang="en-US" altLang="en-US" sz="4000" b="1" dirty="0">
                <a:solidFill>
                  <a:srgbClr val="FF3300"/>
                </a:solidFill>
                <a:latin typeface="Times New Roman" panose="02020603050405020304" pitchFamily="18" charset="0"/>
              </a:rPr>
              <a:t>TRÂN TRỌNG CẢM ƠN</a:t>
            </a:r>
          </a:p>
          <a:p>
            <a:pPr marL="514350" indent="-514350" algn="just">
              <a:spcBef>
                <a:spcPct val="0"/>
              </a:spcBef>
              <a:buClrTx/>
              <a:buSzTx/>
              <a:buFontTx/>
              <a:buAutoNum type="arabicPeriod"/>
              <a:defRPr/>
            </a:pPr>
            <a:endParaRPr lang="en-US" altLang="en-US" sz="3200" b="1" dirty="0">
              <a:solidFill>
                <a:srgbClr val="FF33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58150B86-42A4-4CD5-BD25-D07177B68F18}"/>
              </a:ext>
            </a:extLst>
          </p:cNvPr>
          <p:cNvGraphicFramePr/>
          <p:nvPr>
            <p:extLst>
              <p:ext uri="{D42A27DB-BD31-4B8C-83A1-F6EECF244321}">
                <p14:modId xmlns:p14="http://schemas.microsoft.com/office/powerpoint/2010/main" val="640253807"/>
              </p:ext>
            </p:extLst>
          </p:nvPr>
        </p:nvGraphicFramePr>
        <p:xfrm>
          <a:off x="464634" y="779153"/>
          <a:ext cx="11262731" cy="55198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19E3ABE0-7326-4C50-823C-E7031139F33B}"/>
              </a:ext>
            </a:extLst>
          </p:cNvPr>
          <p:cNvSpPr>
            <a:spLocks noGrp="1"/>
          </p:cNvSpPr>
          <p:nvPr>
            <p:ph type="title"/>
          </p:nvPr>
        </p:nvSpPr>
        <p:spPr>
          <a:xfrm>
            <a:off x="838200" y="309370"/>
            <a:ext cx="10515600" cy="939567"/>
          </a:xfrm>
        </p:spPr>
        <p:txBody>
          <a:bodyPr>
            <a:normAutofit fontScale="90000"/>
          </a:bodyPr>
          <a:lstStyle/>
          <a:p>
            <a:pPr algn="ctr">
              <a:lnSpc>
                <a:spcPct val="120000"/>
              </a:lnSpc>
            </a:pPr>
            <a:r>
              <a:rPr lang="en-US" sz="3000" b="1" dirty="0" err="1">
                <a:latin typeface="Tahoma" panose="020B0604030504040204" pitchFamily="34" charset="0"/>
                <a:ea typeface="Tahoma" panose="020B0604030504040204" pitchFamily="34" charset="0"/>
                <a:cs typeface="Tahoma" panose="020B0604030504040204" pitchFamily="34" charset="0"/>
              </a:rPr>
              <a:t>Các</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quy</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định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đối</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với</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nhà</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giáo</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trong</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Quyết</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định</a:t>
            </a:r>
            <a:r>
              <a:rPr lang="en-US" sz="3000" b="1" dirty="0">
                <a:latin typeface="Tahoma" panose="020B0604030504040204" pitchFamily="34" charset="0"/>
                <a:ea typeface="Tahoma" panose="020B0604030504040204" pitchFamily="34" charset="0"/>
                <a:cs typeface="Tahoma" panose="020B0604030504040204" pitchFamily="34" charset="0"/>
              </a:rPr>
              <a:t/>
            </a:r>
            <a:br>
              <a:rPr lang="en-US" sz="3000" b="1" dirty="0">
                <a:latin typeface="Tahoma" panose="020B0604030504040204" pitchFamily="34" charset="0"/>
                <a:ea typeface="Tahoma" panose="020B0604030504040204" pitchFamily="34" charset="0"/>
                <a:cs typeface="Tahoma" panose="020B0604030504040204" pitchFamily="34" charset="0"/>
              </a:rPr>
            </a:br>
            <a:r>
              <a:rPr lang="en-US" sz="3000" b="1" dirty="0" err="1">
                <a:latin typeface="Tahoma" panose="020B0604030504040204" pitchFamily="34" charset="0"/>
                <a:ea typeface="Tahoma" panose="020B0604030504040204" pitchFamily="34" charset="0"/>
                <a:cs typeface="Tahoma" panose="020B0604030504040204" pitchFamily="34" charset="0"/>
              </a:rPr>
              <a:t>và</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Nghị</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quyết</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của</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Chính</a:t>
            </a:r>
            <a:r>
              <a:rPr lang="en-US" sz="3000" b="1" dirty="0">
                <a:latin typeface="Tahoma" panose="020B0604030504040204" pitchFamily="34" charset="0"/>
                <a:ea typeface="Tahoma" panose="020B0604030504040204" pitchFamily="34" charset="0"/>
                <a:cs typeface="Tahoma" panose="020B0604030504040204" pitchFamily="34" charset="0"/>
              </a:rPr>
              <a:t> </a:t>
            </a:r>
            <a:r>
              <a:rPr lang="en-US" sz="3000" b="1" dirty="0" err="1">
                <a:latin typeface="Tahoma" panose="020B0604030504040204" pitchFamily="34" charset="0"/>
                <a:ea typeface="Tahoma" panose="020B0604030504040204" pitchFamily="34" charset="0"/>
                <a:cs typeface="Tahoma" panose="020B0604030504040204" pitchFamily="34" charset="0"/>
              </a:rPr>
              <a:t>phủ</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40673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932B8-3DC2-4873-B663-538CD532A2D8}"/>
              </a:ext>
            </a:extLst>
          </p:cNvPr>
          <p:cNvSpPr>
            <a:spLocks noGrp="1"/>
          </p:cNvSpPr>
          <p:nvPr>
            <p:ph type="title"/>
          </p:nvPr>
        </p:nvSpPr>
        <p:spPr>
          <a:xfrm>
            <a:off x="838199" y="195862"/>
            <a:ext cx="10515600" cy="1325563"/>
          </a:xfrm>
        </p:spPr>
        <p:txBody>
          <a:bodyPr>
            <a:normAutofit/>
          </a:bodyPr>
          <a:lstStyle/>
          <a:p>
            <a:pPr algn="ctr">
              <a:lnSpc>
                <a:spcPct val="100000"/>
              </a:lnSpc>
            </a:pPr>
            <a:r>
              <a:rPr lang="en-US" sz="2800" b="1" dirty="0" err="1">
                <a:latin typeface="Tahoma" panose="020B0604030504040204" pitchFamily="34" charset="0"/>
                <a:ea typeface="Tahoma" panose="020B0604030504040204" pitchFamily="34" charset="0"/>
                <a:cs typeface="Tahoma" panose="020B0604030504040204" pitchFamily="34" charset="0"/>
              </a:rPr>
              <a:t>Các</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Thông</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tư</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của</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Bộ</a:t>
            </a:r>
            <a:r>
              <a:rPr lang="en-US" sz="2800" b="1" dirty="0">
                <a:latin typeface="Tahoma" panose="020B0604030504040204" pitchFamily="34" charset="0"/>
                <a:ea typeface="Tahoma" panose="020B0604030504040204" pitchFamily="34" charset="0"/>
                <a:cs typeface="Tahoma" panose="020B0604030504040204" pitchFamily="34" charset="0"/>
              </a:rPr>
              <a:t> GDĐT </a:t>
            </a:r>
            <a:r>
              <a:rPr lang="en-US" sz="2800" b="1" dirty="0" err="1">
                <a:latin typeface="Tahoma" panose="020B0604030504040204" pitchFamily="34" charset="0"/>
                <a:ea typeface="Tahoma" panose="020B0604030504040204" pitchFamily="34" charset="0"/>
                <a:cs typeface="Tahoma" panose="020B0604030504040204" pitchFamily="34" charset="0"/>
              </a:rPr>
              <a:t>và</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các</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Bộ</a:t>
            </a:r>
            <a:r>
              <a:rPr lang="en-US" sz="2800" b="1" dirty="0">
                <a:latin typeface="Tahoma" panose="020B0604030504040204" pitchFamily="34" charset="0"/>
                <a:ea typeface="Tahoma" panose="020B0604030504040204" pitchFamily="34" charset="0"/>
                <a:cs typeface="Tahoma" panose="020B0604030504040204" pitchFamily="34" charset="0"/>
              </a:rPr>
              <a:t/>
            </a:r>
            <a:br>
              <a:rPr lang="en-US" sz="2800" b="1" dirty="0">
                <a:latin typeface="Tahoma" panose="020B0604030504040204" pitchFamily="34" charset="0"/>
                <a:ea typeface="Tahoma" panose="020B0604030504040204" pitchFamily="34" charset="0"/>
                <a:cs typeface="Tahoma" panose="020B0604030504040204" pitchFamily="34" charset="0"/>
              </a:rPr>
            </a:br>
            <a:r>
              <a:rPr lang="en-US" sz="2800" b="1" dirty="0" err="1">
                <a:latin typeface="Tahoma" panose="020B0604030504040204" pitchFamily="34" charset="0"/>
                <a:ea typeface="Tahoma" panose="020B0604030504040204" pitchFamily="34" charset="0"/>
                <a:cs typeface="Tahoma" panose="020B0604030504040204" pitchFamily="34" charset="0"/>
              </a:rPr>
              <a:t>có</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liên</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quan</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đến</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nhà</a:t>
            </a:r>
            <a:r>
              <a:rPr lang="en-US" sz="2800" b="1" dirty="0">
                <a:latin typeface="Tahoma" panose="020B0604030504040204" pitchFamily="34" charset="0"/>
                <a:ea typeface="Tahoma" panose="020B0604030504040204" pitchFamily="34" charset="0"/>
                <a:cs typeface="Tahoma" panose="020B0604030504040204" pitchFamily="34" charset="0"/>
              </a:rPr>
              <a:t> </a:t>
            </a:r>
            <a:r>
              <a:rPr lang="en-US" sz="2800" b="1" dirty="0" err="1">
                <a:latin typeface="Tahoma" panose="020B0604030504040204" pitchFamily="34" charset="0"/>
                <a:ea typeface="Tahoma" panose="020B0604030504040204" pitchFamily="34" charset="0"/>
                <a:cs typeface="Tahoma" panose="020B0604030504040204" pitchFamily="34" charset="0"/>
              </a:rPr>
              <a:t>giáo</a:t>
            </a:r>
            <a:endParaRPr lang="en-US" sz="2800" b="1"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Diagram 3">
            <a:extLst>
              <a:ext uri="{FF2B5EF4-FFF2-40B4-BE49-F238E27FC236}">
                <a16:creationId xmlns:a16="http://schemas.microsoft.com/office/drawing/2014/main" id="{D553B353-3F1E-4E19-AF06-A53D5B964C12}"/>
              </a:ext>
            </a:extLst>
          </p:cNvPr>
          <p:cNvGraphicFramePr/>
          <p:nvPr>
            <p:extLst>
              <p:ext uri="{D42A27DB-BD31-4B8C-83A1-F6EECF244321}">
                <p14:modId xmlns:p14="http://schemas.microsoft.com/office/powerpoint/2010/main" val="3930685407"/>
              </p:ext>
            </p:extLst>
          </p:nvPr>
        </p:nvGraphicFramePr>
        <p:xfrm>
          <a:off x="464634" y="858644"/>
          <a:ext cx="11262731" cy="58238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9444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21B490A-C2BB-44AB-BF46-3AE324C1BE23}"/>
              </a:ext>
            </a:extLst>
          </p:cNvPr>
          <p:cNvSpPr>
            <a:spLocks noGrp="1"/>
          </p:cNvSpPr>
          <p:nvPr>
            <p:ph type="title"/>
          </p:nvPr>
        </p:nvSpPr>
        <p:spPr>
          <a:xfrm>
            <a:off x="838200" y="1831511"/>
            <a:ext cx="10515600" cy="1937602"/>
          </a:xfrm>
        </p:spPr>
        <p:txBody>
          <a:bodyPr>
            <a:noAutofit/>
          </a:bodyPr>
          <a:lstStyle/>
          <a:p>
            <a:pPr algn="ctr">
              <a:lnSpc>
                <a:spcPct val="150000"/>
              </a:lnSpc>
            </a:pPr>
            <a:r>
              <a:rPr lang="en-US" sz="4000" b="1" dirty="0" err="1">
                <a:latin typeface="Tahoma" panose="020B0604030504040204" pitchFamily="34" charset="0"/>
                <a:ea typeface="Tahoma" panose="020B0604030504040204" pitchFamily="34" charset="0"/>
                <a:cs typeface="Tahoma" panose="020B0604030504040204" pitchFamily="34" charset="0"/>
              </a:rPr>
              <a:t>Việc</a:t>
            </a:r>
            <a:r>
              <a:rPr lang="en-US" sz="4000" b="1" dirty="0">
                <a:latin typeface="Tahoma" panose="020B0604030504040204" pitchFamily="34" charset="0"/>
                <a:ea typeface="Tahoma" panose="020B0604030504040204" pitchFamily="34" charset="0"/>
                <a:cs typeface="Tahoma" panose="020B0604030504040204" pitchFamily="34" charset="0"/>
              </a:rPr>
              <a:t> ban </a:t>
            </a:r>
            <a:r>
              <a:rPr lang="en-US" sz="4000" b="1" dirty="0" err="1">
                <a:latin typeface="Tahoma" panose="020B0604030504040204" pitchFamily="34" charset="0"/>
                <a:ea typeface="Tahoma" panose="020B0604030504040204" pitchFamily="34" charset="0"/>
                <a:cs typeface="Tahoma" panose="020B0604030504040204" pitchFamily="34" charset="0"/>
              </a:rPr>
              <a:t>hành</a:t>
            </a:r>
            <a:r>
              <a:rPr lang="en-US" sz="4000" b="1" dirty="0">
                <a:latin typeface="Tahoma" panose="020B0604030504040204" pitchFamily="34" charset="0"/>
                <a:ea typeface="Tahoma" panose="020B0604030504040204" pitchFamily="34" charset="0"/>
                <a:cs typeface="Tahoma" panose="020B0604030504040204" pitchFamily="34" charset="0"/>
              </a:rPr>
              <a:t> </a:t>
            </a:r>
            <a:r>
              <a:rPr lang="en-US" sz="4000" b="1" dirty="0" err="1">
                <a:latin typeface="Tahoma" panose="020B0604030504040204" pitchFamily="34" charset="0"/>
                <a:ea typeface="Tahoma" panose="020B0604030504040204" pitchFamily="34" charset="0"/>
                <a:cs typeface="Tahoma" panose="020B0604030504040204" pitchFamily="34" charset="0"/>
              </a:rPr>
              <a:t>văn</a:t>
            </a:r>
            <a:r>
              <a:rPr lang="en-US" sz="4000" b="1" dirty="0">
                <a:latin typeface="Tahoma" panose="020B0604030504040204" pitchFamily="34" charset="0"/>
                <a:ea typeface="Tahoma" panose="020B0604030504040204" pitchFamily="34" charset="0"/>
                <a:cs typeface="Tahoma" panose="020B0604030504040204" pitchFamily="34" charset="0"/>
              </a:rPr>
              <a:t> </a:t>
            </a:r>
            <a:r>
              <a:rPr lang="en-US" sz="4000" b="1" dirty="0" err="1">
                <a:latin typeface="Tahoma" panose="020B0604030504040204" pitchFamily="34" charset="0"/>
                <a:ea typeface="Tahoma" panose="020B0604030504040204" pitchFamily="34" charset="0"/>
                <a:cs typeface="Tahoma" panose="020B0604030504040204" pitchFamily="34" charset="0"/>
              </a:rPr>
              <a:t>bản</a:t>
            </a:r>
            <a:r>
              <a:rPr lang="en-US" sz="4000" b="1" dirty="0">
                <a:latin typeface="Tahoma" panose="020B0604030504040204" pitchFamily="34" charset="0"/>
                <a:ea typeface="Tahoma" panose="020B0604030504040204" pitchFamily="34" charset="0"/>
                <a:cs typeface="Tahoma" panose="020B0604030504040204" pitchFamily="34" charset="0"/>
              </a:rPr>
              <a:t> QPPL</a:t>
            </a:r>
            <a:br>
              <a:rPr lang="en-US" sz="4000" b="1" dirty="0">
                <a:latin typeface="Tahoma" panose="020B0604030504040204" pitchFamily="34" charset="0"/>
                <a:ea typeface="Tahoma" panose="020B0604030504040204" pitchFamily="34" charset="0"/>
                <a:cs typeface="Tahoma" panose="020B0604030504040204" pitchFamily="34" charset="0"/>
              </a:rPr>
            </a:br>
            <a:r>
              <a:rPr lang="en-US" sz="4000" b="1" dirty="0" err="1">
                <a:latin typeface="Tahoma" panose="020B0604030504040204" pitchFamily="34" charset="0"/>
                <a:ea typeface="Tahoma" panose="020B0604030504040204" pitchFamily="34" charset="0"/>
                <a:cs typeface="Tahoma" panose="020B0604030504040204" pitchFamily="34" charset="0"/>
              </a:rPr>
              <a:t>của</a:t>
            </a:r>
            <a:r>
              <a:rPr lang="en-US" sz="4000" b="1" dirty="0">
                <a:latin typeface="Tahoma" panose="020B0604030504040204" pitchFamily="34" charset="0"/>
                <a:ea typeface="Tahoma" panose="020B0604030504040204" pitchFamily="34" charset="0"/>
                <a:cs typeface="Tahoma" panose="020B0604030504040204" pitchFamily="34" charset="0"/>
              </a:rPr>
              <a:t> </a:t>
            </a:r>
            <a:r>
              <a:rPr lang="en-US" sz="4000" b="1" dirty="0" err="1">
                <a:latin typeface="Tahoma" panose="020B0604030504040204" pitchFamily="34" charset="0"/>
                <a:ea typeface="Tahoma" panose="020B0604030504040204" pitchFamily="34" charset="0"/>
                <a:cs typeface="Tahoma" panose="020B0604030504040204" pitchFamily="34" charset="0"/>
              </a:rPr>
              <a:t>Bộ</a:t>
            </a:r>
            <a:r>
              <a:rPr lang="en-US" sz="4000" b="1" dirty="0">
                <a:latin typeface="Tahoma" panose="020B0604030504040204" pitchFamily="34" charset="0"/>
                <a:ea typeface="Tahoma" panose="020B0604030504040204" pitchFamily="34" charset="0"/>
                <a:cs typeface="Tahoma" panose="020B0604030504040204" pitchFamily="34" charset="0"/>
              </a:rPr>
              <a:t> </a:t>
            </a:r>
            <a:r>
              <a:rPr lang="en-US" sz="4000" b="1" dirty="0" err="1">
                <a:latin typeface="Tahoma" panose="020B0604030504040204" pitchFamily="34" charset="0"/>
                <a:ea typeface="Tahoma" panose="020B0604030504040204" pitchFamily="34" charset="0"/>
                <a:cs typeface="Tahoma" panose="020B0604030504040204" pitchFamily="34" charset="0"/>
              </a:rPr>
              <a:t>Giáo</a:t>
            </a:r>
            <a:r>
              <a:rPr lang="en-US" sz="4000" b="1" dirty="0">
                <a:latin typeface="Tahoma" panose="020B0604030504040204" pitchFamily="34" charset="0"/>
                <a:ea typeface="Tahoma" panose="020B0604030504040204" pitchFamily="34" charset="0"/>
                <a:cs typeface="Tahoma" panose="020B0604030504040204" pitchFamily="34" charset="0"/>
              </a:rPr>
              <a:t> </a:t>
            </a:r>
            <a:r>
              <a:rPr lang="en-US" sz="4000" b="1" dirty="0" err="1">
                <a:latin typeface="Tahoma" panose="020B0604030504040204" pitchFamily="34" charset="0"/>
                <a:ea typeface="Tahoma" panose="020B0604030504040204" pitchFamily="34" charset="0"/>
                <a:cs typeface="Tahoma" panose="020B0604030504040204" pitchFamily="34" charset="0"/>
              </a:rPr>
              <a:t>dục</a:t>
            </a:r>
            <a:r>
              <a:rPr lang="en-US" sz="4000" b="1" dirty="0">
                <a:latin typeface="Tahoma" panose="020B0604030504040204" pitchFamily="34" charset="0"/>
                <a:ea typeface="Tahoma" panose="020B0604030504040204" pitchFamily="34" charset="0"/>
                <a:cs typeface="Tahoma" panose="020B0604030504040204" pitchFamily="34" charset="0"/>
              </a:rPr>
              <a:t> </a:t>
            </a:r>
            <a:r>
              <a:rPr lang="en-US" sz="4000" b="1" dirty="0" err="1">
                <a:latin typeface="Tahoma" panose="020B0604030504040204" pitchFamily="34" charset="0"/>
                <a:ea typeface="Tahoma" panose="020B0604030504040204" pitchFamily="34" charset="0"/>
                <a:cs typeface="Tahoma" panose="020B0604030504040204" pitchFamily="34" charset="0"/>
              </a:rPr>
              <a:t>và</a:t>
            </a:r>
            <a:r>
              <a:rPr lang="en-US" sz="4000" b="1" dirty="0">
                <a:latin typeface="Tahoma" panose="020B0604030504040204" pitchFamily="34" charset="0"/>
                <a:ea typeface="Tahoma" panose="020B0604030504040204" pitchFamily="34" charset="0"/>
                <a:cs typeface="Tahoma" panose="020B0604030504040204" pitchFamily="34" charset="0"/>
              </a:rPr>
              <a:t> </a:t>
            </a:r>
            <a:r>
              <a:rPr lang="en-US" sz="4000" b="1" dirty="0" err="1">
                <a:latin typeface="Tahoma" panose="020B0604030504040204" pitchFamily="34" charset="0"/>
                <a:ea typeface="Tahoma" panose="020B0604030504040204" pitchFamily="34" charset="0"/>
                <a:cs typeface="Tahoma" panose="020B0604030504040204" pitchFamily="34" charset="0"/>
              </a:rPr>
              <a:t>Đào</a:t>
            </a:r>
            <a:r>
              <a:rPr lang="en-US" sz="4000" b="1" dirty="0">
                <a:latin typeface="Tahoma" panose="020B0604030504040204" pitchFamily="34" charset="0"/>
                <a:ea typeface="Tahoma" panose="020B0604030504040204" pitchFamily="34" charset="0"/>
                <a:cs typeface="Tahoma" panose="020B0604030504040204" pitchFamily="34" charset="0"/>
              </a:rPr>
              <a:t> </a:t>
            </a:r>
            <a:r>
              <a:rPr lang="en-US" sz="4000" b="1" dirty="0" err="1">
                <a:latin typeface="Tahoma" panose="020B0604030504040204" pitchFamily="34" charset="0"/>
                <a:ea typeface="Tahoma" panose="020B0604030504040204" pitchFamily="34" charset="0"/>
                <a:cs typeface="Tahoma" panose="020B0604030504040204" pitchFamily="34" charset="0"/>
              </a:rPr>
              <a:t>tạo</a:t>
            </a:r>
            <a:endParaRPr lang="en-US" sz="4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13341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604C-9F17-4212-8E78-1B841088689F}"/>
              </a:ext>
            </a:extLst>
          </p:cNvPr>
          <p:cNvSpPr>
            <a:spLocks noGrp="1"/>
          </p:cNvSpPr>
          <p:nvPr>
            <p:ph type="title"/>
          </p:nvPr>
        </p:nvSpPr>
        <p:spPr>
          <a:xfrm>
            <a:off x="838200" y="365125"/>
            <a:ext cx="10515600" cy="716543"/>
          </a:xfrm>
        </p:spPr>
        <p:txBody>
          <a:bodyPr>
            <a:noAutofit/>
          </a:bodyPr>
          <a:lstStyle/>
          <a:p>
            <a:pPr algn="ctr">
              <a:lnSpc>
                <a:spcPct val="110000"/>
              </a:lnSpc>
            </a:pPr>
            <a:r>
              <a:rPr lang="en-US" sz="2400" b="1" dirty="0">
                <a:latin typeface="Tahoma" panose="020B0604030504040204" pitchFamily="34" charset="0"/>
                <a:ea typeface="Tahoma" panose="020B0604030504040204" pitchFamily="34" charset="0"/>
                <a:cs typeface="Tahoma" panose="020B0604030504040204" pitchFamily="34" charset="0"/>
              </a:rPr>
              <a:t>QUY TRÌNH XÂY DỰNG VÀ BAN HÀNH </a:t>
            </a:r>
            <a:r>
              <a:rPr lang="en-US" sz="2400" dirty="0">
                <a:latin typeface="Tahoma" panose="020B0604030504040204" pitchFamily="34" charset="0"/>
                <a:ea typeface="Tahoma" panose="020B0604030504040204" pitchFamily="34" charset="0"/>
                <a:cs typeface="Tahoma" panose="020B0604030504040204" pitchFamily="34" charset="0"/>
              </a:rPr>
              <a:t>(</a:t>
            </a:r>
            <a:r>
              <a:rPr lang="en-US" sz="2400" dirty="0" err="1">
                <a:latin typeface="Tahoma" panose="020B0604030504040204" pitchFamily="34" charset="0"/>
                <a:ea typeface="Tahoma" panose="020B0604030504040204" pitchFamily="34" charset="0"/>
                <a:cs typeface="Tahoma" panose="020B0604030504040204" pitchFamily="34" charset="0"/>
              </a:rPr>
              <a:t>Luật</a:t>
            </a:r>
            <a:r>
              <a:rPr lang="en-US" sz="2400" dirty="0">
                <a:latin typeface="Tahoma" panose="020B0604030504040204" pitchFamily="34" charset="0"/>
                <a:ea typeface="Tahoma" panose="020B0604030504040204" pitchFamily="34" charset="0"/>
                <a:cs typeface="Tahoma" panose="020B0604030504040204" pitchFamily="34" charset="0"/>
              </a:rPr>
              <a:t> Ban </a:t>
            </a:r>
            <a:r>
              <a:rPr lang="en-US" sz="2400" dirty="0" err="1">
                <a:latin typeface="Tahoma" panose="020B0604030504040204" pitchFamily="34" charset="0"/>
                <a:ea typeface="Tahoma" panose="020B0604030504040204" pitchFamily="34" charset="0"/>
                <a:cs typeface="Tahoma" panose="020B0604030504040204" pitchFamily="34" charset="0"/>
              </a:rPr>
              <a:t>hành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văn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bản</a:t>
            </a:r>
            <a:r>
              <a:rPr lang="en-US" sz="2400" dirty="0">
                <a:latin typeface="Tahoma" panose="020B0604030504040204" pitchFamily="34" charset="0"/>
                <a:ea typeface="Tahoma" panose="020B0604030504040204" pitchFamily="34" charset="0"/>
                <a:cs typeface="Tahoma" panose="020B0604030504040204" pitchFamily="34" charset="0"/>
              </a:rPr>
              <a:t> QPPL </a:t>
            </a:r>
            <a:r>
              <a:rPr lang="en-US" sz="2400" dirty="0" err="1">
                <a:latin typeface="Tahoma" panose="020B0604030504040204" pitchFamily="34" charset="0"/>
                <a:ea typeface="Tahoma" panose="020B0604030504040204" pitchFamily="34" charset="0"/>
                <a:cs typeface="Tahoma" panose="020B0604030504040204" pitchFamily="34" charset="0"/>
              </a:rPr>
              <a:t>số</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b="1" dirty="0">
                <a:solidFill>
                  <a:srgbClr val="FF0000"/>
                </a:solidFill>
                <a:latin typeface="Tahoma" panose="020B0604030504040204" pitchFamily="34" charset="0"/>
                <a:ea typeface="Tahoma" panose="020B0604030504040204" pitchFamily="34" charset="0"/>
                <a:cs typeface="Tahoma" panose="020B0604030504040204" pitchFamily="34" charset="0"/>
              </a:rPr>
              <a:t>80</a:t>
            </a:r>
            <a:r>
              <a:rPr lang="en-US" sz="2400" dirty="0">
                <a:latin typeface="Tahoma" panose="020B0604030504040204" pitchFamily="34" charset="0"/>
                <a:ea typeface="Tahoma" panose="020B0604030504040204" pitchFamily="34" charset="0"/>
                <a:cs typeface="Tahoma" panose="020B0604030504040204" pitchFamily="34" charset="0"/>
              </a:rPr>
              <a:t>, NĐ h</a:t>
            </a:r>
            <a:r>
              <a:rPr lang="vi-VN" sz="2400" dirty="0">
                <a:latin typeface="Tahoma" panose="020B0604030504040204" pitchFamily="34" charset="0"/>
                <a:ea typeface="Tahoma" panose="020B0604030504040204" pitchFamily="34" charset="0"/>
                <a:cs typeface="Tahoma" panose="020B0604030504040204" pitchFamily="34" charset="0"/>
              </a:rPr>
              <a:t>ư</a:t>
            </a:r>
            <a:r>
              <a:rPr lang="en-US" sz="2400" dirty="0" err="1">
                <a:latin typeface="Tahoma" panose="020B0604030504040204" pitchFamily="34" charset="0"/>
                <a:ea typeface="Tahoma" panose="020B0604030504040204" pitchFamily="34" charset="0"/>
                <a:cs typeface="Tahoma" panose="020B0604030504040204" pitchFamily="34" charset="0"/>
              </a:rPr>
              <a:t>ớng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dẫn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số</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b="1" dirty="0">
                <a:solidFill>
                  <a:srgbClr val="FF0000"/>
                </a:solidFill>
                <a:latin typeface="Tahoma" panose="020B0604030504040204" pitchFamily="34" charset="0"/>
                <a:ea typeface="Tahoma" panose="020B0604030504040204" pitchFamily="34" charset="0"/>
                <a:cs typeface="Tahoma" panose="020B0604030504040204" pitchFamily="34" charset="0"/>
              </a:rPr>
              <a:t>34</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và</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b="1" dirty="0">
                <a:solidFill>
                  <a:srgbClr val="FF0000"/>
                </a:solidFill>
                <a:latin typeface="Tahoma" panose="020B0604030504040204" pitchFamily="34" charset="0"/>
                <a:ea typeface="Tahoma" panose="020B0604030504040204" pitchFamily="34" charset="0"/>
                <a:cs typeface="Tahoma" panose="020B0604030504040204" pitchFamily="34" charset="0"/>
              </a:rPr>
              <a:t>154</a:t>
            </a:r>
            <a:r>
              <a:rPr lang="en-US" sz="2400" dirty="0">
                <a:latin typeface="Tahoma" panose="020B0604030504040204" pitchFamily="34" charset="0"/>
                <a:ea typeface="Tahoma" panose="020B0604030504040204" pitchFamily="34" charset="0"/>
                <a:cs typeface="Tahoma" panose="020B0604030504040204" pitchFamily="34" charset="0"/>
              </a:rPr>
              <a:t>, QĐ </a:t>
            </a:r>
            <a:r>
              <a:rPr lang="en-US" sz="2400" dirty="0" err="1">
                <a:latin typeface="Tahoma" panose="020B0604030504040204" pitchFamily="34" charset="0"/>
                <a:ea typeface="Tahoma" panose="020B0604030504040204" pitchFamily="34" charset="0"/>
                <a:cs typeface="Tahoma" panose="020B0604030504040204" pitchFamily="34" charset="0"/>
              </a:rPr>
              <a:t>của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Bộ</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số</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b="1" dirty="0">
                <a:solidFill>
                  <a:srgbClr val="FF0000"/>
                </a:solidFill>
                <a:latin typeface="Tahoma" panose="020B0604030504040204" pitchFamily="34" charset="0"/>
                <a:ea typeface="Tahoma" panose="020B0604030504040204" pitchFamily="34" charset="0"/>
                <a:cs typeface="Tahoma" panose="020B0604030504040204" pitchFamily="34" charset="0"/>
              </a:rPr>
              <a:t>1627</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Cụ</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thể</a:t>
            </a:r>
            <a:r>
              <a:rPr lang="en-US" sz="2400" dirty="0">
                <a:latin typeface="Tahoma" panose="020B0604030504040204" pitchFamily="34" charset="0"/>
                <a:ea typeface="Tahoma" panose="020B0604030504040204" pitchFamily="34" charset="0"/>
                <a:cs typeface="Tahoma" panose="020B0604030504040204" pitchFamily="34" charset="0"/>
              </a:rPr>
              <a:t>:</a:t>
            </a:r>
          </a:p>
        </p:txBody>
      </p:sp>
      <p:graphicFrame>
        <p:nvGraphicFramePr>
          <p:cNvPr id="4" name="Content Placeholder 3">
            <a:extLst>
              <a:ext uri="{FF2B5EF4-FFF2-40B4-BE49-F238E27FC236}">
                <a16:creationId xmlns:a16="http://schemas.microsoft.com/office/drawing/2014/main" id="{84998E3B-11CD-491F-8E6A-967954320179}"/>
              </a:ext>
            </a:extLst>
          </p:cNvPr>
          <p:cNvGraphicFramePr>
            <a:graphicFrameLocks noGrp="1"/>
          </p:cNvGraphicFramePr>
          <p:nvPr>
            <p:ph idx="1"/>
            <p:extLst>
              <p:ext uri="{D42A27DB-BD31-4B8C-83A1-F6EECF244321}">
                <p14:modId xmlns:p14="http://schemas.microsoft.com/office/powerpoint/2010/main" val="3490402713"/>
              </p:ext>
            </p:extLst>
          </p:nvPr>
        </p:nvGraphicFramePr>
        <p:xfrm>
          <a:off x="838200" y="1382713"/>
          <a:ext cx="5060795" cy="4794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3">
            <a:extLst>
              <a:ext uri="{FF2B5EF4-FFF2-40B4-BE49-F238E27FC236}">
                <a16:creationId xmlns:a16="http://schemas.microsoft.com/office/drawing/2014/main" id="{83D96B63-B327-4A10-99F6-895C4402163C}"/>
              </a:ext>
            </a:extLst>
          </p:cNvPr>
          <p:cNvGraphicFramePr>
            <a:graphicFrameLocks/>
          </p:cNvGraphicFramePr>
          <p:nvPr>
            <p:extLst>
              <p:ext uri="{D42A27DB-BD31-4B8C-83A1-F6EECF244321}">
                <p14:modId xmlns:p14="http://schemas.microsoft.com/office/powerpoint/2010/main" val="1823070609"/>
              </p:ext>
            </p:extLst>
          </p:nvPr>
        </p:nvGraphicFramePr>
        <p:xfrm>
          <a:off x="6096000" y="1262953"/>
          <a:ext cx="5445512" cy="522992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124482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5181</TotalTime>
  <Words>5910</Words>
  <Application>Microsoft Office PowerPoint</Application>
  <PresentationFormat>Widescreen</PresentationFormat>
  <Paragraphs>311</Paragraphs>
  <Slides>51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51</vt:i4>
      </vt:variant>
    </vt:vector>
  </HeadingPairs>
  <TitlesOfParts>
    <vt:vector size="59" baseType="lpstr">
      <vt:lpstr>Arial</vt:lpstr>
      <vt:lpstr>Calibri</vt:lpstr>
      <vt:lpstr>Calibri Light</vt:lpstr>
      <vt:lpstr>Courier New</vt:lpstr>
      <vt:lpstr>Tahoma</vt:lpstr>
      <vt:lpstr>Times New Roman</vt:lpstr>
      <vt:lpstr>Wingdings 3</vt:lpstr>
      <vt:lpstr>Office Theme</vt:lpstr>
      <vt:lpstr>PowerPoint Presentation</vt:lpstr>
      <vt:lpstr>PowerPoint Presentation</vt:lpstr>
      <vt:lpstr>Các quy định đối với nhà giáo được thể hiện và chi phối trong các Luật</vt:lpstr>
      <vt:lpstr>Chính phủ và các Bộ, ngành đã ban hành hơn 100 văn bản dưới Luật quy định chi tiết và hướng dẫn thực hiện các Luật</vt:lpstr>
      <vt:lpstr>Các quy định đối với nhà giáo trong Nghị định của Chính phủ</vt:lpstr>
      <vt:lpstr>Các quy định đối với nhà giáo trong Quyết định và Nghị quyết của Chính phủ</vt:lpstr>
      <vt:lpstr>Các Thông tư của Bộ GDĐT và các Bộ có liên quan đến nhà giáo</vt:lpstr>
      <vt:lpstr>Việc ban hành văn bản QPPL của Bộ Giáo dục và Đào tạo</vt:lpstr>
      <vt:lpstr>QUY TRÌNH XÂY DỰNG VÀ BAN HÀNH (Luật Ban hành văn bản QPPL số 80, NĐ hướng dẫn số 34 và 154, QĐ của Bộ số 1627). Cụ thể:</vt:lpstr>
      <vt:lpstr>Căn cứ xây dựng văn bản</vt:lpstr>
      <vt:lpstr>Các lĩnh vực quy định</vt:lpstr>
      <vt:lpstr>A. Hệ thống chính sách triển khai thực hiện các quy định của Luật Viên chức</vt:lpstr>
      <vt:lpstr>Thông tin cập nhật về việc hướng dẫn vị trí việc làm</vt:lpstr>
      <vt:lpstr>Thông tin cập nhật về việc hướng dẫn vị trí việc làm</vt:lpstr>
      <vt:lpstr>A. Hệ thống chính sách triển khai thực hiện các quy định của Luật Viên chức</vt:lpstr>
      <vt:lpstr>Thông tin cập nhật về quy định tiêu chuẩn CDNN</vt:lpstr>
      <vt:lpstr>Thông tin cập nhật về quy định tiêu chuẩn CDNN</vt:lpstr>
      <vt:lpstr>Thông tin cập nhật về quy định tiêu chuẩn CDNN</vt:lpstr>
      <vt:lpstr>A. Hệ thống chính sách triển khai thực hiện các quy định của Luật Viên chức</vt:lpstr>
      <vt:lpstr>Thông tin cập nhật về bồi dưỡng theo Luật Viên chức</vt:lpstr>
      <vt:lpstr>Thông tin cập nhật về bồi dưỡng theo Luật Viên chức</vt:lpstr>
      <vt:lpstr>B. Hệ thống chính sách triển khai thực hiện các quy định của Luật Giáo dục</vt:lpstr>
      <vt:lpstr>Thông tin cập nhật về chế độ làm việc</vt:lpstr>
      <vt:lpstr>Thông tin cập nhật về chế độ làm việc</vt:lpstr>
      <vt:lpstr>B. Hệ thống chính sách triển khai thực hiện các quy định của Luật Giáo dục</vt:lpstr>
      <vt:lpstr>B. Hệ thống chính sách triển khai thực hiện các quy định của Luật Giáo dục</vt:lpstr>
      <vt:lpstr>B. Hệ thống chính sách triển khai thực hiện các quy định của Luật Giáo dục</vt:lpstr>
      <vt:lpstr>Thông tin cập nhật về chế độ phụ cấp</vt:lpstr>
      <vt:lpstr>B. Hệ thống chính sách triển khai thực hiện các quy định của Luật Giáo dục</vt:lpstr>
      <vt:lpstr>THUẬN LỢI VÀ KHÓ KHĂN KHI XÂY DỰNG VĂN BẢN</vt:lpstr>
      <vt:lpstr>THUẬN LỢI VÀ KHÓ KHĂN KHI XÂY DỰNG VĂN BẢN</vt:lpstr>
      <vt:lpstr>THUẬN LỢI VÀ KHÓ KHĂN KHI XÂY DỰNG VĂN BẢN</vt:lpstr>
      <vt:lpstr>MỘT SỐ LƯU Ý KHI TRA CỨU VĂN BẢN</vt:lpstr>
      <vt:lpstr>ĐỊNH HƯỚNG XÂY DỰNG VĂN BẢN QPPL</vt:lpstr>
      <vt:lpstr>CÁC GIAI ĐOẠN BỘ GDĐT ĐÃ ĐỀ XUẤT  XÂY DỰNG LUẬT NHÀ GIÁO</vt:lpstr>
      <vt:lpstr>CĂN CỨ TRIỂN KHAI</vt:lpstr>
      <vt:lpstr>CĂN CỨ TRIỂN KHAI</vt:lpstr>
      <vt:lpstr>SỰ CẦN THIẾT BAN HÀNH LUẬT  ĐIỀU CHỈNH VỀ NHÀ GIÁO</vt:lpstr>
      <vt:lpstr>TÊN, MỤC ĐÍCH, QUAN ĐIỂM XÂY DỰNG LUẬT</vt:lpstr>
      <vt:lpstr>PowerPoint Presentation</vt:lpstr>
      <vt:lpstr>PowerPoint Presentation</vt:lpstr>
      <vt:lpstr>MỘT SỐ CHÍNH SÁCH DỰ KIẾN  ĐỀ XUẤT TRONG LUẬT</vt:lpstr>
      <vt:lpstr>CHÍNH SÁCH 1:</vt:lpstr>
      <vt:lpstr>CHÍNH SÁCH 2:</vt:lpstr>
      <vt:lpstr>CHÍNH SÁCH 3:</vt:lpstr>
      <vt:lpstr>CHÍNH SÁCH 4:</vt:lpstr>
      <vt:lpstr>CHÍNH SÁCH 5:</vt:lpstr>
      <vt:lpstr>LỘ TRÌNH TRIỂN KHAI</vt:lpstr>
      <vt:lpstr>NỘI DUNG XIN Ý KIẾN </vt:lpstr>
      <vt:lpstr>Đường link lấy ý kiến về Hồ sơ đề nghị xây dựng Luật Nhà giáo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BGD</dc:creator>
  <cp:lastModifiedBy>admin</cp:lastModifiedBy>
  <cp:revision>71</cp:revision>
  <cp:lastPrinted>2022-10-19T08:25:45Z</cp:lastPrinted>
  <dcterms:created xsi:type="dcterms:W3CDTF">2022-10-19T03:07:49Z</dcterms:created>
  <dcterms:modified xsi:type="dcterms:W3CDTF">2022-10-23T13:09:47Z</dcterms:modified>
</cp:coreProperties>
</file>