
<file path=[Content_Types].xml><?xml version="1.0" encoding="utf-8"?>
<Types xmlns="http://schemas.openxmlformats.org/package/2006/content-types">
  <Default Extension="jpeg" ContentType="image/jpeg"/>
  <Default Extension="JPG" ContentType="image/.jp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9"/>
  </p:notesMasterIdLst>
  <p:sldIdLst>
    <p:sldId id="269" r:id="rId4"/>
    <p:sldId id="258" r:id="rId5"/>
    <p:sldId id="274" r:id="rId6"/>
    <p:sldId id="273" r:id="rId7"/>
    <p:sldId id="276" r:id="rId8"/>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F3B0"/>
    <a:srgbClr val="E6F882"/>
    <a:srgbClr val="FF33E1"/>
    <a:srgbClr val="FF66FF"/>
    <a:srgbClr val="0000FF"/>
    <a:srgbClr val="FF33CC"/>
    <a:srgbClr val="0066FF"/>
    <a:srgbClr val="7ABC32"/>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p:restoredTop sz="94671"/>
  </p:normalViewPr>
  <p:slideViewPr>
    <p:cSldViewPr showGuides="1">
      <p:cViewPr varScale="1">
        <p:scale>
          <a:sx n="70" d="100"/>
          <a:sy n="70" d="100"/>
        </p:scale>
        <p:origin x="-1386" y="-90"/>
      </p:cViewPr>
      <p:guideLst>
        <p:guide orient="horz" pos="2136"/>
        <p:guide pos="2880"/>
      </p:guideLst>
    </p:cSldViewPr>
  </p:slideViewPr>
  <p:outlineViewPr>
    <p:cViewPr>
      <p:scale>
        <a:sx n="33" d="100"/>
        <a:sy n="33" d="100"/>
      </p:scale>
      <p:origin x="0" y="0"/>
    </p:cViewPr>
  </p:outlineViewPr>
  <p:notesTextViewPr>
    <p:cViewPr>
      <p:scale>
        <a:sx n="1" d="1"/>
        <a:sy n="1" d="1"/>
      </p:scale>
      <p:origin x="0" y="0"/>
    </p:cViewPr>
  </p:notesText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D4C1E062-C986-44CA-96B4-5138891DB2EE}" type="datetimeFigureOut">
              <a:rPr kumimoji="0" lang="en-US" sz="1200" b="0" i="0" u="none" strike="noStrike" kern="1200" cap="none" spc="0" normalizeH="0" baseline="0" noProof="0">
                <a:ln>
                  <a:noFill/>
                </a:ln>
                <a:solidFill>
                  <a:schemeClr val="tx1"/>
                </a:solidFill>
                <a:effectLst/>
                <a:uLnTx/>
                <a:uFillTx/>
                <a:latin typeface="+mn-lt"/>
                <a:ea typeface="+mn-ea"/>
                <a:cs typeface="+mn-cs"/>
              </a:rPr>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p>
            <a:pPr lvl="0" algn="r" eaLnBrk="1" fontAlgn="base" hangingPunct="1">
              <a:buNone/>
            </a:pPr>
            <a:fld id="{9A0DB2DC-4C9A-4742-B13C-FB6460FD3503}" type="slidenum">
              <a:rPr lang="en-US" sz="1200" strike="noStrike" noProof="1" dirty="0">
                <a:latin typeface="Calibri" panose="020F0502020204030204" pitchFamily="34" charset="0"/>
                <a:ea typeface="+mn-ea"/>
                <a:cs typeface="+mn-cs"/>
              </a:rPr>
            </a:fld>
            <a:endParaRPr lang="en-US" sz="1200" strike="noStrike" noProof="1"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smtClean="0"/>
              <a:t>Click to edit Master title style</a:t>
            </a:r>
            <a:endParaRPr lang="en-US" strike="noStrike" noProof="1"/>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en-US" strike="noStrike" noProof="1" smtClean="0"/>
              <a:t>Click to edit Master subtitle style</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457200" y="274638"/>
            <a:ext cx="6019800" cy="5851525"/>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smtClean="0"/>
              <a:t>Click to edit Master title style</a:t>
            </a:r>
            <a:endParaRPr lang="en-US" strike="noStrike" noProof="1"/>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en-US" strike="noStrike" noProof="1" smtClean="0"/>
              <a:t>Click to edit Master subtitle style</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Date Placeholder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Date Placeholder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457200" y="274638"/>
            <a:ext cx="6019800" cy="5851525"/>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Date Placeholder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Date Placeholder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58ED5">
            <a:alpha val="14000"/>
          </a:srgbClr>
        </a:solidFill>
        <a:effectLst/>
      </p:bgPr>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7" name="Text Placeholder 2"/>
          <p:cNvSpPr>
            <a:spLocks noGrp="1"/>
          </p:cNvSpPr>
          <p:nvPr>
            <p:ph type="body"/>
          </p:nvPr>
        </p:nvSpPr>
        <p:spPr>
          <a:xfrm>
            <a:off x="457200" y="1600200"/>
            <a:ext cx="8229600" cy="4525963"/>
          </a:xfrm>
          <a:prstGeom prst="rect">
            <a:avLst/>
          </a:prstGeom>
          <a:noFill/>
          <a:ln w="9525">
            <a:noFill/>
          </a:ln>
        </p:spPr>
        <p:txBody>
          <a:bodyPr anchor="t" anchorCtr="0"/>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898989"/>
                </a:solidFill>
              </a:defRPr>
            </a:lvl1pPr>
          </a:lstStyle>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558ED5">
            <a:alpha val="14000"/>
          </a:srgbClr>
        </a:solidFill>
        <a:effectLst/>
      </p:bgPr>
    </p:bg>
    <p:spTree>
      <p:nvGrpSpPr>
        <p:cNvPr id="1" name=""/>
        <p:cNvGrpSpPr/>
        <p:nvPr/>
      </p:nvGrpSpPr>
      <p:grpSpPr/>
      <p:sp>
        <p:nvSpPr>
          <p:cNvPr id="2050"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2051" name="Text Placeholder 2"/>
          <p:cNvSpPr>
            <a:spLocks noGrp="1"/>
          </p:cNvSpPr>
          <p:nvPr>
            <p:ph type="body"/>
          </p:nvPr>
        </p:nvSpPr>
        <p:spPr>
          <a:xfrm>
            <a:off x="457200" y="1600200"/>
            <a:ext cx="8229600" cy="4525963"/>
          </a:xfrm>
          <a:prstGeom prst="rect">
            <a:avLst/>
          </a:prstGeom>
          <a:noFill/>
          <a:ln w="9525">
            <a:noFill/>
          </a:ln>
        </p:spPr>
        <p:txBody>
          <a:bodyPr anchor="t" anchorCtr="0"/>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C4E3AB2B-F490-4236-8883-7392A2D3526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898989"/>
                </a:solidFill>
              </a:defRPr>
            </a:lvl1pPr>
          </a:lstStyle>
          <a:p>
            <a:pPr lvl="0" eaLnBrk="1" fontAlgn="base" hangingPunct="1">
              <a:buNone/>
            </a:pPr>
            <a:fld id="{9A0DB2DC-4C9A-4742-B13C-FB6460FD3503}" type="slidenum">
              <a:rPr lang="en-US" strike="noStrike" noProof="1" dirty="0">
                <a:latin typeface="Calibri" panose="020F0502020204030204" pitchFamily="34" charset="0"/>
                <a:ea typeface="+mn-ea"/>
                <a:cs typeface="+mn-cs"/>
              </a:rPr>
            </a:fld>
            <a:endParaRPr lang="en-US" strike="noStrike" noProof="1" dirty="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pic>
        <p:nvPicPr>
          <p:cNvPr id="4098" name="Picture 1" descr="mau hong 1"/>
          <p:cNvPicPr>
            <a:picLocks noGrp="1" noChangeAspect="1"/>
          </p:cNvPicPr>
          <p:nvPr>
            <p:ph sz="half" idx="2"/>
          </p:nvPr>
        </p:nvPicPr>
        <p:blipFill>
          <a:blip r:embed="rId1"/>
          <a:stretch>
            <a:fillRect/>
          </a:stretch>
        </p:blipFill>
        <p:spPr>
          <a:xfrm>
            <a:off x="-76200" y="-1600200"/>
            <a:ext cx="10169525" cy="11101388"/>
          </a:xfrm>
          <a:ln/>
        </p:spPr>
      </p:pic>
      <p:sp>
        <p:nvSpPr>
          <p:cNvPr id="2" name="Content Placeholder 1"/>
          <p:cNvSpPr/>
          <p:nvPr>
            <p:ph sz="half" idx="1"/>
          </p:nvPr>
        </p:nvSpPr>
        <p:spPr>
          <a:xfrm>
            <a:off x="381000" y="1370013"/>
            <a:ext cx="4038600" cy="992188"/>
          </a:xfrm>
        </p:spPr>
        <p:txBody>
          <a:bodyPr/>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3200" b="1" i="0" u="none" strike="noStrike" kern="1200" cap="none" spc="0" normalizeH="0" baseline="0" noProof="1">
                <a:solidFill>
                  <a:srgbClr val="FF0000"/>
                </a:solidFill>
                <a:uFillTx/>
                <a:latin typeface="Times New Roman" panose="02020603050405020304" pitchFamily="18" charset="0"/>
                <a:ea typeface="+mn-ea"/>
                <a:cs typeface="+mn-cs"/>
              </a:rPr>
              <a:t>GIỚI THIỆU SÁCH</a:t>
            </a:r>
            <a:endParaRPr kumimoji="0" lang="en-US" sz="3200" b="1" i="0" u="none" strike="noStrike" kern="1200" cap="none" spc="0" normalizeH="0" baseline="0" noProof="1">
              <a:solidFill>
                <a:srgbClr val="FF0000"/>
              </a:solidFill>
              <a:uFillTx/>
              <a:latin typeface="Times New Roman" panose="02020603050405020304" pitchFamily="18" charset="0"/>
              <a:ea typeface="+mn-ea"/>
              <a:cs typeface="+mn-cs"/>
            </a:endParaRPr>
          </a:p>
        </p:txBody>
      </p:sp>
      <p:sp>
        <p:nvSpPr>
          <p:cNvPr id="3" name="Content Placeholder 1"/>
          <p:cNvSpPr/>
          <p:nvPr/>
        </p:nvSpPr>
        <p:spPr>
          <a:xfrm>
            <a:off x="152400" y="2817813"/>
            <a:ext cx="6769100" cy="3054350"/>
          </a:xfrm>
          <a:prstGeom prst="rect">
            <a:avLst/>
          </a:prstGeom>
          <a:no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fontAlgn="base">
              <a:buNone/>
            </a:pPr>
            <a:r>
              <a:rPr lang="en-US" sz="4800" b="1" strike="noStrike" noProof="1">
                <a:solidFill>
                  <a:srgbClr val="0070C0"/>
                </a:solidFill>
                <a:uFillTx/>
                <a:latin typeface="Times New Roman" panose="02020603050405020304" pitchFamily="18" charset="0"/>
                <a:ea typeface="+mn-ea"/>
                <a:cs typeface="+mn-cs"/>
              </a:rPr>
              <a:t>MỪNG NGÀY </a:t>
            </a:r>
            <a:endParaRPr lang="en-US" sz="4800" b="1" strike="noStrike" noProof="1">
              <a:solidFill>
                <a:srgbClr val="0070C0"/>
              </a:solidFill>
              <a:uFillTx/>
              <a:latin typeface="Times New Roman" panose="02020603050405020304" pitchFamily="18" charset="0"/>
            </a:endParaRPr>
          </a:p>
          <a:p>
            <a:pPr marL="0" indent="0" algn="ctr" fontAlgn="base">
              <a:buNone/>
            </a:pPr>
            <a:r>
              <a:rPr lang="en-US" sz="4800" b="1" strike="noStrike" noProof="1">
                <a:solidFill>
                  <a:srgbClr val="0070C0"/>
                </a:solidFill>
                <a:uFillTx/>
                <a:latin typeface="Times New Roman" panose="02020603050405020304" pitchFamily="18" charset="0"/>
                <a:ea typeface="+mn-ea"/>
                <a:cs typeface="+mn-cs"/>
              </a:rPr>
              <a:t>PHỤ NỮ VIỆT NAM</a:t>
            </a:r>
            <a:endParaRPr lang="en-US" sz="4800" b="1" strike="noStrike" noProof="1">
              <a:solidFill>
                <a:srgbClr val="0070C0"/>
              </a:solidFill>
              <a:uFillTx/>
              <a:latin typeface="Times New Roman" panose="02020603050405020304" pitchFamily="18" charset="0"/>
            </a:endParaRPr>
          </a:p>
          <a:p>
            <a:pPr marL="0" indent="0" algn="ctr" fontAlgn="base">
              <a:buNone/>
            </a:pPr>
            <a:r>
              <a:rPr lang="en-US" sz="4800" b="1" strike="noStrike" noProof="1">
                <a:solidFill>
                  <a:srgbClr val="0070C0"/>
                </a:solidFill>
                <a:uFillTx/>
                <a:latin typeface="Times New Roman" panose="02020603050405020304" pitchFamily="18" charset="0"/>
                <a:ea typeface="+mn-ea"/>
                <a:cs typeface="+mn-cs"/>
              </a:rPr>
              <a:t>20/10</a:t>
            </a:r>
            <a:endParaRPr lang="en-US" sz="4800" b="1" strike="noStrike" noProof="1">
              <a:solidFill>
                <a:srgbClr val="0070C0"/>
              </a:solidFill>
              <a:uFillTx/>
              <a:latin typeface="Times New Roman" panose="02020603050405020304" pitchFamily="18" charset="0"/>
            </a:endParaRPr>
          </a:p>
        </p:txBody>
      </p:sp>
      <p:sp>
        <p:nvSpPr>
          <p:cNvPr id="4" name="Content Placeholder 1"/>
          <p:cNvSpPr/>
          <p:nvPr/>
        </p:nvSpPr>
        <p:spPr>
          <a:xfrm>
            <a:off x="381000" y="531813"/>
            <a:ext cx="4038600" cy="579438"/>
          </a:xfrm>
          <a:prstGeom prst="rect">
            <a:avLst/>
          </a:prstGeom>
          <a:noFill/>
          <a:ln w="9525">
            <a:noFill/>
          </a:ln>
        </p:spPr>
        <p:txBody>
          <a:bodyPr anchor="t" anchorCtr="0"/>
          <a:lstStyle>
            <a:lvl1pPr marL="342900" indent="-3429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2000" b="1" i="0" u="none" strike="noStrike" kern="1200" cap="none" spc="0" normalizeH="0" baseline="0" noProof="1">
                <a:solidFill>
                  <a:srgbClr val="0070C0"/>
                </a:solidFill>
                <a:uFillTx/>
                <a:latin typeface="Times New Roman" panose="02020603050405020304" pitchFamily="18" charset="0"/>
                <a:ea typeface="+mn-ea"/>
                <a:cs typeface="+mn-cs"/>
              </a:rPr>
              <a:t>Thư viện trường THCS Minh Đức</a:t>
            </a:r>
            <a:endParaRPr kumimoji="0" lang="en-US" sz="2000" b="1" i="0" u="none" strike="noStrike" kern="1200" cap="none" spc="0" normalizeH="0" baseline="0" noProof="1">
              <a:solidFill>
                <a:srgbClr val="0070C0"/>
              </a:solidFill>
              <a:uFillTx/>
              <a:latin typeface="Times New Roman" panose="02020603050405020304" pitchFamily="18" charset="0"/>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sp>
        <p:nvSpPr>
          <p:cNvPr id="5122" name="Content Placeholder 2"/>
          <p:cNvSpPr>
            <a:spLocks noGrp="1"/>
          </p:cNvSpPr>
          <p:nvPr>
            <p:ph idx="1"/>
          </p:nvPr>
        </p:nvSpPr>
        <p:spPr>
          <a:xfrm>
            <a:off x="457200" y="228600"/>
            <a:ext cx="8229600" cy="6291263"/>
          </a:xfrm>
          <a:ln/>
        </p:spPr>
        <p:txBody>
          <a:bodyPr vert="horz" wrap="square" lIns="91440" tIns="45720" rIns="91440" bIns="45720" anchor="t" anchorCtr="0"/>
          <a:p>
            <a:pPr marL="0" indent="0" algn="ctr" eaLnBrk="1" hangingPunct="1">
              <a:buNone/>
            </a:pPr>
            <a:endParaRPr lang="en-US" altLang="zh-CN" sz="1600" dirty="0">
              <a:latin typeface="Times New Roman" panose="02020603050405020304" pitchFamily="18" charset="0"/>
            </a:endParaRPr>
          </a:p>
          <a:p>
            <a:pPr marL="0" indent="0" algn="ctr" eaLnBrk="1" hangingPunct="1">
              <a:buNone/>
            </a:pPr>
            <a:r>
              <a:rPr lang="en-US" altLang="zh-CN" sz="2000" b="1" dirty="0">
                <a:solidFill>
                  <a:srgbClr val="FF0000"/>
                </a:solidFill>
                <a:latin typeface="Times New Roman" panose="02020603050405020304" pitchFamily="18" charset="0"/>
              </a:rPr>
              <a:t>LỊCH SỬ RA ĐỜI NGÀY PHỤ NỮ VIỆT NAM 20/10</a:t>
            </a:r>
            <a:endParaRPr lang="en-US" altLang="zh-CN" sz="2000" b="1" dirty="0">
              <a:solidFill>
                <a:srgbClr val="FF0000"/>
              </a:solidFill>
              <a:latin typeface="Times New Roman" panose="02020603050405020304" pitchFamily="18" charset="0"/>
            </a:endParaRPr>
          </a:p>
          <a:p>
            <a:pPr marL="0" indent="0" algn="just" eaLnBrk="1" hangingPunct="1">
              <a:buNone/>
            </a:pPr>
            <a:endParaRPr lang="en-US" altLang="zh-CN" sz="1600" dirty="0">
              <a:latin typeface="Times New Roman" panose="02020603050405020304" pitchFamily="18" charset="0"/>
            </a:endParaRPr>
          </a:p>
          <a:p>
            <a:pPr marL="0" indent="0" algn="just" eaLnBrk="1" hangingPunct="1">
              <a:buNone/>
            </a:pPr>
            <a:r>
              <a:rPr lang="en-US" altLang="zh-CN" sz="1600" dirty="0">
                <a:latin typeface="Times New Roman" panose="02020603050405020304" pitchFamily="18" charset="0"/>
              </a:rPr>
              <a:t>Từ năm 1927 những tổ chức quần chúng bắt đầu hình thành và thu hút đông đảo tầng lớp phụ nữ như: Công Hội Đỏ, Nông Hội Đỏ, các nhóm tương tế, tổ học nghề và các tổ chức có tính chất riêng của giới nữ như:</a:t>
            </a:r>
            <a:endParaRPr lang="en-US" altLang="zh-CN" sz="1600" dirty="0">
              <a:latin typeface="Times New Roman" panose="02020603050405020304" pitchFamily="18" charset="0"/>
            </a:endParaRPr>
          </a:p>
          <a:p>
            <a:pPr marL="0" indent="0" algn="just" eaLnBrk="1" hangingPunct="1">
              <a:buNone/>
            </a:pPr>
            <a:r>
              <a:rPr lang="en-US" altLang="zh-CN" sz="1600" dirty="0">
                <a:latin typeface="Times New Roman" panose="02020603050405020304" pitchFamily="18" charset="0"/>
              </a:rPr>
              <a:t>- Năm 1927 nhóm các chị Nguyễn Thị Lưu, Nguyễn Thị Minh Lãng, Nguyễn Thị Thủy là ba chị em ở làng Phật Tích (Bắc Ninh) tham gia Thanh niên Cách mạng đồng chí Hội, các chị tuyên truyền, xây dựng tổ học nghề đăng ten và học chữ.</a:t>
            </a:r>
            <a:endParaRPr lang="en-US" altLang="zh-CN" sz="1600" dirty="0">
              <a:latin typeface="Times New Roman" panose="02020603050405020304" pitchFamily="18" charset="0"/>
            </a:endParaRPr>
          </a:p>
          <a:p>
            <a:pPr marL="0" indent="0" algn="just" eaLnBrk="1" hangingPunct="1">
              <a:buNone/>
            </a:pPr>
            <a:r>
              <a:rPr lang="en-US" altLang="zh-CN" sz="1600" dirty="0">
                <a:latin typeface="Times New Roman" panose="02020603050405020304" pitchFamily="18" charset="0"/>
              </a:rPr>
              <a:t>- Nhóm chị Thái Thị Bôi có các chị Lê Trung Lương, Nguyễn Thị Hồng, Huỳnh Thuyên tham gia sinh hoạt ở trường nữ học Đồng Khánh.</a:t>
            </a:r>
            <a:endParaRPr lang="en-US" altLang="zh-CN" sz="1600" dirty="0">
              <a:latin typeface="Times New Roman" panose="02020603050405020304" pitchFamily="18" charset="0"/>
            </a:endParaRPr>
          </a:p>
          <a:p>
            <a:pPr marL="0" indent="0" algn="just" eaLnBrk="1" hangingPunct="1">
              <a:buNone/>
            </a:pPr>
            <a:r>
              <a:rPr lang="en-US" altLang="zh-CN" sz="1600" dirty="0">
                <a:latin typeface="Times New Roman" panose="02020603050405020304" pitchFamily="18" charset="0"/>
              </a:rPr>
              <a:t>- Năm 1928, nhóm chị Nguyễn Thị Minh Khai cùng Nguyễn Thị Phúc, Nguyễn Thị An tham gia sinh hoạt hội đỏ của Tân Việt. Nhóm này liên hệ với chị Xân, chị Thiu, chị Nhuận, chị Liên thành lập tờ Phụ nữ Giải phóng ở Vinh.</a:t>
            </a:r>
            <a:endParaRPr lang="en-US" altLang="zh-CN" sz="1600" dirty="0">
              <a:latin typeface="Times New Roman" panose="02020603050405020304" pitchFamily="18" charset="0"/>
            </a:endParaRPr>
          </a:p>
          <a:p>
            <a:pPr marL="0" indent="0" algn="just" eaLnBrk="1" hangingPunct="1">
              <a:buNone/>
            </a:pPr>
            <a:r>
              <a:rPr lang="en-US" altLang="zh-CN" sz="1600" dirty="0">
                <a:latin typeface="Times New Roman" panose="02020603050405020304" pitchFamily="18" charset="0"/>
              </a:rPr>
              <a:t>- Ngày 3/2/1930, Đảng Cộng sản Đông Dương thành lập. Cương lĩnh đầu tiên của Đảng đã ghi: “Nam nữ bình quyền”. Đảng sớm nhận rõ, phụ nữ là lực lượng quan trọng của cách mạng và đề ra nhiệm vụ: Đảng phải giải phóng phụ nữ, gắn liền giải phóng dân tộc, giải phóng giai cấp với giải phóng phụ nữ. Đảng đặt ra: Phụ nữ phải tham gia các đoàn thể cách mạng (công hội, nông hội) và thành lập tổ chức riêng cho phụ nữ để lôi cuốn các tầng lớp phụ nữ tham gia cách mạng.</a:t>
            </a:r>
            <a:endParaRPr lang="en-US" altLang="zh-CN" sz="1600" dirty="0">
              <a:latin typeface="Times New Roman" panose="02020603050405020304" pitchFamily="18" charset="0"/>
            </a:endParaRPr>
          </a:p>
          <a:p>
            <a:pPr marL="0" indent="0" algn="just" eaLnBrk="1" hangingPunct="1">
              <a:buNone/>
            </a:pPr>
            <a:r>
              <a:rPr lang="en-US" altLang="zh-CN" sz="1600" dirty="0">
                <a:latin typeface="Times New Roman" panose="02020603050405020304" pitchFamily="18" charset="0"/>
              </a:rPr>
              <a:t>- Chính vì vậy, vào ngày 20 tháng 10 năm 1930, Hội Phụ nữ phản đế Việt Nam (nay đổi tên là Hội Phụ nữ Việt Nam) chính thức được thành lập, để đánh dấu sự kiện này, Đảng Cộng sản Việt Nam đã quyết định chọn ngày 20 tháng 10 hằng năm làm ngày truyền thống của tổ chức này, đồng thời cũng xem đây là ngày kỷ niệm và tôn vinh phụ nữ Việt Nam, lấy tên là "Ngày phụ nữ Việt Nam".</a:t>
            </a:r>
            <a:endParaRPr lang="en-US" altLang="zh-CN" sz="1600" dirty="0">
              <a:latin typeface="Times New Roman" panose="02020603050405020304" pitchFamily="18" charset="0"/>
            </a:endParaRPr>
          </a:p>
          <a:p>
            <a:pPr marL="0" indent="0" algn="just" eaLnBrk="1" hangingPunct="1">
              <a:buNone/>
            </a:pPr>
            <a:endParaRPr lang="en-US" altLang="zh-CN" sz="16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sp>
        <p:nvSpPr>
          <p:cNvPr id="3" name="Title 2"/>
          <p:cNvSpPr>
            <a:spLocks noGrp="1"/>
          </p:cNvSpPr>
          <p:nvPr>
            <p:ph type="title"/>
          </p:nvPr>
        </p:nvSpPr>
        <p:spPr/>
        <p:txBody>
          <a:bodyPr/>
          <a:p>
            <a:pPr marL="0" marR="0" indent="0" algn="just" defTabSz="914400" rtl="0" eaLnBrk="0" fontAlgn="base" latinLnBrk="0" hangingPunct="0">
              <a:lnSpc>
                <a:spcPct val="100000"/>
              </a:lnSpc>
              <a:spcBef>
                <a:spcPct val="0"/>
              </a:spcBef>
              <a:spcAft>
                <a:spcPct val="0"/>
              </a:spcAft>
              <a:buClrTx/>
              <a:buSzTx/>
              <a:buFontTx/>
              <a:buNone/>
            </a:pPr>
            <a:r>
              <a:rPr kumimoji="0" lang="en-US" sz="2000" b="0" i="0" u="none" strike="noStrike" kern="1200" cap="none" spc="0" normalizeH="0" baseline="0" noProof="1">
                <a:solidFill>
                  <a:schemeClr val="tx1"/>
                </a:solidFill>
                <a:uFillTx/>
                <a:latin typeface="Times New Roman" panose="02020603050405020304" pitchFamily="18" charset="0"/>
                <a:ea typeface="+mj-ea"/>
                <a:cs typeface="+mj-cs"/>
              </a:rPr>
              <a:t>       </a:t>
            </a:r>
            <a:endParaRPr kumimoji="0" lang="en-US" sz="2000" b="0" i="0" u="none" strike="noStrike" kern="1200" cap="none" spc="0" normalizeH="0" baseline="0" noProof="1">
              <a:solidFill>
                <a:schemeClr val="tx1"/>
              </a:solidFill>
              <a:uFillTx/>
              <a:latin typeface="Times New Roman" panose="02020603050405020304" pitchFamily="18" charset="0"/>
              <a:ea typeface="+mj-ea"/>
              <a:cs typeface="+mj-cs"/>
            </a:endParaRPr>
          </a:p>
        </p:txBody>
      </p:sp>
      <p:sp>
        <p:nvSpPr>
          <p:cNvPr id="9" name="Content Placeholder 8"/>
          <p:cNvSpPr/>
          <p:nvPr>
            <p:ph sz="half" idx="1"/>
          </p:nvPr>
        </p:nvSpPr>
        <p:spPr>
          <a:xfrm>
            <a:off x="609600" y="509588"/>
            <a:ext cx="4283075" cy="5973763"/>
          </a:xfrm>
        </p:spPr>
        <p:txBody>
          <a:bodyPr/>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2000" b="0" i="0" u="none" strike="noStrike" kern="1200" cap="none" spc="0" normalizeH="0" baseline="0" noProof="1">
                <a:solidFill>
                  <a:schemeClr val="tx1"/>
                </a:solidFill>
                <a:uFillTx/>
                <a:latin typeface="Times New Roman" panose="02020603050405020304" pitchFamily="18" charset="0"/>
                <a:ea typeface="+mn-ea"/>
                <a:cs typeface="+mn-cs"/>
              </a:rPr>
              <a:t>    </a:t>
            </a:r>
            <a:r>
              <a:rPr kumimoji="0" lang="en-US" sz="2000" b="1" i="0" u="none" strike="noStrike" kern="1200" cap="none" spc="0" normalizeH="0" baseline="0" noProof="1">
                <a:solidFill>
                  <a:schemeClr val="tx1"/>
                </a:solidFill>
                <a:uFillTx/>
                <a:latin typeface="Times New Roman" panose="02020603050405020304" pitchFamily="18" charset="0"/>
                <a:ea typeface="+mn-ea"/>
                <a:cs typeface="+mn-cs"/>
              </a:rPr>
              <a:t> </a:t>
            </a:r>
            <a:r>
              <a:rPr kumimoji="0" lang="en-US" sz="2000" b="1" i="0" u="none" strike="noStrike" kern="1200" cap="none" spc="0" normalizeH="0" baseline="0" noProof="1">
                <a:solidFill>
                  <a:srgbClr val="FF0000"/>
                </a:solidFill>
                <a:uFillTx/>
                <a:latin typeface="Times New Roman" panose="02020603050405020304" pitchFamily="18" charset="0"/>
                <a:ea typeface="+mn-ea"/>
                <a:cs typeface="+mn-cs"/>
              </a:rPr>
              <a:t>NGƯỜI MẸ CẦM SÚNG</a:t>
            </a:r>
            <a:endParaRPr kumimoji="0" lang="en-US" sz="2000" b="0" i="0" u="none" strike="noStrike" kern="1200" cap="none" spc="0" normalizeH="0" baseline="0" noProof="1">
              <a:solidFill>
                <a:schemeClr val="tx1"/>
              </a:solidFill>
              <a:uFillTx/>
              <a:latin typeface="Times New Roman" panose="02020603050405020304" pitchFamily="18" charset="0"/>
              <a:ea typeface="+mn-ea"/>
              <a:cs typeface="+mn-cs"/>
            </a:endParaRPr>
          </a:p>
          <a:p>
            <a:pPr marL="0" marR="0" indent="0" algn="ctr"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2000" b="0" i="0" u="none" strike="noStrike" kern="1200" cap="none" spc="0" normalizeH="0" baseline="0" noProof="1">
                <a:solidFill>
                  <a:schemeClr val="tx1"/>
                </a:solidFill>
                <a:uFillTx/>
                <a:latin typeface="Times New Roman" panose="02020603050405020304" pitchFamily="18" charset="0"/>
                <a:ea typeface="+mn-ea"/>
                <a:cs typeface="+mn-cs"/>
              </a:rPr>
              <a:t>Tác giả: Nguyễn Thi</a:t>
            </a:r>
            <a:endParaRPr kumimoji="0" lang="en-US" sz="2000" b="0" i="0" u="none" strike="noStrike" kern="1200" cap="none" spc="0" normalizeH="0" baseline="0" noProof="1">
              <a:solidFill>
                <a:schemeClr val="tx1"/>
              </a:solidFill>
              <a:uFillTx/>
              <a:latin typeface="Times New Roman" panose="02020603050405020304" pitchFamily="18" charset="0"/>
              <a:ea typeface="+mn-ea"/>
              <a:cs typeface="+mn-cs"/>
            </a:endParaRPr>
          </a:p>
          <a:p>
            <a:pPr marL="0" marR="0" indent="0" algn="just"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2000" b="0" i="0" u="none" strike="noStrike" kern="1200" cap="none" spc="0" normalizeH="0" baseline="0" noProof="1">
                <a:solidFill>
                  <a:schemeClr val="tx1"/>
                </a:solidFill>
                <a:uFillTx/>
                <a:latin typeface="Times New Roman" panose="02020603050405020304" pitchFamily="18" charset="0"/>
                <a:ea typeface="+mn-ea"/>
                <a:cs typeface="+mn-cs"/>
              </a:rPr>
              <a:t>     Truyện viết về cuộc đời và gương chiến đấu của chị Nguyễn Thị Út Tịch, anh hùng lực lượng vũ trang tỉnh Trà Vinh trong kháng chiến chống Mỹ. Từ một cô bé nghèo đi ở đợ, chị đã được cách mạng giác ngộ và trưởng thành, trở thành một chiến sĩ du kích dày dạn kinh nghiệm cùng đồng đội liên tiếp lập nhiều chiến công. Lý tưởng cách mạng cũng như quyết tâm diệt ngoại xâm của người mẹ năm con cầm súng này được thể hiện qua câu nói giản dị mà khẳng khái: “Còn cái lai quần cũng đánh”.</a:t>
            </a:r>
            <a:endParaRPr kumimoji="0" lang="en-US" sz="2000" b="0" i="0" u="none" strike="noStrike" kern="1200" cap="none" spc="0" normalizeH="0" baseline="0" noProof="1">
              <a:solidFill>
                <a:schemeClr val="tx1"/>
              </a:solidFill>
              <a:uFillTx/>
              <a:latin typeface="Times New Roman" panose="02020603050405020304" pitchFamily="18" charset="0"/>
              <a:ea typeface="+mn-ea"/>
              <a:cs typeface="+mn-cs"/>
            </a:endParaRPr>
          </a:p>
          <a:p>
            <a:pPr marL="0" marR="0" indent="0" algn="just"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en-US" sz="2000" b="0" i="0" u="none" strike="noStrike" kern="1200" cap="none" spc="0" normalizeH="0" baseline="0" noProof="1">
              <a:solidFill>
                <a:schemeClr val="tx1"/>
              </a:solidFill>
              <a:uFillTx/>
              <a:latin typeface="Times New Roman" panose="02020603050405020304" pitchFamily="18" charset="0"/>
              <a:ea typeface="+mn-ea"/>
              <a:cs typeface="+mn-cs"/>
            </a:endParaRPr>
          </a:p>
          <a:p>
            <a:pPr marL="0" marR="0" indent="0" algn="just"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2000" b="0" i="0" u="none" strike="noStrike" kern="1200" cap="none" spc="0" normalizeH="0" baseline="0" noProof="1">
                <a:solidFill>
                  <a:srgbClr val="FF0000"/>
                </a:solidFill>
                <a:uFillTx/>
                <a:latin typeface="Times New Roman" panose="02020603050405020304" pitchFamily="18" charset="0"/>
                <a:ea typeface="+mn-ea"/>
                <a:cs typeface="+mn-cs"/>
              </a:rPr>
              <a:t>Link sách nói</a:t>
            </a:r>
            <a:endParaRPr kumimoji="0" lang="en-US" sz="2000" b="0" i="0" u="none" strike="noStrike" kern="1200" cap="none" spc="0" normalizeH="0" baseline="0" noProof="1">
              <a:solidFill>
                <a:srgbClr val="FF0000"/>
              </a:solidFill>
              <a:uFillTx/>
              <a:latin typeface="Times New Roman" panose="02020603050405020304" pitchFamily="18" charset="0"/>
              <a:ea typeface="+mn-ea"/>
              <a:cs typeface="+mn-cs"/>
            </a:endParaRPr>
          </a:p>
          <a:p>
            <a:pPr marL="0" marR="0" indent="0" algn="just"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sz="2000" b="0" i="0" u="none" strike="noStrike" kern="1200" cap="none" spc="0" normalizeH="0" baseline="0" noProof="1">
                <a:solidFill>
                  <a:schemeClr val="tx1"/>
                </a:solidFill>
                <a:uFillTx/>
                <a:latin typeface="Times New Roman" panose="02020603050405020304" pitchFamily="18" charset="0"/>
                <a:ea typeface="+mn-ea"/>
                <a:cs typeface="+mn-cs"/>
              </a:rPr>
              <a:t>https://hemradio.com</a:t>
            </a:r>
            <a:endParaRPr kumimoji="0" lang="en-US" sz="2000" b="0" i="0" u="none" strike="noStrike" kern="1200" cap="none" spc="0" normalizeH="0" baseline="0" noProof="1">
              <a:solidFill>
                <a:schemeClr val="tx1"/>
              </a:solidFill>
              <a:uFillTx/>
              <a:latin typeface="Times New Roman" panose="02020603050405020304" pitchFamily="18" charset="0"/>
              <a:ea typeface="+mn-ea"/>
              <a:cs typeface="+mn-cs"/>
            </a:endParaRPr>
          </a:p>
        </p:txBody>
      </p:sp>
      <p:pic>
        <p:nvPicPr>
          <p:cNvPr id="6148" name="Content Placeholder 11" descr="nguoi me cam sung"/>
          <p:cNvPicPr>
            <a:picLocks noGrp="1" noChangeAspect="1"/>
          </p:cNvPicPr>
          <p:nvPr>
            <p:ph sz="half" idx="2"/>
          </p:nvPr>
        </p:nvPicPr>
        <p:blipFill>
          <a:blip r:embed="rId1"/>
          <a:stretch>
            <a:fillRect/>
          </a:stretch>
        </p:blipFill>
        <p:spPr>
          <a:xfrm>
            <a:off x="5354638" y="762000"/>
            <a:ext cx="2981325" cy="5010150"/>
          </a:xfrm>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sp>
        <p:nvSpPr>
          <p:cNvPr id="3" name="Title 2"/>
          <p:cNvSpPr>
            <a:spLocks noGrp="1"/>
          </p:cNvSpPr>
          <p:nvPr>
            <p:ph type="title"/>
          </p:nvPr>
        </p:nvSpPr>
        <p:spPr>
          <a:xfrm>
            <a:off x="4343400" y="381000"/>
            <a:ext cx="4159250" cy="5775325"/>
          </a:xfrm>
        </p:spPr>
        <p:txBody>
          <a:bodyPr/>
          <a:p>
            <a:pPr marL="0" marR="0" indent="0" algn="l" defTabSz="914400" rtl="0" eaLnBrk="0" fontAlgn="base" latinLnBrk="0" hangingPunct="0">
              <a:lnSpc>
                <a:spcPct val="100000"/>
              </a:lnSpc>
              <a:spcBef>
                <a:spcPct val="0"/>
              </a:spcBef>
              <a:spcAft>
                <a:spcPct val="0"/>
              </a:spcAft>
              <a:buClrTx/>
              <a:buSzTx/>
              <a:buFontTx/>
              <a:buNone/>
            </a:pPr>
            <a:r>
              <a:rPr kumimoji="0" lang="en-US" sz="1800" b="1" i="0" u="none" strike="noStrike" kern="1200" cap="none" spc="0" normalizeH="0" baseline="0" noProof="1">
                <a:solidFill>
                  <a:srgbClr val="FF0000"/>
                </a:solidFill>
                <a:uFillTx/>
                <a:latin typeface="Times New Roman" panose="02020603050405020304" pitchFamily="18" charset="0"/>
                <a:ea typeface="+mj-ea"/>
                <a:cs typeface="+mj-cs"/>
              </a:rPr>
              <a:t>NHẬT KÝ ĐẶNG THÙY TRÂM </a:t>
            </a:r>
            <a:r>
              <a:rPr kumimoji="0" lang="en-US" sz="1800" b="0" i="0" u="none" strike="noStrike" kern="1200" cap="none" spc="0" normalizeH="0" baseline="0" noProof="1">
                <a:solidFill>
                  <a:schemeClr val="tx1"/>
                </a:solidFill>
                <a:uFillTx/>
                <a:latin typeface="Times New Roman" panose="02020603050405020304" pitchFamily="18" charset="0"/>
                <a:ea typeface="+mj-ea"/>
                <a:cs typeface="+mj-cs"/>
              </a:rPr>
              <a:t>là những ghi chép hàng ngày của một người nữ bác sĩ về cuộc sống của chị nơi chiến tuyến. Cuốn nhật kí là thế giới riêng của người trí thức nhạy cảm mà không yếu đuối, tha thiết với cuộc sống mà không hề sợ hãi trước những gian nan. Ở đó ta vẫn gặp những băn khoăn trăn trở trước tình yêu, trước cuộc sống phức tạp hàng ngày, những nỗi buồn, nỗi nhớ nhung, sự cô đơn của một người con gái, nhưng đồng thời chúng ta cũng thấy được một ý chí mãnh liệt, những lời nói tự động viên cảnh tỉnh, một lòng can đảm phi thường - những điều đã làm nên một thế hệ anh hùng.</a:t>
            </a:r>
            <a:br>
              <a:rPr lang="en-US" sz="1800">
                <a:solidFill>
                  <a:schemeClr val="tx1"/>
                </a:solidFill>
                <a:uFillTx/>
                <a:latin typeface="Times New Roman" panose="02020603050405020304" pitchFamily="18" charset="0"/>
              </a:rPr>
            </a:br>
            <a:br>
              <a:rPr lang="en-US" sz="2000">
                <a:solidFill>
                  <a:schemeClr val="tx1"/>
                </a:solidFill>
                <a:uFillTx/>
                <a:latin typeface="Times New Roman" panose="02020603050405020304" pitchFamily="18" charset="0"/>
              </a:rPr>
            </a:br>
            <a:r>
              <a:rPr kumimoji="0" lang="en-US" sz="2000" b="0" i="0" u="none" strike="noStrike" kern="1200" cap="none" spc="0" normalizeH="0" baseline="0" noProof="1">
                <a:solidFill>
                  <a:srgbClr val="FF0000"/>
                </a:solidFill>
                <a:uFillTx/>
                <a:latin typeface="Times New Roman" panose="02020603050405020304" pitchFamily="18" charset="0"/>
                <a:ea typeface="+mj-ea"/>
                <a:cs typeface="+mj-cs"/>
              </a:rPr>
              <a:t>Link đọc sách</a:t>
            </a:r>
            <a:br>
              <a:rPr lang="en-US" sz="2000">
                <a:solidFill>
                  <a:schemeClr val="accent6">
                    <a:lumMod val="75000"/>
                  </a:schemeClr>
                </a:solidFill>
                <a:uFillTx/>
                <a:latin typeface="Times New Roman" panose="02020603050405020304" pitchFamily="18" charset="0"/>
              </a:rPr>
            </a:br>
            <a:r>
              <a:rPr kumimoji="0" lang="en-US" sz="2000" b="0" i="0" u="none" strike="noStrike" kern="1200" cap="none" spc="0" normalizeH="0" baseline="0" noProof="1">
                <a:solidFill>
                  <a:schemeClr val="tx1"/>
                </a:solidFill>
                <a:uFillTx/>
                <a:latin typeface="Times New Roman" panose="02020603050405020304" pitchFamily="18" charset="0"/>
                <a:ea typeface="+mj-ea"/>
                <a:cs typeface="+mj-cs"/>
              </a:rPr>
              <a:t>https://gacsach.com</a:t>
            </a:r>
            <a:endParaRPr kumimoji="0" lang="en-US" sz="2000" b="0" i="0" u="none" strike="noStrike" kern="1200" cap="none" spc="0" normalizeH="0" baseline="0" noProof="1">
              <a:solidFill>
                <a:schemeClr val="tx1"/>
              </a:solidFill>
              <a:uFillTx/>
              <a:latin typeface="Times New Roman" panose="02020603050405020304" pitchFamily="18" charset="0"/>
              <a:ea typeface="+mj-ea"/>
              <a:cs typeface="+mj-cs"/>
            </a:endParaRPr>
          </a:p>
        </p:txBody>
      </p:sp>
      <p:pic>
        <p:nvPicPr>
          <p:cNvPr id="7171" name="Content Placeholder 1073742850" descr="DSC03043"/>
          <p:cNvPicPr>
            <a:picLocks noGrp="1" noChangeAspect="1"/>
          </p:cNvPicPr>
          <p:nvPr>
            <p:ph idx="1"/>
          </p:nvPr>
        </p:nvPicPr>
        <p:blipFill>
          <a:blip r:embed="rId1"/>
          <a:stretch>
            <a:fillRect/>
          </a:stretch>
        </p:blipFill>
        <p:spPr>
          <a:xfrm>
            <a:off x="568325" y="914400"/>
            <a:ext cx="3394075" cy="4525963"/>
          </a:xfrm>
          <a:ln w="3175">
            <a:solidFill>
              <a:srgbClr val="000000"/>
            </a:solidFill>
            <a:miter/>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66FF">
            <a:alpha val="14902"/>
          </a:srgbClr>
        </a:solidFill>
        <a:effectLst/>
      </p:bgPr>
    </p:bg>
    <p:spTree>
      <p:nvGrpSpPr>
        <p:cNvPr id="1" name=""/>
        <p:cNvGrpSpPr/>
        <p:nvPr/>
      </p:nvGrpSpPr>
      <p:grpSpPr/>
      <p:pic>
        <p:nvPicPr>
          <p:cNvPr id="8194" name="Content Placeholder 5" descr="mau hong 3"/>
          <p:cNvPicPr>
            <a:picLocks noGrp="1" noChangeAspect="1"/>
          </p:cNvPicPr>
          <p:nvPr>
            <p:ph idx="1"/>
          </p:nvPr>
        </p:nvPicPr>
        <p:blipFill>
          <a:blip r:embed="rId1"/>
          <a:stretch>
            <a:fillRect/>
          </a:stretch>
        </p:blipFill>
        <p:spPr>
          <a:xfrm>
            <a:off x="-76200" y="0"/>
            <a:ext cx="9244013" cy="6934200"/>
          </a:xfrm>
          <a:ln/>
        </p:spPr>
      </p:pic>
      <p:sp>
        <p:nvSpPr>
          <p:cNvPr id="4" name="Title 3"/>
          <p:cNvSpPr/>
          <p:nvPr>
            <p:ph type="title"/>
          </p:nvPr>
        </p:nvSpPr>
        <p:spPr>
          <a:xfrm>
            <a:off x="457200" y="1281113"/>
            <a:ext cx="8229600" cy="3216275"/>
          </a:xfrm>
        </p:spPr>
        <p:txBody>
          <a:bodyPr/>
          <a:p>
            <a:pPr marL="0" marR="0" indent="0" algn="ctr" defTabSz="914400" rtl="0" eaLnBrk="0" fontAlgn="base" latinLnBrk="0" hangingPunct="0">
              <a:lnSpc>
                <a:spcPct val="100000"/>
              </a:lnSpc>
              <a:spcBef>
                <a:spcPct val="0"/>
              </a:spcBef>
              <a:spcAft>
                <a:spcPct val="0"/>
              </a:spcAft>
              <a:buClrTx/>
              <a:buSzTx/>
              <a:buFontTx/>
              <a:buNone/>
            </a:pPr>
            <a:br>
              <a:rPr lang="en-US" sz="3200">
                <a:solidFill>
                  <a:schemeClr val="tx1"/>
                </a:solidFill>
                <a:uFillTx/>
                <a:latin typeface="Times New Roman" panose="02020603050405020304" pitchFamily="18" charset="0"/>
              </a:rPr>
            </a:b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Thư viện trường THCS Minh Đức </a:t>
            </a:r>
            <a:br>
              <a:rPr lang="en-US" sz="3200">
                <a:solidFill>
                  <a:srgbClr val="FF33CC"/>
                </a:solidFill>
                <a:uFillTx/>
                <a:latin typeface="Times New Roman" panose="02020603050405020304" pitchFamily="18" charset="0"/>
              </a:rPr>
            </a:b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cảm ơn quý thầy cô và các em học sinh</a:t>
            </a:r>
            <a:br>
              <a:rPr lang="en-US" sz="3200">
                <a:solidFill>
                  <a:srgbClr val="FF33CC"/>
                </a:solidFill>
                <a:uFillTx/>
                <a:latin typeface="Times New Roman" panose="02020603050405020304" pitchFamily="18" charset="0"/>
              </a:rPr>
            </a:b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Chúc quý thầy cô và </a:t>
            </a: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sym typeface="+mn-ea"/>
              </a:rPr>
              <a:t>các em học sinh</a:t>
            </a: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 </a:t>
            </a:r>
            <a:br>
              <a:rPr lang="en-US" sz="3200">
                <a:solidFill>
                  <a:srgbClr val="FF33CC"/>
                </a:solidFill>
                <a:uFillTx/>
                <a:latin typeface="Times New Roman" panose="02020603050405020304" pitchFamily="18" charset="0"/>
              </a:rPr>
            </a:br>
            <a:r>
              <a:rPr kumimoji="0" lang="en-US" sz="3200" b="0" i="0" u="none" strike="noStrike" kern="1200" cap="none" spc="0" normalizeH="0" baseline="0" noProof="1">
                <a:solidFill>
                  <a:srgbClr val="FF33CC"/>
                </a:solidFill>
                <a:uFillTx/>
                <a:latin typeface="Times New Roman" panose="02020603050405020304" pitchFamily="18" charset="0"/>
                <a:ea typeface="+mj-ea"/>
                <a:cs typeface="+mj-cs"/>
              </a:rPr>
              <a:t>nhiều sức khỏe</a:t>
            </a:r>
            <a:endParaRPr kumimoji="0" lang="en-US" sz="3200" b="0" i="0" u="none" strike="noStrike" kern="1200" cap="none" spc="0" normalizeH="0" baseline="0" noProof="1">
              <a:solidFill>
                <a:srgbClr val="FF33CC"/>
              </a:solidFill>
              <a:uFillTx/>
              <a:latin typeface="Times New Roman" panose="02020603050405020304" pitchFamily="18" charset="0"/>
              <a:ea typeface="+mj-ea"/>
              <a:cs typeface="+mj-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3028</Words>
  <Application>WPS Presentation</Application>
  <PresentationFormat/>
  <Paragraphs>31</Paragraphs>
  <Slides>5</Slides>
  <Notes>1</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5</vt:i4>
      </vt:variant>
    </vt:vector>
  </HeadingPairs>
  <TitlesOfParts>
    <vt:vector size="14" baseType="lpstr">
      <vt:lpstr>Arial</vt:lpstr>
      <vt:lpstr>SimSun</vt:lpstr>
      <vt:lpstr>Wingdings</vt:lpstr>
      <vt:lpstr>Calibri</vt:lpstr>
      <vt:lpstr>Times New Roman</vt:lpstr>
      <vt:lpstr>Microsoft YaHei</vt:lpstr>
      <vt:lpstr>Arial Unicode MS</vt:lpstr>
      <vt:lpstr>Office Theme</vt:lpstr>
      <vt:lpstr>1_Office Theme</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PC</cp:lastModifiedBy>
  <cp:revision>27</cp:revision>
  <dcterms:created xsi:type="dcterms:W3CDTF">2018-11-05T08:53:42Z</dcterms:created>
  <dcterms:modified xsi:type="dcterms:W3CDTF">2021-09-05T09:37:17Z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1033-11.2.0.10265</vt:lpwstr>
  </property>
  <property fmtid="{D5CDD505-2E9C-101B-9397-08002B2CF9AE}" pid="3" name="ICV">
    <vt:lpwstr>72FE0AF180C94379A3DEDB2BD1164B42</vt:lpwstr>
  </property>
</Properties>
</file>