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4.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5.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6.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7.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6.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7.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8.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9.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0.xml" ContentType="application/vnd.openxmlformats-officedocument.presentationml.notesSlide+xml"/>
  <Override PartName="/ppt/tags/tag32.xml" ContentType="application/vnd.openxmlformats-officedocument.presentationml.tags+xml"/>
  <Override PartName="/ppt/notesSlides/notesSlide11.xml" ContentType="application/vnd.openxmlformats-officedocument.presentationml.notesSlide+xml"/>
  <Override PartName="/ppt/tags/tag33.xml" ContentType="application/vnd.openxmlformats-officedocument.presentationml.tags+xml"/>
  <Override PartName="/ppt/notesSlides/notesSlide12.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3.xml" ContentType="application/vnd.openxmlformats-officedocument.presentationml.notesSlide+xml"/>
  <Override PartName="/ppt/tags/tag38.xml" ContentType="application/vnd.openxmlformats-officedocument.presentationml.tags+xml"/>
  <Override PartName="/ppt/notesSlides/notesSlide14.xml" ContentType="application/vnd.openxmlformats-officedocument.presentationml.notesSlide+xml"/>
  <Override PartName="/ppt/tags/tag39.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40.xml" ContentType="application/vnd.openxmlformats-officedocument.presentationml.tags+xml"/>
  <Override PartName="/ppt/notesSlides/notesSlide17.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18.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19.xml" ContentType="application/vnd.openxmlformats-officedocument.presentationml.notesSlide+xml"/>
  <Override PartName="/ppt/tags/tag47.xml" ContentType="application/vnd.openxmlformats-officedocument.presentationml.tags+xml"/>
  <Override PartName="/ppt/notesSlides/notesSlide20.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21.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22.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23.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24.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25.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84" r:id="rId2"/>
    <p:sldMasterId id="2147483697" r:id="rId3"/>
    <p:sldMasterId id="2147483710" r:id="rId4"/>
    <p:sldMasterId id="2147483723" r:id="rId5"/>
    <p:sldMasterId id="2147483736" r:id="rId6"/>
    <p:sldMasterId id="2147483749" r:id="rId7"/>
    <p:sldMasterId id="2147483762" r:id="rId8"/>
    <p:sldMasterId id="2147483775" r:id="rId9"/>
    <p:sldMasterId id="2147483787" r:id="rId10"/>
    <p:sldMasterId id="2147483799" r:id="rId11"/>
    <p:sldMasterId id="2147483811" r:id="rId12"/>
    <p:sldMasterId id="2147483823" r:id="rId13"/>
    <p:sldMasterId id="2147483835" r:id="rId14"/>
    <p:sldMasterId id="2147483847" r:id="rId15"/>
    <p:sldMasterId id="2147483859" r:id="rId16"/>
    <p:sldMasterId id="2147483871" r:id="rId17"/>
    <p:sldMasterId id="2147483883" r:id="rId18"/>
  </p:sldMasterIdLst>
  <p:notesMasterIdLst>
    <p:notesMasterId r:id="rId67"/>
  </p:notesMasterIdLst>
  <p:sldIdLst>
    <p:sldId id="290" r:id="rId19"/>
    <p:sldId id="291" r:id="rId20"/>
    <p:sldId id="298" r:id="rId21"/>
    <p:sldId id="292" r:id="rId22"/>
    <p:sldId id="293" r:id="rId23"/>
    <p:sldId id="294" r:id="rId24"/>
    <p:sldId id="295" r:id="rId25"/>
    <p:sldId id="296" r:id="rId26"/>
    <p:sldId id="297" r:id="rId27"/>
    <p:sldId id="299" r:id="rId28"/>
    <p:sldId id="300" r:id="rId29"/>
    <p:sldId id="303" r:id="rId30"/>
    <p:sldId id="301" r:id="rId31"/>
    <p:sldId id="304" r:id="rId32"/>
    <p:sldId id="305" r:id="rId33"/>
    <p:sldId id="307" r:id="rId34"/>
    <p:sldId id="308" r:id="rId35"/>
    <p:sldId id="309" r:id="rId36"/>
    <p:sldId id="310" r:id="rId37"/>
    <p:sldId id="288" r:id="rId38"/>
    <p:sldId id="314" r:id="rId39"/>
    <p:sldId id="316" r:id="rId40"/>
    <p:sldId id="317" r:id="rId41"/>
    <p:sldId id="312" r:id="rId42"/>
    <p:sldId id="318" r:id="rId43"/>
    <p:sldId id="313" r:id="rId44"/>
    <p:sldId id="319" r:id="rId45"/>
    <p:sldId id="320" r:id="rId46"/>
    <p:sldId id="321" r:id="rId47"/>
    <p:sldId id="323" r:id="rId48"/>
    <p:sldId id="324" r:id="rId49"/>
    <p:sldId id="325" r:id="rId50"/>
    <p:sldId id="339" r:id="rId51"/>
    <p:sldId id="328" r:id="rId52"/>
    <p:sldId id="329" r:id="rId53"/>
    <p:sldId id="330" r:id="rId54"/>
    <p:sldId id="331" r:id="rId55"/>
    <p:sldId id="332" r:id="rId56"/>
    <p:sldId id="333" r:id="rId57"/>
    <p:sldId id="334" r:id="rId58"/>
    <p:sldId id="335" r:id="rId59"/>
    <p:sldId id="336" r:id="rId60"/>
    <p:sldId id="337" r:id="rId61"/>
    <p:sldId id="338" r:id="rId62"/>
    <p:sldId id="340" r:id="rId63"/>
    <p:sldId id="341" r:id="rId64"/>
    <p:sldId id="274" r:id="rId65"/>
    <p:sldId id="280" r:id="rId6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A212"/>
    <a:srgbClr val="00B050"/>
    <a:srgbClr val="79CFFE"/>
    <a:srgbClr val="E3D846"/>
    <a:srgbClr val="D1672B"/>
    <a:srgbClr val="FC8814"/>
    <a:srgbClr val="2E75B6"/>
    <a:srgbClr val="1DA8AD"/>
    <a:srgbClr val="82AC47"/>
    <a:srgbClr val="1AA3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06" autoAdjust="0"/>
    <p:restoredTop sz="94660"/>
  </p:normalViewPr>
  <p:slideViewPr>
    <p:cSldViewPr snapToGrid="0">
      <p:cViewPr>
        <p:scale>
          <a:sx n="39" d="100"/>
          <a:sy n="39" d="100"/>
        </p:scale>
        <p:origin x="-1238" y="-432"/>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63" Type="http://schemas.openxmlformats.org/officeDocument/2006/relationships/slide" Target="slides/slide45.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61" Type="http://schemas.openxmlformats.org/officeDocument/2006/relationships/slide" Target="slides/slide43.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notesMaster" Target="notesMasters/notesMaster1.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2023/9/10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1146477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更多模板请关注：https://haosc.taobao.com</a:t>
            </a:r>
          </a:p>
        </p:txBody>
      </p:sp>
    </p:spTree>
    <p:extLst>
      <p:ext uri="{BB962C8B-B14F-4D97-AF65-F5344CB8AC3E}">
        <p14:creationId xmlns:p14="http://schemas.microsoft.com/office/powerpoint/2010/main" val="835049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Calibri"/>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印品黑体" panose="00000500000000000000" pitchFamily="2" charset="-122"/>
              <a:cs typeface="+mn-cs"/>
            </a:endParaRPr>
          </a:p>
        </p:txBody>
      </p:sp>
    </p:spTree>
    <p:extLst>
      <p:ext uri="{BB962C8B-B14F-4D97-AF65-F5344CB8AC3E}">
        <p14:creationId xmlns:p14="http://schemas.microsoft.com/office/powerpoint/2010/main" val="3612445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477254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154029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1398540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Calibri"/>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印品黑体" panose="00000500000000000000" pitchFamily="2" charset="-122"/>
              <a:cs typeface="+mn-cs"/>
            </a:endParaRPr>
          </a:p>
        </p:txBody>
      </p:sp>
    </p:spTree>
    <p:extLst>
      <p:ext uri="{BB962C8B-B14F-4D97-AF65-F5344CB8AC3E}">
        <p14:creationId xmlns:p14="http://schemas.microsoft.com/office/powerpoint/2010/main" val="223842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Calibri"/>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印品黑体" panose="00000500000000000000" pitchFamily="2" charset="-122"/>
              <a:cs typeface="+mn-cs"/>
            </a:endParaRPr>
          </a:p>
        </p:txBody>
      </p:sp>
    </p:spTree>
    <p:extLst>
      <p:ext uri="{BB962C8B-B14F-4D97-AF65-F5344CB8AC3E}">
        <p14:creationId xmlns:p14="http://schemas.microsoft.com/office/powerpoint/2010/main" val="1752386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更多模板请关注：https://haosc.taobao.com</a:t>
            </a:r>
          </a:p>
        </p:txBody>
      </p:sp>
    </p:spTree>
    <p:extLst>
      <p:ext uri="{BB962C8B-B14F-4D97-AF65-F5344CB8AC3E}">
        <p14:creationId xmlns:p14="http://schemas.microsoft.com/office/powerpoint/2010/main" val="3692424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Calibri"/>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印品黑体" panose="00000500000000000000" pitchFamily="2" charset="-122"/>
              <a:cs typeface="+mn-cs"/>
            </a:endParaRPr>
          </a:p>
        </p:txBody>
      </p:sp>
    </p:spTree>
    <p:extLst>
      <p:ext uri="{BB962C8B-B14F-4D97-AF65-F5344CB8AC3E}">
        <p14:creationId xmlns:p14="http://schemas.microsoft.com/office/powerpoint/2010/main" val="7904360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349392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560171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973347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Calibri"/>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印品黑体" panose="00000500000000000000" pitchFamily="2" charset="-122"/>
              <a:cs typeface="+mn-cs"/>
            </a:endParaRPr>
          </a:p>
        </p:txBody>
      </p:sp>
    </p:spTree>
    <p:extLst>
      <p:ext uri="{BB962C8B-B14F-4D97-AF65-F5344CB8AC3E}">
        <p14:creationId xmlns:p14="http://schemas.microsoft.com/office/powerpoint/2010/main" val="16555923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Calibri"/>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印品黑体" panose="00000500000000000000" pitchFamily="2" charset="-122"/>
              <a:cs typeface="+mn-cs"/>
            </a:endParaRPr>
          </a:p>
        </p:txBody>
      </p:sp>
    </p:spTree>
    <p:extLst>
      <p:ext uri="{BB962C8B-B14F-4D97-AF65-F5344CB8AC3E}">
        <p14:creationId xmlns:p14="http://schemas.microsoft.com/office/powerpoint/2010/main" val="29540106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Calibri"/>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印品黑体" panose="00000500000000000000" pitchFamily="2" charset="-122"/>
              <a:cs typeface="+mn-cs"/>
            </a:endParaRPr>
          </a:p>
        </p:txBody>
      </p:sp>
    </p:spTree>
    <p:extLst>
      <p:ext uri="{BB962C8B-B14F-4D97-AF65-F5344CB8AC3E}">
        <p14:creationId xmlns:p14="http://schemas.microsoft.com/office/powerpoint/2010/main" val="8628384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Calibri"/>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印品黑体" panose="00000500000000000000" pitchFamily="2" charset="-122"/>
              <a:cs typeface="+mn-cs"/>
            </a:endParaRPr>
          </a:p>
        </p:txBody>
      </p:sp>
    </p:spTree>
    <p:extLst>
      <p:ext uri="{BB962C8B-B14F-4D97-AF65-F5344CB8AC3E}">
        <p14:creationId xmlns:p14="http://schemas.microsoft.com/office/powerpoint/2010/main" val="26029796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Calibri"/>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印品黑体" panose="00000500000000000000" pitchFamily="2" charset="-122"/>
              <a:cs typeface="+mn-cs"/>
            </a:endParaRPr>
          </a:p>
        </p:txBody>
      </p:sp>
    </p:spTree>
    <p:extLst>
      <p:ext uri="{BB962C8B-B14F-4D97-AF65-F5344CB8AC3E}">
        <p14:creationId xmlns:p14="http://schemas.microsoft.com/office/powerpoint/2010/main" val="31517685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Calibri"/>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Calibri"/>
              <a:ea typeface="印品黑体" panose="00000500000000000000" pitchFamily="2" charset="-122"/>
              <a:cs typeface="+mn-cs"/>
            </a:endParaRPr>
          </a:p>
        </p:txBody>
      </p:sp>
    </p:spTree>
    <p:extLst>
      <p:ext uri="{BB962C8B-B14F-4D97-AF65-F5344CB8AC3E}">
        <p14:creationId xmlns:p14="http://schemas.microsoft.com/office/powerpoint/2010/main" val="20490505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Calibri"/>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Calibri"/>
              <a:ea typeface="印品黑体" panose="00000500000000000000" pitchFamily="2" charset="-122"/>
              <a:cs typeface="+mn-cs"/>
            </a:endParaRPr>
          </a:p>
        </p:txBody>
      </p:sp>
    </p:spTree>
    <p:extLst>
      <p:ext uri="{BB962C8B-B14F-4D97-AF65-F5344CB8AC3E}">
        <p14:creationId xmlns:p14="http://schemas.microsoft.com/office/powerpoint/2010/main" val="3133827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222520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265952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554483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834184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3466834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783825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121754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0A041CA1-2DA8-41F3-8A2D-F47F580D411E}" type="datetimeFigureOut">
              <a:rPr lang="zh-CN" altLang="en-US" smtClean="0"/>
              <a:t>2023/9/10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55278D-4EA6-4ACB-A1EE-D8E8370F0D93}"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0A041CA1-2DA8-41F3-8A2D-F47F580D411E}" type="datetimeFigureOut">
              <a:rPr lang="zh-CN" altLang="en-US" smtClean="0"/>
              <a:t>2023/9/10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55278D-4EA6-4ACB-A1EE-D8E8370F0D93}" type="slidenum">
              <a:rPr lang="zh-CN" altLang="en-US" smtClean="0"/>
              <a:t>‹#›</a:t>
            </a:fld>
            <a:endParaRPr lang="zh-CN" alt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9809495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4117337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48565842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7213359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3228560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4172268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3122742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40375139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8417833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4201788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0A041CA1-2DA8-41F3-8A2D-F47F580D411E}" type="datetimeFigureOut">
              <a:rPr lang="zh-CN" altLang="en-US" smtClean="0"/>
              <a:t>2023/9/10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55278D-4EA6-4ACB-A1EE-D8E8370F0D93}" type="slidenum">
              <a:rPr lang="zh-CN" altLang="en-US" smtClean="0"/>
              <a:t>‹#›</a:t>
            </a:fld>
            <a:endParaRPr lang="zh-CN" alt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7754956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44237394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909973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70798477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409756203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3236059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89241826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38736823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8114923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4271111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A6C7EF1-2138-41C6-8730-10D6E11882D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FC09F9C-4D2D-4822-AA68-23E2F09723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9A7B02E1-6600-4516-8212-8E38AFE8904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xmlns="" id="{7F0340C5-7E3A-4D5C-B2CA-166D21090A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xmlns="" id="{370C5C68-E650-4A3A-BC49-A01CB023D8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pic>
        <p:nvPicPr>
          <p:cNvPr id="7" name="图片 6" descr="图片包含 事情&#10;&#10;已生成极高可信度的说明">
            <a:extLst>
              <a:ext uri="{FF2B5EF4-FFF2-40B4-BE49-F238E27FC236}">
                <a16:creationId xmlns:a16="http://schemas.microsoft.com/office/drawing/2014/main" xmlns="" id="{0FB86466-89CD-4F69-84E4-5313C587DB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150" r="16406"/>
          <a:stretch/>
        </p:blipFill>
        <p:spPr>
          <a:xfrm>
            <a:off x="20" y="10"/>
            <a:ext cx="12191980" cy="6857990"/>
          </a:xfrm>
          <a:prstGeom prst="rect">
            <a:avLst/>
          </a:prstGeom>
        </p:spPr>
      </p:pic>
    </p:spTree>
    <p:extLst>
      <p:ext uri="{BB962C8B-B14F-4D97-AF65-F5344CB8AC3E}">
        <p14:creationId xmlns:p14="http://schemas.microsoft.com/office/powerpoint/2010/main" val="2250732622"/>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33315278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92230794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3175249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407314572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94165645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5490815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86394645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44351666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2078673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815896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6AAE625-CCE1-44F6-895D-5AF7016B33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FA83C3F-BA58-4315-BFDF-E60BCC01F28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20B4E28-BD5D-4F3F-B69C-DBAEC1F219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xmlns="" id="{9C625689-122D-4A42-93C0-0286D12F7C1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xmlns="" id="{D84B6780-D01C-4C9C-B42E-7A4F26B8D0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755360291"/>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46476101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51057417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80550948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96442727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45261866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8460781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54890991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51262248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97751825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014137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6C29D3C-433F-4A63-8FF5-36EE97F0E3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908A0D82-1BDE-4956-BBE7-876EF4C9C3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D3A7D608-4FD4-4089-A182-A5B58F7492D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xmlns="" id="{4202FDCD-14CB-478B-AB8C-D7E3D4A39A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xmlns="" id="{D7912418-15EB-4B02-B1ED-DF9966177A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94482298"/>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68538790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68699033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407011688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15248034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54248399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73389461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11613930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99522454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03044388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583996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F903029-121E-4745-8C82-783089C8CF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BF77133-A399-4B32-9027-6824172CEBE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CA5C523C-3916-46C6-ABCB-8B86E01D650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842F8245-7E0D-4F5C-BBD9-5BB4B79A74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xmlns="" id="{A405755D-B8AB-449D-BBC4-48ACBBB5137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xmlns="" id="{4CEEE41F-5F54-4C73-80D9-78344F9BA7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09096350"/>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08676529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61476930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82787215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71705700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52937815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78158584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89456979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21746399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55697059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5468322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29F8BAA-8A45-4805-B80A-07C8740E2E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67A0A44-AB43-4C74-A603-D8119FB27E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0C131986-E042-4909-B443-8AD60B39F20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7A9DF9E6-93A8-41DA-9AFE-F1AD163BAE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FA105C94-063B-410A-9E78-B933C70542C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532ED612-40B6-40D5-9AB6-A5756E735A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8" name="页脚占位符 7">
            <a:extLst>
              <a:ext uri="{FF2B5EF4-FFF2-40B4-BE49-F238E27FC236}">
                <a16:creationId xmlns:a16="http://schemas.microsoft.com/office/drawing/2014/main" xmlns="" id="{2F0CBC1E-B6EE-4097-952D-830B41F13F5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9" name="灯片编号占位符 8">
            <a:extLst>
              <a:ext uri="{FF2B5EF4-FFF2-40B4-BE49-F238E27FC236}">
                <a16:creationId xmlns:a16="http://schemas.microsoft.com/office/drawing/2014/main" xmlns="" id="{558DC997-89AA-47B6-AC9E-9DABE64D8C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439849288"/>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03534615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72560038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52526472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3720423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96722111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79443776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4965470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42225772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83066986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8545898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01FA586-1609-48FE-8744-41F3E00127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1E871FBC-BFBC-4554-93E0-667EBD3B7D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4" name="页脚占位符 3">
            <a:extLst>
              <a:ext uri="{FF2B5EF4-FFF2-40B4-BE49-F238E27FC236}">
                <a16:creationId xmlns:a16="http://schemas.microsoft.com/office/drawing/2014/main" xmlns="" id="{9E473339-3CF2-40AF-A7A8-247F02DFDF1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灯片编号占位符 4">
            <a:extLst>
              <a:ext uri="{FF2B5EF4-FFF2-40B4-BE49-F238E27FC236}">
                <a16:creationId xmlns:a16="http://schemas.microsoft.com/office/drawing/2014/main" xmlns="" id="{BB04E57B-F9FF-4C6E-BAB0-34397F82D4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646670964"/>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42414893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33950414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67853074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86560157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88274734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90029321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98830750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0029464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93748600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1002929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12E0898-CC0E-4ABE-B003-4FEE96EA14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3" name="页脚占位符 2">
            <a:extLst>
              <a:ext uri="{FF2B5EF4-FFF2-40B4-BE49-F238E27FC236}">
                <a16:creationId xmlns:a16="http://schemas.microsoft.com/office/drawing/2014/main" xmlns="" id="{E871EC42-DDD9-4E80-962A-12A36157D28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4" name="灯片编号占位符 3">
            <a:extLst>
              <a:ext uri="{FF2B5EF4-FFF2-40B4-BE49-F238E27FC236}">
                <a16:creationId xmlns:a16="http://schemas.microsoft.com/office/drawing/2014/main" xmlns="" id="{AD90195A-C088-4DD2-8AB6-D519D23F9A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1498229979"/>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89077947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6992434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37530212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06285019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95891057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60575307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70813439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9566502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42974863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8077534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A16A4D5-F43F-400E-A3BA-C864372902C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3176F08-C64D-4AE4-A92E-DCDB93255C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7E6893A0-6D7A-455F-A082-735E6D3BF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EA7E056-9362-4F22-8D6D-10BDC1AF7FD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xmlns="" id="{F66B34AC-86F1-4527-BC19-2D1D6946B1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xmlns="" id="{0087EF4C-F50A-47A3-99CE-F21E902F3F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838014223"/>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48942907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684638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25403560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02432572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41923136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6320998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6931329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60750005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65727856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602686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0A041CA1-2DA8-41F3-8A2D-F47F580D411E}" type="datetimeFigureOut">
              <a:rPr lang="zh-CN" altLang="en-US" smtClean="0"/>
              <a:t>2023/9/10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55278D-4EA6-4ACB-A1EE-D8E8370F0D93}"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BBC4ECF-4A3A-401C-B45E-6E90080F420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5808DBD3-CE25-46F2-9048-9D52CF27A3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D8123A1B-70F0-41D6-AD47-2C30B02C89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FF92FBC-7EA5-4037-AA89-0B55AEB591F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xmlns="" id="{27014370-AECC-4117-9CA7-767F6D74C1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xmlns="" id="{BAC8CD34-3386-4ABE-83B9-CA0B7FA26A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13724333"/>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15935250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51517354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52535689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32935933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53196024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99310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AB18831-B750-4360-8DD2-D2C4F0FDE9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5A87CC73-9300-42A2-B611-9A0DEE8ED5B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D4BC5E6-9192-456B-BB7A-D6FCDC6676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xmlns="" id="{E4B14153-CF16-46D5-8523-7C66A7EEDE3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xmlns="" id="{53756B3A-E31B-44BC-A357-73F5EDCEF2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551214734"/>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22899807-5192-4098-BAED-6D1B73B393D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3B7437E-317E-4E72-BD0F-96424D7DEEA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2E6BD8EA-D110-4D30-A546-FFE20E67EB6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xmlns="" id="{96A127AD-6044-4EBB-A42A-1074843A5D3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xmlns="" id="{E489A9E2-4B2F-4974-B7DA-3836DA7911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4055251912"/>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795510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A6C7EF1-2138-41C6-8730-10D6E11882D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FC09F9C-4D2D-4822-AA68-23E2F09723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9A7B02E1-6600-4516-8212-8E38AFE8904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xmlns="" id="{7F0340C5-7E3A-4D5C-B2CA-166D21090A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xmlns="" id="{370C5C68-E650-4A3A-BC49-A01CB023D8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pic>
        <p:nvPicPr>
          <p:cNvPr id="7" name="图片 6" descr="图片包含 事情&#10;&#10;已生成极高可信度的说明">
            <a:extLst>
              <a:ext uri="{FF2B5EF4-FFF2-40B4-BE49-F238E27FC236}">
                <a16:creationId xmlns:a16="http://schemas.microsoft.com/office/drawing/2014/main" xmlns="" id="{0FB86466-89CD-4F69-84E4-5313C587DB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150" r="16406"/>
          <a:stretch/>
        </p:blipFill>
        <p:spPr>
          <a:xfrm>
            <a:off x="20" y="10"/>
            <a:ext cx="12191980" cy="6857990"/>
          </a:xfrm>
          <a:prstGeom prst="rect">
            <a:avLst/>
          </a:prstGeom>
        </p:spPr>
      </p:pic>
    </p:spTree>
    <p:extLst>
      <p:ext uri="{BB962C8B-B14F-4D97-AF65-F5344CB8AC3E}">
        <p14:creationId xmlns:p14="http://schemas.microsoft.com/office/powerpoint/2010/main" val="1091939080"/>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6AAE625-CCE1-44F6-895D-5AF7016B33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FA83C3F-BA58-4315-BFDF-E60BCC01F28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20B4E28-BD5D-4F3F-B69C-DBAEC1F219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xmlns="" id="{9C625689-122D-4A42-93C0-0286D12F7C1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xmlns="" id="{D84B6780-D01C-4C9C-B42E-7A4F26B8D0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49546860"/>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6C29D3C-433F-4A63-8FF5-36EE97F0E3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908A0D82-1BDE-4956-BBE7-876EF4C9C3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D3A7D608-4FD4-4089-A182-A5B58F7492D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xmlns="" id="{4202FDCD-14CB-478B-AB8C-D7E3D4A39A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xmlns="" id="{D7912418-15EB-4B02-B1ED-DF9966177A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77322531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F903029-121E-4745-8C82-783089C8CF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BF77133-A399-4B32-9027-6824172CEBE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CA5C523C-3916-46C6-ABCB-8B86E01D650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842F8245-7E0D-4F5C-BBD9-5BB4B79A74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xmlns="" id="{A405755D-B8AB-449D-BBC4-48ACBBB5137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xmlns="" id="{4CEEE41F-5F54-4C73-80D9-78344F9BA7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98914915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29F8BAA-8A45-4805-B80A-07C8740E2E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67A0A44-AB43-4C74-A603-D8119FB27E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0C131986-E042-4909-B443-8AD60B39F20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7A9DF9E6-93A8-41DA-9AFE-F1AD163BAE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FA105C94-063B-410A-9E78-B933C70542C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532ED612-40B6-40D5-9AB6-A5756E735A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8" name="页脚占位符 7">
            <a:extLst>
              <a:ext uri="{FF2B5EF4-FFF2-40B4-BE49-F238E27FC236}">
                <a16:creationId xmlns:a16="http://schemas.microsoft.com/office/drawing/2014/main" xmlns="" id="{2F0CBC1E-B6EE-4097-952D-830B41F13F5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9" name="灯片编号占位符 8">
            <a:extLst>
              <a:ext uri="{FF2B5EF4-FFF2-40B4-BE49-F238E27FC236}">
                <a16:creationId xmlns:a16="http://schemas.microsoft.com/office/drawing/2014/main" xmlns="" id="{558DC997-89AA-47B6-AC9E-9DABE64D8C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92677232"/>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01FA586-1609-48FE-8744-41F3E00127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1E871FBC-BFBC-4554-93E0-667EBD3B7D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4" name="页脚占位符 3">
            <a:extLst>
              <a:ext uri="{FF2B5EF4-FFF2-40B4-BE49-F238E27FC236}">
                <a16:creationId xmlns:a16="http://schemas.microsoft.com/office/drawing/2014/main" xmlns="" id="{9E473339-3CF2-40AF-A7A8-247F02DFDF1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灯片编号占位符 4">
            <a:extLst>
              <a:ext uri="{FF2B5EF4-FFF2-40B4-BE49-F238E27FC236}">
                <a16:creationId xmlns:a16="http://schemas.microsoft.com/office/drawing/2014/main" xmlns="" id="{BB04E57B-F9FF-4C6E-BAB0-34397F82D4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01209333"/>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Edit Master text styles</a:t>
            </a:r>
          </a:p>
        </p:txBody>
      </p:sp>
      <p:sp>
        <p:nvSpPr>
          <p:cNvPr id="4" name="日期占位符 3"/>
          <p:cNvSpPr>
            <a:spLocks noGrp="1"/>
          </p:cNvSpPr>
          <p:nvPr>
            <p:ph type="dt" sz="half" idx="10"/>
          </p:nvPr>
        </p:nvSpPr>
        <p:spPr/>
        <p:txBody>
          <a:bodyPr/>
          <a:lstStyle/>
          <a:p>
            <a:fld id="{0A041CA1-2DA8-41F3-8A2D-F47F580D411E}" type="datetimeFigureOut">
              <a:rPr lang="zh-CN" altLang="en-US" smtClean="0"/>
              <a:t>2023/9/10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55278D-4EA6-4ACB-A1EE-D8E8370F0D93}"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12E0898-CC0E-4ABE-B003-4FEE96EA14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3" name="页脚占位符 2">
            <a:extLst>
              <a:ext uri="{FF2B5EF4-FFF2-40B4-BE49-F238E27FC236}">
                <a16:creationId xmlns:a16="http://schemas.microsoft.com/office/drawing/2014/main" xmlns="" id="{E871EC42-DDD9-4E80-962A-12A36157D28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4" name="灯片编号占位符 3">
            <a:extLst>
              <a:ext uri="{FF2B5EF4-FFF2-40B4-BE49-F238E27FC236}">
                <a16:creationId xmlns:a16="http://schemas.microsoft.com/office/drawing/2014/main" xmlns="" id="{AD90195A-C088-4DD2-8AB6-D519D23F9A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4011630919"/>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A16A4D5-F43F-400E-A3BA-C864372902C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3176F08-C64D-4AE4-A92E-DCDB93255C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7E6893A0-6D7A-455F-A082-735E6D3BF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EA7E056-9362-4F22-8D6D-10BDC1AF7FD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xmlns="" id="{F66B34AC-86F1-4527-BC19-2D1D6946B1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xmlns="" id="{0087EF4C-F50A-47A3-99CE-F21E902F3F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536171443"/>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BBC4ECF-4A3A-401C-B45E-6E90080F420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5808DBD3-CE25-46F2-9048-9D52CF27A3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D8123A1B-70F0-41D6-AD47-2C30B02C89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FF92FBC-7EA5-4037-AA89-0B55AEB591F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xmlns="" id="{27014370-AECC-4117-9CA7-767F6D74C1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xmlns="" id="{BAC8CD34-3386-4ABE-83B9-CA0B7FA26A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77017116"/>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AB18831-B750-4360-8DD2-D2C4F0FDE9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5A87CC73-9300-42A2-B611-9A0DEE8ED5B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D4BC5E6-9192-456B-BB7A-D6FCDC6676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xmlns="" id="{E4B14153-CF16-46D5-8523-7C66A7EEDE3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xmlns="" id="{53756B3A-E31B-44BC-A357-73F5EDCEF2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95126111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22899807-5192-4098-BAED-6D1B73B393D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3B7437E-317E-4E72-BD0F-96424D7DEEA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2E6BD8EA-D110-4D30-A546-FFE20E67EB6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xmlns="" id="{96A127AD-6044-4EBB-A42A-1074843A5D3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xmlns="" id="{E489A9E2-4B2F-4974-B7DA-3836DA7911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548625510"/>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541357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A6C7EF1-2138-41C6-8730-10D6E11882D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FC09F9C-4D2D-4822-AA68-23E2F09723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9A7B02E1-6600-4516-8212-8E38AFE8904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xmlns="" id="{7F0340C5-7E3A-4D5C-B2CA-166D21090A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xmlns="" id="{370C5C68-E650-4A3A-BC49-A01CB023D8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pic>
        <p:nvPicPr>
          <p:cNvPr id="7" name="图片 6" descr="图片包含 事情&#10;&#10;已生成极高可信度的说明">
            <a:extLst>
              <a:ext uri="{FF2B5EF4-FFF2-40B4-BE49-F238E27FC236}">
                <a16:creationId xmlns:a16="http://schemas.microsoft.com/office/drawing/2014/main" xmlns="" id="{0FB86466-89CD-4F69-84E4-5313C587DB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150" r="16406"/>
          <a:stretch/>
        </p:blipFill>
        <p:spPr>
          <a:xfrm>
            <a:off x="20" y="10"/>
            <a:ext cx="12191980" cy="6857990"/>
          </a:xfrm>
          <a:prstGeom prst="rect">
            <a:avLst/>
          </a:prstGeom>
        </p:spPr>
      </p:pic>
    </p:spTree>
    <p:extLst>
      <p:ext uri="{BB962C8B-B14F-4D97-AF65-F5344CB8AC3E}">
        <p14:creationId xmlns:p14="http://schemas.microsoft.com/office/powerpoint/2010/main" val="2951612058"/>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6AAE625-CCE1-44F6-895D-5AF7016B33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FA83C3F-BA58-4315-BFDF-E60BCC01F28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20B4E28-BD5D-4F3F-B69C-DBAEC1F219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xmlns="" id="{9C625689-122D-4A42-93C0-0286D12F7C1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xmlns="" id="{D84B6780-D01C-4C9C-B42E-7A4F26B8D0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160518915"/>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6C29D3C-433F-4A63-8FF5-36EE97F0E3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908A0D82-1BDE-4956-BBE7-876EF4C9C3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D3A7D608-4FD4-4089-A182-A5B58F7492D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xmlns="" id="{4202FDCD-14CB-478B-AB8C-D7E3D4A39A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xmlns="" id="{D7912418-15EB-4B02-B1ED-DF9966177A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4098736278"/>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F903029-121E-4745-8C82-783089C8CF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BF77133-A399-4B32-9027-6824172CEBE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CA5C523C-3916-46C6-ABCB-8B86E01D650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842F8245-7E0D-4F5C-BBD9-5BB4B79A74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xmlns="" id="{A405755D-B8AB-449D-BBC4-48ACBBB5137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xmlns="" id="{4CEEE41F-5F54-4C73-80D9-78344F9BA7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08031220"/>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0A041CA1-2DA8-41F3-8A2D-F47F580D411E}" type="datetimeFigureOut">
              <a:rPr lang="zh-CN" altLang="en-US" smtClean="0"/>
              <a:t>2023/9/10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955278D-4EA6-4ACB-A1EE-D8E8370F0D93}"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29F8BAA-8A45-4805-B80A-07C8740E2E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67A0A44-AB43-4C74-A603-D8119FB27E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0C131986-E042-4909-B443-8AD60B39F20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7A9DF9E6-93A8-41DA-9AFE-F1AD163BAE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FA105C94-063B-410A-9E78-B933C70542C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532ED612-40B6-40D5-9AB6-A5756E735A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8" name="页脚占位符 7">
            <a:extLst>
              <a:ext uri="{FF2B5EF4-FFF2-40B4-BE49-F238E27FC236}">
                <a16:creationId xmlns:a16="http://schemas.microsoft.com/office/drawing/2014/main" xmlns="" id="{2F0CBC1E-B6EE-4097-952D-830B41F13F5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9" name="灯片编号占位符 8">
            <a:extLst>
              <a:ext uri="{FF2B5EF4-FFF2-40B4-BE49-F238E27FC236}">
                <a16:creationId xmlns:a16="http://schemas.microsoft.com/office/drawing/2014/main" xmlns="" id="{558DC997-89AA-47B6-AC9E-9DABE64D8C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4172369413"/>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01FA586-1609-48FE-8744-41F3E00127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1E871FBC-BFBC-4554-93E0-667EBD3B7D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4" name="页脚占位符 3">
            <a:extLst>
              <a:ext uri="{FF2B5EF4-FFF2-40B4-BE49-F238E27FC236}">
                <a16:creationId xmlns:a16="http://schemas.microsoft.com/office/drawing/2014/main" xmlns="" id="{9E473339-3CF2-40AF-A7A8-247F02DFDF1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灯片编号占位符 4">
            <a:extLst>
              <a:ext uri="{FF2B5EF4-FFF2-40B4-BE49-F238E27FC236}">
                <a16:creationId xmlns:a16="http://schemas.microsoft.com/office/drawing/2014/main" xmlns="" id="{BB04E57B-F9FF-4C6E-BAB0-34397F82D4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1846971132"/>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12E0898-CC0E-4ABE-B003-4FEE96EA14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3" name="页脚占位符 2">
            <a:extLst>
              <a:ext uri="{FF2B5EF4-FFF2-40B4-BE49-F238E27FC236}">
                <a16:creationId xmlns:a16="http://schemas.microsoft.com/office/drawing/2014/main" xmlns="" id="{E871EC42-DDD9-4E80-962A-12A36157D28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4" name="灯片编号占位符 3">
            <a:extLst>
              <a:ext uri="{FF2B5EF4-FFF2-40B4-BE49-F238E27FC236}">
                <a16:creationId xmlns:a16="http://schemas.microsoft.com/office/drawing/2014/main" xmlns="" id="{AD90195A-C088-4DD2-8AB6-D519D23F9A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155779421"/>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A16A4D5-F43F-400E-A3BA-C864372902C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3176F08-C64D-4AE4-A92E-DCDB93255C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7E6893A0-6D7A-455F-A082-735E6D3BF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EA7E056-9362-4F22-8D6D-10BDC1AF7FD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xmlns="" id="{F66B34AC-86F1-4527-BC19-2D1D6946B1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xmlns="" id="{0087EF4C-F50A-47A3-99CE-F21E902F3F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870916106"/>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BBC4ECF-4A3A-401C-B45E-6E90080F420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5808DBD3-CE25-46F2-9048-9D52CF27A3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D8123A1B-70F0-41D6-AD47-2C30B02C89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FF92FBC-7EA5-4037-AA89-0B55AEB591F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xmlns="" id="{27014370-AECC-4117-9CA7-767F6D74C1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xmlns="" id="{BAC8CD34-3386-4ABE-83B9-CA0B7FA26A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4134166923"/>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AB18831-B750-4360-8DD2-D2C4F0FDE9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5A87CC73-9300-42A2-B611-9A0DEE8ED5B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D4BC5E6-9192-456B-BB7A-D6FCDC6676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xmlns="" id="{E4B14153-CF16-46D5-8523-7C66A7EEDE3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xmlns="" id="{53756B3A-E31B-44BC-A357-73F5EDCEF2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628389551"/>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22899807-5192-4098-BAED-6D1B73B393D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3B7437E-317E-4E72-BD0F-96424D7DEEA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2E6BD8EA-D110-4D30-A546-FFE20E67EB6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xmlns="" id="{96A127AD-6044-4EBB-A42A-1074843A5D3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xmlns="" id="{E489A9E2-4B2F-4974-B7DA-3836DA7911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1548226554"/>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579803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A6C7EF1-2138-41C6-8730-10D6E11882D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FC09F9C-4D2D-4822-AA68-23E2F09723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9A7B02E1-6600-4516-8212-8E38AFE8904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xmlns="" id="{7F0340C5-7E3A-4D5C-B2CA-166D21090A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xmlns="" id="{370C5C68-E650-4A3A-BC49-A01CB023D8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pic>
        <p:nvPicPr>
          <p:cNvPr id="7" name="图片 6" descr="图片包含 事情&#10;&#10;已生成极高可信度的说明">
            <a:extLst>
              <a:ext uri="{FF2B5EF4-FFF2-40B4-BE49-F238E27FC236}">
                <a16:creationId xmlns:a16="http://schemas.microsoft.com/office/drawing/2014/main" xmlns="" id="{0FB86466-89CD-4F69-84E4-5313C587DB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150" r="16406"/>
          <a:stretch/>
        </p:blipFill>
        <p:spPr>
          <a:xfrm>
            <a:off x="20" y="10"/>
            <a:ext cx="12191980" cy="6857990"/>
          </a:xfrm>
          <a:prstGeom prst="rect">
            <a:avLst/>
          </a:prstGeom>
        </p:spPr>
      </p:pic>
    </p:spTree>
    <p:extLst>
      <p:ext uri="{BB962C8B-B14F-4D97-AF65-F5344CB8AC3E}">
        <p14:creationId xmlns:p14="http://schemas.microsoft.com/office/powerpoint/2010/main" val="439153330"/>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6AAE625-CCE1-44F6-895D-5AF7016B33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FA83C3F-BA58-4315-BFDF-E60BCC01F28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20B4E28-BD5D-4F3F-B69C-DBAEC1F219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xmlns="" id="{9C625689-122D-4A42-93C0-0286D12F7C1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xmlns="" id="{D84B6780-D01C-4C9C-B42E-7A4F26B8D0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089942032"/>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4" name="内容占位符 3"/>
          <p:cNvSpPr>
            <a:spLocks noGrp="1"/>
          </p:cNvSpPr>
          <p:nvPr>
            <p:ph sz="half" idx="2"/>
          </p:nvPr>
        </p:nvSpPr>
        <p:spPr>
          <a:xfrm>
            <a:off x="839788" y="2505075"/>
            <a:ext cx="5157787"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6" name="内容占位符 5"/>
          <p:cNvSpPr>
            <a:spLocks noGrp="1"/>
          </p:cNvSpPr>
          <p:nvPr>
            <p:ph sz="quarter" idx="4"/>
          </p:nvPr>
        </p:nvSpPr>
        <p:spPr>
          <a:xfrm>
            <a:off x="6172200" y="2505075"/>
            <a:ext cx="5183188"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0A041CA1-2DA8-41F3-8A2D-F47F580D411E}" type="datetimeFigureOut">
              <a:rPr lang="zh-CN" altLang="en-US" smtClean="0"/>
              <a:t>2023/9/10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955278D-4EA6-4ACB-A1EE-D8E8370F0D93}" type="slidenum">
              <a:rPr lang="zh-CN" altLang="en-US" smtClean="0"/>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6C29D3C-433F-4A63-8FF5-36EE97F0E3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908A0D82-1BDE-4956-BBE7-876EF4C9C3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D3A7D608-4FD4-4089-A182-A5B58F7492D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xmlns="" id="{4202FDCD-14CB-478B-AB8C-D7E3D4A39A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xmlns="" id="{D7912418-15EB-4B02-B1ED-DF9966177A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70729837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F903029-121E-4745-8C82-783089C8CF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BF77133-A399-4B32-9027-6824172CEBE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CA5C523C-3916-46C6-ABCB-8B86E01D650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842F8245-7E0D-4F5C-BBD9-5BB4B79A74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xmlns="" id="{A405755D-B8AB-449D-BBC4-48ACBBB5137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xmlns="" id="{4CEEE41F-5F54-4C73-80D9-78344F9BA7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1480350693"/>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29F8BAA-8A45-4805-B80A-07C8740E2E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67A0A44-AB43-4C74-A603-D8119FB27E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0C131986-E042-4909-B443-8AD60B39F20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7A9DF9E6-93A8-41DA-9AFE-F1AD163BAE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FA105C94-063B-410A-9E78-B933C70542C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532ED612-40B6-40D5-9AB6-A5756E735A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8" name="页脚占位符 7">
            <a:extLst>
              <a:ext uri="{FF2B5EF4-FFF2-40B4-BE49-F238E27FC236}">
                <a16:creationId xmlns:a16="http://schemas.microsoft.com/office/drawing/2014/main" xmlns="" id="{2F0CBC1E-B6EE-4097-952D-830B41F13F5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9" name="灯片编号占位符 8">
            <a:extLst>
              <a:ext uri="{FF2B5EF4-FFF2-40B4-BE49-F238E27FC236}">
                <a16:creationId xmlns:a16="http://schemas.microsoft.com/office/drawing/2014/main" xmlns="" id="{558DC997-89AA-47B6-AC9E-9DABE64D8C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484568181"/>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01FA586-1609-48FE-8744-41F3E00127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1E871FBC-BFBC-4554-93E0-667EBD3B7D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4" name="页脚占位符 3">
            <a:extLst>
              <a:ext uri="{FF2B5EF4-FFF2-40B4-BE49-F238E27FC236}">
                <a16:creationId xmlns:a16="http://schemas.microsoft.com/office/drawing/2014/main" xmlns="" id="{9E473339-3CF2-40AF-A7A8-247F02DFDF1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灯片编号占位符 4">
            <a:extLst>
              <a:ext uri="{FF2B5EF4-FFF2-40B4-BE49-F238E27FC236}">
                <a16:creationId xmlns:a16="http://schemas.microsoft.com/office/drawing/2014/main" xmlns="" id="{BB04E57B-F9FF-4C6E-BAB0-34397F82D4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597099841"/>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12E0898-CC0E-4ABE-B003-4FEE96EA14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3" name="页脚占位符 2">
            <a:extLst>
              <a:ext uri="{FF2B5EF4-FFF2-40B4-BE49-F238E27FC236}">
                <a16:creationId xmlns:a16="http://schemas.microsoft.com/office/drawing/2014/main" xmlns="" id="{E871EC42-DDD9-4E80-962A-12A36157D28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4" name="灯片编号占位符 3">
            <a:extLst>
              <a:ext uri="{FF2B5EF4-FFF2-40B4-BE49-F238E27FC236}">
                <a16:creationId xmlns:a16="http://schemas.microsoft.com/office/drawing/2014/main" xmlns="" id="{AD90195A-C088-4DD2-8AB6-D519D23F9A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853539508"/>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A16A4D5-F43F-400E-A3BA-C864372902C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3176F08-C64D-4AE4-A92E-DCDB93255C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7E6893A0-6D7A-455F-A082-735E6D3BF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EA7E056-9362-4F22-8D6D-10BDC1AF7FD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xmlns="" id="{F66B34AC-86F1-4527-BC19-2D1D6946B1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xmlns="" id="{0087EF4C-F50A-47A3-99CE-F21E902F3F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1310710444"/>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BBC4ECF-4A3A-401C-B45E-6E90080F420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5808DBD3-CE25-46F2-9048-9D52CF27A3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D8123A1B-70F0-41D6-AD47-2C30B02C89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FF92FBC-7EA5-4037-AA89-0B55AEB591F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xmlns="" id="{27014370-AECC-4117-9CA7-767F6D74C1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xmlns="" id="{BAC8CD34-3386-4ABE-83B9-CA0B7FA26A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4123676789"/>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AB18831-B750-4360-8DD2-D2C4F0FDE9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5A87CC73-9300-42A2-B611-9A0DEE8ED5B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D4BC5E6-9192-456B-BB7A-D6FCDC6676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xmlns="" id="{E4B14153-CF16-46D5-8523-7C66A7EEDE3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xmlns="" id="{53756B3A-E31B-44BC-A357-73F5EDCEF2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4294939504"/>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22899807-5192-4098-BAED-6D1B73B393D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3B7437E-317E-4E72-BD0F-96424D7DEEA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2E6BD8EA-D110-4D30-A546-FFE20E67EB6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xmlns="" id="{96A127AD-6044-4EBB-A42A-1074843A5D3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xmlns="" id="{E489A9E2-4B2F-4974-B7DA-3836DA7911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518143272"/>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524463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0A041CA1-2DA8-41F3-8A2D-F47F580D411E}" type="datetimeFigureOut">
              <a:rPr lang="zh-CN" altLang="en-US" smtClean="0"/>
              <a:t>2023/9/10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955278D-4EA6-4ACB-A1EE-D8E8370F0D93}" type="slidenum">
              <a:rPr lang="zh-CN" altLang="en-US" smtClean="0"/>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A6C7EF1-2138-41C6-8730-10D6E11882D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FC09F9C-4D2D-4822-AA68-23E2F09723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9A7B02E1-6600-4516-8212-8E38AFE8904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xmlns="" id="{7F0340C5-7E3A-4D5C-B2CA-166D21090A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xmlns="" id="{370C5C68-E650-4A3A-BC49-A01CB023D8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pic>
        <p:nvPicPr>
          <p:cNvPr id="7" name="图片 6" descr="图片包含 事情&#10;&#10;已生成极高可信度的说明">
            <a:extLst>
              <a:ext uri="{FF2B5EF4-FFF2-40B4-BE49-F238E27FC236}">
                <a16:creationId xmlns:a16="http://schemas.microsoft.com/office/drawing/2014/main" xmlns="" id="{0FB86466-89CD-4F69-84E4-5313C587DB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150" r="16406"/>
          <a:stretch/>
        </p:blipFill>
        <p:spPr>
          <a:xfrm>
            <a:off x="20" y="10"/>
            <a:ext cx="12191980" cy="6857990"/>
          </a:xfrm>
          <a:prstGeom prst="rect">
            <a:avLst/>
          </a:prstGeom>
        </p:spPr>
      </p:pic>
    </p:spTree>
    <p:extLst>
      <p:ext uri="{BB962C8B-B14F-4D97-AF65-F5344CB8AC3E}">
        <p14:creationId xmlns:p14="http://schemas.microsoft.com/office/powerpoint/2010/main" val="3659204805"/>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6AAE625-CCE1-44F6-895D-5AF7016B33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FA83C3F-BA58-4315-BFDF-E60BCC01F28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20B4E28-BD5D-4F3F-B69C-DBAEC1F219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xmlns="" id="{9C625689-122D-4A42-93C0-0286D12F7C1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xmlns="" id="{D84B6780-D01C-4C9C-B42E-7A4F26B8D0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338326985"/>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6C29D3C-433F-4A63-8FF5-36EE97F0E3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908A0D82-1BDE-4956-BBE7-876EF4C9C3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D3A7D608-4FD4-4089-A182-A5B58F7492D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xmlns="" id="{4202FDCD-14CB-478B-AB8C-D7E3D4A39A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xmlns="" id="{D7912418-15EB-4B02-B1ED-DF9966177A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1423901023"/>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F903029-121E-4745-8C82-783089C8CF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BF77133-A399-4B32-9027-6824172CEBE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CA5C523C-3916-46C6-ABCB-8B86E01D650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842F8245-7E0D-4F5C-BBD9-5BB4B79A74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xmlns="" id="{A405755D-B8AB-449D-BBC4-48ACBBB5137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xmlns="" id="{4CEEE41F-5F54-4C73-80D9-78344F9BA7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134555518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29F8BAA-8A45-4805-B80A-07C8740E2E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67A0A44-AB43-4C74-A603-D8119FB27E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0C131986-E042-4909-B443-8AD60B39F20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7A9DF9E6-93A8-41DA-9AFE-F1AD163BAE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FA105C94-063B-410A-9E78-B933C70542C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532ED612-40B6-40D5-9AB6-A5756E735A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8" name="页脚占位符 7">
            <a:extLst>
              <a:ext uri="{FF2B5EF4-FFF2-40B4-BE49-F238E27FC236}">
                <a16:creationId xmlns:a16="http://schemas.microsoft.com/office/drawing/2014/main" xmlns="" id="{2F0CBC1E-B6EE-4097-952D-830B41F13F5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9" name="灯片编号占位符 8">
            <a:extLst>
              <a:ext uri="{FF2B5EF4-FFF2-40B4-BE49-F238E27FC236}">
                <a16:creationId xmlns:a16="http://schemas.microsoft.com/office/drawing/2014/main" xmlns="" id="{558DC997-89AA-47B6-AC9E-9DABE64D8C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652388854"/>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01FA586-1609-48FE-8744-41F3E00127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1E871FBC-BFBC-4554-93E0-667EBD3B7D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4" name="页脚占位符 3">
            <a:extLst>
              <a:ext uri="{FF2B5EF4-FFF2-40B4-BE49-F238E27FC236}">
                <a16:creationId xmlns:a16="http://schemas.microsoft.com/office/drawing/2014/main" xmlns="" id="{9E473339-3CF2-40AF-A7A8-247F02DFDF1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灯片编号占位符 4">
            <a:extLst>
              <a:ext uri="{FF2B5EF4-FFF2-40B4-BE49-F238E27FC236}">
                <a16:creationId xmlns:a16="http://schemas.microsoft.com/office/drawing/2014/main" xmlns="" id="{BB04E57B-F9FF-4C6E-BAB0-34397F82D4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1789670876"/>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12E0898-CC0E-4ABE-B003-4FEE96EA14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3" name="页脚占位符 2">
            <a:extLst>
              <a:ext uri="{FF2B5EF4-FFF2-40B4-BE49-F238E27FC236}">
                <a16:creationId xmlns:a16="http://schemas.microsoft.com/office/drawing/2014/main" xmlns="" id="{E871EC42-DDD9-4E80-962A-12A36157D28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4" name="灯片编号占位符 3">
            <a:extLst>
              <a:ext uri="{FF2B5EF4-FFF2-40B4-BE49-F238E27FC236}">
                <a16:creationId xmlns:a16="http://schemas.microsoft.com/office/drawing/2014/main" xmlns="" id="{AD90195A-C088-4DD2-8AB6-D519D23F9A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06279471"/>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A16A4D5-F43F-400E-A3BA-C864372902C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3176F08-C64D-4AE4-A92E-DCDB93255C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7E6893A0-6D7A-455F-A082-735E6D3BF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EA7E056-9362-4F22-8D6D-10BDC1AF7FD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xmlns="" id="{F66B34AC-86F1-4527-BC19-2D1D6946B1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xmlns="" id="{0087EF4C-F50A-47A3-99CE-F21E902F3F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651464952"/>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BBC4ECF-4A3A-401C-B45E-6E90080F420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5808DBD3-CE25-46F2-9048-9D52CF27A3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D8123A1B-70F0-41D6-AD47-2C30B02C89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FF92FBC-7EA5-4037-AA89-0B55AEB591F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xmlns="" id="{27014370-AECC-4117-9CA7-767F6D74C1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xmlns="" id="{BAC8CD34-3386-4ABE-83B9-CA0B7FA26A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23941256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AB18831-B750-4360-8DD2-D2C4F0FDE9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5A87CC73-9300-42A2-B611-9A0DEE8ED5B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D4BC5E6-9192-456B-BB7A-D6FCDC6676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xmlns="" id="{E4B14153-CF16-46D5-8523-7C66A7EEDE3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xmlns="" id="{53756B3A-E31B-44BC-A357-73F5EDCEF2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083712556"/>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A041CA1-2DA8-41F3-8A2D-F47F580D411E}" type="datetimeFigureOut">
              <a:rPr lang="zh-CN" altLang="en-US" smtClean="0"/>
              <a:t>2023/9/10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955278D-4EA6-4ACB-A1EE-D8E8370F0D93}" type="slidenum">
              <a:rPr lang="zh-CN" altLang="en-US" smtClean="0"/>
              <a:t>‹#›</a:t>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22899807-5192-4098-BAED-6D1B73B393D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3B7437E-317E-4E72-BD0F-96424D7DEEA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2E6BD8EA-D110-4D30-A546-FFE20E67EB6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xmlns="" id="{96A127AD-6044-4EBB-A42A-1074843A5D3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xmlns="" id="{E489A9E2-4B2F-4974-B7DA-3836DA7911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4244344762"/>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826011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A6C7EF1-2138-41C6-8730-10D6E11882D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FC09F9C-4D2D-4822-AA68-23E2F09723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9A7B02E1-6600-4516-8212-8E38AFE8904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xmlns="" id="{7F0340C5-7E3A-4D5C-B2CA-166D21090A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xmlns="" id="{370C5C68-E650-4A3A-BC49-A01CB023D8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pic>
        <p:nvPicPr>
          <p:cNvPr id="7" name="图片 6" descr="图片包含 事情&#10;&#10;已生成极高可信度的说明">
            <a:extLst>
              <a:ext uri="{FF2B5EF4-FFF2-40B4-BE49-F238E27FC236}">
                <a16:creationId xmlns:a16="http://schemas.microsoft.com/office/drawing/2014/main" xmlns="" id="{0FB86466-89CD-4F69-84E4-5313C587DB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150" r="16406"/>
          <a:stretch/>
        </p:blipFill>
        <p:spPr>
          <a:xfrm>
            <a:off x="20" y="10"/>
            <a:ext cx="12191980" cy="6857990"/>
          </a:xfrm>
          <a:prstGeom prst="rect">
            <a:avLst/>
          </a:prstGeom>
        </p:spPr>
      </p:pic>
    </p:spTree>
    <p:extLst>
      <p:ext uri="{BB962C8B-B14F-4D97-AF65-F5344CB8AC3E}">
        <p14:creationId xmlns:p14="http://schemas.microsoft.com/office/powerpoint/2010/main" val="4159548653"/>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6AAE625-CCE1-44F6-895D-5AF7016B33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FA83C3F-BA58-4315-BFDF-E60BCC01F28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20B4E28-BD5D-4F3F-B69C-DBAEC1F219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xmlns="" id="{9C625689-122D-4A42-93C0-0286D12F7C1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xmlns="" id="{D84B6780-D01C-4C9C-B42E-7A4F26B8D0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1545966536"/>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6C29D3C-433F-4A63-8FF5-36EE97F0E3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908A0D82-1BDE-4956-BBE7-876EF4C9C3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D3A7D608-4FD4-4089-A182-A5B58F7492D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xmlns="" id="{4202FDCD-14CB-478B-AB8C-D7E3D4A39A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xmlns="" id="{D7912418-15EB-4B02-B1ED-DF9966177A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699358878"/>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F903029-121E-4745-8C82-783089C8CF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BF77133-A399-4B32-9027-6824172CEBE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CA5C523C-3916-46C6-ABCB-8B86E01D650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842F8245-7E0D-4F5C-BBD9-5BB4B79A74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xmlns="" id="{A405755D-B8AB-449D-BBC4-48ACBBB5137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xmlns="" id="{4CEEE41F-5F54-4C73-80D9-78344F9BA7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26723935"/>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29F8BAA-8A45-4805-B80A-07C8740E2E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67A0A44-AB43-4C74-A603-D8119FB27E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0C131986-E042-4909-B443-8AD60B39F20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7A9DF9E6-93A8-41DA-9AFE-F1AD163BAE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FA105C94-063B-410A-9E78-B933C70542C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532ED612-40B6-40D5-9AB6-A5756E735A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8" name="页脚占位符 7">
            <a:extLst>
              <a:ext uri="{FF2B5EF4-FFF2-40B4-BE49-F238E27FC236}">
                <a16:creationId xmlns:a16="http://schemas.microsoft.com/office/drawing/2014/main" xmlns="" id="{2F0CBC1E-B6EE-4097-952D-830B41F13F5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9" name="灯片编号占位符 8">
            <a:extLst>
              <a:ext uri="{FF2B5EF4-FFF2-40B4-BE49-F238E27FC236}">
                <a16:creationId xmlns:a16="http://schemas.microsoft.com/office/drawing/2014/main" xmlns="" id="{558DC997-89AA-47B6-AC9E-9DABE64D8C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1281218956"/>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01FA586-1609-48FE-8744-41F3E00127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1E871FBC-BFBC-4554-93E0-667EBD3B7D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4" name="页脚占位符 3">
            <a:extLst>
              <a:ext uri="{FF2B5EF4-FFF2-40B4-BE49-F238E27FC236}">
                <a16:creationId xmlns:a16="http://schemas.microsoft.com/office/drawing/2014/main" xmlns="" id="{9E473339-3CF2-40AF-A7A8-247F02DFDF1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灯片编号占位符 4">
            <a:extLst>
              <a:ext uri="{FF2B5EF4-FFF2-40B4-BE49-F238E27FC236}">
                <a16:creationId xmlns:a16="http://schemas.microsoft.com/office/drawing/2014/main" xmlns="" id="{BB04E57B-F9FF-4C6E-BAB0-34397F82D4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582987562"/>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12E0898-CC0E-4ABE-B003-4FEE96EA14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3" name="页脚占位符 2">
            <a:extLst>
              <a:ext uri="{FF2B5EF4-FFF2-40B4-BE49-F238E27FC236}">
                <a16:creationId xmlns:a16="http://schemas.microsoft.com/office/drawing/2014/main" xmlns="" id="{E871EC42-DDD9-4E80-962A-12A36157D28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4" name="灯片编号占位符 3">
            <a:extLst>
              <a:ext uri="{FF2B5EF4-FFF2-40B4-BE49-F238E27FC236}">
                <a16:creationId xmlns:a16="http://schemas.microsoft.com/office/drawing/2014/main" xmlns="" id="{AD90195A-C088-4DD2-8AB6-D519D23F9A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1409299842"/>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A16A4D5-F43F-400E-A3BA-C864372902C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3176F08-C64D-4AE4-A92E-DCDB93255C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7E6893A0-6D7A-455F-A082-735E6D3BF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EA7E056-9362-4F22-8D6D-10BDC1AF7FD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xmlns="" id="{F66B34AC-86F1-4527-BC19-2D1D6946B1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xmlns="" id="{0087EF4C-F50A-47A3-99CE-F21E902F3F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933019653"/>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fld id="{0A041CA1-2DA8-41F3-8A2D-F47F580D411E}" type="datetimeFigureOut">
              <a:rPr lang="zh-CN" altLang="en-US" smtClean="0"/>
              <a:t>2023/9/10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955278D-4EA6-4ACB-A1EE-D8E8370F0D93}" type="slidenum">
              <a:rPr lang="zh-CN" altLang="en-US" smtClean="0"/>
              <a:t>‹#›</a:t>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BBC4ECF-4A3A-401C-B45E-6E90080F420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5808DBD3-CE25-46F2-9048-9D52CF27A3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D8123A1B-70F0-41D6-AD47-2C30B02C89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FF92FBC-7EA5-4037-AA89-0B55AEB591F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xmlns="" id="{27014370-AECC-4117-9CA7-767F6D74C1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xmlns="" id="{BAC8CD34-3386-4ABE-83B9-CA0B7FA26A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1736268770"/>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AB18831-B750-4360-8DD2-D2C4F0FDE9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5A87CC73-9300-42A2-B611-9A0DEE8ED5B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D4BC5E6-9192-456B-BB7A-D6FCDC6676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xmlns="" id="{E4B14153-CF16-46D5-8523-7C66A7EEDE3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xmlns="" id="{53756B3A-E31B-44BC-A357-73F5EDCEF2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325008339"/>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22899807-5192-4098-BAED-6D1B73B393D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3B7437E-317E-4E72-BD0F-96424D7DEEA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2E6BD8EA-D110-4D30-A546-FFE20E67EB6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xmlns="" id="{96A127AD-6044-4EBB-A42A-1074843A5D3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xmlns="" id="{E489A9E2-4B2F-4974-B7DA-3836DA7911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023856153"/>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423174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A6C7EF1-2138-41C6-8730-10D6E11882D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FC09F9C-4D2D-4822-AA68-23E2F09723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9A7B02E1-6600-4516-8212-8E38AFE8904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xmlns="" id="{7F0340C5-7E3A-4D5C-B2CA-166D21090A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xmlns="" id="{370C5C68-E650-4A3A-BC49-A01CB023D8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pic>
        <p:nvPicPr>
          <p:cNvPr id="7" name="图片 6" descr="图片包含 事情&#10;&#10;已生成极高可信度的说明">
            <a:extLst>
              <a:ext uri="{FF2B5EF4-FFF2-40B4-BE49-F238E27FC236}">
                <a16:creationId xmlns:a16="http://schemas.microsoft.com/office/drawing/2014/main" xmlns="" id="{0FB86466-89CD-4F69-84E4-5313C587DB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150" r="16406"/>
          <a:stretch/>
        </p:blipFill>
        <p:spPr>
          <a:xfrm>
            <a:off x="20" y="10"/>
            <a:ext cx="12191980" cy="6857990"/>
          </a:xfrm>
          <a:prstGeom prst="rect">
            <a:avLst/>
          </a:prstGeom>
        </p:spPr>
      </p:pic>
    </p:spTree>
    <p:extLst>
      <p:ext uri="{BB962C8B-B14F-4D97-AF65-F5344CB8AC3E}">
        <p14:creationId xmlns:p14="http://schemas.microsoft.com/office/powerpoint/2010/main" val="3553058175"/>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6AAE625-CCE1-44F6-895D-5AF7016B33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FA83C3F-BA58-4315-BFDF-E60BCC01F28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20B4E28-BD5D-4F3F-B69C-DBAEC1F219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xmlns="" id="{9C625689-122D-4A42-93C0-0286D12F7C1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xmlns="" id="{D84B6780-D01C-4C9C-B42E-7A4F26B8D0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4213613424"/>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6C29D3C-433F-4A63-8FF5-36EE97F0E3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908A0D82-1BDE-4956-BBE7-876EF4C9C3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D3A7D608-4FD4-4089-A182-A5B58F7492D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xmlns="" id="{4202FDCD-14CB-478B-AB8C-D7E3D4A39A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xmlns="" id="{D7912418-15EB-4B02-B1ED-DF9966177A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894095904"/>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F903029-121E-4745-8C82-783089C8CF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BF77133-A399-4B32-9027-6824172CEBE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CA5C523C-3916-46C6-ABCB-8B86E01D650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842F8245-7E0D-4F5C-BBD9-5BB4B79A74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xmlns="" id="{A405755D-B8AB-449D-BBC4-48ACBBB5137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xmlns="" id="{4CEEE41F-5F54-4C73-80D9-78344F9BA7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450918213"/>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29F8BAA-8A45-4805-B80A-07C8740E2E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67A0A44-AB43-4C74-A603-D8119FB27E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0C131986-E042-4909-B443-8AD60B39F20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7A9DF9E6-93A8-41DA-9AFE-F1AD163BAE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FA105C94-063B-410A-9E78-B933C70542C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532ED612-40B6-40D5-9AB6-A5756E735A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8" name="页脚占位符 7">
            <a:extLst>
              <a:ext uri="{FF2B5EF4-FFF2-40B4-BE49-F238E27FC236}">
                <a16:creationId xmlns:a16="http://schemas.microsoft.com/office/drawing/2014/main" xmlns="" id="{2F0CBC1E-B6EE-4097-952D-830B41F13F5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9" name="灯片编号占位符 8">
            <a:extLst>
              <a:ext uri="{FF2B5EF4-FFF2-40B4-BE49-F238E27FC236}">
                <a16:creationId xmlns:a16="http://schemas.microsoft.com/office/drawing/2014/main" xmlns="" id="{558DC997-89AA-47B6-AC9E-9DABE64D8C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921276185"/>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01FA586-1609-48FE-8744-41F3E00127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1E871FBC-BFBC-4554-93E0-667EBD3B7D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4" name="页脚占位符 3">
            <a:extLst>
              <a:ext uri="{FF2B5EF4-FFF2-40B4-BE49-F238E27FC236}">
                <a16:creationId xmlns:a16="http://schemas.microsoft.com/office/drawing/2014/main" xmlns="" id="{9E473339-3CF2-40AF-A7A8-247F02DFDF1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灯片编号占位符 4">
            <a:extLst>
              <a:ext uri="{FF2B5EF4-FFF2-40B4-BE49-F238E27FC236}">
                <a16:creationId xmlns:a16="http://schemas.microsoft.com/office/drawing/2014/main" xmlns="" id="{BB04E57B-F9FF-4C6E-BAB0-34397F82D4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1094142095"/>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fld id="{0A041CA1-2DA8-41F3-8A2D-F47F580D411E}" type="datetimeFigureOut">
              <a:rPr lang="zh-CN" altLang="en-US" smtClean="0"/>
              <a:t>2023/9/10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955278D-4EA6-4ACB-A1EE-D8E8370F0D93}" type="slidenum">
              <a:rPr lang="zh-CN" altLang="en-US" smtClean="0"/>
              <a:t>‹#›</a:t>
            </a:fld>
            <a:endParaRPr lang="zh-CN"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12E0898-CC0E-4ABE-B003-4FEE96EA14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3" name="页脚占位符 2">
            <a:extLst>
              <a:ext uri="{FF2B5EF4-FFF2-40B4-BE49-F238E27FC236}">
                <a16:creationId xmlns:a16="http://schemas.microsoft.com/office/drawing/2014/main" xmlns="" id="{E871EC42-DDD9-4E80-962A-12A36157D28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4" name="灯片编号占位符 3">
            <a:extLst>
              <a:ext uri="{FF2B5EF4-FFF2-40B4-BE49-F238E27FC236}">
                <a16:creationId xmlns:a16="http://schemas.microsoft.com/office/drawing/2014/main" xmlns="" id="{AD90195A-C088-4DD2-8AB6-D519D23F9A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34130159"/>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A16A4D5-F43F-400E-A3BA-C864372902C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3176F08-C64D-4AE4-A92E-DCDB93255C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7E6893A0-6D7A-455F-A082-735E6D3BF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EA7E056-9362-4F22-8D6D-10BDC1AF7FD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xmlns="" id="{F66B34AC-86F1-4527-BC19-2D1D6946B1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xmlns="" id="{0087EF4C-F50A-47A3-99CE-F21E902F3F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453738264"/>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BBC4ECF-4A3A-401C-B45E-6E90080F420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5808DBD3-CE25-46F2-9048-9D52CF27A3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D8123A1B-70F0-41D6-AD47-2C30B02C89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FF92FBC-7EA5-4037-AA89-0B55AEB591F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xmlns="" id="{27014370-AECC-4117-9CA7-767F6D74C1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xmlns="" id="{BAC8CD34-3386-4ABE-83B9-CA0B7FA26A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03336370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AB18831-B750-4360-8DD2-D2C4F0FDE9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5A87CC73-9300-42A2-B611-9A0DEE8ED5B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D4BC5E6-9192-456B-BB7A-D6FCDC6676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xmlns="" id="{E4B14153-CF16-46D5-8523-7C66A7EEDE3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xmlns="" id="{53756B3A-E31B-44BC-A357-73F5EDCEF2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4011936308"/>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22899807-5192-4098-BAED-6D1B73B393D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3B7437E-317E-4E72-BD0F-96424D7DEEA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2E6BD8EA-D110-4D30-A546-FFE20E67EB6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xmlns="" id="{96A127AD-6044-4EBB-A42A-1074843A5D3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xmlns="" id="{E489A9E2-4B2F-4974-B7DA-3836DA7911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1530086368"/>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6506184"/>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530813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459924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8922285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135731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0.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1.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2.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3.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4.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5.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6.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7.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18.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9CFFE"/>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041CA1-2DA8-41F3-8A2D-F47F580D411E}" type="datetimeFigureOut">
              <a:rPr lang="zh-CN" altLang="en-US" smtClean="0"/>
              <a:t>2023/9/10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55278D-4EA6-4ACB-A1EE-D8E8370F0D9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381069437"/>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973956829"/>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696889341"/>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804797574"/>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954328113"/>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078360463"/>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85114468"/>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289798896"/>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654370717"/>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23B18FF4-15B0-4A0F-A408-29575D30AE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DAFFAF94-3EC8-417C-A78B-9C2E4C069A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xmlns="" id="{C2BF2CF7-FD2F-42F4-95D0-B1D7BD179D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dirty="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xmlns="" id="{520F1565-20E8-4745-8FF2-10D53A944E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xmlns="" id="{8D337385-E146-4D8D-9D11-BCA989E8F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7497754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23B18FF4-15B0-4A0F-A408-29575D30AE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DAFFAF94-3EC8-417C-A78B-9C2E4C069A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xmlns="" id="{C2BF2CF7-FD2F-42F4-95D0-B1D7BD179D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dirty="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xmlns="" id="{520F1565-20E8-4745-8FF2-10D53A944E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xmlns="" id="{8D337385-E146-4D8D-9D11-BCA989E8F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6590014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23B18FF4-15B0-4A0F-A408-29575D30AE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DAFFAF94-3EC8-417C-A78B-9C2E4C069A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xmlns="" id="{C2BF2CF7-FD2F-42F4-95D0-B1D7BD179D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dirty="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xmlns="" id="{520F1565-20E8-4745-8FF2-10D53A944E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xmlns="" id="{8D337385-E146-4D8D-9D11-BCA989E8F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56921950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23B18FF4-15B0-4A0F-A408-29575D30AE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DAFFAF94-3EC8-417C-A78B-9C2E4C069A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xmlns="" id="{C2BF2CF7-FD2F-42F4-95D0-B1D7BD179D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dirty="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xmlns="" id="{520F1565-20E8-4745-8FF2-10D53A944E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xmlns="" id="{8D337385-E146-4D8D-9D11-BCA989E8F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99299829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23B18FF4-15B0-4A0F-A408-29575D30AE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DAFFAF94-3EC8-417C-A78B-9C2E4C069A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xmlns="" id="{C2BF2CF7-FD2F-42F4-95D0-B1D7BD179D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dirty="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xmlns="" id="{520F1565-20E8-4745-8FF2-10D53A944E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xmlns="" id="{8D337385-E146-4D8D-9D11-BCA989E8F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613947073"/>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23B18FF4-15B0-4A0F-A408-29575D30AE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DAFFAF94-3EC8-417C-A78B-9C2E4C069A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xmlns="" id="{C2BF2CF7-FD2F-42F4-95D0-B1D7BD179D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dirty="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xmlns="" id="{520F1565-20E8-4745-8FF2-10D53A944E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xmlns="" id="{8D337385-E146-4D8D-9D11-BCA989E8F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444282577"/>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23B18FF4-15B0-4A0F-A408-29575D30AE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DAFFAF94-3EC8-417C-A78B-9C2E4C069A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xmlns="" id="{C2BF2CF7-FD2F-42F4-95D0-B1D7BD179D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dirty="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xmlns="" id="{520F1565-20E8-4745-8FF2-10D53A944E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xmlns="" id="{8D337385-E146-4D8D-9D11-BCA989E8F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1308862552"/>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Lst>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defRPr/>
            </a:pPr>
            <a:fld id="{F3BB9D6B-19CF-45DC-9A01-DF24643D3C4A}" type="datetimeFigureOut">
              <a:rPr lang="en-US" smtClean="0">
                <a:solidFill>
                  <a:prstClr val="black">
                    <a:tint val="75000"/>
                  </a:prstClr>
                </a:solidFill>
              </a:rPr>
              <a:pPr defTabSz="914377">
                <a:defRPr/>
              </a:pPr>
              <a:t>9/10/2023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defRPr/>
            </a:pPr>
            <a:fld id="{B3DD4B8F-F293-45EB-986C-99CB1520F4C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43396211"/>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31.xml"/><Relationship Id="rId7" Type="http://schemas.openxmlformats.org/officeDocument/2006/relationships/image" Target="../media/image5.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4.png"/><Relationship Id="rId5" Type="http://schemas.openxmlformats.org/officeDocument/2006/relationships/notesSlide" Target="../notesSlides/notesSlide10.xml"/><Relationship Id="rId4"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1.xml"/><Relationship Id="rId1" Type="http://schemas.openxmlformats.org/officeDocument/2006/relationships/tags" Target="../tags/tag32.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1.xml"/><Relationship Id="rId1" Type="http://schemas.openxmlformats.org/officeDocument/2006/relationships/tags" Target="../tags/tag33.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36.xml"/><Relationship Id="rId7" Type="http://schemas.openxmlformats.org/officeDocument/2006/relationships/image" Target="../media/image30.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notesSlide" Target="../notesSlides/notesSlide13.xml"/><Relationship Id="rId5" Type="http://schemas.openxmlformats.org/officeDocument/2006/relationships/slideLayout" Target="../slideLayouts/slideLayout73.xml"/><Relationship Id="rId4" Type="http://schemas.openxmlformats.org/officeDocument/2006/relationships/tags" Target="../tags/tag37.xml"/><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3.xml"/><Relationship Id="rId1" Type="http://schemas.openxmlformats.org/officeDocument/2006/relationships/tags" Target="../tags/tag38.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3.xml"/></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hdphoto" Target="../media/hdphoto2.wdp"/><Relationship Id="rId7"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73.xml"/><Relationship Id="rId6" Type="http://schemas.openxmlformats.org/officeDocument/2006/relationships/image" Target="../media/image37.png"/><Relationship Id="rId5" Type="http://schemas.microsoft.com/office/2007/relationships/hdphoto" Target="../media/hdphoto3.wdp"/><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3.png"/><Relationship Id="rId1" Type="http://schemas.openxmlformats.org/officeDocument/2006/relationships/slideLayout" Target="../slideLayouts/slideLayout7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3.xml"/><Relationship Id="rId1" Type="http://schemas.openxmlformats.org/officeDocument/2006/relationships/tags" Target="../tags/tag39.xml"/><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3.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3.xml"/><Relationship Id="rId7" Type="http://schemas.openxmlformats.org/officeDocument/2006/relationships/image" Target="../media/image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2.xml"/><Relationship Id="rId4"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tags" Target="../tags/tag40.xml"/><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43.xml"/><Relationship Id="rId7" Type="http://schemas.openxmlformats.org/officeDocument/2006/relationships/image" Target="../media/image46.pn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17.png"/><Relationship Id="rId5" Type="http://schemas.openxmlformats.org/officeDocument/2006/relationships/notesSlide" Target="../notesSlides/notesSlide18.xml"/><Relationship Id="rId4" Type="http://schemas.openxmlformats.org/officeDocument/2006/relationships/slideLayout" Target="../slideLayouts/slideLayout85.xml"/></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46.xml"/><Relationship Id="rId7" Type="http://schemas.openxmlformats.org/officeDocument/2006/relationships/image" Target="../media/image46.pn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17.png"/><Relationship Id="rId5" Type="http://schemas.openxmlformats.org/officeDocument/2006/relationships/notesSlide" Target="../notesSlides/notesSlide19.xml"/><Relationship Id="rId4" Type="http://schemas.openxmlformats.org/officeDocument/2006/relationships/slideLayout" Target="../slideLayouts/slideLayout85.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3.xml"/><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47.xml"/><Relationship Id="rId5"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3.xml"/><Relationship Id="rId1" Type="http://schemas.openxmlformats.org/officeDocument/2006/relationships/tags" Target="../tags/tag48.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3.xml"/><Relationship Id="rId1" Type="http://schemas.openxmlformats.org/officeDocument/2006/relationships/tags" Target="../tags/tag49.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3.xml"/><Relationship Id="rId1" Type="http://schemas.openxmlformats.org/officeDocument/2006/relationships/tags" Target="../tags/tag50.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3.xml"/><Relationship Id="rId1" Type="http://schemas.openxmlformats.org/officeDocument/2006/relationships/tags" Target="../tags/tag51.xml"/><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49.xml"/><Relationship Id="rId7" Type="http://schemas.openxmlformats.org/officeDocument/2006/relationships/image" Target="../media/image9.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7.png"/><Relationship Id="rId10" Type="http://schemas.microsoft.com/office/2007/relationships/hdphoto" Target="../media/hdphoto1.wdp"/><Relationship Id="rId4" Type="http://schemas.openxmlformats.org/officeDocument/2006/relationships/notesSlide" Target="../notesSlides/notesSlide3.xml"/><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54.xml"/><Relationship Id="rId7" Type="http://schemas.openxmlformats.org/officeDocument/2006/relationships/image" Target="../media/image31.pn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30.png"/><Relationship Id="rId5" Type="http://schemas.openxmlformats.org/officeDocument/2006/relationships/notesSlide" Target="../notesSlides/notesSlide22.xml"/><Relationship Id="rId4"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57.xml"/><Relationship Id="rId7" Type="http://schemas.openxmlformats.org/officeDocument/2006/relationships/image" Target="../media/image31.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30.png"/><Relationship Id="rId5" Type="http://schemas.openxmlformats.org/officeDocument/2006/relationships/notesSlide" Target="../notesSlides/notesSlide23.xml"/><Relationship Id="rId4" Type="http://schemas.openxmlformats.org/officeDocument/2006/relationships/slideLayout" Target="../slideLayouts/slideLayout13.xml"/><Relationship Id="rId9" Type="http://schemas.openxmlformats.org/officeDocument/2006/relationships/image" Target="../media/image52.png"/></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60.xml"/><Relationship Id="rId7" Type="http://schemas.openxmlformats.org/officeDocument/2006/relationships/image" Target="../media/image5.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4.png"/><Relationship Id="rId5" Type="http://schemas.openxmlformats.org/officeDocument/2006/relationships/notesSlide" Target="../notesSlides/notesSlide24.xml"/><Relationship Id="rId4"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13.xml"/><Relationship Id="rId1" Type="http://schemas.openxmlformats.org/officeDocument/2006/relationships/tags" Target="../tags/tag61.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slide" Target="slide43.xml"/><Relationship Id="rId18" Type="http://schemas.openxmlformats.org/officeDocument/2006/relationships/slide" Target="slide36.xml"/><Relationship Id="rId26" Type="http://schemas.microsoft.com/office/2007/relationships/hdphoto" Target="../media/hdphoto7.wdp"/><Relationship Id="rId3" Type="http://schemas.openxmlformats.org/officeDocument/2006/relationships/image" Target="../media/image54.png"/><Relationship Id="rId21" Type="http://schemas.openxmlformats.org/officeDocument/2006/relationships/slide" Target="slide38.xml"/><Relationship Id="rId7" Type="http://schemas.openxmlformats.org/officeDocument/2006/relationships/image" Target="../media/image57.png"/><Relationship Id="rId12" Type="http://schemas.openxmlformats.org/officeDocument/2006/relationships/slide" Target="slide44.xml"/><Relationship Id="rId17" Type="http://schemas.openxmlformats.org/officeDocument/2006/relationships/slide" Target="slide39.xml"/><Relationship Id="rId25" Type="http://schemas.openxmlformats.org/officeDocument/2006/relationships/image" Target="../media/image62.png"/><Relationship Id="rId2" Type="http://schemas.openxmlformats.org/officeDocument/2006/relationships/image" Target="../media/image53.jpg"/><Relationship Id="rId16" Type="http://schemas.openxmlformats.org/officeDocument/2006/relationships/slide" Target="slide35.xml"/><Relationship Id="rId20" Type="http://schemas.openxmlformats.org/officeDocument/2006/relationships/slide" Target="slide42.xml"/><Relationship Id="rId1" Type="http://schemas.openxmlformats.org/officeDocument/2006/relationships/slideLayout" Target="../slideLayouts/slideLayout13.xml"/><Relationship Id="rId6" Type="http://schemas.openxmlformats.org/officeDocument/2006/relationships/image" Target="../media/image56.png"/><Relationship Id="rId11" Type="http://schemas.microsoft.com/office/2007/relationships/hdphoto" Target="../media/hdphoto5.wdp"/><Relationship Id="rId24" Type="http://schemas.openxmlformats.org/officeDocument/2006/relationships/slide" Target="slide47.xml"/><Relationship Id="rId5" Type="http://schemas.microsoft.com/office/2007/relationships/hdphoto" Target="../media/hdphoto4.wdp"/><Relationship Id="rId15" Type="http://schemas.openxmlformats.org/officeDocument/2006/relationships/slide" Target="slide40.xml"/><Relationship Id="rId23" Type="http://schemas.microsoft.com/office/2007/relationships/hdphoto" Target="../media/hdphoto6.wdp"/><Relationship Id="rId10" Type="http://schemas.openxmlformats.org/officeDocument/2006/relationships/image" Target="../media/image60.png"/><Relationship Id="rId19" Type="http://schemas.openxmlformats.org/officeDocument/2006/relationships/slide" Target="slide37.xml"/><Relationship Id="rId4" Type="http://schemas.openxmlformats.org/officeDocument/2006/relationships/image" Target="../media/image55.png"/><Relationship Id="rId9" Type="http://schemas.openxmlformats.org/officeDocument/2006/relationships/image" Target="../media/image59.png"/><Relationship Id="rId14" Type="http://schemas.openxmlformats.org/officeDocument/2006/relationships/slide" Target="slide41.xml"/><Relationship Id="rId22" Type="http://schemas.openxmlformats.org/officeDocument/2006/relationships/image" Target="../media/image61.png"/></Relationships>
</file>

<file path=ppt/slides/_rels/slide3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audio" Target="../media/audio2.wav"/><Relationship Id="rId7" Type="http://schemas.openxmlformats.org/officeDocument/2006/relationships/image" Target="../media/image64.png"/><Relationship Id="rId2" Type="http://schemas.openxmlformats.org/officeDocument/2006/relationships/audio" Target="../media/audio1.wav"/><Relationship Id="rId1" Type="http://schemas.openxmlformats.org/officeDocument/2006/relationships/slideLayout" Target="../slideLayouts/slideLayout96.xml"/><Relationship Id="rId6" Type="http://schemas.openxmlformats.org/officeDocument/2006/relationships/slide" Target="slide34.xml"/><Relationship Id="rId5" Type="http://schemas.openxmlformats.org/officeDocument/2006/relationships/image" Target="../media/image63.png"/><Relationship Id="rId4" Type="http://schemas.openxmlformats.org/officeDocument/2006/relationships/image" Target="../media/image3.jpg"/></Relationships>
</file>

<file path=ppt/slides/_rels/slide3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2.wav"/><Relationship Id="rId7" Type="http://schemas.openxmlformats.org/officeDocument/2006/relationships/slide" Target="slide34.xml"/><Relationship Id="rId2" Type="http://schemas.openxmlformats.org/officeDocument/2006/relationships/audio" Target="../media/audio1.wav"/><Relationship Id="rId1" Type="http://schemas.openxmlformats.org/officeDocument/2006/relationships/slideLayout" Target="../slideLayouts/slideLayout107.xml"/><Relationship Id="rId6" Type="http://schemas.openxmlformats.org/officeDocument/2006/relationships/image" Target="../media/image63.png"/><Relationship Id="rId5" Type="http://schemas.openxmlformats.org/officeDocument/2006/relationships/image" Target="../media/image3.jpg"/><Relationship Id="rId4" Type="http://schemas.openxmlformats.org/officeDocument/2006/relationships/image" Target="../media/image65.png"/><Relationship Id="rId9" Type="http://schemas.microsoft.com/office/2007/relationships/hdphoto" Target="../media/hdphoto8.wdp"/></Relationships>
</file>

<file path=ppt/slides/_rels/slide3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audio" Target="../media/audio2.wav"/><Relationship Id="rId7" Type="http://schemas.openxmlformats.org/officeDocument/2006/relationships/image" Target="../media/image64.png"/><Relationship Id="rId2" Type="http://schemas.openxmlformats.org/officeDocument/2006/relationships/audio" Target="../media/audio1.wav"/><Relationship Id="rId1" Type="http://schemas.openxmlformats.org/officeDocument/2006/relationships/slideLayout" Target="../slideLayouts/slideLayout118.xml"/><Relationship Id="rId6" Type="http://schemas.openxmlformats.org/officeDocument/2006/relationships/slide" Target="slide34.xml"/><Relationship Id="rId5" Type="http://schemas.openxmlformats.org/officeDocument/2006/relationships/image" Target="../media/image63.png"/><Relationship Id="rId4" Type="http://schemas.openxmlformats.org/officeDocument/2006/relationships/image" Target="../media/image3.jpg"/></Relationships>
</file>

<file path=ppt/slides/_rels/slide3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audio" Target="../media/audio2.wav"/><Relationship Id="rId7" Type="http://schemas.openxmlformats.org/officeDocument/2006/relationships/image" Target="../media/image64.png"/><Relationship Id="rId2" Type="http://schemas.openxmlformats.org/officeDocument/2006/relationships/audio" Target="../media/audio1.wav"/><Relationship Id="rId1" Type="http://schemas.openxmlformats.org/officeDocument/2006/relationships/slideLayout" Target="../slideLayouts/slideLayout129.xml"/><Relationship Id="rId6" Type="http://schemas.openxmlformats.org/officeDocument/2006/relationships/slide" Target="slide34.xml"/><Relationship Id="rId5" Type="http://schemas.openxmlformats.org/officeDocument/2006/relationships/image" Target="../media/image63.png"/><Relationship Id="rId4" Type="http://schemas.openxmlformats.org/officeDocument/2006/relationships/image" Target="../media/image3.jpg"/></Relationships>
</file>

<file path=ppt/slides/_rels/slide3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audio" Target="../media/audio2.wav"/><Relationship Id="rId7" Type="http://schemas.openxmlformats.org/officeDocument/2006/relationships/image" Target="../media/image64.png"/><Relationship Id="rId2" Type="http://schemas.openxmlformats.org/officeDocument/2006/relationships/audio" Target="../media/audio1.wav"/><Relationship Id="rId1" Type="http://schemas.openxmlformats.org/officeDocument/2006/relationships/slideLayout" Target="../slideLayouts/slideLayout140.xml"/><Relationship Id="rId6" Type="http://schemas.openxmlformats.org/officeDocument/2006/relationships/slide" Target="slide34.xml"/><Relationship Id="rId5" Type="http://schemas.openxmlformats.org/officeDocument/2006/relationships/image" Target="../media/image63.pn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8.xml"/><Relationship Id="rId7" Type="http://schemas.openxmlformats.org/officeDocument/2006/relationships/image" Target="../media/image13.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2.png"/><Relationship Id="rId5" Type="http://schemas.openxmlformats.org/officeDocument/2006/relationships/notesSlide" Target="../notesSlides/notesSlide4.xml"/><Relationship Id="rId10" Type="http://schemas.openxmlformats.org/officeDocument/2006/relationships/image" Target="../media/image16.png"/><Relationship Id="rId4" Type="http://schemas.openxmlformats.org/officeDocument/2006/relationships/slideLayout" Target="../slideLayouts/slideLayout25.xml"/><Relationship Id="rId9" Type="http://schemas.openxmlformats.org/officeDocument/2006/relationships/image" Target="../media/image15.png"/></Relationships>
</file>

<file path=ppt/slides/_rels/slide4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audio" Target="../media/audio2.wav"/><Relationship Id="rId7" Type="http://schemas.openxmlformats.org/officeDocument/2006/relationships/image" Target="../media/image64.png"/><Relationship Id="rId2" Type="http://schemas.openxmlformats.org/officeDocument/2006/relationships/audio" Target="../media/audio1.wav"/><Relationship Id="rId1" Type="http://schemas.openxmlformats.org/officeDocument/2006/relationships/slideLayout" Target="../slideLayouts/slideLayout151.xml"/><Relationship Id="rId6" Type="http://schemas.openxmlformats.org/officeDocument/2006/relationships/slide" Target="slide34.xml"/><Relationship Id="rId5" Type="http://schemas.openxmlformats.org/officeDocument/2006/relationships/image" Target="../media/image63.png"/><Relationship Id="rId4" Type="http://schemas.openxmlformats.org/officeDocument/2006/relationships/image" Target="../media/image3.jpg"/></Relationships>
</file>

<file path=ppt/slides/_rels/slide4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62.xml"/><Relationship Id="rId6" Type="http://schemas.openxmlformats.org/officeDocument/2006/relationships/image" Target="../media/image66.png"/><Relationship Id="rId5" Type="http://schemas.openxmlformats.org/officeDocument/2006/relationships/image" Target="../media/image63.png"/><Relationship Id="rId4" Type="http://schemas.openxmlformats.org/officeDocument/2006/relationships/image" Target="../media/image3.jpg"/></Relationships>
</file>

<file path=ppt/slides/_rels/slide4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audio" Target="../media/audio2.wav"/><Relationship Id="rId7" Type="http://schemas.openxmlformats.org/officeDocument/2006/relationships/image" Target="../media/image64.png"/><Relationship Id="rId2" Type="http://schemas.openxmlformats.org/officeDocument/2006/relationships/audio" Target="../media/audio1.wav"/><Relationship Id="rId1" Type="http://schemas.openxmlformats.org/officeDocument/2006/relationships/slideLayout" Target="../slideLayouts/slideLayout173.xml"/><Relationship Id="rId6" Type="http://schemas.openxmlformats.org/officeDocument/2006/relationships/slide" Target="slide34.xml"/><Relationship Id="rId5" Type="http://schemas.openxmlformats.org/officeDocument/2006/relationships/image" Target="../media/image63.png"/><Relationship Id="rId4" Type="http://schemas.openxmlformats.org/officeDocument/2006/relationships/image" Target="../media/image3.jpg"/></Relationships>
</file>

<file path=ppt/slides/_rels/slide4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audio" Target="../media/audio2.wav"/><Relationship Id="rId7" Type="http://schemas.openxmlformats.org/officeDocument/2006/relationships/image" Target="../media/image64.png"/><Relationship Id="rId2" Type="http://schemas.openxmlformats.org/officeDocument/2006/relationships/audio" Target="../media/audio1.wav"/><Relationship Id="rId1" Type="http://schemas.openxmlformats.org/officeDocument/2006/relationships/slideLayout" Target="../slideLayouts/slideLayout184.xml"/><Relationship Id="rId6" Type="http://schemas.openxmlformats.org/officeDocument/2006/relationships/slide" Target="slide34.xml"/><Relationship Id="rId5" Type="http://schemas.openxmlformats.org/officeDocument/2006/relationships/image" Target="../media/image63.png"/><Relationship Id="rId4" Type="http://schemas.openxmlformats.org/officeDocument/2006/relationships/image" Target="../media/image3.jpg"/></Relationships>
</file>

<file path=ppt/slides/_rels/slide4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audio" Target="../media/audio2.wav"/><Relationship Id="rId7" Type="http://schemas.openxmlformats.org/officeDocument/2006/relationships/image" Target="../media/image64.png"/><Relationship Id="rId2" Type="http://schemas.openxmlformats.org/officeDocument/2006/relationships/audio" Target="../media/audio1.wav"/><Relationship Id="rId1" Type="http://schemas.openxmlformats.org/officeDocument/2006/relationships/slideLayout" Target="../slideLayouts/slideLayout195.xml"/><Relationship Id="rId6" Type="http://schemas.openxmlformats.org/officeDocument/2006/relationships/slide" Target="slide34.xml"/><Relationship Id="rId5" Type="http://schemas.openxmlformats.org/officeDocument/2006/relationships/image" Target="../media/image63.png"/><Relationship Id="rId4" Type="http://schemas.openxmlformats.org/officeDocument/2006/relationships/image" Target="../media/image3.jpg"/></Relationships>
</file>

<file path=ppt/slides/_rels/slide4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64.xml"/><Relationship Id="rId7" Type="http://schemas.openxmlformats.org/officeDocument/2006/relationships/image" Target="../media/image5.png"/><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image" Target="../media/image4.png"/><Relationship Id="rId5" Type="http://schemas.openxmlformats.org/officeDocument/2006/relationships/notesSlide" Target="../notesSlides/notesSlide25.xml"/><Relationship Id="rId4"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67.xml"/><Relationship Id="rId7" Type="http://schemas.openxmlformats.org/officeDocument/2006/relationships/image" Target="../media/image5.png"/><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image" Target="../media/image4.png"/><Relationship Id="rId5" Type="http://schemas.openxmlformats.org/officeDocument/2006/relationships/notesSlide" Target="../notesSlides/notesSlide26.xml"/><Relationship Id="rId4"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11.xml"/><Relationship Id="rId7" Type="http://schemas.openxmlformats.org/officeDocument/2006/relationships/image" Target="../media/image17.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notesSlide" Target="../notesSlides/notesSlide5.xml"/><Relationship Id="rId5" Type="http://schemas.openxmlformats.org/officeDocument/2006/relationships/slideLayout" Target="../slideLayouts/slideLayout37.xml"/><Relationship Id="rId10" Type="http://schemas.openxmlformats.org/officeDocument/2006/relationships/image" Target="../media/image20.png"/><Relationship Id="rId4" Type="http://schemas.openxmlformats.org/officeDocument/2006/relationships/tags" Target="../tags/tag12.xml"/><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15.xml"/><Relationship Id="rId7" Type="http://schemas.openxmlformats.org/officeDocument/2006/relationships/image" Target="../media/image17.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notesSlide" Target="../notesSlides/notesSlide6.xml"/><Relationship Id="rId11" Type="http://schemas.openxmlformats.org/officeDocument/2006/relationships/image" Target="../media/image23.jpeg"/><Relationship Id="rId5" Type="http://schemas.openxmlformats.org/officeDocument/2006/relationships/slideLayout" Target="../slideLayouts/slideLayout37.xml"/><Relationship Id="rId10" Type="http://schemas.openxmlformats.org/officeDocument/2006/relationships/image" Target="../media/image22.png"/><Relationship Id="rId4" Type="http://schemas.openxmlformats.org/officeDocument/2006/relationships/tags" Target="../tags/tag16.xml"/><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19.xml"/><Relationship Id="rId7" Type="http://schemas.openxmlformats.org/officeDocument/2006/relationships/image" Target="../media/image17.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notesSlide" Target="../notesSlides/notesSlide7.xml"/><Relationship Id="rId5" Type="http://schemas.openxmlformats.org/officeDocument/2006/relationships/slideLayout" Target="../slideLayouts/slideLayout37.xml"/><Relationship Id="rId10" Type="http://schemas.openxmlformats.org/officeDocument/2006/relationships/image" Target="../media/image24.png"/><Relationship Id="rId4" Type="http://schemas.openxmlformats.org/officeDocument/2006/relationships/tags" Target="../tags/tag20.xml"/><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23.xml"/><Relationship Id="rId7" Type="http://schemas.openxmlformats.org/officeDocument/2006/relationships/image" Target="../media/image17.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notesSlide" Target="../notesSlides/notesSlide8.xml"/><Relationship Id="rId11" Type="http://schemas.openxmlformats.org/officeDocument/2006/relationships/image" Target="../media/image26.png"/><Relationship Id="rId5" Type="http://schemas.openxmlformats.org/officeDocument/2006/relationships/slideLayout" Target="../slideLayouts/slideLayout37.xml"/><Relationship Id="rId10" Type="http://schemas.openxmlformats.org/officeDocument/2006/relationships/image" Target="../media/image25.png"/><Relationship Id="rId4" Type="http://schemas.openxmlformats.org/officeDocument/2006/relationships/tags" Target="../tags/tag24.xml"/><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27.xml"/><Relationship Id="rId7" Type="http://schemas.openxmlformats.org/officeDocument/2006/relationships/image" Target="../media/image17.png"/><Relationship Id="rId12" Type="http://schemas.openxmlformats.org/officeDocument/2006/relationships/image" Target="../media/image27.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notesSlide" Target="../notesSlides/notesSlide9.xml"/><Relationship Id="rId11" Type="http://schemas.openxmlformats.org/officeDocument/2006/relationships/image" Target="../media/image26.png"/><Relationship Id="rId5" Type="http://schemas.openxmlformats.org/officeDocument/2006/relationships/slideLayout" Target="../slideLayouts/slideLayout37.xml"/><Relationship Id="rId10" Type="http://schemas.openxmlformats.org/officeDocument/2006/relationships/image" Target="../media/image25.png"/><Relationship Id="rId4" Type="http://schemas.openxmlformats.org/officeDocument/2006/relationships/tags" Target="../tags/tag28.xml"/><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grpSp>
        <p:nvGrpSpPr>
          <p:cNvPr id="6" name="Group 169"/>
          <p:cNvGrpSpPr>
            <a:grpSpLocks noChangeAspect="1"/>
          </p:cNvGrpSpPr>
          <p:nvPr/>
        </p:nvGrpSpPr>
        <p:grpSpPr bwMode="auto">
          <a:xfrm>
            <a:off x="10924438" y="5139135"/>
            <a:ext cx="865757" cy="1604963"/>
            <a:chOff x="3661" y="93"/>
            <a:chExt cx="732" cy="1357"/>
          </a:xfrm>
        </p:grpSpPr>
        <p:sp>
          <p:nvSpPr>
            <p:cNvPr id="7" name="Freeform 170"/>
            <p:cNvSpPr/>
            <p:nvPr/>
          </p:nvSpPr>
          <p:spPr bwMode="auto">
            <a:xfrm>
              <a:off x="3854" y="1393"/>
              <a:ext cx="39" cy="42"/>
            </a:xfrm>
            <a:custGeom>
              <a:avLst/>
              <a:gdLst>
                <a:gd name="T0" fmla="*/ 4 w 16"/>
                <a:gd name="T1" fmla="*/ 15 h 18"/>
                <a:gd name="T2" fmla="*/ 2 w 16"/>
                <a:gd name="T3" fmla="*/ 0 h 18"/>
                <a:gd name="T4" fmla="*/ 10 w 16"/>
                <a:gd name="T5" fmla="*/ 9 h 18"/>
                <a:gd name="T6" fmla="*/ 10 w 16"/>
                <a:gd name="T7" fmla="*/ 18 h 18"/>
                <a:gd name="T8" fmla="*/ 4 w 16"/>
                <a:gd name="T9" fmla="*/ 15 h 18"/>
              </a:gdLst>
              <a:ahLst/>
              <a:cxnLst>
                <a:cxn ang="0">
                  <a:pos x="T0" y="T1"/>
                </a:cxn>
                <a:cxn ang="0">
                  <a:pos x="T2" y="T3"/>
                </a:cxn>
                <a:cxn ang="0">
                  <a:pos x="T4" y="T5"/>
                </a:cxn>
                <a:cxn ang="0">
                  <a:pos x="T6" y="T7"/>
                </a:cxn>
                <a:cxn ang="0">
                  <a:pos x="T8" y="T9"/>
                </a:cxn>
              </a:cxnLst>
              <a:rect l="0" t="0" r="r" b="b"/>
              <a:pathLst>
                <a:path w="16" h="18">
                  <a:moveTo>
                    <a:pt x="4" y="15"/>
                  </a:moveTo>
                  <a:cubicBezTo>
                    <a:pt x="0" y="11"/>
                    <a:pt x="0" y="5"/>
                    <a:pt x="2" y="0"/>
                  </a:cubicBezTo>
                  <a:cubicBezTo>
                    <a:pt x="5" y="3"/>
                    <a:pt x="7" y="6"/>
                    <a:pt x="10" y="9"/>
                  </a:cubicBezTo>
                  <a:cubicBezTo>
                    <a:pt x="12" y="12"/>
                    <a:pt x="16" y="17"/>
                    <a:pt x="10" y="18"/>
                  </a:cubicBezTo>
                  <a:cubicBezTo>
                    <a:pt x="8" y="18"/>
                    <a:pt x="5" y="16"/>
                    <a:pt x="4" y="15"/>
                  </a:cubicBezTo>
                  <a:close/>
                </a:path>
              </a:pathLst>
            </a:custGeom>
            <a:solidFill>
              <a:srgbClr val="F08C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 name="Freeform 171"/>
            <p:cNvSpPr/>
            <p:nvPr/>
          </p:nvSpPr>
          <p:spPr bwMode="auto">
            <a:xfrm>
              <a:off x="3731" y="1207"/>
              <a:ext cx="26" cy="60"/>
            </a:xfrm>
            <a:custGeom>
              <a:avLst/>
              <a:gdLst>
                <a:gd name="T0" fmla="*/ 5 w 11"/>
                <a:gd name="T1" fmla="*/ 19 h 25"/>
                <a:gd name="T2" fmla="*/ 9 w 11"/>
                <a:gd name="T3" fmla="*/ 0 h 25"/>
                <a:gd name="T4" fmla="*/ 11 w 11"/>
                <a:gd name="T5" fmla="*/ 12 h 25"/>
                <a:gd name="T6" fmla="*/ 5 w 11"/>
                <a:gd name="T7" fmla="*/ 19 h 25"/>
              </a:gdLst>
              <a:ahLst/>
              <a:cxnLst>
                <a:cxn ang="0">
                  <a:pos x="T0" y="T1"/>
                </a:cxn>
                <a:cxn ang="0">
                  <a:pos x="T2" y="T3"/>
                </a:cxn>
                <a:cxn ang="0">
                  <a:pos x="T4" y="T5"/>
                </a:cxn>
                <a:cxn ang="0">
                  <a:pos x="T6" y="T7"/>
                </a:cxn>
              </a:cxnLst>
              <a:rect l="0" t="0" r="r" b="b"/>
              <a:pathLst>
                <a:path w="11" h="25">
                  <a:moveTo>
                    <a:pt x="5" y="19"/>
                  </a:moveTo>
                  <a:cubicBezTo>
                    <a:pt x="0" y="12"/>
                    <a:pt x="5" y="5"/>
                    <a:pt x="9" y="0"/>
                  </a:cubicBezTo>
                  <a:cubicBezTo>
                    <a:pt x="10" y="4"/>
                    <a:pt x="11" y="8"/>
                    <a:pt x="11" y="12"/>
                  </a:cubicBezTo>
                  <a:cubicBezTo>
                    <a:pt x="11" y="15"/>
                    <a:pt x="9" y="25"/>
                    <a:pt x="5" y="19"/>
                  </a:cubicBezTo>
                  <a:close/>
                </a:path>
              </a:pathLst>
            </a:custGeom>
            <a:solidFill>
              <a:srgbClr val="F08C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9" name="Freeform 172"/>
            <p:cNvSpPr/>
            <p:nvPr/>
          </p:nvSpPr>
          <p:spPr bwMode="auto">
            <a:xfrm>
              <a:off x="3983" y="1269"/>
              <a:ext cx="103" cy="98"/>
            </a:xfrm>
            <a:custGeom>
              <a:avLst/>
              <a:gdLst>
                <a:gd name="T0" fmla="*/ 43 w 43"/>
                <a:gd name="T1" fmla="*/ 13 h 41"/>
                <a:gd name="T2" fmla="*/ 34 w 43"/>
                <a:gd name="T3" fmla="*/ 28 h 41"/>
                <a:gd name="T4" fmla="*/ 28 w 43"/>
                <a:gd name="T5" fmla="*/ 38 h 41"/>
                <a:gd name="T6" fmla="*/ 24 w 43"/>
                <a:gd name="T7" fmla="*/ 40 h 41"/>
                <a:gd name="T8" fmla="*/ 13 w 43"/>
                <a:gd name="T9" fmla="*/ 31 h 41"/>
                <a:gd name="T10" fmla="*/ 13 w 43"/>
                <a:gd name="T11" fmla="*/ 30 h 41"/>
                <a:gd name="T12" fmla="*/ 12 w 43"/>
                <a:gd name="T13" fmla="*/ 30 h 41"/>
                <a:gd name="T14" fmla="*/ 0 w 43"/>
                <a:gd name="T15" fmla="*/ 21 h 41"/>
                <a:gd name="T16" fmla="*/ 18 w 43"/>
                <a:gd name="T17" fmla="*/ 0 h 41"/>
                <a:gd name="T18" fmla="*/ 43 w 43"/>
                <a:gd name="T19" fmla="*/ 1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1">
                  <a:moveTo>
                    <a:pt x="43" y="13"/>
                  </a:moveTo>
                  <a:cubicBezTo>
                    <a:pt x="40" y="17"/>
                    <a:pt x="37" y="23"/>
                    <a:pt x="34" y="28"/>
                  </a:cubicBezTo>
                  <a:cubicBezTo>
                    <a:pt x="32" y="31"/>
                    <a:pt x="31" y="35"/>
                    <a:pt x="28" y="38"/>
                  </a:cubicBezTo>
                  <a:cubicBezTo>
                    <a:pt x="26" y="41"/>
                    <a:pt x="27" y="41"/>
                    <a:pt x="24" y="40"/>
                  </a:cubicBezTo>
                  <a:cubicBezTo>
                    <a:pt x="21" y="39"/>
                    <a:pt x="17" y="34"/>
                    <a:pt x="13" y="31"/>
                  </a:cubicBezTo>
                  <a:cubicBezTo>
                    <a:pt x="13" y="30"/>
                    <a:pt x="13" y="30"/>
                    <a:pt x="13" y="30"/>
                  </a:cubicBezTo>
                  <a:cubicBezTo>
                    <a:pt x="13" y="29"/>
                    <a:pt x="13" y="29"/>
                    <a:pt x="12" y="30"/>
                  </a:cubicBezTo>
                  <a:cubicBezTo>
                    <a:pt x="8" y="27"/>
                    <a:pt x="4" y="24"/>
                    <a:pt x="0" y="21"/>
                  </a:cubicBezTo>
                  <a:cubicBezTo>
                    <a:pt x="6" y="14"/>
                    <a:pt x="12" y="7"/>
                    <a:pt x="18" y="0"/>
                  </a:cubicBezTo>
                  <a:cubicBezTo>
                    <a:pt x="26" y="5"/>
                    <a:pt x="34" y="9"/>
                    <a:pt x="43" y="13"/>
                  </a:cubicBezTo>
                  <a:close/>
                </a:path>
              </a:pathLst>
            </a:custGeom>
            <a:solidFill>
              <a:srgbClr val="F08C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0" name="Freeform 173"/>
            <p:cNvSpPr/>
            <p:nvPr/>
          </p:nvSpPr>
          <p:spPr bwMode="auto">
            <a:xfrm>
              <a:off x="3854" y="1162"/>
              <a:ext cx="103" cy="110"/>
            </a:xfrm>
            <a:custGeom>
              <a:avLst/>
              <a:gdLst>
                <a:gd name="T0" fmla="*/ 40 w 43"/>
                <a:gd name="T1" fmla="*/ 24 h 46"/>
                <a:gd name="T2" fmla="*/ 25 w 43"/>
                <a:gd name="T3" fmla="*/ 46 h 46"/>
                <a:gd name="T4" fmla="*/ 9 w 43"/>
                <a:gd name="T5" fmla="*/ 25 h 46"/>
                <a:gd name="T6" fmla="*/ 9 w 43"/>
                <a:gd name="T7" fmla="*/ 24 h 46"/>
                <a:gd name="T8" fmla="*/ 6 w 43"/>
                <a:gd name="T9" fmla="*/ 23 h 46"/>
                <a:gd name="T10" fmla="*/ 4 w 43"/>
                <a:gd name="T11" fmla="*/ 20 h 46"/>
                <a:gd name="T12" fmla="*/ 6 w 43"/>
                <a:gd name="T13" fmla="*/ 8 h 46"/>
                <a:gd name="T14" fmla="*/ 19 w 43"/>
                <a:gd name="T15" fmla="*/ 0 h 46"/>
                <a:gd name="T16" fmla="*/ 43 w 43"/>
                <a:gd name="T17" fmla="*/ 24 h 46"/>
                <a:gd name="T18" fmla="*/ 43 w 43"/>
                <a:gd name="T19" fmla="*/ 24 h 46"/>
                <a:gd name="T20" fmla="*/ 40 w 43"/>
                <a:gd name="T2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46">
                  <a:moveTo>
                    <a:pt x="40" y="24"/>
                  </a:moveTo>
                  <a:cubicBezTo>
                    <a:pt x="34" y="31"/>
                    <a:pt x="30" y="38"/>
                    <a:pt x="25" y="46"/>
                  </a:cubicBezTo>
                  <a:cubicBezTo>
                    <a:pt x="19" y="39"/>
                    <a:pt x="14" y="32"/>
                    <a:pt x="9" y="25"/>
                  </a:cubicBezTo>
                  <a:cubicBezTo>
                    <a:pt x="9" y="25"/>
                    <a:pt x="9" y="24"/>
                    <a:pt x="9" y="24"/>
                  </a:cubicBezTo>
                  <a:cubicBezTo>
                    <a:pt x="9" y="22"/>
                    <a:pt x="7" y="22"/>
                    <a:pt x="6" y="23"/>
                  </a:cubicBezTo>
                  <a:cubicBezTo>
                    <a:pt x="6" y="22"/>
                    <a:pt x="5" y="21"/>
                    <a:pt x="4" y="20"/>
                  </a:cubicBezTo>
                  <a:cubicBezTo>
                    <a:pt x="0" y="14"/>
                    <a:pt x="0" y="11"/>
                    <a:pt x="6" y="8"/>
                  </a:cubicBezTo>
                  <a:cubicBezTo>
                    <a:pt x="11" y="5"/>
                    <a:pt x="15" y="3"/>
                    <a:pt x="19" y="0"/>
                  </a:cubicBezTo>
                  <a:cubicBezTo>
                    <a:pt x="26" y="9"/>
                    <a:pt x="34" y="17"/>
                    <a:pt x="43" y="24"/>
                  </a:cubicBezTo>
                  <a:cubicBezTo>
                    <a:pt x="43" y="24"/>
                    <a:pt x="43" y="24"/>
                    <a:pt x="43" y="24"/>
                  </a:cubicBezTo>
                  <a:cubicBezTo>
                    <a:pt x="42" y="24"/>
                    <a:pt x="41" y="24"/>
                    <a:pt x="40" y="24"/>
                  </a:cubicBezTo>
                  <a:close/>
                </a:path>
              </a:pathLst>
            </a:custGeom>
            <a:solidFill>
              <a:srgbClr val="F08C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1" name="Freeform 174"/>
            <p:cNvSpPr/>
            <p:nvPr/>
          </p:nvSpPr>
          <p:spPr bwMode="auto">
            <a:xfrm>
              <a:off x="3976" y="153"/>
              <a:ext cx="338" cy="368"/>
            </a:xfrm>
            <a:custGeom>
              <a:avLst/>
              <a:gdLst>
                <a:gd name="T0" fmla="*/ 75 w 142"/>
                <a:gd name="T1" fmla="*/ 9 h 155"/>
                <a:gd name="T2" fmla="*/ 24 w 142"/>
                <a:gd name="T3" fmla="*/ 131 h 155"/>
                <a:gd name="T4" fmla="*/ 8 w 142"/>
                <a:gd name="T5" fmla="*/ 56 h 155"/>
                <a:gd name="T6" fmla="*/ 75 w 142"/>
                <a:gd name="T7" fmla="*/ 9 h 155"/>
              </a:gdLst>
              <a:ahLst/>
              <a:cxnLst>
                <a:cxn ang="0">
                  <a:pos x="T0" y="T1"/>
                </a:cxn>
                <a:cxn ang="0">
                  <a:pos x="T2" y="T3"/>
                </a:cxn>
                <a:cxn ang="0">
                  <a:pos x="T4" y="T5"/>
                </a:cxn>
                <a:cxn ang="0">
                  <a:pos x="T6" y="T7"/>
                </a:cxn>
              </a:cxnLst>
              <a:rect l="0" t="0" r="r" b="b"/>
              <a:pathLst>
                <a:path w="142" h="155">
                  <a:moveTo>
                    <a:pt x="75" y="9"/>
                  </a:moveTo>
                  <a:cubicBezTo>
                    <a:pt x="142" y="28"/>
                    <a:pt x="81" y="155"/>
                    <a:pt x="24" y="131"/>
                  </a:cubicBezTo>
                  <a:cubicBezTo>
                    <a:pt x="3" y="112"/>
                    <a:pt x="0" y="82"/>
                    <a:pt x="8" y="56"/>
                  </a:cubicBezTo>
                  <a:cubicBezTo>
                    <a:pt x="16" y="27"/>
                    <a:pt x="43" y="0"/>
                    <a:pt x="75" y="9"/>
                  </a:cubicBezTo>
                  <a:close/>
                </a:path>
              </a:pathLst>
            </a:custGeom>
            <a:solidFill>
              <a:srgbClr val="B14D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2" name="Freeform 175"/>
            <p:cNvSpPr/>
            <p:nvPr/>
          </p:nvSpPr>
          <p:spPr bwMode="auto">
            <a:xfrm>
              <a:off x="3895" y="1003"/>
              <a:ext cx="319" cy="299"/>
            </a:xfrm>
            <a:custGeom>
              <a:avLst/>
              <a:gdLst>
                <a:gd name="T0" fmla="*/ 130 w 134"/>
                <a:gd name="T1" fmla="*/ 20 h 126"/>
                <a:gd name="T2" fmla="*/ 127 w 134"/>
                <a:gd name="T3" fmla="*/ 79 h 126"/>
                <a:gd name="T4" fmla="*/ 100 w 134"/>
                <a:gd name="T5" fmla="*/ 126 h 126"/>
                <a:gd name="T6" fmla="*/ 99 w 134"/>
                <a:gd name="T7" fmla="*/ 126 h 126"/>
                <a:gd name="T8" fmla="*/ 0 w 134"/>
                <a:gd name="T9" fmla="*/ 56 h 126"/>
                <a:gd name="T10" fmla="*/ 53 w 134"/>
                <a:gd name="T11" fmla="*/ 9 h 126"/>
                <a:gd name="T12" fmla="*/ 54 w 134"/>
                <a:gd name="T13" fmla="*/ 8 h 126"/>
                <a:gd name="T14" fmla="*/ 54 w 134"/>
                <a:gd name="T15" fmla="*/ 6 h 126"/>
                <a:gd name="T16" fmla="*/ 56 w 134"/>
                <a:gd name="T17" fmla="*/ 0 h 126"/>
                <a:gd name="T18" fmla="*/ 93 w 134"/>
                <a:gd name="T19" fmla="*/ 15 h 126"/>
                <a:gd name="T20" fmla="*/ 130 w 134"/>
                <a:gd name="T21" fmla="*/ 2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26">
                  <a:moveTo>
                    <a:pt x="130" y="20"/>
                  </a:moveTo>
                  <a:cubicBezTo>
                    <a:pt x="134" y="39"/>
                    <a:pt x="133" y="59"/>
                    <a:pt x="127" y="79"/>
                  </a:cubicBezTo>
                  <a:cubicBezTo>
                    <a:pt x="121" y="97"/>
                    <a:pt x="109" y="110"/>
                    <a:pt x="100" y="126"/>
                  </a:cubicBezTo>
                  <a:cubicBezTo>
                    <a:pt x="100" y="126"/>
                    <a:pt x="99" y="126"/>
                    <a:pt x="99" y="126"/>
                  </a:cubicBezTo>
                  <a:cubicBezTo>
                    <a:pt x="59" y="113"/>
                    <a:pt x="25" y="89"/>
                    <a:pt x="0" y="56"/>
                  </a:cubicBezTo>
                  <a:cubicBezTo>
                    <a:pt x="23" y="47"/>
                    <a:pt x="43" y="31"/>
                    <a:pt x="53" y="9"/>
                  </a:cubicBezTo>
                  <a:cubicBezTo>
                    <a:pt x="53" y="8"/>
                    <a:pt x="54" y="8"/>
                    <a:pt x="54" y="8"/>
                  </a:cubicBezTo>
                  <a:cubicBezTo>
                    <a:pt x="55" y="8"/>
                    <a:pt x="55" y="6"/>
                    <a:pt x="54" y="6"/>
                  </a:cubicBezTo>
                  <a:cubicBezTo>
                    <a:pt x="55" y="4"/>
                    <a:pt x="55" y="2"/>
                    <a:pt x="56" y="0"/>
                  </a:cubicBezTo>
                  <a:cubicBezTo>
                    <a:pt x="67" y="7"/>
                    <a:pt x="80" y="12"/>
                    <a:pt x="93" y="15"/>
                  </a:cubicBezTo>
                  <a:cubicBezTo>
                    <a:pt x="105" y="18"/>
                    <a:pt x="118" y="20"/>
                    <a:pt x="130" y="20"/>
                  </a:cubicBezTo>
                  <a:close/>
                </a:path>
              </a:pathLst>
            </a:custGeom>
            <a:solidFill>
              <a:srgbClr val="6CC2B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3" name="Freeform 176"/>
            <p:cNvSpPr/>
            <p:nvPr/>
          </p:nvSpPr>
          <p:spPr bwMode="auto">
            <a:xfrm>
              <a:off x="3669" y="150"/>
              <a:ext cx="240" cy="342"/>
            </a:xfrm>
            <a:custGeom>
              <a:avLst/>
              <a:gdLst>
                <a:gd name="T0" fmla="*/ 98 w 101"/>
                <a:gd name="T1" fmla="*/ 64 h 144"/>
                <a:gd name="T2" fmla="*/ 68 w 101"/>
                <a:gd name="T3" fmla="*/ 141 h 144"/>
                <a:gd name="T4" fmla="*/ 67 w 101"/>
                <a:gd name="T5" fmla="*/ 144 h 144"/>
                <a:gd name="T6" fmla="*/ 33 w 101"/>
                <a:gd name="T7" fmla="*/ 126 h 144"/>
                <a:gd name="T8" fmla="*/ 11 w 101"/>
                <a:gd name="T9" fmla="*/ 89 h 144"/>
                <a:gd name="T10" fmla="*/ 38 w 101"/>
                <a:gd name="T11" fmla="*/ 7 h 144"/>
                <a:gd name="T12" fmla="*/ 98 w 101"/>
                <a:gd name="T13" fmla="*/ 64 h 144"/>
              </a:gdLst>
              <a:ahLst/>
              <a:cxnLst>
                <a:cxn ang="0">
                  <a:pos x="T0" y="T1"/>
                </a:cxn>
                <a:cxn ang="0">
                  <a:pos x="T2" y="T3"/>
                </a:cxn>
                <a:cxn ang="0">
                  <a:pos x="T4" y="T5"/>
                </a:cxn>
                <a:cxn ang="0">
                  <a:pos x="T6" y="T7"/>
                </a:cxn>
                <a:cxn ang="0">
                  <a:pos x="T8" y="T9"/>
                </a:cxn>
                <a:cxn ang="0">
                  <a:pos x="T10" y="T11"/>
                </a:cxn>
                <a:cxn ang="0">
                  <a:pos x="T12" y="T13"/>
                </a:cxn>
              </a:cxnLst>
              <a:rect l="0" t="0" r="r" b="b"/>
              <a:pathLst>
                <a:path w="101" h="144">
                  <a:moveTo>
                    <a:pt x="98" y="64"/>
                  </a:moveTo>
                  <a:cubicBezTo>
                    <a:pt x="101" y="92"/>
                    <a:pt x="93" y="124"/>
                    <a:pt x="68" y="141"/>
                  </a:cubicBezTo>
                  <a:cubicBezTo>
                    <a:pt x="67" y="142"/>
                    <a:pt x="67" y="143"/>
                    <a:pt x="67" y="144"/>
                  </a:cubicBezTo>
                  <a:cubicBezTo>
                    <a:pt x="55" y="138"/>
                    <a:pt x="43" y="136"/>
                    <a:pt x="33" y="126"/>
                  </a:cubicBezTo>
                  <a:cubicBezTo>
                    <a:pt x="22" y="116"/>
                    <a:pt x="16" y="103"/>
                    <a:pt x="11" y="89"/>
                  </a:cubicBezTo>
                  <a:cubicBezTo>
                    <a:pt x="3" y="62"/>
                    <a:pt x="0" y="14"/>
                    <a:pt x="38" y="7"/>
                  </a:cubicBezTo>
                  <a:cubicBezTo>
                    <a:pt x="73" y="0"/>
                    <a:pt x="96" y="34"/>
                    <a:pt x="98" y="64"/>
                  </a:cubicBezTo>
                  <a:close/>
                </a:path>
              </a:pathLst>
            </a:custGeom>
            <a:solidFill>
              <a:srgbClr val="33B2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4" name="Freeform 177"/>
            <p:cNvSpPr/>
            <p:nvPr/>
          </p:nvSpPr>
          <p:spPr bwMode="auto">
            <a:xfrm>
              <a:off x="3964" y="680"/>
              <a:ext cx="405" cy="209"/>
            </a:xfrm>
            <a:custGeom>
              <a:avLst/>
              <a:gdLst>
                <a:gd name="T0" fmla="*/ 170 w 170"/>
                <a:gd name="T1" fmla="*/ 88 h 88"/>
                <a:gd name="T2" fmla="*/ 151 w 170"/>
                <a:gd name="T3" fmla="*/ 69 h 88"/>
                <a:gd name="T4" fmla="*/ 148 w 170"/>
                <a:gd name="T5" fmla="*/ 69 h 88"/>
                <a:gd name="T6" fmla="*/ 145 w 170"/>
                <a:gd name="T7" fmla="*/ 73 h 88"/>
                <a:gd name="T8" fmla="*/ 126 w 170"/>
                <a:gd name="T9" fmla="*/ 35 h 88"/>
                <a:gd name="T10" fmla="*/ 124 w 170"/>
                <a:gd name="T11" fmla="*/ 36 h 88"/>
                <a:gd name="T12" fmla="*/ 123 w 170"/>
                <a:gd name="T13" fmla="*/ 36 h 88"/>
                <a:gd name="T14" fmla="*/ 48 w 170"/>
                <a:gd name="T15" fmla="*/ 54 h 88"/>
                <a:gd name="T16" fmla="*/ 50 w 170"/>
                <a:gd name="T17" fmla="*/ 52 h 88"/>
                <a:gd name="T18" fmla="*/ 47 w 170"/>
                <a:gd name="T19" fmla="*/ 48 h 88"/>
                <a:gd name="T20" fmla="*/ 0 w 170"/>
                <a:gd name="T21" fmla="*/ 52 h 88"/>
                <a:gd name="T22" fmla="*/ 85 w 170"/>
                <a:gd name="T23" fmla="*/ 2 h 88"/>
                <a:gd name="T24" fmla="*/ 113 w 170"/>
                <a:gd name="T25" fmla="*/ 7 h 88"/>
                <a:gd name="T26" fmla="*/ 134 w 170"/>
                <a:gd name="T27" fmla="*/ 13 h 88"/>
                <a:gd name="T28" fmla="*/ 141 w 170"/>
                <a:gd name="T29" fmla="*/ 6 h 88"/>
                <a:gd name="T30" fmla="*/ 145 w 170"/>
                <a:gd name="T31" fmla="*/ 19 h 88"/>
                <a:gd name="T32" fmla="*/ 147 w 170"/>
                <a:gd name="T33" fmla="*/ 21 h 88"/>
                <a:gd name="T34" fmla="*/ 164 w 170"/>
                <a:gd name="T35" fmla="*/ 28 h 88"/>
                <a:gd name="T36" fmla="*/ 157 w 170"/>
                <a:gd name="T37" fmla="*/ 37 h 88"/>
                <a:gd name="T38" fmla="*/ 166 w 170"/>
                <a:gd name="T39" fmla="*/ 60 h 88"/>
                <a:gd name="T40" fmla="*/ 170 w 170"/>
                <a:gd name="T41"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0" h="88">
                  <a:moveTo>
                    <a:pt x="170" y="88"/>
                  </a:moveTo>
                  <a:cubicBezTo>
                    <a:pt x="160" y="86"/>
                    <a:pt x="155" y="77"/>
                    <a:pt x="151" y="69"/>
                  </a:cubicBezTo>
                  <a:cubicBezTo>
                    <a:pt x="151" y="68"/>
                    <a:pt x="149" y="68"/>
                    <a:pt x="148" y="69"/>
                  </a:cubicBezTo>
                  <a:cubicBezTo>
                    <a:pt x="147" y="70"/>
                    <a:pt x="146" y="72"/>
                    <a:pt x="145" y="73"/>
                  </a:cubicBezTo>
                  <a:cubicBezTo>
                    <a:pt x="137" y="61"/>
                    <a:pt x="132" y="48"/>
                    <a:pt x="126" y="35"/>
                  </a:cubicBezTo>
                  <a:cubicBezTo>
                    <a:pt x="125" y="34"/>
                    <a:pt x="124" y="35"/>
                    <a:pt x="124" y="36"/>
                  </a:cubicBezTo>
                  <a:cubicBezTo>
                    <a:pt x="123" y="36"/>
                    <a:pt x="123" y="36"/>
                    <a:pt x="123" y="36"/>
                  </a:cubicBezTo>
                  <a:cubicBezTo>
                    <a:pt x="99" y="45"/>
                    <a:pt x="74" y="51"/>
                    <a:pt x="48" y="54"/>
                  </a:cubicBezTo>
                  <a:cubicBezTo>
                    <a:pt x="49" y="53"/>
                    <a:pt x="49" y="53"/>
                    <a:pt x="50" y="52"/>
                  </a:cubicBezTo>
                  <a:cubicBezTo>
                    <a:pt x="51" y="50"/>
                    <a:pt x="49" y="48"/>
                    <a:pt x="47" y="48"/>
                  </a:cubicBezTo>
                  <a:cubicBezTo>
                    <a:pt x="32" y="54"/>
                    <a:pt x="17" y="55"/>
                    <a:pt x="0" y="52"/>
                  </a:cubicBezTo>
                  <a:cubicBezTo>
                    <a:pt x="18" y="20"/>
                    <a:pt x="46" y="0"/>
                    <a:pt x="85" y="2"/>
                  </a:cubicBezTo>
                  <a:cubicBezTo>
                    <a:pt x="95" y="2"/>
                    <a:pt x="104" y="4"/>
                    <a:pt x="113" y="7"/>
                  </a:cubicBezTo>
                  <a:cubicBezTo>
                    <a:pt x="119" y="8"/>
                    <a:pt x="128" y="14"/>
                    <a:pt x="134" y="13"/>
                  </a:cubicBezTo>
                  <a:cubicBezTo>
                    <a:pt x="139" y="12"/>
                    <a:pt x="141" y="9"/>
                    <a:pt x="141" y="6"/>
                  </a:cubicBezTo>
                  <a:cubicBezTo>
                    <a:pt x="143" y="10"/>
                    <a:pt x="145" y="14"/>
                    <a:pt x="145" y="19"/>
                  </a:cubicBezTo>
                  <a:cubicBezTo>
                    <a:pt x="145" y="20"/>
                    <a:pt x="146" y="22"/>
                    <a:pt x="147" y="21"/>
                  </a:cubicBezTo>
                  <a:cubicBezTo>
                    <a:pt x="154" y="18"/>
                    <a:pt x="159" y="24"/>
                    <a:pt x="164" y="28"/>
                  </a:cubicBezTo>
                  <a:cubicBezTo>
                    <a:pt x="159" y="28"/>
                    <a:pt x="156" y="32"/>
                    <a:pt x="157" y="37"/>
                  </a:cubicBezTo>
                  <a:cubicBezTo>
                    <a:pt x="158" y="45"/>
                    <a:pt x="164" y="53"/>
                    <a:pt x="166" y="60"/>
                  </a:cubicBezTo>
                  <a:cubicBezTo>
                    <a:pt x="169" y="69"/>
                    <a:pt x="169" y="79"/>
                    <a:pt x="170" y="88"/>
                  </a:cubicBezTo>
                  <a:close/>
                </a:path>
              </a:pathLst>
            </a:custGeom>
            <a:solidFill>
              <a:srgbClr val="FFE8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5" name="Freeform 178"/>
            <p:cNvSpPr/>
            <p:nvPr/>
          </p:nvSpPr>
          <p:spPr bwMode="auto">
            <a:xfrm>
              <a:off x="3859" y="901"/>
              <a:ext cx="34" cy="36"/>
            </a:xfrm>
            <a:custGeom>
              <a:avLst/>
              <a:gdLst>
                <a:gd name="T0" fmla="*/ 5 w 14"/>
                <a:gd name="T1" fmla="*/ 11 h 15"/>
                <a:gd name="T2" fmla="*/ 3 w 14"/>
                <a:gd name="T3" fmla="*/ 12 h 15"/>
                <a:gd name="T4" fmla="*/ 0 w 14"/>
                <a:gd name="T5" fmla="*/ 5 h 15"/>
                <a:gd name="T6" fmla="*/ 8 w 14"/>
                <a:gd name="T7" fmla="*/ 0 h 15"/>
                <a:gd name="T8" fmla="*/ 13 w 14"/>
                <a:gd name="T9" fmla="*/ 8 h 15"/>
                <a:gd name="T10" fmla="*/ 5 w 14"/>
                <a:gd name="T11" fmla="*/ 11 h 15"/>
              </a:gdLst>
              <a:ahLst/>
              <a:cxnLst>
                <a:cxn ang="0">
                  <a:pos x="T0" y="T1"/>
                </a:cxn>
                <a:cxn ang="0">
                  <a:pos x="T2" y="T3"/>
                </a:cxn>
                <a:cxn ang="0">
                  <a:pos x="T4" y="T5"/>
                </a:cxn>
                <a:cxn ang="0">
                  <a:pos x="T6" y="T7"/>
                </a:cxn>
                <a:cxn ang="0">
                  <a:pos x="T8" y="T9"/>
                </a:cxn>
                <a:cxn ang="0">
                  <a:pos x="T10" y="T11"/>
                </a:cxn>
              </a:cxnLst>
              <a:rect l="0" t="0" r="r" b="b"/>
              <a:pathLst>
                <a:path w="14" h="15">
                  <a:moveTo>
                    <a:pt x="5" y="11"/>
                  </a:moveTo>
                  <a:cubicBezTo>
                    <a:pt x="4" y="11"/>
                    <a:pt x="4" y="11"/>
                    <a:pt x="3" y="12"/>
                  </a:cubicBezTo>
                  <a:cubicBezTo>
                    <a:pt x="2" y="10"/>
                    <a:pt x="0" y="8"/>
                    <a:pt x="0" y="5"/>
                  </a:cubicBezTo>
                  <a:cubicBezTo>
                    <a:pt x="1" y="1"/>
                    <a:pt x="5" y="0"/>
                    <a:pt x="8" y="0"/>
                  </a:cubicBezTo>
                  <a:cubicBezTo>
                    <a:pt x="12" y="1"/>
                    <a:pt x="14" y="5"/>
                    <a:pt x="13" y="8"/>
                  </a:cubicBezTo>
                  <a:cubicBezTo>
                    <a:pt x="12" y="11"/>
                    <a:pt x="8" y="15"/>
                    <a:pt x="5" y="11"/>
                  </a:cubicBezTo>
                  <a:close/>
                </a:path>
              </a:pathLst>
            </a:custGeom>
            <a:solidFill>
              <a:srgbClr val="F3EA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6" name="Freeform 179"/>
            <p:cNvSpPr/>
            <p:nvPr/>
          </p:nvSpPr>
          <p:spPr bwMode="auto">
            <a:xfrm>
              <a:off x="3945" y="849"/>
              <a:ext cx="21" cy="33"/>
            </a:xfrm>
            <a:custGeom>
              <a:avLst/>
              <a:gdLst>
                <a:gd name="T0" fmla="*/ 7 w 9"/>
                <a:gd name="T1" fmla="*/ 14 h 14"/>
                <a:gd name="T2" fmla="*/ 2 w 9"/>
                <a:gd name="T3" fmla="*/ 5 h 14"/>
                <a:gd name="T4" fmla="*/ 9 w 9"/>
                <a:gd name="T5" fmla="*/ 0 h 14"/>
                <a:gd name="T6" fmla="*/ 7 w 9"/>
                <a:gd name="T7" fmla="*/ 14 h 14"/>
              </a:gdLst>
              <a:ahLst/>
              <a:cxnLst>
                <a:cxn ang="0">
                  <a:pos x="T0" y="T1"/>
                </a:cxn>
                <a:cxn ang="0">
                  <a:pos x="T2" y="T3"/>
                </a:cxn>
                <a:cxn ang="0">
                  <a:pos x="T4" y="T5"/>
                </a:cxn>
                <a:cxn ang="0">
                  <a:pos x="T6" y="T7"/>
                </a:cxn>
              </a:cxnLst>
              <a:rect l="0" t="0" r="r" b="b"/>
              <a:pathLst>
                <a:path w="9" h="14">
                  <a:moveTo>
                    <a:pt x="7" y="14"/>
                  </a:moveTo>
                  <a:cubicBezTo>
                    <a:pt x="3" y="13"/>
                    <a:pt x="0" y="9"/>
                    <a:pt x="2" y="5"/>
                  </a:cubicBezTo>
                  <a:cubicBezTo>
                    <a:pt x="4" y="2"/>
                    <a:pt x="7" y="1"/>
                    <a:pt x="9" y="0"/>
                  </a:cubicBezTo>
                  <a:cubicBezTo>
                    <a:pt x="8" y="5"/>
                    <a:pt x="8" y="9"/>
                    <a:pt x="7" y="14"/>
                  </a:cubicBezTo>
                  <a:close/>
                </a:path>
              </a:pathLst>
            </a:custGeom>
            <a:solidFill>
              <a:srgbClr val="F3EA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7" name="Freeform 180"/>
            <p:cNvSpPr/>
            <p:nvPr/>
          </p:nvSpPr>
          <p:spPr bwMode="auto">
            <a:xfrm>
              <a:off x="4348" y="1034"/>
              <a:ext cx="33" cy="33"/>
            </a:xfrm>
            <a:custGeom>
              <a:avLst/>
              <a:gdLst>
                <a:gd name="T0" fmla="*/ 11 w 14"/>
                <a:gd name="T1" fmla="*/ 13 h 14"/>
                <a:gd name="T2" fmla="*/ 6 w 14"/>
                <a:gd name="T3" fmla="*/ 14 h 14"/>
                <a:gd name="T4" fmla="*/ 1 w 14"/>
                <a:gd name="T5" fmla="*/ 11 h 14"/>
                <a:gd name="T6" fmla="*/ 1 w 14"/>
                <a:gd name="T7" fmla="*/ 10 h 14"/>
                <a:gd name="T8" fmla="*/ 4 w 14"/>
                <a:gd name="T9" fmla="*/ 2 h 14"/>
                <a:gd name="T10" fmla="*/ 13 w 14"/>
                <a:gd name="T11" fmla="*/ 4 h 14"/>
                <a:gd name="T12" fmla="*/ 11 w 14"/>
                <a:gd name="T13" fmla="*/ 13 h 14"/>
              </a:gdLst>
              <a:ahLst/>
              <a:cxnLst>
                <a:cxn ang="0">
                  <a:pos x="T0" y="T1"/>
                </a:cxn>
                <a:cxn ang="0">
                  <a:pos x="T2" y="T3"/>
                </a:cxn>
                <a:cxn ang="0">
                  <a:pos x="T4" y="T5"/>
                </a:cxn>
                <a:cxn ang="0">
                  <a:pos x="T6" y="T7"/>
                </a:cxn>
                <a:cxn ang="0">
                  <a:pos x="T8" y="T9"/>
                </a:cxn>
                <a:cxn ang="0">
                  <a:pos x="T10" y="T11"/>
                </a:cxn>
                <a:cxn ang="0">
                  <a:pos x="T12" y="T13"/>
                </a:cxn>
              </a:cxnLst>
              <a:rect l="0" t="0" r="r" b="b"/>
              <a:pathLst>
                <a:path w="14" h="14">
                  <a:moveTo>
                    <a:pt x="11" y="13"/>
                  </a:moveTo>
                  <a:cubicBezTo>
                    <a:pt x="9" y="14"/>
                    <a:pt x="7" y="14"/>
                    <a:pt x="6" y="14"/>
                  </a:cubicBezTo>
                  <a:cubicBezTo>
                    <a:pt x="4" y="14"/>
                    <a:pt x="0" y="13"/>
                    <a:pt x="1" y="11"/>
                  </a:cubicBezTo>
                  <a:cubicBezTo>
                    <a:pt x="1" y="10"/>
                    <a:pt x="1" y="10"/>
                    <a:pt x="1" y="10"/>
                  </a:cubicBezTo>
                  <a:cubicBezTo>
                    <a:pt x="1" y="7"/>
                    <a:pt x="0" y="4"/>
                    <a:pt x="4" y="2"/>
                  </a:cubicBezTo>
                  <a:cubicBezTo>
                    <a:pt x="7" y="0"/>
                    <a:pt x="11" y="1"/>
                    <a:pt x="13" y="4"/>
                  </a:cubicBezTo>
                  <a:cubicBezTo>
                    <a:pt x="14" y="7"/>
                    <a:pt x="13" y="11"/>
                    <a:pt x="11" y="13"/>
                  </a:cubicBezTo>
                  <a:close/>
                </a:path>
              </a:pathLst>
            </a:custGeom>
            <a:solidFill>
              <a:srgbClr val="F3EA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8" name="Freeform 181"/>
            <p:cNvSpPr/>
            <p:nvPr/>
          </p:nvSpPr>
          <p:spPr bwMode="auto">
            <a:xfrm>
              <a:off x="4322" y="941"/>
              <a:ext cx="35" cy="31"/>
            </a:xfrm>
            <a:custGeom>
              <a:avLst/>
              <a:gdLst>
                <a:gd name="T0" fmla="*/ 0 w 15"/>
                <a:gd name="T1" fmla="*/ 10 h 13"/>
                <a:gd name="T2" fmla="*/ 5 w 15"/>
                <a:gd name="T3" fmla="*/ 0 h 13"/>
                <a:gd name="T4" fmla="*/ 6 w 15"/>
                <a:gd name="T5" fmla="*/ 0 h 13"/>
                <a:gd name="T6" fmla="*/ 11 w 15"/>
                <a:gd name="T7" fmla="*/ 9 h 13"/>
                <a:gd name="T8" fmla="*/ 0 w 15"/>
                <a:gd name="T9" fmla="*/ 10 h 13"/>
              </a:gdLst>
              <a:ahLst/>
              <a:cxnLst>
                <a:cxn ang="0">
                  <a:pos x="T0" y="T1"/>
                </a:cxn>
                <a:cxn ang="0">
                  <a:pos x="T2" y="T3"/>
                </a:cxn>
                <a:cxn ang="0">
                  <a:pos x="T4" y="T5"/>
                </a:cxn>
                <a:cxn ang="0">
                  <a:pos x="T6" y="T7"/>
                </a:cxn>
                <a:cxn ang="0">
                  <a:pos x="T8" y="T9"/>
                </a:cxn>
              </a:cxnLst>
              <a:rect l="0" t="0" r="r" b="b"/>
              <a:pathLst>
                <a:path w="15" h="13">
                  <a:moveTo>
                    <a:pt x="0" y="10"/>
                  </a:moveTo>
                  <a:cubicBezTo>
                    <a:pt x="2" y="7"/>
                    <a:pt x="3" y="3"/>
                    <a:pt x="5" y="0"/>
                  </a:cubicBezTo>
                  <a:cubicBezTo>
                    <a:pt x="5" y="0"/>
                    <a:pt x="5" y="0"/>
                    <a:pt x="6" y="0"/>
                  </a:cubicBezTo>
                  <a:cubicBezTo>
                    <a:pt x="11" y="0"/>
                    <a:pt x="15" y="4"/>
                    <a:pt x="11" y="9"/>
                  </a:cubicBezTo>
                  <a:cubicBezTo>
                    <a:pt x="8" y="13"/>
                    <a:pt x="4" y="10"/>
                    <a:pt x="0" y="10"/>
                  </a:cubicBezTo>
                  <a:close/>
                </a:path>
              </a:pathLst>
            </a:custGeom>
            <a:solidFill>
              <a:srgbClr val="F3EA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9" name="Freeform 182"/>
            <p:cNvSpPr/>
            <p:nvPr/>
          </p:nvSpPr>
          <p:spPr bwMode="auto">
            <a:xfrm>
              <a:off x="3962" y="773"/>
              <a:ext cx="379" cy="275"/>
            </a:xfrm>
            <a:custGeom>
              <a:avLst/>
              <a:gdLst>
                <a:gd name="T0" fmla="*/ 146 w 159"/>
                <a:gd name="T1" fmla="*/ 41 h 116"/>
                <a:gd name="T2" fmla="*/ 150 w 159"/>
                <a:gd name="T3" fmla="*/ 40 h 116"/>
                <a:gd name="T4" fmla="*/ 151 w 159"/>
                <a:gd name="T5" fmla="*/ 37 h 116"/>
                <a:gd name="T6" fmla="*/ 159 w 159"/>
                <a:gd name="T7" fmla="*/ 48 h 116"/>
                <a:gd name="T8" fmla="*/ 158 w 159"/>
                <a:gd name="T9" fmla="*/ 48 h 116"/>
                <a:gd name="T10" fmla="*/ 130 w 159"/>
                <a:gd name="T11" fmla="*/ 101 h 116"/>
                <a:gd name="T12" fmla="*/ 67 w 159"/>
                <a:gd name="T13" fmla="*/ 107 h 116"/>
                <a:gd name="T14" fmla="*/ 18 w 159"/>
                <a:gd name="T15" fmla="*/ 82 h 116"/>
                <a:gd name="T16" fmla="*/ 10 w 159"/>
                <a:gd name="T17" fmla="*/ 18 h 116"/>
                <a:gd name="T18" fmla="*/ 42 w 159"/>
                <a:gd name="T19" fmla="*/ 16 h 116"/>
                <a:gd name="T20" fmla="*/ 44 w 159"/>
                <a:gd name="T21" fmla="*/ 20 h 116"/>
                <a:gd name="T22" fmla="*/ 125 w 159"/>
                <a:gd name="T23" fmla="*/ 0 h 116"/>
                <a:gd name="T24" fmla="*/ 146 w 159"/>
                <a:gd name="T25" fmla="*/ 4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16">
                  <a:moveTo>
                    <a:pt x="146" y="41"/>
                  </a:moveTo>
                  <a:cubicBezTo>
                    <a:pt x="148" y="43"/>
                    <a:pt x="151" y="42"/>
                    <a:pt x="150" y="40"/>
                  </a:cubicBezTo>
                  <a:cubicBezTo>
                    <a:pt x="150" y="39"/>
                    <a:pt x="151" y="38"/>
                    <a:pt x="151" y="37"/>
                  </a:cubicBezTo>
                  <a:cubicBezTo>
                    <a:pt x="153" y="41"/>
                    <a:pt x="156" y="45"/>
                    <a:pt x="159" y="48"/>
                  </a:cubicBezTo>
                  <a:cubicBezTo>
                    <a:pt x="159" y="48"/>
                    <a:pt x="158" y="48"/>
                    <a:pt x="158" y="48"/>
                  </a:cubicBezTo>
                  <a:cubicBezTo>
                    <a:pt x="152" y="67"/>
                    <a:pt x="146" y="88"/>
                    <a:pt x="130" y="101"/>
                  </a:cubicBezTo>
                  <a:cubicBezTo>
                    <a:pt x="111" y="116"/>
                    <a:pt x="88" y="112"/>
                    <a:pt x="67" y="107"/>
                  </a:cubicBezTo>
                  <a:cubicBezTo>
                    <a:pt x="49" y="103"/>
                    <a:pt x="31" y="96"/>
                    <a:pt x="18" y="82"/>
                  </a:cubicBezTo>
                  <a:cubicBezTo>
                    <a:pt x="0" y="62"/>
                    <a:pt x="6" y="41"/>
                    <a:pt x="10" y="18"/>
                  </a:cubicBezTo>
                  <a:cubicBezTo>
                    <a:pt x="21" y="20"/>
                    <a:pt x="31" y="19"/>
                    <a:pt x="42" y="16"/>
                  </a:cubicBezTo>
                  <a:cubicBezTo>
                    <a:pt x="41" y="17"/>
                    <a:pt x="42" y="20"/>
                    <a:pt x="44" y="20"/>
                  </a:cubicBezTo>
                  <a:cubicBezTo>
                    <a:pt x="72" y="18"/>
                    <a:pt x="99" y="12"/>
                    <a:pt x="125" y="0"/>
                  </a:cubicBezTo>
                  <a:cubicBezTo>
                    <a:pt x="129" y="15"/>
                    <a:pt x="137" y="29"/>
                    <a:pt x="146" y="41"/>
                  </a:cubicBezTo>
                  <a:close/>
                </a:path>
              </a:pathLst>
            </a:custGeom>
            <a:solidFill>
              <a:srgbClr val="F3EA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0" name="Freeform 183"/>
            <p:cNvSpPr>
              <a:spLocks noEditPoints="1"/>
            </p:cNvSpPr>
            <p:nvPr/>
          </p:nvSpPr>
          <p:spPr bwMode="auto">
            <a:xfrm>
              <a:off x="3871" y="93"/>
              <a:ext cx="443" cy="798"/>
            </a:xfrm>
            <a:custGeom>
              <a:avLst/>
              <a:gdLst>
                <a:gd name="T0" fmla="*/ 68 w 186"/>
                <a:gd name="T1" fmla="*/ 156 h 336"/>
                <a:gd name="T2" fmla="*/ 119 w 186"/>
                <a:gd name="T3" fmla="*/ 34 h 336"/>
                <a:gd name="T4" fmla="*/ 52 w 186"/>
                <a:gd name="T5" fmla="*/ 81 h 336"/>
                <a:gd name="T6" fmla="*/ 68 w 186"/>
                <a:gd name="T7" fmla="*/ 156 h 336"/>
                <a:gd name="T8" fmla="*/ 127 w 186"/>
                <a:gd name="T9" fmla="*/ 31 h 336"/>
                <a:gd name="T10" fmla="*/ 144 w 186"/>
                <a:gd name="T11" fmla="*/ 115 h 336"/>
                <a:gd name="T12" fmla="*/ 67 w 186"/>
                <a:gd name="T13" fmla="*/ 162 h 336"/>
                <a:gd name="T14" fmla="*/ 24 w 186"/>
                <a:gd name="T15" fmla="*/ 247 h 336"/>
                <a:gd name="T16" fmla="*/ 12 w 186"/>
                <a:gd name="T17" fmla="*/ 292 h 336"/>
                <a:gd name="T18" fmla="*/ 6 w 186"/>
                <a:gd name="T19" fmla="*/ 336 h 336"/>
                <a:gd name="T20" fmla="*/ 6 w 186"/>
                <a:gd name="T21" fmla="*/ 336 h 336"/>
                <a:gd name="T22" fmla="*/ 5 w 186"/>
                <a:gd name="T23" fmla="*/ 336 h 336"/>
                <a:gd name="T24" fmla="*/ 5 w 186"/>
                <a:gd name="T25" fmla="*/ 336 h 336"/>
                <a:gd name="T26" fmla="*/ 20 w 186"/>
                <a:gd name="T27" fmla="*/ 243 h 336"/>
                <a:gd name="T28" fmla="*/ 64 w 186"/>
                <a:gd name="T29" fmla="*/ 160 h 336"/>
                <a:gd name="T30" fmla="*/ 64 w 186"/>
                <a:gd name="T31" fmla="*/ 157 h 336"/>
                <a:gd name="T32" fmla="*/ 127 w 186"/>
                <a:gd name="T33" fmla="*/ 31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6" h="336">
                  <a:moveTo>
                    <a:pt x="68" y="156"/>
                  </a:moveTo>
                  <a:cubicBezTo>
                    <a:pt x="125" y="180"/>
                    <a:pt x="186" y="53"/>
                    <a:pt x="119" y="34"/>
                  </a:cubicBezTo>
                  <a:cubicBezTo>
                    <a:pt x="87" y="25"/>
                    <a:pt x="60" y="52"/>
                    <a:pt x="52" y="81"/>
                  </a:cubicBezTo>
                  <a:cubicBezTo>
                    <a:pt x="44" y="107"/>
                    <a:pt x="47" y="137"/>
                    <a:pt x="68" y="156"/>
                  </a:cubicBezTo>
                  <a:close/>
                  <a:moveTo>
                    <a:pt x="127" y="31"/>
                  </a:moveTo>
                  <a:cubicBezTo>
                    <a:pt x="161" y="46"/>
                    <a:pt x="157" y="87"/>
                    <a:pt x="144" y="115"/>
                  </a:cubicBezTo>
                  <a:cubicBezTo>
                    <a:pt x="132" y="141"/>
                    <a:pt x="99" y="175"/>
                    <a:pt x="67" y="162"/>
                  </a:cubicBezTo>
                  <a:cubicBezTo>
                    <a:pt x="51" y="190"/>
                    <a:pt x="34" y="216"/>
                    <a:pt x="24" y="247"/>
                  </a:cubicBezTo>
                  <a:cubicBezTo>
                    <a:pt x="19" y="262"/>
                    <a:pt x="15" y="277"/>
                    <a:pt x="12" y="292"/>
                  </a:cubicBezTo>
                  <a:cubicBezTo>
                    <a:pt x="10" y="307"/>
                    <a:pt x="10" y="322"/>
                    <a:pt x="6" y="336"/>
                  </a:cubicBezTo>
                  <a:cubicBezTo>
                    <a:pt x="6" y="336"/>
                    <a:pt x="6" y="336"/>
                    <a:pt x="6" y="336"/>
                  </a:cubicBezTo>
                  <a:cubicBezTo>
                    <a:pt x="5" y="336"/>
                    <a:pt x="5" y="336"/>
                    <a:pt x="5" y="336"/>
                  </a:cubicBezTo>
                  <a:cubicBezTo>
                    <a:pt x="5" y="336"/>
                    <a:pt x="5" y="336"/>
                    <a:pt x="5" y="336"/>
                  </a:cubicBezTo>
                  <a:cubicBezTo>
                    <a:pt x="0" y="306"/>
                    <a:pt x="10" y="271"/>
                    <a:pt x="20" y="243"/>
                  </a:cubicBezTo>
                  <a:cubicBezTo>
                    <a:pt x="30" y="214"/>
                    <a:pt x="44" y="183"/>
                    <a:pt x="64" y="160"/>
                  </a:cubicBezTo>
                  <a:cubicBezTo>
                    <a:pt x="63" y="159"/>
                    <a:pt x="63" y="158"/>
                    <a:pt x="64" y="157"/>
                  </a:cubicBezTo>
                  <a:cubicBezTo>
                    <a:pt x="13" y="117"/>
                    <a:pt x="58" y="0"/>
                    <a:pt x="127" y="3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 name="Freeform 184"/>
            <p:cNvSpPr>
              <a:spLocks noEditPoints="1"/>
            </p:cNvSpPr>
            <p:nvPr/>
          </p:nvSpPr>
          <p:spPr bwMode="auto">
            <a:xfrm>
              <a:off x="3661" y="141"/>
              <a:ext cx="732" cy="1309"/>
            </a:xfrm>
            <a:custGeom>
              <a:avLst/>
              <a:gdLst>
                <a:gd name="T0" fmla="*/ 88 w 307"/>
                <a:gd name="T1" fmla="*/ 331 h 551"/>
                <a:gd name="T2" fmla="*/ 147 w 307"/>
                <a:gd name="T3" fmla="*/ 505 h 551"/>
                <a:gd name="T4" fmla="*/ 163 w 307"/>
                <a:gd name="T5" fmla="*/ 513 h 551"/>
                <a:gd name="T6" fmla="*/ 135 w 307"/>
                <a:gd name="T7" fmla="*/ 496 h 551"/>
                <a:gd name="T8" fmla="*/ 128 w 307"/>
                <a:gd name="T9" fmla="*/ 298 h 551"/>
                <a:gd name="T10" fmla="*/ 191 w 307"/>
                <a:gd name="T11" fmla="*/ 378 h 551"/>
                <a:gd name="T12" fmla="*/ 151 w 307"/>
                <a:gd name="T13" fmla="*/ 372 h 551"/>
                <a:gd name="T14" fmla="*/ 288 w 307"/>
                <a:gd name="T15" fmla="*/ 346 h 551"/>
                <a:gd name="T16" fmla="*/ 288 w 307"/>
                <a:gd name="T17" fmla="*/ 346 h 551"/>
                <a:gd name="T18" fmla="*/ 289 w 307"/>
                <a:gd name="T19" fmla="*/ 387 h 551"/>
                <a:gd name="T20" fmla="*/ 91 w 307"/>
                <a:gd name="T21" fmla="*/ 536 h 551"/>
                <a:gd name="T22" fmla="*/ 91 w 307"/>
                <a:gd name="T23" fmla="*/ 536 h 551"/>
                <a:gd name="T24" fmla="*/ 285 w 307"/>
                <a:gd name="T25" fmla="*/ 314 h 551"/>
                <a:gd name="T26" fmla="*/ 251 w 307"/>
                <a:gd name="T27" fmla="*/ 266 h 551"/>
                <a:gd name="T28" fmla="*/ 144 w 307"/>
                <a:gd name="T29" fmla="*/ 348 h 551"/>
                <a:gd name="T30" fmla="*/ 251 w 307"/>
                <a:gd name="T31" fmla="*/ 263 h 551"/>
                <a:gd name="T32" fmla="*/ 278 w 307"/>
                <a:gd name="T33" fmla="*/ 296 h 551"/>
                <a:gd name="T34" fmla="*/ 291 w 307"/>
                <a:gd name="T35" fmla="*/ 255 h 551"/>
                <a:gd name="T36" fmla="*/ 261 w 307"/>
                <a:gd name="T37" fmla="*/ 240 h 551"/>
                <a:gd name="T38" fmla="*/ 174 w 307"/>
                <a:gd name="T39" fmla="*/ 275 h 551"/>
                <a:gd name="T40" fmla="*/ 36 w 307"/>
                <a:gd name="T41" fmla="*/ 130 h 551"/>
                <a:gd name="T42" fmla="*/ 41 w 307"/>
                <a:gd name="T43" fmla="*/ 11 h 551"/>
                <a:gd name="T44" fmla="*/ 40 w 307"/>
                <a:gd name="T45" fmla="*/ 461 h 551"/>
                <a:gd name="T46" fmla="*/ 6 w 307"/>
                <a:gd name="T47" fmla="*/ 85 h 551"/>
                <a:gd name="T48" fmla="*/ 89 w 307"/>
                <a:gd name="T49" fmla="*/ 316 h 551"/>
                <a:gd name="T50" fmla="*/ 94 w 307"/>
                <a:gd name="T51" fmla="*/ 317 h 551"/>
                <a:gd name="T52" fmla="*/ 152 w 307"/>
                <a:gd name="T53" fmla="*/ 361 h 551"/>
                <a:gd name="T54" fmla="*/ 129 w 307"/>
                <a:gd name="T55" fmla="*/ 294 h 551"/>
                <a:gd name="T56" fmla="*/ 124 w 307"/>
                <a:gd name="T57" fmla="*/ 281 h 551"/>
                <a:gd name="T58" fmla="*/ 212 w 307"/>
                <a:gd name="T59" fmla="*/ 223 h 551"/>
                <a:gd name="T60" fmla="*/ 268 w 307"/>
                <a:gd name="T61" fmla="*/ 228 h 551"/>
                <a:gd name="T62" fmla="*/ 295 w 307"/>
                <a:gd name="T63" fmla="*/ 256 h 551"/>
                <a:gd name="T64" fmla="*/ 301 w 307"/>
                <a:gd name="T65" fmla="*/ 319 h 551"/>
                <a:gd name="T66" fmla="*/ 293 w 307"/>
                <a:gd name="T67" fmla="*/ 346 h 551"/>
                <a:gd name="T68" fmla="*/ 233 w 307"/>
                <a:gd name="T69" fmla="*/ 382 h 551"/>
                <a:gd name="T70" fmla="*/ 306 w 307"/>
                <a:gd name="T71" fmla="*/ 380 h 551"/>
                <a:gd name="T72" fmla="*/ 199 w 307"/>
                <a:gd name="T73" fmla="*/ 491 h 551"/>
                <a:gd name="T74" fmla="*/ 162 w 307"/>
                <a:gd name="T75" fmla="*/ 522 h 551"/>
                <a:gd name="T76" fmla="*/ 90 w 307"/>
                <a:gd name="T77" fmla="*/ 527 h 551"/>
                <a:gd name="T78" fmla="*/ 81 w 307"/>
                <a:gd name="T79" fmla="*/ 524 h 551"/>
                <a:gd name="T80" fmla="*/ 143 w 307"/>
                <a:gd name="T81" fmla="*/ 509 h 551"/>
                <a:gd name="T82" fmla="*/ 124 w 307"/>
                <a:gd name="T83" fmla="*/ 454 h 551"/>
                <a:gd name="T84" fmla="*/ 87 w 307"/>
                <a:gd name="T85" fmla="*/ 453 h 551"/>
                <a:gd name="T86" fmla="*/ 121 w 307"/>
                <a:gd name="T87" fmla="*/ 454 h 551"/>
                <a:gd name="T88" fmla="*/ 104 w 307"/>
                <a:gd name="T89" fmla="*/ 482 h 551"/>
                <a:gd name="T90" fmla="*/ 44 w 307"/>
                <a:gd name="T91" fmla="*/ 453 h 551"/>
                <a:gd name="T92" fmla="*/ 41 w 307"/>
                <a:gd name="T93" fmla="*/ 446 h 551"/>
                <a:gd name="T94" fmla="*/ 74 w 307"/>
                <a:gd name="T95" fmla="*/ 442 h 551"/>
                <a:gd name="T96" fmla="*/ 93 w 307"/>
                <a:gd name="T97" fmla="*/ 415 h 551"/>
                <a:gd name="T98" fmla="*/ 88 w 307"/>
                <a:gd name="T99" fmla="*/ 335 h 551"/>
                <a:gd name="T100" fmla="*/ 85 w 307"/>
                <a:gd name="T101" fmla="*/ 235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7" h="551">
                  <a:moveTo>
                    <a:pt x="91" y="320"/>
                  </a:moveTo>
                  <a:cubicBezTo>
                    <a:pt x="88" y="320"/>
                    <a:pt x="84" y="321"/>
                    <a:pt x="83" y="325"/>
                  </a:cubicBezTo>
                  <a:cubicBezTo>
                    <a:pt x="83" y="328"/>
                    <a:pt x="85" y="330"/>
                    <a:pt x="86" y="332"/>
                  </a:cubicBezTo>
                  <a:cubicBezTo>
                    <a:pt x="87" y="331"/>
                    <a:pt x="87" y="331"/>
                    <a:pt x="88" y="331"/>
                  </a:cubicBezTo>
                  <a:cubicBezTo>
                    <a:pt x="91" y="335"/>
                    <a:pt x="95" y="331"/>
                    <a:pt x="96" y="328"/>
                  </a:cubicBezTo>
                  <a:cubicBezTo>
                    <a:pt x="97" y="325"/>
                    <a:pt x="95" y="321"/>
                    <a:pt x="91" y="320"/>
                  </a:cubicBezTo>
                  <a:close/>
                  <a:moveTo>
                    <a:pt x="135" y="496"/>
                  </a:moveTo>
                  <a:cubicBezTo>
                    <a:pt x="139" y="499"/>
                    <a:pt x="143" y="502"/>
                    <a:pt x="147" y="505"/>
                  </a:cubicBezTo>
                  <a:cubicBezTo>
                    <a:pt x="148" y="504"/>
                    <a:pt x="148" y="504"/>
                    <a:pt x="148" y="505"/>
                  </a:cubicBezTo>
                  <a:cubicBezTo>
                    <a:pt x="148" y="505"/>
                    <a:pt x="148" y="505"/>
                    <a:pt x="148" y="506"/>
                  </a:cubicBezTo>
                  <a:cubicBezTo>
                    <a:pt x="152" y="509"/>
                    <a:pt x="156" y="514"/>
                    <a:pt x="159" y="515"/>
                  </a:cubicBezTo>
                  <a:cubicBezTo>
                    <a:pt x="162" y="516"/>
                    <a:pt x="161" y="516"/>
                    <a:pt x="163" y="513"/>
                  </a:cubicBezTo>
                  <a:cubicBezTo>
                    <a:pt x="166" y="510"/>
                    <a:pt x="167" y="506"/>
                    <a:pt x="169" y="503"/>
                  </a:cubicBezTo>
                  <a:cubicBezTo>
                    <a:pt x="172" y="498"/>
                    <a:pt x="175" y="492"/>
                    <a:pt x="178" y="488"/>
                  </a:cubicBezTo>
                  <a:cubicBezTo>
                    <a:pt x="169" y="484"/>
                    <a:pt x="161" y="480"/>
                    <a:pt x="153" y="475"/>
                  </a:cubicBezTo>
                  <a:cubicBezTo>
                    <a:pt x="147" y="482"/>
                    <a:pt x="141" y="489"/>
                    <a:pt x="135" y="496"/>
                  </a:cubicBezTo>
                  <a:close/>
                  <a:moveTo>
                    <a:pt x="128" y="298"/>
                  </a:moveTo>
                  <a:cubicBezTo>
                    <a:pt x="126" y="299"/>
                    <a:pt x="123" y="300"/>
                    <a:pt x="121" y="303"/>
                  </a:cubicBezTo>
                  <a:cubicBezTo>
                    <a:pt x="119" y="307"/>
                    <a:pt x="122" y="311"/>
                    <a:pt x="126" y="312"/>
                  </a:cubicBezTo>
                  <a:cubicBezTo>
                    <a:pt x="127" y="307"/>
                    <a:pt x="127" y="303"/>
                    <a:pt x="128" y="298"/>
                  </a:cubicBezTo>
                  <a:close/>
                  <a:moveTo>
                    <a:pt x="198" y="489"/>
                  </a:moveTo>
                  <a:cubicBezTo>
                    <a:pt x="207" y="473"/>
                    <a:pt x="219" y="460"/>
                    <a:pt x="225" y="442"/>
                  </a:cubicBezTo>
                  <a:cubicBezTo>
                    <a:pt x="231" y="422"/>
                    <a:pt x="232" y="402"/>
                    <a:pt x="228" y="383"/>
                  </a:cubicBezTo>
                  <a:cubicBezTo>
                    <a:pt x="216" y="383"/>
                    <a:pt x="203" y="381"/>
                    <a:pt x="191" y="378"/>
                  </a:cubicBezTo>
                  <a:cubicBezTo>
                    <a:pt x="178" y="375"/>
                    <a:pt x="165" y="370"/>
                    <a:pt x="154" y="363"/>
                  </a:cubicBezTo>
                  <a:cubicBezTo>
                    <a:pt x="153" y="365"/>
                    <a:pt x="153" y="367"/>
                    <a:pt x="152" y="369"/>
                  </a:cubicBezTo>
                  <a:cubicBezTo>
                    <a:pt x="153" y="369"/>
                    <a:pt x="153" y="371"/>
                    <a:pt x="152" y="371"/>
                  </a:cubicBezTo>
                  <a:cubicBezTo>
                    <a:pt x="152" y="371"/>
                    <a:pt x="151" y="371"/>
                    <a:pt x="151" y="372"/>
                  </a:cubicBezTo>
                  <a:cubicBezTo>
                    <a:pt x="141" y="394"/>
                    <a:pt x="121" y="410"/>
                    <a:pt x="98" y="419"/>
                  </a:cubicBezTo>
                  <a:cubicBezTo>
                    <a:pt x="123" y="452"/>
                    <a:pt x="157" y="476"/>
                    <a:pt x="197" y="489"/>
                  </a:cubicBezTo>
                  <a:cubicBezTo>
                    <a:pt x="197" y="489"/>
                    <a:pt x="198" y="489"/>
                    <a:pt x="198" y="489"/>
                  </a:cubicBezTo>
                  <a:close/>
                  <a:moveTo>
                    <a:pt x="288" y="346"/>
                  </a:moveTo>
                  <a:cubicBezTo>
                    <a:pt x="292" y="341"/>
                    <a:pt x="288" y="337"/>
                    <a:pt x="283" y="337"/>
                  </a:cubicBezTo>
                  <a:cubicBezTo>
                    <a:pt x="282" y="337"/>
                    <a:pt x="282" y="337"/>
                    <a:pt x="282" y="337"/>
                  </a:cubicBezTo>
                  <a:cubicBezTo>
                    <a:pt x="280" y="340"/>
                    <a:pt x="279" y="344"/>
                    <a:pt x="277" y="347"/>
                  </a:cubicBezTo>
                  <a:cubicBezTo>
                    <a:pt x="281" y="347"/>
                    <a:pt x="285" y="350"/>
                    <a:pt x="288" y="346"/>
                  </a:cubicBezTo>
                  <a:close/>
                  <a:moveTo>
                    <a:pt x="301" y="380"/>
                  </a:moveTo>
                  <a:cubicBezTo>
                    <a:pt x="299" y="377"/>
                    <a:pt x="295" y="376"/>
                    <a:pt x="292" y="378"/>
                  </a:cubicBezTo>
                  <a:cubicBezTo>
                    <a:pt x="288" y="380"/>
                    <a:pt x="289" y="383"/>
                    <a:pt x="289" y="386"/>
                  </a:cubicBezTo>
                  <a:cubicBezTo>
                    <a:pt x="289" y="386"/>
                    <a:pt x="289" y="386"/>
                    <a:pt x="289" y="387"/>
                  </a:cubicBezTo>
                  <a:cubicBezTo>
                    <a:pt x="288" y="389"/>
                    <a:pt x="292" y="390"/>
                    <a:pt x="294" y="390"/>
                  </a:cubicBezTo>
                  <a:cubicBezTo>
                    <a:pt x="295" y="390"/>
                    <a:pt x="297" y="390"/>
                    <a:pt x="299" y="389"/>
                  </a:cubicBezTo>
                  <a:cubicBezTo>
                    <a:pt x="301" y="387"/>
                    <a:pt x="302" y="383"/>
                    <a:pt x="301" y="380"/>
                  </a:cubicBezTo>
                  <a:close/>
                  <a:moveTo>
                    <a:pt x="91" y="536"/>
                  </a:moveTo>
                  <a:cubicBezTo>
                    <a:pt x="88" y="533"/>
                    <a:pt x="86" y="530"/>
                    <a:pt x="83" y="527"/>
                  </a:cubicBezTo>
                  <a:cubicBezTo>
                    <a:pt x="81" y="532"/>
                    <a:pt x="81" y="538"/>
                    <a:pt x="85" y="542"/>
                  </a:cubicBezTo>
                  <a:cubicBezTo>
                    <a:pt x="86" y="543"/>
                    <a:pt x="89" y="545"/>
                    <a:pt x="91" y="545"/>
                  </a:cubicBezTo>
                  <a:cubicBezTo>
                    <a:pt x="97" y="544"/>
                    <a:pt x="93" y="539"/>
                    <a:pt x="91" y="536"/>
                  </a:cubicBezTo>
                  <a:close/>
                  <a:moveTo>
                    <a:pt x="193" y="373"/>
                  </a:moveTo>
                  <a:cubicBezTo>
                    <a:pt x="214" y="378"/>
                    <a:pt x="237" y="382"/>
                    <a:pt x="256" y="367"/>
                  </a:cubicBezTo>
                  <a:cubicBezTo>
                    <a:pt x="272" y="354"/>
                    <a:pt x="278" y="333"/>
                    <a:pt x="284" y="314"/>
                  </a:cubicBezTo>
                  <a:cubicBezTo>
                    <a:pt x="284" y="314"/>
                    <a:pt x="285" y="314"/>
                    <a:pt x="285" y="314"/>
                  </a:cubicBezTo>
                  <a:cubicBezTo>
                    <a:pt x="282" y="311"/>
                    <a:pt x="279" y="307"/>
                    <a:pt x="277" y="303"/>
                  </a:cubicBezTo>
                  <a:cubicBezTo>
                    <a:pt x="277" y="304"/>
                    <a:pt x="276" y="305"/>
                    <a:pt x="276" y="306"/>
                  </a:cubicBezTo>
                  <a:cubicBezTo>
                    <a:pt x="277" y="308"/>
                    <a:pt x="274" y="309"/>
                    <a:pt x="272" y="307"/>
                  </a:cubicBezTo>
                  <a:cubicBezTo>
                    <a:pt x="263" y="295"/>
                    <a:pt x="255" y="281"/>
                    <a:pt x="251" y="266"/>
                  </a:cubicBezTo>
                  <a:cubicBezTo>
                    <a:pt x="225" y="278"/>
                    <a:pt x="198" y="284"/>
                    <a:pt x="170" y="286"/>
                  </a:cubicBezTo>
                  <a:cubicBezTo>
                    <a:pt x="168" y="286"/>
                    <a:pt x="167" y="283"/>
                    <a:pt x="168" y="282"/>
                  </a:cubicBezTo>
                  <a:cubicBezTo>
                    <a:pt x="157" y="285"/>
                    <a:pt x="147" y="286"/>
                    <a:pt x="136" y="284"/>
                  </a:cubicBezTo>
                  <a:cubicBezTo>
                    <a:pt x="132" y="307"/>
                    <a:pt x="126" y="328"/>
                    <a:pt x="144" y="348"/>
                  </a:cubicBezTo>
                  <a:cubicBezTo>
                    <a:pt x="157" y="362"/>
                    <a:pt x="175" y="369"/>
                    <a:pt x="193" y="373"/>
                  </a:cubicBezTo>
                  <a:close/>
                  <a:moveTo>
                    <a:pt x="175" y="281"/>
                  </a:moveTo>
                  <a:cubicBezTo>
                    <a:pt x="201" y="278"/>
                    <a:pt x="226" y="272"/>
                    <a:pt x="250" y="263"/>
                  </a:cubicBezTo>
                  <a:cubicBezTo>
                    <a:pt x="250" y="263"/>
                    <a:pt x="250" y="263"/>
                    <a:pt x="251" y="263"/>
                  </a:cubicBezTo>
                  <a:cubicBezTo>
                    <a:pt x="251" y="262"/>
                    <a:pt x="252" y="261"/>
                    <a:pt x="253" y="262"/>
                  </a:cubicBezTo>
                  <a:cubicBezTo>
                    <a:pt x="259" y="275"/>
                    <a:pt x="264" y="288"/>
                    <a:pt x="272" y="300"/>
                  </a:cubicBezTo>
                  <a:cubicBezTo>
                    <a:pt x="273" y="299"/>
                    <a:pt x="274" y="297"/>
                    <a:pt x="275" y="296"/>
                  </a:cubicBezTo>
                  <a:cubicBezTo>
                    <a:pt x="276" y="295"/>
                    <a:pt x="278" y="295"/>
                    <a:pt x="278" y="296"/>
                  </a:cubicBezTo>
                  <a:cubicBezTo>
                    <a:pt x="282" y="304"/>
                    <a:pt x="287" y="313"/>
                    <a:pt x="297" y="315"/>
                  </a:cubicBezTo>
                  <a:cubicBezTo>
                    <a:pt x="296" y="306"/>
                    <a:pt x="296" y="296"/>
                    <a:pt x="293" y="287"/>
                  </a:cubicBezTo>
                  <a:cubicBezTo>
                    <a:pt x="291" y="280"/>
                    <a:pt x="285" y="272"/>
                    <a:pt x="284" y="264"/>
                  </a:cubicBezTo>
                  <a:cubicBezTo>
                    <a:pt x="283" y="259"/>
                    <a:pt x="286" y="255"/>
                    <a:pt x="291" y="255"/>
                  </a:cubicBezTo>
                  <a:cubicBezTo>
                    <a:pt x="286" y="251"/>
                    <a:pt x="281" y="245"/>
                    <a:pt x="274" y="248"/>
                  </a:cubicBezTo>
                  <a:cubicBezTo>
                    <a:pt x="273" y="249"/>
                    <a:pt x="272" y="247"/>
                    <a:pt x="272" y="246"/>
                  </a:cubicBezTo>
                  <a:cubicBezTo>
                    <a:pt x="272" y="241"/>
                    <a:pt x="270" y="237"/>
                    <a:pt x="268" y="233"/>
                  </a:cubicBezTo>
                  <a:cubicBezTo>
                    <a:pt x="268" y="236"/>
                    <a:pt x="266" y="239"/>
                    <a:pt x="261" y="240"/>
                  </a:cubicBezTo>
                  <a:cubicBezTo>
                    <a:pt x="255" y="241"/>
                    <a:pt x="246" y="235"/>
                    <a:pt x="240" y="234"/>
                  </a:cubicBezTo>
                  <a:cubicBezTo>
                    <a:pt x="231" y="231"/>
                    <a:pt x="222" y="229"/>
                    <a:pt x="212" y="229"/>
                  </a:cubicBezTo>
                  <a:cubicBezTo>
                    <a:pt x="173" y="227"/>
                    <a:pt x="145" y="247"/>
                    <a:pt x="127" y="279"/>
                  </a:cubicBezTo>
                  <a:cubicBezTo>
                    <a:pt x="144" y="282"/>
                    <a:pt x="159" y="281"/>
                    <a:pt x="174" y="275"/>
                  </a:cubicBezTo>
                  <a:cubicBezTo>
                    <a:pt x="176" y="275"/>
                    <a:pt x="178" y="277"/>
                    <a:pt x="177" y="279"/>
                  </a:cubicBezTo>
                  <a:cubicBezTo>
                    <a:pt x="176" y="280"/>
                    <a:pt x="176" y="280"/>
                    <a:pt x="175" y="281"/>
                  </a:cubicBezTo>
                  <a:close/>
                  <a:moveTo>
                    <a:pt x="14" y="93"/>
                  </a:moveTo>
                  <a:cubicBezTo>
                    <a:pt x="19" y="107"/>
                    <a:pt x="25" y="120"/>
                    <a:pt x="36" y="130"/>
                  </a:cubicBezTo>
                  <a:cubicBezTo>
                    <a:pt x="46" y="140"/>
                    <a:pt x="58" y="142"/>
                    <a:pt x="70" y="148"/>
                  </a:cubicBezTo>
                  <a:cubicBezTo>
                    <a:pt x="70" y="147"/>
                    <a:pt x="70" y="146"/>
                    <a:pt x="71" y="145"/>
                  </a:cubicBezTo>
                  <a:cubicBezTo>
                    <a:pt x="96" y="128"/>
                    <a:pt x="104" y="96"/>
                    <a:pt x="101" y="68"/>
                  </a:cubicBezTo>
                  <a:cubicBezTo>
                    <a:pt x="99" y="38"/>
                    <a:pt x="76" y="4"/>
                    <a:pt x="41" y="11"/>
                  </a:cubicBezTo>
                  <a:cubicBezTo>
                    <a:pt x="3" y="18"/>
                    <a:pt x="6" y="66"/>
                    <a:pt x="14" y="93"/>
                  </a:cubicBezTo>
                  <a:close/>
                  <a:moveTo>
                    <a:pt x="38" y="449"/>
                  </a:moveTo>
                  <a:cubicBezTo>
                    <a:pt x="34" y="454"/>
                    <a:pt x="29" y="461"/>
                    <a:pt x="34" y="468"/>
                  </a:cubicBezTo>
                  <a:cubicBezTo>
                    <a:pt x="38" y="474"/>
                    <a:pt x="40" y="464"/>
                    <a:pt x="40" y="461"/>
                  </a:cubicBezTo>
                  <a:cubicBezTo>
                    <a:pt x="40" y="457"/>
                    <a:pt x="39" y="453"/>
                    <a:pt x="38" y="449"/>
                  </a:cubicBezTo>
                  <a:close/>
                  <a:moveTo>
                    <a:pt x="71" y="149"/>
                  </a:moveTo>
                  <a:cubicBezTo>
                    <a:pt x="57" y="153"/>
                    <a:pt x="42" y="143"/>
                    <a:pt x="32" y="134"/>
                  </a:cubicBezTo>
                  <a:cubicBezTo>
                    <a:pt x="18" y="121"/>
                    <a:pt x="11" y="103"/>
                    <a:pt x="6" y="85"/>
                  </a:cubicBezTo>
                  <a:cubicBezTo>
                    <a:pt x="0" y="55"/>
                    <a:pt x="3" y="11"/>
                    <a:pt x="42" y="5"/>
                  </a:cubicBezTo>
                  <a:cubicBezTo>
                    <a:pt x="75" y="0"/>
                    <a:pt x="100" y="28"/>
                    <a:pt x="105" y="58"/>
                  </a:cubicBezTo>
                  <a:cubicBezTo>
                    <a:pt x="112" y="91"/>
                    <a:pt x="103" y="129"/>
                    <a:pt x="74" y="149"/>
                  </a:cubicBezTo>
                  <a:cubicBezTo>
                    <a:pt x="90" y="202"/>
                    <a:pt x="96" y="261"/>
                    <a:pt x="89" y="316"/>
                  </a:cubicBezTo>
                  <a:cubicBezTo>
                    <a:pt x="91" y="316"/>
                    <a:pt x="92" y="316"/>
                    <a:pt x="93" y="316"/>
                  </a:cubicBezTo>
                  <a:cubicBezTo>
                    <a:pt x="94" y="316"/>
                    <a:pt x="94" y="316"/>
                    <a:pt x="94" y="316"/>
                  </a:cubicBezTo>
                  <a:cubicBezTo>
                    <a:pt x="94" y="316"/>
                    <a:pt x="94" y="316"/>
                    <a:pt x="94" y="316"/>
                  </a:cubicBezTo>
                  <a:cubicBezTo>
                    <a:pt x="94" y="316"/>
                    <a:pt x="94" y="316"/>
                    <a:pt x="94" y="317"/>
                  </a:cubicBezTo>
                  <a:cubicBezTo>
                    <a:pt x="100" y="319"/>
                    <a:pt x="102" y="326"/>
                    <a:pt x="99" y="332"/>
                  </a:cubicBezTo>
                  <a:cubicBezTo>
                    <a:pt x="98" y="334"/>
                    <a:pt x="95" y="335"/>
                    <a:pt x="93" y="336"/>
                  </a:cubicBezTo>
                  <a:cubicBezTo>
                    <a:pt x="106" y="357"/>
                    <a:pt x="122" y="367"/>
                    <a:pt x="147" y="369"/>
                  </a:cubicBezTo>
                  <a:cubicBezTo>
                    <a:pt x="149" y="366"/>
                    <a:pt x="150" y="364"/>
                    <a:pt x="152" y="361"/>
                  </a:cubicBezTo>
                  <a:cubicBezTo>
                    <a:pt x="146" y="357"/>
                    <a:pt x="141" y="353"/>
                    <a:pt x="137" y="347"/>
                  </a:cubicBezTo>
                  <a:cubicBezTo>
                    <a:pt x="129" y="337"/>
                    <a:pt x="126" y="326"/>
                    <a:pt x="126" y="314"/>
                  </a:cubicBezTo>
                  <a:cubicBezTo>
                    <a:pt x="121" y="315"/>
                    <a:pt x="116" y="309"/>
                    <a:pt x="117" y="304"/>
                  </a:cubicBezTo>
                  <a:cubicBezTo>
                    <a:pt x="118" y="299"/>
                    <a:pt x="124" y="293"/>
                    <a:pt x="129" y="294"/>
                  </a:cubicBezTo>
                  <a:cubicBezTo>
                    <a:pt x="130" y="290"/>
                    <a:pt x="132" y="287"/>
                    <a:pt x="133" y="283"/>
                  </a:cubicBezTo>
                  <a:cubicBezTo>
                    <a:pt x="131" y="282"/>
                    <a:pt x="129" y="282"/>
                    <a:pt x="126" y="281"/>
                  </a:cubicBezTo>
                  <a:cubicBezTo>
                    <a:pt x="126" y="281"/>
                    <a:pt x="126" y="281"/>
                    <a:pt x="126" y="282"/>
                  </a:cubicBezTo>
                  <a:cubicBezTo>
                    <a:pt x="125" y="283"/>
                    <a:pt x="124" y="282"/>
                    <a:pt x="124" y="281"/>
                  </a:cubicBezTo>
                  <a:cubicBezTo>
                    <a:pt x="124" y="281"/>
                    <a:pt x="125" y="280"/>
                    <a:pt x="125" y="280"/>
                  </a:cubicBezTo>
                  <a:cubicBezTo>
                    <a:pt x="125" y="280"/>
                    <a:pt x="125" y="279"/>
                    <a:pt x="125" y="279"/>
                  </a:cubicBezTo>
                  <a:cubicBezTo>
                    <a:pt x="130" y="257"/>
                    <a:pt x="151" y="239"/>
                    <a:pt x="172" y="230"/>
                  </a:cubicBezTo>
                  <a:cubicBezTo>
                    <a:pt x="185" y="225"/>
                    <a:pt x="198" y="223"/>
                    <a:pt x="212" y="223"/>
                  </a:cubicBezTo>
                  <a:cubicBezTo>
                    <a:pt x="218" y="224"/>
                    <a:pt x="225" y="225"/>
                    <a:pt x="231" y="226"/>
                  </a:cubicBezTo>
                  <a:cubicBezTo>
                    <a:pt x="235" y="227"/>
                    <a:pt x="264" y="236"/>
                    <a:pt x="264" y="230"/>
                  </a:cubicBezTo>
                  <a:cubicBezTo>
                    <a:pt x="263" y="228"/>
                    <a:pt x="265" y="227"/>
                    <a:pt x="266" y="228"/>
                  </a:cubicBezTo>
                  <a:cubicBezTo>
                    <a:pt x="267" y="227"/>
                    <a:pt x="268" y="227"/>
                    <a:pt x="268" y="228"/>
                  </a:cubicBezTo>
                  <a:cubicBezTo>
                    <a:pt x="272" y="232"/>
                    <a:pt x="275" y="238"/>
                    <a:pt x="276" y="243"/>
                  </a:cubicBezTo>
                  <a:cubicBezTo>
                    <a:pt x="283" y="242"/>
                    <a:pt x="290" y="246"/>
                    <a:pt x="294" y="252"/>
                  </a:cubicBezTo>
                  <a:cubicBezTo>
                    <a:pt x="295" y="253"/>
                    <a:pt x="295" y="255"/>
                    <a:pt x="294" y="255"/>
                  </a:cubicBezTo>
                  <a:cubicBezTo>
                    <a:pt x="294" y="255"/>
                    <a:pt x="294" y="256"/>
                    <a:pt x="295" y="256"/>
                  </a:cubicBezTo>
                  <a:cubicBezTo>
                    <a:pt x="296" y="256"/>
                    <a:pt x="295" y="258"/>
                    <a:pt x="294" y="257"/>
                  </a:cubicBezTo>
                  <a:cubicBezTo>
                    <a:pt x="284" y="255"/>
                    <a:pt x="295" y="276"/>
                    <a:pt x="295" y="278"/>
                  </a:cubicBezTo>
                  <a:cubicBezTo>
                    <a:pt x="297" y="282"/>
                    <a:pt x="299" y="287"/>
                    <a:pt x="300" y="291"/>
                  </a:cubicBezTo>
                  <a:cubicBezTo>
                    <a:pt x="302" y="300"/>
                    <a:pt x="303" y="310"/>
                    <a:pt x="301" y="319"/>
                  </a:cubicBezTo>
                  <a:cubicBezTo>
                    <a:pt x="301" y="321"/>
                    <a:pt x="298" y="322"/>
                    <a:pt x="297" y="320"/>
                  </a:cubicBezTo>
                  <a:cubicBezTo>
                    <a:pt x="294" y="319"/>
                    <a:pt x="291" y="318"/>
                    <a:pt x="289" y="317"/>
                  </a:cubicBezTo>
                  <a:cubicBezTo>
                    <a:pt x="287" y="322"/>
                    <a:pt x="285" y="327"/>
                    <a:pt x="283" y="333"/>
                  </a:cubicBezTo>
                  <a:cubicBezTo>
                    <a:pt x="290" y="332"/>
                    <a:pt x="296" y="340"/>
                    <a:pt x="293" y="346"/>
                  </a:cubicBezTo>
                  <a:cubicBezTo>
                    <a:pt x="292" y="349"/>
                    <a:pt x="289" y="351"/>
                    <a:pt x="286" y="352"/>
                  </a:cubicBezTo>
                  <a:cubicBezTo>
                    <a:pt x="283" y="352"/>
                    <a:pt x="278" y="352"/>
                    <a:pt x="276" y="350"/>
                  </a:cubicBezTo>
                  <a:cubicBezTo>
                    <a:pt x="271" y="359"/>
                    <a:pt x="264" y="367"/>
                    <a:pt x="255" y="374"/>
                  </a:cubicBezTo>
                  <a:cubicBezTo>
                    <a:pt x="248" y="379"/>
                    <a:pt x="241" y="381"/>
                    <a:pt x="233" y="382"/>
                  </a:cubicBezTo>
                  <a:cubicBezTo>
                    <a:pt x="234" y="387"/>
                    <a:pt x="234" y="392"/>
                    <a:pt x="235" y="398"/>
                  </a:cubicBezTo>
                  <a:cubicBezTo>
                    <a:pt x="253" y="401"/>
                    <a:pt x="268" y="396"/>
                    <a:pt x="284" y="385"/>
                  </a:cubicBezTo>
                  <a:cubicBezTo>
                    <a:pt x="283" y="381"/>
                    <a:pt x="286" y="375"/>
                    <a:pt x="291" y="373"/>
                  </a:cubicBezTo>
                  <a:cubicBezTo>
                    <a:pt x="297" y="371"/>
                    <a:pt x="304" y="374"/>
                    <a:pt x="306" y="380"/>
                  </a:cubicBezTo>
                  <a:cubicBezTo>
                    <a:pt x="307" y="387"/>
                    <a:pt x="304" y="393"/>
                    <a:pt x="297" y="394"/>
                  </a:cubicBezTo>
                  <a:cubicBezTo>
                    <a:pt x="294" y="395"/>
                    <a:pt x="287" y="393"/>
                    <a:pt x="286" y="389"/>
                  </a:cubicBezTo>
                  <a:cubicBezTo>
                    <a:pt x="273" y="402"/>
                    <a:pt x="252" y="406"/>
                    <a:pt x="235" y="401"/>
                  </a:cubicBezTo>
                  <a:cubicBezTo>
                    <a:pt x="236" y="434"/>
                    <a:pt x="227" y="474"/>
                    <a:pt x="199" y="491"/>
                  </a:cubicBezTo>
                  <a:cubicBezTo>
                    <a:pt x="199" y="493"/>
                    <a:pt x="198" y="495"/>
                    <a:pt x="196" y="494"/>
                  </a:cubicBezTo>
                  <a:cubicBezTo>
                    <a:pt x="191" y="493"/>
                    <a:pt x="187" y="491"/>
                    <a:pt x="182" y="490"/>
                  </a:cubicBezTo>
                  <a:cubicBezTo>
                    <a:pt x="178" y="498"/>
                    <a:pt x="173" y="506"/>
                    <a:pt x="169" y="514"/>
                  </a:cubicBezTo>
                  <a:cubicBezTo>
                    <a:pt x="167" y="517"/>
                    <a:pt x="166" y="522"/>
                    <a:pt x="162" y="522"/>
                  </a:cubicBezTo>
                  <a:cubicBezTo>
                    <a:pt x="158" y="523"/>
                    <a:pt x="154" y="518"/>
                    <a:pt x="152" y="515"/>
                  </a:cubicBezTo>
                  <a:cubicBezTo>
                    <a:pt x="150" y="514"/>
                    <a:pt x="148" y="512"/>
                    <a:pt x="147" y="511"/>
                  </a:cubicBezTo>
                  <a:cubicBezTo>
                    <a:pt x="144" y="517"/>
                    <a:pt x="138" y="520"/>
                    <a:pt x="131" y="522"/>
                  </a:cubicBezTo>
                  <a:cubicBezTo>
                    <a:pt x="119" y="526"/>
                    <a:pt x="103" y="528"/>
                    <a:pt x="90" y="527"/>
                  </a:cubicBezTo>
                  <a:cubicBezTo>
                    <a:pt x="92" y="530"/>
                    <a:pt x="94" y="532"/>
                    <a:pt x="96" y="535"/>
                  </a:cubicBezTo>
                  <a:cubicBezTo>
                    <a:pt x="98" y="537"/>
                    <a:pt x="100" y="540"/>
                    <a:pt x="100" y="543"/>
                  </a:cubicBezTo>
                  <a:cubicBezTo>
                    <a:pt x="99" y="548"/>
                    <a:pt x="92" y="551"/>
                    <a:pt x="87" y="549"/>
                  </a:cubicBezTo>
                  <a:cubicBezTo>
                    <a:pt x="77" y="546"/>
                    <a:pt x="75" y="532"/>
                    <a:pt x="81" y="524"/>
                  </a:cubicBezTo>
                  <a:cubicBezTo>
                    <a:pt x="81" y="524"/>
                    <a:pt x="81" y="523"/>
                    <a:pt x="82" y="523"/>
                  </a:cubicBezTo>
                  <a:cubicBezTo>
                    <a:pt x="82" y="522"/>
                    <a:pt x="83" y="522"/>
                    <a:pt x="84" y="521"/>
                  </a:cubicBezTo>
                  <a:cubicBezTo>
                    <a:pt x="84" y="521"/>
                    <a:pt x="85" y="521"/>
                    <a:pt x="85" y="522"/>
                  </a:cubicBezTo>
                  <a:cubicBezTo>
                    <a:pt x="105" y="520"/>
                    <a:pt x="129" y="524"/>
                    <a:pt x="143" y="509"/>
                  </a:cubicBezTo>
                  <a:cubicBezTo>
                    <a:pt x="139" y="505"/>
                    <a:pt x="134" y="502"/>
                    <a:pt x="130" y="499"/>
                  </a:cubicBezTo>
                  <a:cubicBezTo>
                    <a:pt x="128" y="498"/>
                    <a:pt x="128" y="496"/>
                    <a:pt x="129" y="495"/>
                  </a:cubicBezTo>
                  <a:cubicBezTo>
                    <a:pt x="136" y="488"/>
                    <a:pt x="142" y="480"/>
                    <a:pt x="149" y="473"/>
                  </a:cubicBezTo>
                  <a:cubicBezTo>
                    <a:pt x="140" y="467"/>
                    <a:pt x="132" y="461"/>
                    <a:pt x="124" y="454"/>
                  </a:cubicBezTo>
                  <a:cubicBezTo>
                    <a:pt x="115" y="447"/>
                    <a:pt x="107" y="439"/>
                    <a:pt x="100" y="430"/>
                  </a:cubicBezTo>
                  <a:cubicBezTo>
                    <a:pt x="96" y="433"/>
                    <a:pt x="92" y="435"/>
                    <a:pt x="87" y="438"/>
                  </a:cubicBezTo>
                  <a:cubicBezTo>
                    <a:pt x="81" y="441"/>
                    <a:pt x="81" y="444"/>
                    <a:pt x="85" y="450"/>
                  </a:cubicBezTo>
                  <a:cubicBezTo>
                    <a:pt x="86" y="451"/>
                    <a:pt x="87" y="452"/>
                    <a:pt x="87" y="453"/>
                  </a:cubicBezTo>
                  <a:cubicBezTo>
                    <a:pt x="88" y="452"/>
                    <a:pt x="90" y="452"/>
                    <a:pt x="90" y="454"/>
                  </a:cubicBezTo>
                  <a:cubicBezTo>
                    <a:pt x="90" y="454"/>
                    <a:pt x="90" y="455"/>
                    <a:pt x="90" y="455"/>
                  </a:cubicBezTo>
                  <a:cubicBezTo>
                    <a:pt x="95" y="462"/>
                    <a:pt x="100" y="469"/>
                    <a:pt x="106" y="476"/>
                  </a:cubicBezTo>
                  <a:cubicBezTo>
                    <a:pt x="111" y="468"/>
                    <a:pt x="115" y="461"/>
                    <a:pt x="121" y="454"/>
                  </a:cubicBezTo>
                  <a:cubicBezTo>
                    <a:pt x="122" y="454"/>
                    <a:pt x="123" y="454"/>
                    <a:pt x="124" y="454"/>
                  </a:cubicBezTo>
                  <a:cubicBezTo>
                    <a:pt x="124" y="455"/>
                    <a:pt x="125" y="456"/>
                    <a:pt x="124" y="457"/>
                  </a:cubicBezTo>
                  <a:cubicBezTo>
                    <a:pt x="120" y="466"/>
                    <a:pt x="114" y="474"/>
                    <a:pt x="108" y="482"/>
                  </a:cubicBezTo>
                  <a:cubicBezTo>
                    <a:pt x="107" y="483"/>
                    <a:pt x="105" y="484"/>
                    <a:pt x="104" y="482"/>
                  </a:cubicBezTo>
                  <a:cubicBezTo>
                    <a:pt x="98" y="475"/>
                    <a:pt x="93" y="469"/>
                    <a:pt x="88" y="462"/>
                  </a:cubicBezTo>
                  <a:cubicBezTo>
                    <a:pt x="87" y="461"/>
                    <a:pt x="86" y="460"/>
                    <a:pt x="85" y="459"/>
                  </a:cubicBezTo>
                  <a:cubicBezTo>
                    <a:pt x="81" y="462"/>
                    <a:pt x="73" y="462"/>
                    <a:pt x="69" y="462"/>
                  </a:cubicBezTo>
                  <a:cubicBezTo>
                    <a:pt x="60" y="462"/>
                    <a:pt x="51" y="459"/>
                    <a:pt x="44" y="453"/>
                  </a:cubicBezTo>
                  <a:cubicBezTo>
                    <a:pt x="45" y="463"/>
                    <a:pt x="44" y="479"/>
                    <a:pt x="34" y="474"/>
                  </a:cubicBezTo>
                  <a:cubicBezTo>
                    <a:pt x="29" y="472"/>
                    <a:pt x="27" y="466"/>
                    <a:pt x="28" y="461"/>
                  </a:cubicBezTo>
                  <a:cubicBezTo>
                    <a:pt x="28" y="454"/>
                    <a:pt x="33" y="448"/>
                    <a:pt x="38" y="444"/>
                  </a:cubicBezTo>
                  <a:cubicBezTo>
                    <a:pt x="40" y="443"/>
                    <a:pt x="41" y="445"/>
                    <a:pt x="41" y="446"/>
                  </a:cubicBezTo>
                  <a:cubicBezTo>
                    <a:pt x="41" y="446"/>
                    <a:pt x="41" y="446"/>
                    <a:pt x="42" y="446"/>
                  </a:cubicBezTo>
                  <a:cubicBezTo>
                    <a:pt x="48" y="451"/>
                    <a:pt x="55" y="455"/>
                    <a:pt x="63" y="457"/>
                  </a:cubicBezTo>
                  <a:cubicBezTo>
                    <a:pt x="66" y="457"/>
                    <a:pt x="77" y="459"/>
                    <a:pt x="83" y="457"/>
                  </a:cubicBezTo>
                  <a:cubicBezTo>
                    <a:pt x="79" y="452"/>
                    <a:pt x="75" y="447"/>
                    <a:pt x="74" y="442"/>
                  </a:cubicBezTo>
                  <a:cubicBezTo>
                    <a:pt x="73" y="441"/>
                    <a:pt x="74" y="440"/>
                    <a:pt x="74" y="440"/>
                  </a:cubicBezTo>
                  <a:cubicBezTo>
                    <a:pt x="81" y="434"/>
                    <a:pt x="90" y="431"/>
                    <a:pt x="98" y="428"/>
                  </a:cubicBezTo>
                  <a:cubicBezTo>
                    <a:pt x="96" y="425"/>
                    <a:pt x="93" y="422"/>
                    <a:pt x="91" y="419"/>
                  </a:cubicBezTo>
                  <a:cubicBezTo>
                    <a:pt x="90" y="417"/>
                    <a:pt x="91" y="415"/>
                    <a:pt x="93" y="415"/>
                  </a:cubicBezTo>
                  <a:cubicBezTo>
                    <a:pt x="116" y="407"/>
                    <a:pt x="133" y="392"/>
                    <a:pt x="146" y="372"/>
                  </a:cubicBezTo>
                  <a:cubicBezTo>
                    <a:pt x="121" y="375"/>
                    <a:pt x="96" y="359"/>
                    <a:pt x="89" y="336"/>
                  </a:cubicBezTo>
                  <a:cubicBezTo>
                    <a:pt x="89" y="336"/>
                    <a:pt x="89" y="335"/>
                    <a:pt x="89" y="335"/>
                  </a:cubicBezTo>
                  <a:cubicBezTo>
                    <a:pt x="89" y="335"/>
                    <a:pt x="89" y="335"/>
                    <a:pt x="88" y="335"/>
                  </a:cubicBezTo>
                  <a:cubicBezTo>
                    <a:pt x="88" y="336"/>
                    <a:pt x="88" y="336"/>
                    <a:pt x="87" y="336"/>
                  </a:cubicBezTo>
                  <a:cubicBezTo>
                    <a:pt x="80" y="336"/>
                    <a:pt x="77" y="327"/>
                    <a:pt x="79" y="322"/>
                  </a:cubicBezTo>
                  <a:cubicBezTo>
                    <a:pt x="81" y="319"/>
                    <a:pt x="83" y="317"/>
                    <a:pt x="86" y="316"/>
                  </a:cubicBezTo>
                  <a:cubicBezTo>
                    <a:pt x="87" y="289"/>
                    <a:pt x="88" y="262"/>
                    <a:pt x="85" y="235"/>
                  </a:cubicBezTo>
                  <a:cubicBezTo>
                    <a:pt x="83" y="206"/>
                    <a:pt x="77" y="178"/>
                    <a:pt x="71" y="149"/>
                  </a:cubicBezTo>
                  <a:cubicBezTo>
                    <a:pt x="71" y="149"/>
                    <a:pt x="71" y="149"/>
                    <a:pt x="71" y="14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 name="Freeform 185"/>
            <p:cNvSpPr/>
            <p:nvPr/>
          </p:nvSpPr>
          <p:spPr bwMode="auto">
            <a:xfrm>
              <a:off x="4016" y="884"/>
              <a:ext cx="253" cy="129"/>
            </a:xfrm>
            <a:custGeom>
              <a:avLst/>
              <a:gdLst>
                <a:gd name="T0" fmla="*/ 101 w 106"/>
                <a:gd name="T1" fmla="*/ 26 h 54"/>
                <a:gd name="T2" fmla="*/ 48 w 106"/>
                <a:gd name="T3" fmla="*/ 41 h 54"/>
                <a:gd name="T4" fmla="*/ 5 w 106"/>
                <a:gd name="T5" fmla="*/ 2 h 54"/>
                <a:gd name="T6" fmla="*/ 2 w 106"/>
                <a:gd name="T7" fmla="*/ 2 h 54"/>
                <a:gd name="T8" fmla="*/ 47 w 106"/>
                <a:gd name="T9" fmla="*/ 45 h 54"/>
                <a:gd name="T10" fmla="*/ 106 w 106"/>
                <a:gd name="T11" fmla="*/ 27 h 54"/>
                <a:gd name="T12" fmla="*/ 101 w 106"/>
                <a:gd name="T13" fmla="*/ 26 h 54"/>
              </a:gdLst>
              <a:ahLst/>
              <a:cxnLst>
                <a:cxn ang="0">
                  <a:pos x="T0" y="T1"/>
                </a:cxn>
                <a:cxn ang="0">
                  <a:pos x="T2" y="T3"/>
                </a:cxn>
                <a:cxn ang="0">
                  <a:pos x="T4" y="T5"/>
                </a:cxn>
                <a:cxn ang="0">
                  <a:pos x="T6" y="T7"/>
                </a:cxn>
                <a:cxn ang="0">
                  <a:pos x="T8" y="T9"/>
                </a:cxn>
                <a:cxn ang="0">
                  <a:pos x="T10" y="T11"/>
                </a:cxn>
                <a:cxn ang="0">
                  <a:pos x="T12" y="T13"/>
                </a:cxn>
              </a:cxnLst>
              <a:rect l="0" t="0" r="r" b="b"/>
              <a:pathLst>
                <a:path w="106" h="54">
                  <a:moveTo>
                    <a:pt x="101" y="26"/>
                  </a:moveTo>
                  <a:cubicBezTo>
                    <a:pt x="98" y="47"/>
                    <a:pt x="63" y="43"/>
                    <a:pt x="48" y="41"/>
                  </a:cubicBezTo>
                  <a:cubicBezTo>
                    <a:pt x="27" y="38"/>
                    <a:pt x="6" y="26"/>
                    <a:pt x="5" y="2"/>
                  </a:cubicBezTo>
                  <a:cubicBezTo>
                    <a:pt x="5" y="0"/>
                    <a:pt x="2" y="0"/>
                    <a:pt x="2" y="2"/>
                  </a:cubicBezTo>
                  <a:cubicBezTo>
                    <a:pt x="0" y="28"/>
                    <a:pt x="24" y="42"/>
                    <a:pt x="47" y="45"/>
                  </a:cubicBezTo>
                  <a:cubicBezTo>
                    <a:pt x="64" y="48"/>
                    <a:pt x="106" y="54"/>
                    <a:pt x="106" y="27"/>
                  </a:cubicBezTo>
                  <a:cubicBezTo>
                    <a:pt x="106" y="24"/>
                    <a:pt x="102" y="24"/>
                    <a:pt x="101" y="2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 name="Freeform 186"/>
            <p:cNvSpPr/>
            <p:nvPr/>
          </p:nvSpPr>
          <p:spPr bwMode="auto">
            <a:xfrm>
              <a:off x="4133" y="891"/>
              <a:ext cx="29" cy="38"/>
            </a:xfrm>
            <a:custGeom>
              <a:avLst/>
              <a:gdLst>
                <a:gd name="T0" fmla="*/ 11 w 12"/>
                <a:gd name="T1" fmla="*/ 5 h 16"/>
                <a:gd name="T2" fmla="*/ 7 w 12"/>
                <a:gd name="T3" fmla="*/ 1 h 16"/>
                <a:gd name="T4" fmla="*/ 4 w 12"/>
                <a:gd name="T5" fmla="*/ 1 h 16"/>
                <a:gd name="T6" fmla="*/ 1 w 12"/>
                <a:gd name="T7" fmla="*/ 2 h 16"/>
                <a:gd name="T8" fmla="*/ 2 w 12"/>
                <a:gd name="T9" fmla="*/ 3 h 16"/>
                <a:gd name="T10" fmla="*/ 3 w 12"/>
                <a:gd name="T11" fmla="*/ 4 h 16"/>
                <a:gd name="T12" fmla="*/ 5 w 12"/>
                <a:gd name="T13" fmla="*/ 4 h 16"/>
                <a:gd name="T14" fmla="*/ 7 w 12"/>
                <a:gd name="T15" fmla="*/ 6 h 16"/>
                <a:gd name="T16" fmla="*/ 5 w 12"/>
                <a:gd name="T17" fmla="*/ 11 h 16"/>
                <a:gd name="T18" fmla="*/ 7 w 12"/>
                <a:gd name="T19" fmla="*/ 15 h 16"/>
                <a:gd name="T20" fmla="*/ 11 w 12"/>
                <a:gd name="T21"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6">
                  <a:moveTo>
                    <a:pt x="11" y="5"/>
                  </a:moveTo>
                  <a:cubicBezTo>
                    <a:pt x="10" y="3"/>
                    <a:pt x="9" y="2"/>
                    <a:pt x="7" y="1"/>
                  </a:cubicBezTo>
                  <a:cubicBezTo>
                    <a:pt x="6" y="1"/>
                    <a:pt x="5" y="1"/>
                    <a:pt x="4" y="1"/>
                  </a:cubicBezTo>
                  <a:cubicBezTo>
                    <a:pt x="3" y="0"/>
                    <a:pt x="2" y="1"/>
                    <a:pt x="1" y="2"/>
                  </a:cubicBezTo>
                  <a:cubicBezTo>
                    <a:pt x="0" y="2"/>
                    <a:pt x="1" y="4"/>
                    <a:pt x="2" y="3"/>
                  </a:cubicBezTo>
                  <a:cubicBezTo>
                    <a:pt x="2" y="3"/>
                    <a:pt x="3" y="4"/>
                    <a:pt x="3" y="4"/>
                  </a:cubicBezTo>
                  <a:cubicBezTo>
                    <a:pt x="4" y="4"/>
                    <a:pt x="4" y="4"/>
                    <a:pt x="5" y="4"/>
                  </a:cubicBezTo>
                  <a:cubicBezTo>
                    <a:pt x="6" y="5"/>
                    <a:pt x="7" y="5"/>
                    <a:pt x="7" y="6"/>
                  </a:cubicBezTo>
                  <a:cubicBezTo>
                    <a:pt x="8" y="8"/>
                    <a:pt x="6" y="10"/>
                    <a:pt x="5" y="11"/>
                  </a:cubicBezTo>
                  <a:cubicBezTo>
                    <a:pt x="2" y="13"/>
                    <a:pt x="4" y="16"/>
                    <a:pt x="7" y="15"/>
                  </a:cubicBezTo>
                  <a:cubicBezTo>
                    <a:pt x="11" y="14"/>
                    <a:pt x="12" y="9"/>
                    <a:pt x="11" y="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 name="Freeform 187"/>
            <p:cNvSpPr/>
            <p:nvPr/>
          </p:nvSpPr>
          <p:spPr bwMode="auto">
            <a:xfrm>
              <a:off x="4067" y="839"/>
              <a:ext cx="30" cy="31"/>
            </a:xfrm>
            <a:custGeom>
              <a:avLst/>
              <a:gdLst>
                <a:gd name="T0" fmla="*/ 12 w 13"/>
                <a:gd name="T1" fmla="*/ 3 h 13"/>
                <a:gd name="T2" fmla="*/ 5 w 13"/>
                <a:gd name="T3" fmla="*/ 0 h 13"/>
                <a:gd name="T4" fmla="*/ 0 w 13"/>
                <a:gd name="T5" fmla="*/ 5 h 13"/>
                <a:gd name="T6" fmla="*/ 4 w 13"/>
                <a:gd name="T7" fmla="*/ 11 h 13"/>
                <a:gd name="T8" fmla="*/ 5 w 13"/>
                <a:gd name="T9" fmla="*/ 11 h 13"/>
                <a:gd name="T10" fmla="*/ 6 w 13"/>
                <a:gd name="T11" fmla="*/ 12 h 13"/>
                <a:gd name="T12" fmla="*/ 9 w 13"/>
                <a:gd name="T13" fmla="*/ 12 h 13"/>
                <a:gd name="T14" fmla="*/ 12 w 13"/>
                <a:gd name="T15" fmla="*/ 7 h 13"/>
                <a:gd name="T16" fmla="*/ 12 w 13"/>
                <a:gd name="T17"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3">
                  <a:moveTo>
                    <a:pt x="12" y="3"/>
                  </a:moveTo>
                  <a:cubicBezTo>
                    <a:pt x="10" y="1"/>
                    <a:pt x="8" y="0"/>
                    <a:pt x="5" y="0"/>
                  </a:cubicBezTo>
                  <a:cubicBezTo>
                    <a:pt x="2" y="1"/>
                    <a:pt x="1" y="3"/>
                    <a:pt x="0" y="5"/>
                  </a:cubicBezTo>
                  <a:cubicBezTo>
                    <a:pt x="0" y="8"/>
                    <a:pt x="1" y="12"/>
                    <a:pt x="4" y="11"/>
                  </a:cubicBezTo>
                  <a:cubicBezTo>
                    <a:pt x="5" y="11"/>
                    <a:pt x="5" y="11"/>
                    <a:pt x="5" y="11"/>
                  </a:cubicBezTo>
                  <a:cubicBezTo>
                    <a:pt x="5" y="12"/>
                    <a:pt x="6" y="12"/>
                    <a:pt x="6" y="12"/>
                  </a:cubicBezTo>
                  <a:cubicBezTo>
                    <a:pt x="7" y="13"/>
                    <a:pt x="9" y="13"/>
                    <a:pt x="9" y="12"/>
                  </a:cubicBezTo>
                  <a:cubicBezTo>
                    <a:pt x="10" y="10"/>
                    <a:pt x="11" y="9"/>
                    <a:pt x="12" y="7"/>
                  </a:cubicBezTo>
                  <a:cubicBezTo>
                    <a:pt x="13" y="6"/>
                    <a:pt x="13" y="5"/>
                    <a:pt x="12" y="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5" name="Freeform 188"/>
            <p:cNvSpPr/>
            <p:nvPr/>
          </p:nvSpPr>
          <p:spPr bwMode="auto">
            <a:xfrm>
              <a:off x="4236" y="856"/>
              <a:ext cx="35" cy="38"/>
            </a:xfrm>
            <a:custGeom>
              <a:avLst/>
              <a:gdLst>
                <a:gd name="T0" fmla="*/ 9 w 15"/>
                <a:gd name="T1" fmla="*/ 1 h 16"/>
                <a:gd name="T2" fmla="*/ 4 w 15"/>
                <a:gd name="T3" fmla="*/ 4 h 16"/>
                <a:gd name="T4" fmla="*/ 2 w 15"/>
                <a:gd name="T5" fmla="*/ 5 h 16"/>
                <a:gd name="T6" fmla="*/ 6 w 15"/>
                <a:gd name="T7" fmla="*/ 14 h 16"/>
                <a:gd name="T8" fmla="*/ 15 w 15"/>
                <a:gd name="T9" fmla="*/ 9 h 16"/>
                <a:gd name="T10" fmla="*/ 9 w 15"/>
                <a:gd name="T11" fmla="*/ 1 h 16"/>
              </a:gdLst>
              <a:ahLst/>
              <a:cxnLst>
                <a:cxn ang="0">
                  <a:pos x="T0" y="T1"/>
                </a:cxn>
                <a:cxn ang="0">
                  <a:pos x="T2" y="T3"/>
                </a:cxn>
                <a:cxn ang="0">
                  <a:pos x="T4" y="T5"/>
                </a:cxn>
                <a:cxn ang="0">
                  <a:pos x="T6" y="T7"/>
                </a:cxn>
                <a:cxn ang="0">
                  <a:pos x="T8" y="T9"/>
                </a:cxn>
                <a:cxn ang="0">
                  <a:pos x="T10" y="T11"/>
                </a:cxn>
              </a:cxnLst>
              <a:rect l="0" t="0" r="r" b="b"/>
              <a:pathLst>
                <a:path w="15" h="16">
                  <a:moveTo>
                    <a:pt x="9" y="1"/>
                  </a:moveTo>
                  <a:cubicBezTo>
                    <a:pt x="7" y="0"/>
                    <a:pt x="5" y="2"/>
                    <a:pt x="4" y="4"/>
                  </a:cubicBezTo>
                  <a:cubicBezTo>
                    <a:pt x="4" y="4"/>
                    <a:pt x="3" y="4"/>
                    <a:pt x="2" y="5"/>
                  </a:cubicBezTo>
                  <a:cubicBezTo>
                    <a:pt x="0" y="8"/>
                    <a:pt x="2" y="13"/>
                    <a:pt x="6" y="14"/>
                  </a:cubicBezTo>
                  <a:cubicBezTo>
                    <a:pt x="10" y="16"/>
                    <a:pt x="14" y="13"/>
                    <a:pt x="15" y="9"/>
                  </a:cubicBezTo>
                  <a:cubicBezTo>
                    <a:pt x="15" y="5"/>
                    <a:pt x="13" y="1"/>
                    <a:pt x="9"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26" name="文本框 11"/>
          <p:cNvSpPr txBox="1">
            <a:spLocks noChangeArrowheads="1"/>
          </p:cNvSpPr>
          <p:nvPr/>
        </p:nvSpPr>
        <p:spPr bwMode="auto">
          <a:xfrm>
            <a:off x="808267" y="1456374"/>
            <a:ext cx="3034506" cy="707886"/>
          </a:xfrm>
          <a:prstGeom prst="rect">
            <a:avLst/>
          </a:prstGeom>
          <a:noFill/>
          <a:ln>
            <a:noFill/>
          </a:ln>
          <a:scene3d>
            <a:camera prst="orthographicFront"/>
            <a:lightRig rig="soft" dir="t">
              <a:rot lat="0" lon="0" rev="15600000"/>
            </a:lightRig>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r>
              <a:rPr lang="en-US" altLang="zh-CN" sz="40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微软雅黑" panose="020B0503020204020204" pitchFamily="34" charset="-122"/>
                <a:cs typeface="Times New Roman" panose="02020603050405020304" pitchFamily="18" charset="0"/>
              </a:rPr>
              <a:t>TIẾT: 6,7</a:t>
            </a:r>
            <a:endParaRPr lang="zh-CN" altLang="en-US" sz="40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7" name="矩形 1160"/>
          <p:cNvSpPr>
            <a:spLocks noChangeArrowheads="1"/>
          </p:cNvSpPr>
          <p:nvPr/>
        </p:nvSpPr>
        <p:spPr bwMode="auto">
          <a:xfrm>
            <a:off x="1308779" y="2214426"/>
            <a:ext cx="867622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72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微软雅黑" panose="020B0503020204020204" pitchFamily="34" charset="-122"/>
                <a:cs typeface="Times New Roman" panose="02020603050405020304" pitchFamily="18" charset="0"/>
              </a:rPr>
              <a:t>ĐÁNH THỨC TRẦU</a:t>
            </a:r>
            <a:endParaRPr lang="zh-CN" altLang="en-US" sz="72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8" name="文本框 11"/>
          <p:cNvSpPr txBox="1">
            <a:spLocks noChangeArrowheads="1"/>
          </p:cNvSpPr>
          <p:nvPr/>
        </p:nvSpPr>
        <p:spPr bwMode="auto">
          <a:xfrm>
            <a:off x="4670517" y="5237073"/>
            <a:ext cx="42161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r>
              <a:rPr lang="en-US" altLang="zh-CN" sz="40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微软雅黑" panose="020B0503020204020204" pitchFamily="34" charset="-122"/>
                <a:cs typeface="Times New Roman" panose="02020603050405020304" pitchFamily="18" charset="0"/>
              </a:rPr>
              <a:t>GIÁO VIÊN:…</a:t>
            </a:r>
            <a:endParaRPr lang="zh-CN" altLang="en-US" sz="40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9" name="文本框 11"/>
          <p:cNvSpPr txBox="1">
            <a:spLocks noChangeArrowheads="1"/>
          </p:cNvSpPr>
          <p:nvPr/>
        </p:nvSpPr>
        <p:spPr bwMode="auto">
          <a:xfrm>
            <a:off x="4374158" y="4130281"/>
            <a:ext cx="514866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r>
              <a:rPr lang="en-US" altLang="zh-CN" sz="40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微软雅黑" panose="020B0503020204020204" pitchFamily="34" charset="-122"/>
                <a:cs typeface="Times New Roman" panose="02020603050405020304" pitchFamily="18" charset="0"/>
              </a:rPr>
              <a:t>TRẦN ĐĂNG KHOA</a:t>
            </a:r>
            <a:endParaRPr lang="zh-CN" altLang="en-US" sz="40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15089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500" fill="hold"/>
                                        <p:tgtEl>
                                          <p:spTgt spid="29"/>
                                        </p:tgtEl>
                                        <p:attrNameLst>
                                          <p:attrName>ppt_w</p:attrName>
                                        </p:attrNameLst>
                                      </p:cBhvr>
                                      <p:tavLst>
                                        <p:tav tm="0">
                                          <p:val>
                                            <p:fltVal val="0"/>
                                          </p:val>
                                        </p:tav>
                                        <p:tav tm="100000">
                                          <p:val>
                                            <p:strVal val="#ppt_w"/>
                                          </p:val>
                                        </p:tav>
                                      </p:tavLst>
                                    </p:anim>
                                    <p:anim calcmode="lin" valueType="num">
                                      <p:cBhvr>
                                        <p:cTn id="22" dur="500" fill="hold"/>
                                        <p:tgtEl>
                                          <p:spTgt spid="29"/>
                                        </p:tgtEl>
                                        <p:attrNameLst>
                                          <p:attrName>ppt_h</p:attrName>
                                        </p:attrNameLst>
                                      </p:cBhvr>
                                      <p:tavLst>
                                        <p:tav tm="0">
                                          <p:val>
                                            <p:fltVal val="0"/>
                                          </p:val>
                                        </p:tav>
                                        <p:tav tm="100000">
                                          <p:val>
                                            <p:strVal val="#ppt_h"/>
                                          </p:val>
                                        </p:tav>
                                      </p:tavLst>
                                    </p:anim>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barn(inVertical)">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图片 13" descr="图片包含 轮子&#10;&#10;已生成高可信度的说明">
            <a:extLst>
              <a:ext uri="{FF2B5EF4-FFF2-40B4-BE49-F238E27FC236}">
                <a16:creationId xmlns:a16="http://schemas.microsoft.com/office/drawing/2014/main" xmlns="" id="{D503F71A-BC92-416A-840E-AB61F69DA1E0}"/>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963079" y="465193"/>
            <a:ext cx="7204193" cy="1757120"/>
          </a:xfrm>
          <a:prstGeom prst="rect">
            <a:avLst/>
          </a:prstGeom>
        </p:spPr>
      </p:pic>
      <p:pic>
        <p:nvPicPr>
          <p:cNvPr id="7" name="PA_图片 6">
            <a:extLst>
              <a:ext uri="{FF2B5EF4-FFF2-40B4-BE49-F238E27FC236}">
                <a16:creationId xmlns:a16="http://schemas.microsoft.com/office/drawing/2014/main" xmlns="" id="{444D52FE-8165-4300-A967-CA134A5378D6}"/>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431074" y="690109"/>
            <a:ext cx="10933611" cy="5419725"/>
          </a:xfrm>
          <a:prstGeom prst="rect">
            <a:avLst/>
          </a:prstGeom>
        </p:spPr>
      </p:pic>
      <p:pic>
        <p:nvPicPr>
          <p:cNvPr id="11" name="PA_图片 7">
            <a:extLst>
              <a:ext uri="{FF2B5EF4-FFF2-40B4-BE49-F238E27FC236}">
                <a16:creationId xmlns:a16="http://schemas.microsoft.com/office/drawing/2014/main" xmlns="" id="{EAC6A015-BDF6-4D4D-A23E-6E68F30F2A39}"/>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6926615" y="1041356"/>
            <a:ext cx="5818605" cy="5518590"/>
          </a:xfrm>
          <a:prstGeom prst="rect">
            <a:avLst/>
          </a:prstGeom>
        </p:spPr>
      </p:pic>
      <p:sp>
        <p:nvSpPr>
          <p:cNvPr id="2" name="Rectangle 1"/>
          <p:cNvSpPr/>
          <p:nvPr/>
        </p:nvSpPr>
        <p:spPr>
          <a:xfrm>
            <a:off x="1738245" y="2042161"/>
            <a:ext cx="6263253" cy="230832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sym typeface="Amatic SC"/>
              </a:rPr>
              <a:t>HÌNH</a:t>
            </a:r>
            <a:r>
              <a:rPr kumimoji="0" lang="en-US" sz="7200" b="1" i="0" u="none" strike="noStrike" kern="0" cap="none" spc="0" normalizeH="0" noProof="0">
                <a:ln>
                  <a:noFill/>
                </a:ln>
                <a:solidFill>
                  <a:srgbClr val="FF0000"/>
                </a:solidFill>
                <a:effectLst/>
                <a:uLnTx/>
                <a:uFillTx/>
                <a:latin typeface="Times New Roman" panose="02020603050405020304" pitchFamily="18" charset="0"/>
                <a:cs typeface="Times New Roman" panose="02020603050405020304" pitchFamily="18" charset="0"/>
                <a:sym typeface="Amatic SC"/>
              </a:rPr>
              <a:t> THÀNH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baseline="0">
                <a:solidFill>
                  <a:srgbClr val="FF0000"/>
                </a:solidFill>
                <a:latin typeface="Times New Roman" panose="02020603050405020304" pitchFamily="18" charset="0"/>
                <a:cs typeface="Times New Roman" panose="02020603050405020304" pitchFamily="18" charset="0"/>
                <a:sym typeface="Amatic SC"/>
              </a:rPr>
              <a:t>KIẾN</a:t>
            </a:r>
            <a:r>
              <a:rPr lang="en-US" sz="7200" b="1" kern="0">
                <a:solidFill>
                  <a:srgbClr val="FF0000"/>
                </a:solidFill>
                <a:latin typeface="Times New Roman" panose="02020603050405020304" pitchFamily="18" charset="0"/>
                <a:cs typeface="Times New Roman" panose="02020603050405020304" pitchFamily="18" charset="0"/>
                <a:sym typeface="Amatic SC"/>
              </a:rPr>
              <a:t> THỨC</a:t>
            </a:r>
            <a:endParaRPr kumimoji="0" lang="en-US" sz="1800" b="0" i="0" u="none" strike="noStrike" kern="0" cap="none" spc="0" normalizeH="0" baseline="0" noProof="0">
              <a:ln>
                <a:noFill/>
              </a:ln>
              <a:solidFill>
                <a:sysClr val="windowText" lastClr="000000"/>
              </a:solidFill>
              <a:effectLst/>
              <a:uLnTx/>
              <a:uFillTx/>
              <a:latin typeface="Arial" panose="020F0502020204030204"/>
              <a:cs typeface="+mn-cs"/>
            </a:endParaRPr>
          </a:p>
        </p:txBody>
      </p:sp>
    </p:spTree>
    <p:extLst>
      <p:ext uri="{BB962C8B-B14F-4D97-AF65-F5344CB8AC3E}">
        <p14:creationId xmlns:p14="http://schemas.microsoft.com/office/powerpoint/2010/main" val="3155000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1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2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8167E989-995B-418D-911F-33D3554289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242" y="-1083537"/>
            <a:ext cx="9148887" cy="6858000"/>
          </a:xfrm>
          <a:prstGeom prst="rect">
            <a:avLst/>
          </a:prstGeom>
        </p:spPr>
      </p:pic>
      <p:sp>
        <p:nvSpPr>
          <p:cNvPr id="12" name="PA_矩形 94">
            <a:extLst>
              <a:ext uri="{FF2B5EF4-FFF2-40B4-BE49-F238E27FC236}">
                <a16:creationId xmlns:a16="http://schemas.microsoft.com/office/drawing/2014/main" xmlns="" id="{C3714A55-AEFC-41CA-95E6-51DA46264322}"/>
              </a:ext>
            </a:extLst>
          </p:cNvPr>
          <p:cNvSpPr/>
          <p:nvPr>
            <p:custDataLst>
              <p:tags r:id="rId1"/>
            </p:custDataLst>
          </p:nvPr>
        </p:nvSpPr>
        <p:spPr>
          <a:xfrm>
            <a:off x="2045467" y="2345463"/>
            <a:ext cx="6904435" cy="175432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5400" b="0" i="0" u="none" strike="noStrike" kern="1200" cap="none" spc="0" normalizeH="0" baseline="0" noProof="0">
                <a:ln>
                  <a:noFill/>
                </a:ln>
                <a:solidFill>
                  <a:srgbClr val="2E75B6"/>
                </a:solidFill>
                <a:effectLst/>
                <a:uLnTx/>
                <a:uFillTx/>
                <a:latin typeface="Times New Roman" panose="02020603050405020304" pitchFamily="18" charset="0"/>
                <a:cs typeface="Times New Roman" panose="02020603050405020304" pitchFamily="18" charset="0"/>
                <a:sym typeface="+mn-lt"/>
              </a:rPr>
              <a:t>       </a:t>
            </a:r>
            <a:r>
              <a:rPr kumimoji="0" lang="en-US" altLang="zh-CN" sz="5400" b="0" i="0" u="none" strike="noStrike" kern="1200" cap="none" spc="0" normalizeH="0" baseline="0" noProof="0">
                <a:ln>
                  <a:noFill/>
                </a:ln>
                <a:solidFill>
                  <a:srgbClr val="2E75B6"/>
                </a:solidFill>
                <a:effectLst/>
                <a:uLnTx/>
                <a:uFillTx/>
                <a:latin typeface="Times New Roman" panose="02020603050405020304" pitchFamily="18" charset="0"/>
                <a:cs typeface="Times New Roman" panose="02020603050405020304" pitchFamily="18" charset="0"/>
                <a:sym typeface="+mn-lt"/>
              </a:rPr>
              <a:t>I.</a:t>
            </a:r>
            <a:r>
              <a:rPr lang="en-US" altLang="zh-CN" sz="5400" noProof="0">
                <a:solidFill>
                  <a:srgbClr val="2E75B6"/>
                </a:solidFill>
                <a:latin typeface="Times New Roman" panose="02020603050405020304" pitchFamily="18" charset="0"/>
                <a:cs typeface="Times New Roman" panose="02020603050405020304" pitchFamily="18" charset="0"/>
                <a:sym typeface="+mn-lt"/>
              </a:rPr>
              <a:t> </a:t>
            </a:r>
            <a:r>
              <a:rPr kumimoji="0" lang="en-US" altLang="zh-CN" sz="5400" b="0" i="0" u="none" strike="noStrike" kern="1200" cap="none" spc="0" normalizeH="0" noProof="0">
                <a:ln>
                  <a:noFill/>
                </a:ln>
                <a:solidFill>
                  <a:srgbClr val="2E75B6"/>
                </a:solidFill>
                <a:effectLst/>
                <a:uLnTx/>
                <a:uFillTx/>
                <a:latin typeface="Times New Roman" panose="02020603050405020304" pitchFamily="18" charset="0"/>
                <a:cs typeface="Times New Roman" panose="02020603050405020304" pitchFamily="18" charset="0"/>
                <a:sym typeface="+mn-lt"/>
              </a:rPr>
              <a:t>TRẢI NGHIỆM CÙNG VĂN BẢN:</a:t>
            </a:r>
            <a:endParaRPr kumimoji="0" lang="zh-CN" altLang="en-US" sz="5400" b="0" i="0" u="none" strike="noStrike" kern="1200" cap="none" spc="0" normalizeH="0" baseline="0" noProof="0" dirty="0">
              <a:ln>
                <a:noFill/>
              </a:ln>
              <a:solidFill>
                <a:srgbClr val="2E75B6"/>
              </a:solidFill>
              <a:effectLst/>
              <a:uLnTx/>
              <a:uFillTx/>
              <a:latin typeface="Times New Roman" panose="02020603050405020304" pitchFamily="18" charset="0"/>
              <a:cs typeface="Times New Roman" panose="02020603050405020304" pitchFamily="18" charset="0"/>
              <a:sym typeface="+mn-lt"/>
            </a:endParaRPr>
          </a:p>
        </p:txBody>
      </p:sp>
      <p:pic>
        <p:nvPicPr>
          <p:cNvPr id="13" name="图片 12" descr="图片包含 玩偶, 玩具, 室内, 天空&#10;&#10;已生成极高可信度的说明">
            <a:extLst>
              <a:ext uri="{FF2B5EF4-FFF2-40B4-BE49-F238E27FC236}">
                <a16:creationId xmlns:a16="http://schemas.microsoft.com/office/drawing/2014/main" xmlns="" id="{50B367B6-A700-4BF0-AEE1-998AC79D8A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49815">
            <a:off x="2381133" y="-715774"/>
            <a:ext cx="3542059" cy="3542059"/>
          </a:xfrm>
          <a:prstGeom prst="rect">
            <a:avLst/>
          </a:prstGeom>
        </p:spPr>
      </p:pic>
    </p:spTree>
    <p:extLst>
      <p:ext uri="{BB962C8B-B14F-4D97-AF65-F5344CB8AC3E}">
        <p14:creationId xmlns:p14="http://schemas.microsoft.com/office/powerpoint/2010/main" val="1537554812"/>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65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8167E989-995B-418D-911F-33D3554289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242" y="-1083537"/>
            <a:ext cx="9148887" cy="6858000"/>
          </a:xfrm>
          <a:prstGeom prst="rect">
            <a:avLst/>
          </a:prstGeom>
        </p:spPr>
      </p:pic>
      <p:sp>
        <p:nvSpPr>
          <p:cNvPr id="12" name="PA_矩形 94">
            <a:extLst>
              <a:ext uri="{FF2B5EF4-FFF2-40B4-BE49-F238E27FC236}">
                <a16:creationId xmlns:a16="http://schemas.microsoft.com/office/drawing/2014/main" xmlns="" id="{C3714A55-AEFC-41CA-95E6-51DA46264322}"/>
              </a:ext>
            </a:extLst>
          </p:cNvPr>
          <p:cNvSpPr/>
          <p:nvPr>
            <p:custDataLst>
              <p:tags r:id="rId1"/>
            </p:custDataLst>
          </p:nvPr>
        </p:nvSpPr>
        <p:spPr>
          <a:xfrm>
            <a:off x="2045467" y="2345463"/>
            <a:ext cx="6904435" cy="9233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5400" b="0" i="0" u="none" strike="noStrike" kern="1200" cap="none" spc="0" normalizeH="0" baseline="0" noProof="0">
                <a:ln>
                  <a:noFill/>
                </a:ln>
                <a:solidFill>
                  <a:srgbClr val="2E75B6"/>
                </a:solidFill>
                <a:effectLst/>
                <a:uLnTx/>
                <a:uFillTx/>
                <a:latin typeface="Times New Roman" panose="02020603050405020304" pitchFamily="18" charset="0"/>
                <a:cs typeface="Times New Roman" panose="02020603050405020304" pitchFamily="18" charset="0"/>
                <a:sym typeface="+mn-lt"/>
              </a:rPr>
              <a:t>       </a:t>
            </a:r>
            <a:r>
              <a:rPr lang="en-US" altLang="zh-CN" sz="5400">
                <a:solidFill>
                  <a:srgbClr val="2E75B6"/>
                </a:solidFill>
                <a:latin typeface="Times New Roman" panose="02020603050405020304" pitchFamily="18" charset="0"/>
                <a:cs typeface="Times New Roman" panose="02020603050405020304" pitchFamily="18" charset="0"/>
                <a:sym typeface="+mn-lt"/>
              </a:rPr>
              <a:t>1</a:t>
            </a:r>
            <a:r>
              <a:rPr kumimoji="0" lang="en-US" altLang="zh-CN" sz="5400" b="0" i="0" u="none" strike="noStrike" kern="1200" cap="none" spc="0" normalizeH="0" baseline="0" noProof="0">
                <a:ln>
                  <a:noFill/>
                </a:ln>
                <a:solidFill>
                  <a:srgbClr val="2E75B6"/>
                </a:solidFill>
                <a:effectLst/>
                <a:uLnTx/>
                <a:uFillTx/>
                <a:latin typeface="Times New Roman" panose="02020603050405020304" pitchFamily="18" charset="0"/>
                <a:cs typeface="Times New Roman" panose="02020603050405020304" pitchFamily="18" charset="0"/>
                <a:sym typeface="+mn-lt"/>
              </a:rPr>
              <a:t>.</a:t>
            </a:r>
            <a:r>
              <a:rPr lang="en-US" altLang="zh-CN" sz="5400" noProof="0">
                <a:solidFill>
                  <a:srgbClr val="2E75B6"/>
                </a:solidFill>
                <a:latin typeface="Times New Roman" panose="02020603050405020304" pitchFamily="18" charset="0"/>
                <a:cs typeface="Times New Roman" panose="02020603050405020304" pitchFamily="18" charset="0"/>
                <a:sym typeface="+mn-lt"/>
              </a:rPr>
              <a:t> </a:t>
            </a:r>
            <a:r>
              <a:rPr lang="en-US" altLang="zh-CN" sz="5400">
                <a:solidFill>
                  <a:srgbClr val="2E75B6"/>
                </a:solidFill>
                <a:latin typeface="Times New Roman" panose="02020603050405020304" pitchFamily="18" charset="0"/>
                <a:cs typeface="Times New Roman" panose="02020603050405020304" pitchFamily="18" charset="0"/>
                <a:sym typeface="+mn-lt"/>
              </a:rPr>
              <a:t>Đọc</a:t>
            </a:r>
            <a:r>
              <a:rPr kumimoji="0" lang="en-US" altLang="zh-CN" sz="5400" b="0" i="0" u="none" strike="noStrike" kern="1200" cap="none" spc="0" normalizeH="0" noProof="0">
                <a:ln>
                  <a:noFill/>
                </a:ln>
                <a:solidFill>
                  <a:srgbClr val="2E75B6"/>
                </a:solidFill>
                <a:effectLst/>
                <a:uLnTx/>
                <a:uFillTx/>
                <a:latin typeface="Times New Roman" panose="02020603050405020304" pitchFamily="18" charset="0"/>
                <a:cs typeface="Times New Roman" panose="02020603050405020304" pitchFamily="18" charset="0"/>
                <a:sym typeface="+mn-lt"/>
              </a:rPr>
              <a:t>:</a:t>
            </a:r>
            <a:endParaRPr kumimoji="0" lang="zh-CN" altLang="en-US" sz="5400" b="0" i="0" u="none" strike="noStrike" kern="1200" cap="none" spc="0" normalizeH="0" baseline="0" noProof="0" dirty="0">
              <a:ln>
                <a:noFill/>
              </a:ln>
              <a:solidFill>
                <a:srgbClr val="2E75B6"/>
              </a:solidFill>
              <a:effectLst/>
              <a:uLnTx/>
              <a:uFillTx/>
              <a:latin typeface="Times New Roman" panose="02020603050405020304" pitchFamily="18" charset="0"/>
              <a:cs typeface="Times New Roman" panose="02020603050405020304" pitchFamily="18" charset="0"/>
              <a:sym typeface="+mn-lt"/>
            </a:endParaRPr>
          </a:p>
        </p:txBody>
      </p:sp>
      <p:pic>
        <p:nvPicPr>
          <p:cNvPr id="13" name="图片 12" descr="图片包含 玩偶, 玩具, 室内, 天空&#10;&#10;已生成极高可信度的说明">
            <a:extLst>
              <a:ext uri="{FF2B5EF4-FFF2-40B4-BE49-F238E27FC236}">
                <a16:creationId xmlns:a16="http://schemas.microsoft.com/office/drawing/2014/main" xmlns="" id="{50B367B6-A700-4BF0-AEE1-998AC79D8A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49815">
            <a:off x="2346850" y="-782155"/>
            <a:ext cx="3542059" cy="3542059"/>
          </a:xfrm>
          <a:prstGeom prst="rect">
            <a:avLst/>
          </a:prstGeom>
        </p:spPr>
      </p:pic>
    </p:spTree>
    <p:extLst>
      <p:ext uri="{BB962C8B-B14F-4D97-AF65-F5344CB8AC3E}">
        <p14:creationId xmlns:p14="http://schemas.microsoft.com/office/powerpoint/2010/main" val="2168630236"/>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65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5EDD0C69-F685-4E7C-8BA9-67B6E91DF4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36912" y="1451610"/>
            <a:ext cx="2759494" cy="4251960"/>
          </a:xfrm>
          <a:prstGeom prst="rect">
            <a:avLst/>
          </a:prstGeom>
        </p:spPr>
      </p:pic>
      <p:pic>
        <p:nvPicPr>
          <p:cNvPr id="6" name="PA_图片 3">
            <a:extLst>
              <a:ext uri="{FF2B5EF4-FFF2-40B4-BE49-F238E27FC236}">
                <a16:creationId xmlns:a16="http://schemas.microsoft.com/office/drawing/2014/main" xmlns="" id="{F7F0255D-73AA-46F0-BC57-AAE03A24D803}"/>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889248" y="252660"/>
            <a:ext cx="6731338" cy="5334587"/>
          </a:xfrm>
          <a:prstGeom prst="rect">
            <a:avLst/>
          </a:prstGeom>
        </p:spPr>
      </p:pic>
      <p:sp>
        <p:nvSpPr>
          <p:cNvPr id="7" name="PA_文本框 6">
            <a:extLst>
              <a:ext uri="{FF2B5EF4-FFF2-40B4-BE49-F238E27FC236}">
                <a16:creationId xmlns:a16="http://schemas.microsoft.com/office/drawing/2014/main" xmlns="" id="{87D47D6A-61AB-433E-8DA4-EE45A3C05EAB}"/>
              </a:ext>
            </a:extLst>
          </p:cNvPr>
          <p:cNvSpPr txBox="1"/>
          <p:nvPr>
            <p:custDataLst>
              <p:tags r:id="rId2"/>
            </p:custDataLst>
          </p:nvPr>
        </p:nvSpPr>
        <p:spPr>
          <a:xfrm>
            <a:off x="1712815" y="1853670"/>
            <a:ext cx="5011909"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noProof="0">
                <a:solidFill>
                  <a:srgbClr val="44546A"/>
                </a:solidFill>
                <a:latin typeface="Times New Roman" panose="02020603050405020304" pitchFamily="18" charset="0"/>
                <a:cs typeface="Times New Roman" panose="02020603050405020304" pitchFamily="18" charset="0"/>
                <a:sym typeface="+mn-lt"/>
              </a:rPr>
              <a:t>Đọc diễn cảm, chú ý cách ngắt nhịp,.</a:t>
            </a:r>
            <a:endParaRPr kumimoji="0" lang="zh-CN" altLang="en-US" sz="6000" b="0" i="0" u="none" strike="noStrike" kern="1200" cap="none" spc="0" normalizeH="0" baseline="0" noProof="0" dirty="0">
              <a:ln>
                <a:noFill/>
              </a:ln>
              <a:solidFill>
                <a:srgbClr val="44546A"/>
              </a:solidFill>
              <a:effectLst/>
              <a:uLnTx/>
              <a:uFillTx/>
              <a:latin typeface="Times New Roman" panose="02020603050405020304" pitchFamily="18" charset="0"/>
              <a:cs typeface="Times New Roman" panose="02020603050405020304" pitchFamily="18" charset="0"/>
              <a:sym typeface="+mn-lt"/>
            </a:endParaRPr>
          </a:p>
        </p:txBody>
      </p:sp>
      <p:sp>
        <p:nvSpPr>
          <p:cNvPr id="8" name="PA_矩形 8">
            <a:extLst>
              <a:ext uri="{FF2B5EF4-FFF2-40B4-BE49-F238E27FC236}">
                <a16:creationId xmlns:a16="http://schemas.microsoft.com/office/drawing/2014/main" xmlns="" id="{54DB1369-7FCC-459A-8674-712963AE7541}"/>
              </a:ext>
            </a:extLst>
          </p:cNvPr>
          <p:cNvSpPr/>
          <p:nvPr>
            <p:custDataLst>
              <p:tags r:id="rId3"/>
            </p:custDataLst>
          </p:nvPr>
        </p:nvSpPr>
        <p:spPr>
          <a:xfrm>
            <a:off x="1712816" y="2319788"/>
            <a:ext cx="5011909" cy="36933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srgbClr val="222222"/>
                </a:solidFill>
                <a:effectLst/>
                <a:uLnTx/>
                <a:uFillTx/>
                <a:latin typeface="印品黑体" panose="00000500000000000000" pitchFamily="2" charset="-122"/>
                <a:ea typeface="印品黑体" panose="00000500000000000000" pitchFamily="2" charset="-122"/>
                <a:cs typeface=".黑体-日本?" panose="02000500000000000000" pitchFamily="2" charset="-122"/>
              </a:rPr>
              <a:t>        </a:t>
            </a:r>
            <a:endParaRPr kumimoji="0" lang="zh-CN" altLang="en-US" sz="1800" b="0" i="0" u="none" strike="noStrike" kern="1200" cap="none" spc="0" normalizeH="0" baseline="0" noProof="0" dirty="0">
              <a:ln>
                <a:noFill/>
              </a:ln>
              <a:solidFill>
                <a:srgbClr val="222222"/>
              </a:solidFill>
              <a:effectLst/>
              <a:uLnTx/>
              <a:uFillTx/>
              <a:latin typeface="印品黑体" panose="00000500000000000000" pitchFamily="2" charset="-122"/>
              <a:ea typeface="印品黑体" panose="00000500000000000000" pitchFamily="2" charset="-122"/>
              <a:cs typeface=".黑体-日本?" panose="02000500000000000000" pitchFamily="2" charset="-122"/>
            </a:endParaRPr>
          </a:p>
        </p:txBody>
      </p:sp>
      <p:pic>
        <p:nvPicPr>
          <p:cNvPr id="9" name="PA_图片 12" descr="图片包含 玩具, 玩偶, 室内&#10;&#10;已生成极高可信度的说明">
            <a:extLst>
              <a:ext uri="{FF2B5EF4-FFF2-40B4-BE49-F238E27FC236}">
                <a16:creationId xmlns:a16="http://schemas.microsoft.com/office/drawing/2014/main" xmlns="" id="{4FD38BB5-099A-45D5-9704-F0C2C9ECD442}"/>
              </a:ext>
            </a:extLst>
          </p:cNvPr>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a:off x="4254917" y="5781309"/>
            <a:ext cx="3529591" cy="1112522"/>
          </a:xfrm>
          <a:prstGeom prst="rect">
            <a:avLst/>
          </a:prstGeom>
        </p:spPr>
      </p:pic>
    </p:spTree>
    <p:extLst>
      <p:ext uri="{BB962C8B-B14F-4D97-AF65-F5344CB8AC3E}">
        <p14:creationId xmlns:p14="http://schemas.microsoft.com/office/powerpoint/2010/main" val="3096524579"/>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3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44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0" presetClass="path" presetSubtype="0" accel="50000" decel="50000" fill="hold" nodeType="withEffect">
                                  <p:stCondLst>
                                    <p:cond delay="4400"/>
                                  </p:stCondLst>
                                  <p:childTnLst>
                                    <p:animMotion origin="layout" path="M 0.69844 -0.03518 L 0.69844 -0.03518 L 0.68438 -0.04074 C 0.68216 -0.04166 0.68021 -0.04305 0.67813 -0.04351 C 0.66823 -0.04676 0.66016 -0.04745 0.65 -0.04907 C 0.64466 -0.05 0.63945 -0.05069 0.63438 -0.05185 C 0.62852 -0.05347 0.62292 -0.05601 0.61719 -0.0574 C 0.58815 -0.06527 0.61797 -0.05439 0.58906 -0.06574 C 0.5776 -0.06481 0.56602 -0.06527 0.55469 -0.06296 C 0.5513 -0.0625 0.54844 -0.05926 0.54531 -0.0574 L 0.54063 -0.05463 C 0.53724 -0.05277 0.53451 -0.04861 0.53125 -0.04629 C 0.5276 -0.04398 0.52396 -0.04259 0.52031 -0.04074 C 0.50677 -0.02638 0.51823 -0.03773 0.50469 -0.02685 C 0.50247 -0.02523 0.50052 -0.02268 0.49844 -0.02129 C 0.49583 -0.0199 0.4931 -0.0199 0.49063 -0.01851 C 0.48737 -0.01713 0.48438 -0.01458 0.48125 -0.01296 C 0.46042 -0.00301 0.48294 -0.01597 0.46875 -0.0074 L 0.40938 -0.01018 C 0.40247 -0.01088 0.39583 -0.01296 0.38906 -0.01296 C 0.37435 -0.01296 0.3599 -0.01111 0.34531 -0.01018 C 0.31458 -0.00115 0.3599 -0.01527 0.325 -0.00185 C 0.32135 -0.00069 0.31758 -0.00023 0.31406 0.00093 C 0.31081 0.00162 0.30768 0.00255 0.30469 0.00371 C 0.29622 0.00625 0.2862 0.01088 0.27813 0.01204 L 0.25469 0.01482 L 0.23125 0.01204 C 0.21914 0.01019 0.20716 0.00741 0.19531 0.00371 C 0.19258 0.00278 0.1901 0.00162 0.1875 0.00093 C 0.18385 -0.00023 0.18008 -0.00069 0.17656 -0.00185 C 0.17227 -0.00347 0.16406 -0.0074 0.16406 -0.0074 C 0.15169 -0.00509 0.15208 -0.00578 0.14219 -0.00185 C 0.13997 -0.00115 0.13789 -0.00023 0.13594 0.00093 C 0.13138 0.00301 0.12982 0.0051 0.125 0.00649 C 0.11979 0.00764 0.11458 0.00834 0.10938 0.00926 C 0.1026 0.00834 0.0957 0.00857 0.08906 0.00649 C 0.08672 0.00556 0.08477 0.00301 0.08281 0.00093 C 0.07995 -0.00231 0.07513 -0.01018 0.07188 -0.01296 C 0.07031 -0.01435 0.06862 -0.01458 0.06719 -0.01574 C 0.06094 -0.02129 0.06432 -0.02176 0.05781 -0.02407 C 0.05417 -0.02546 0.05052 -0.02592 0.04688 -0.02685 C 0.04375 -0.02592 0.04049 -0.02546 0.0375 -0.02407 L 0.02344 -0.01574 L 0.01875 -0.01296 C 0.01719 -0.01203 0.0151 -0.01226 0.01406 -0.01018 L 0.0125 -0.0074 L 0.0125 -0.0074 " pathEditMode="relative" ptsTypes="AAAAAAAAAAAAAAAAAAAAAAAAAAAAAAAAAAAAAAAAAAAAAAA">
                                      <p:cBhvr>
                                        <p:cTn id="24" dur="2000" fill="hold"/>
                                        <p:tgtEl>
                                          <p:spTgt spid="9"/>
                                        </p:tgtEl>
                                        <p:attrNameLst>
                                          <p:attrName>ppt_x</p:attrName>
                                          <p:attrName>ppt_y</p:attrName>
                                        </p:attrNameLst>
                                      </p:cBhvr>
                                    </p:animMotion>
                                  </p:childTnLst>
                                </p:cTn>
                              </p:par>
                              <p:par>
                                <p:cTn id="25" presetID="42" presetClass="entr" presetSubtype="0" fill="hold" nodeType="withEffect">
                                  <p:stCondLst>
                                    <p:cond delay="165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8167E989-995B-418D-911F-33D3554289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242" y="-1083537"/>
            <a:ext cx="9148887" cy="6858000"/>
          </a:xfrm>
          <a:prstGeom prst="rect">
            <a:avLst/>
          </a:prstGeom>
        </p:spPr>
      </p:pic>
      <p:sp>
        <p:nvSpPr>
          <p:cNvPr id="12" name="PA_矩形 94">
            <a:extLst>
              <a:ext uri="{FF2B5EF4-FFF2-40B4-BE49-F238E27FC236}">
                <a16:creationId xmlns:a16="http://schemas.microsoft.com/office/drawing/2014/main" xmlns="" id="{C3714A55-AEFC-41CA-95E6-51DA46264322}"/>
              </a:ext>
            </a:extLst>
          </p:cNvPr>
          <p:cNvSpPr/>
          <p:nvPr>
            <p:custDataLst>
              <p:tags r:id="rId1"/>
            </p:custDataLst>
          </p:nvPr>
        </p:nvSpPr>
        <p:spPr>
          <a:xfrm>
            <a:off x="1306285" y="2789600"/>
            <a:ext cx="7526051" cy="9233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5400" b="0" i="0" u="none" strike="noStrike" kern="1200" cap="none" spc="0" normalizeH="0" baseline="0" noProof="0">
                <a:ln>
                  <a:noFill/>
                </a:ln>
                <a:solidFill>
                  <a:srgbClr val="2E75B6"/>
                </a:solidFill>
                <a:effectLst/>
                <a:uLnTx/>
                <a:uFillTx/>
                <a:latin typeface="Times New Roman" panose="02020603050405020304" pitchFamily="18" charset="0"/>
                <a:cs typeface="Times New Roman" panose="02020603050405020304" pitchFamily="18" charset="0"/>
                <a:sym typeface="+mn-lt"/>
              </a:rPr>
              <a:t>       </a:t>
            </a:r>
            <a:r>
              <a:rPr lang="en-US" altLang="zh-CN" sz="5400">
                <a:solidFill>
                  <a:srgbClr val="2E75B6"/>
                </a:solidFill>
                <a:latin typeface="Times New Roman" panose="02020603050405020304" pitchFamily="18" charset="0"/>
                <a:cs typeface="Times New Roman" panose="02020603050405020304" pitchFamily="18" charset="0"/>
                <a:sym typeface="+mn-lt"/>
              </a:rPr>
              <a:t>2</a:t>
            </a:r>
            <a:r>
              <a:rPr kumimoji="0" lang="en-US" altLang="zh-CN" sz="5400" b="0" i="0" u="none" strike="noStrike" kern="1200" cap="none" spc="0" normalizeH="0" baseline="0" noProof="0">
                <a:ln>
                  <a:noFill/>
                </a:ln>
                <a:solidFill>
                  <a:srgbClr val="2E75B6"/>
                </a:solidFill>
                <a:effectLst/>
                <a:uLnTx/>
                <a:uFillTx/>
                <a:latin typeface="Times New Roman" panose="02020603050405020304" pitchFamily="18" charset="0"/>
                <a:cs typeface="Times New Roman" panose="02020603050405020304" pitchFamily="18" charset="0"/>
                <a:sym typeface="+mn-lt"/>
              </a:rPr>
              <a:t>. Tác</a:t>
            </a:r>
            <a:r>
              <a:rPr kumimoji="0" lang="en-US" altLang="zh-CN" sz="5400" b="0" i="0" u="none" strike="noStrike" kern="1200" cap="none" spc="0" normalizeH="0" noProof="0">
                <a:ln>
                  <a:noFill/>
                </a:ln>
                <a:solidFill>
                  <a:srgbClr val="2E75B6"/>
                </a:solidFill>
                <a:effectLst/>
                <a:uLnTx/>
                <a:uFillTx/>
                <a:latin typeface="Times New Roman" panose="02020603050405020304" pitchFamily="18" charset="0"/>
                <a:cs typeface="Times New Roman" panose="02020603050405020304" pitchFamily="18" charset="0"/>
                <a:sym typeface="+mn-lt"/>
              </a:rPr>
              <a:t> giả, tác phẩm</a:t>
            </a:r>
            <a:r>
              <a:rPr kumimoji="0" lang="en-US" altLang="zh-CN" sz="5400" b="0" i="0" u="none" strike="noStrike" kern="1200" cap="none" spc="0" normalizeH="0" baseline="0" noProof="0">
                <a:ln>
                  <a:noFill/>
                </a:ln>
                <a:solidFill>
                  <a:srgbClr val="2E75B6"/>
                </a:solidFill>
                <a:effectLst/>
                <a:uLnTx/>
                <a:uFillTx/>
                <a:latin typeface="Times New Roman" panose="02020603050405020304" pitchFamily="18" charset="0"/>
                <a:cs typeface="Times New Roman" panose="02020603050405020304" pitchFamily="18" charset="0"/>
                <a:sym typeface="+mn-lt"/>
              </a:rPr>
              <a:t>:</a:t>
            </a:r>
            <a:endParaRPr kumimoji="0" lang="zh-CN" altLang="en-US" sz="5400" b="0" i="0" u="none" strike="noStrike" kern="1200" cap="none" spc="0" normalizeH="0" baseline="0" noProof="0" dirty="0">
              <a:ln>
                <a:noFill/>
              </a:ln>
              <a:solidFill>
                <a:srgbClr val="2E75B6"/>
              </a:solidFill>
              <a:effectLst/>
              <a:uLnTx/>
              <a:uFillTx/>
              <a:latin typeface="Times New Roman" panose="02020603050405020304" pitchFamily="18" charset="0"/>
              <a:cs typeface="Times New Roman" panose="02020603050405020304" pitchFamily="18" charset="0"/>
              <a:sym typeface="+mn-lt"/>
            </a:endParaRPr>
          </a:p>
        </p:txBody>
      </p:sp>
      <p:pic>
        <p:nvPicPr>
          <p:cNvPr id="13" name="图片 12" descr="图片包含 玩偶, 玩具, 室内, 天空&#10;&#10;已生成极高可信度的说明">
            <a:extLst>
              <a:ext uri="{FF2B5EF4-FFF2-40B4-BE49-F238E27FC236}">
                <a16:creationId xmlns:a16="http://schemas.microsoft.com/office/drawing/2014/main" xmlns="" id="{50B367B6-A700-4BF0-AEE1-998AC79D8A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49815">
            <a:off x="2947741" y="-886657"/>
            <a:ext cx="3542059" cy="3542059"/>
          </a:xfrm>
          <a:prstGeom prst="rect">
            <a:avLst/>
          </a:prstGeom>
        </p:spPr>
      </p:pic>
    </p:spTree>
    <p:extLst>
      <p:ext uri="{BB962C8B-B14F-4D97-AF65-F5344CB8AC3E}">
        <p14:creationId xmlns:p14="http://schemas.microsoft.com/office/powerpoint/2010/main" val="61419368"/>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65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396344" y="352697"/>
            <a:ext cx="3239589" cy="914400"/>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a. Tác giả</a:t>
            </a:r>
          </a:p>
        </p:txBody>
      </p:sp>
      <p:sp>
        <p:nvSpPr>
          <p:cNvPr id="7" name="Rounded Rectangle 6"/>
          <p:cNvSpPr/>
          <p:nvPr/>
        </p:nvSpPr>
        <p:spPr>
          <a:xfrm>
            <a:off x="8085909" y="0"/>
            <a:ext cx="3239589" cy="91440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Sinh năm </a:t>
            </a:r>
            <a:r>
              <a:rPr lang="vi-VN" sz="2800">
                <a:latin typeface="Times New Roman" panose="02020603050405020304" pitchFamily="18" charset="0"/>
                <a:cs typeface="Times New Roman" panose="02020603050405020304" pitchFamily="18" charset="0"/>
              </a:rPr>
              <a:t>1958</a:t>
            </a:r>
            <a:endParaRPr lang="en-US" sz="2800">
              <a:latin typeface="Times New Roman" panose="02020603050405020304" pitchFamily="18" charset="0"/>
              <a:cs typeface="Times New Roman" panose="02020603050405020304" pitchFamily="18" charset="0"/>
            </a:endParaRPr>
          </a:p>
        </p:txBody>
      </p:sp>
      <p:sp>
        <p:nvSpPr>
          <p:cNvPr id="8" name="Rounded Rectangle 7"/>
          <p:cNvSpPr/>
          <p:nvPr/>
        </p:nvSpPr>
        <p:spPr>
          <a:xfrm>
            <a:off x="8085908" y="2521132"/>
            <a:ext cx="3239589"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Đ</a:t>
            </a:r>
            <a:r>
              <a:rPr lang="vi-VN" sz="2800">
                <a:latin typeface="Times New Roman" panose="02020603050405020304" pitchFamily="18" charset="0"/>
                <a:cs typeface="Times New Roman" panose="02020603050405020304" pitchFamily="18" charset="0"/>
              </a:rPr>
              <a:t>ược mệnh danh là "Thần đồng thơ trẻ"</a:t>
            </a:r>
            <a:endParaRPr lang="en-US" sz="2800">
              <a:latin typeface="Times New Roman" panose="02020603050405020304" pitchFamily="18" charset="0"/>
              <a:cs typeface="Times New Roman" panose="02020603050405020304" pitchFamily="18" charset="0"/>
            </a:endParaRPr>
          </a:p>
        </p:txBody>
      </p:sp>
      <p:sp>
        <p:nvSpPr>
          <p:cNvPr id="9" name="Rounded Rectangle 8"/>
          <p:cNvSpPr/>
          <p:nvPr/>
        </p:nvSpPr>
        <p:spPr>
          <a:xfrm>
            <a:off x="8085908" y="1162594"/>
            <a:ext cx="3239589" cy="9144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Quê: Hải Dương</a:t>
            </a:r>
          </a:p>
        </p:txBody>
      </p:sp>
      <p:sp>
        <p:nvSpPr>
          <p:cNvPr id="10" name="Rounded Rectangle 9"/>
          <p:cNvSpPr/>
          <p:nvPr/>
        </p:nvSpPr>
        <p:spPr>
          <a:xfrm>
            <a:off x="8085907" y="3683726"/>
            <a:ext cx="3239589" cy="1267096"/>
          </a:xfrm>
          <a:prstGeom prst="roundRect">
            <a:avLst/>
          </a:prstGeom>
          <a:solidFill>
            <a:srgbClr val="E3D8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Năm 10 tuổi ông đã có tập thơ đầu tiên (1968)</a:t>
            </a:r>
          </a:p>
        </p:txBody>
      </p:sp>
      <p:sp>
        <p:nvSpPr>
          <p:cNvPr id="11" name="Rounded Rectangle 10"/>
          <p:cNvSpPr/>
          <p:nvPr/>
        </p:nvSpPr>
        <p:spPr>
          <a:xfrm>
            <a:off x="8085907" y="5199015"/>
            <a:ext cx="3239589" cy="1267096"/>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Vừa là nhà thơ, vừa là nhà báo.</a:t>
            </a:r>
          </a:p>
        </p:txBody>
      </p:sp>
      <p:pic>
        <p:nvPicPr>
          <p:cNvPr id="12" name="Picture 11"/>
          <p:cNvPicPr>
            <a:picLocks noChangeAspect="1"/>
          </p:cNvPicPr>
          <p:nvPr/>
        </p:nvPicPr>
        <p:blipFill>
          <a:blip r:embed="rId2"/>
          <a:stretch>
            <a:fillRect/>
          </a:stretch>
        </p:blipFill>
        <p:spPr>
          <a:xfrm flipH="1">
            <a:off x="0" y="2622199"/>
            <a:ext cx="3412486" cy="2123053"/>
          </a:xfrm>
          <a:prstGeom prst="rect">
            <a:avLst/>
          </a:prstGeom>
        </p:spPr>
      </p:pic>
      <p:cxnSp>
        <p:nvCxnSpPr>
          <p:cNvPr id="14" name="Curved Connector 13"/>
          <p:cNvCxnSpPr/>
          <p:nvPr/>
        </p:nvCxnSpPr>
        <p:spPr>
          <a:xfrm flipV="1">
            <a:off x="1463040" y="770710"/>
            <a:ext cx="1933304" cy="1851489"/>
          </a:xfrm>
          <a:prstGeom prst="curvedConnector3">
            <a:avLst>
              <a:gd name="adj1" fmla="val 50000"/>
            </a:avLst>
          </a:prstGeom>
          <a:ln>
            <a:tailEnd type="triangle"/>
          </a:ln>
        </p:spPr>
        <p:style>
          <a:lnRef idx="3">
            <a:schemeClr val="dk1"/>
          </a:lnRef>
          <a:fillRef idx="0">
            <a:schemeClr val="dk1"/>
          </a:fillRef>
          <a:effectRef idx="2">
            <a:schemeClr val="dk1"/>
          </a:effectRef>
          <a:fontRef idx="minor">
            <a:schemeClr val="tx1"/>
          </a:fontRef>
        </p:style>
      </p:cxnSp>
      <p:cxnSp>
        <p:nvCxnSpPr>
          <p:cNvPr id="19" name="Curved Connector 18"/>
          <p:cNvCxnSpPr>
            <a:endCxn id="7" idx="1"/>
          </p:cNvCxnSpPr>
          <p:nvPr/>
        </p:nvCxnSpPr>
        <p:spPr>
          <a:xfrm flipV="1">
            <a:off x="6635933" y="457200"/>
            <a:ext cx="1449976" cy="457201"/>
          </a:xfrm>
          <a:prstGeom prst="curvedConnector3">
            <a:avLst>
              <a:gd name="adj1" fmla="val 50000"/>
            </a:avLst>
          </a:prstGeom>
          <a:ln>
            <a:tailEnd type="triangle"/>
          </a:ln>
        </p:spPr>
        <p:style>
          <a:lnRef idx="3">
            <a:schemeClr val="dk1"/>
          </a:lnRef>
          <a:fillRef idx="0">
            <a:schemeClr val="dk1"/>
          </a:fillRef>
          <a:effectRef idx="2">
            <a:schemeClr val="dk1"/>
          </a:effectRef>
          <a:fontRef idx="minor">
            <a:schemeClr val="tx1"/>
          </a:fontRef>
        </p:style>
      </p:cxnSp>
      <p:cxnSp>
        <p:nvCxnSpPr>
          <p:cNvPr id="22" name="Curved Connector 21"/>
          <p:cNvCxnSpPr/>
          <p:nvPr/>
        </p:nvCxnSpPr>
        <p:spPr>
          <a:xfrm>
            <a:off x="6635933" y="914400"/>
            <a:ext cx="1254033" cy="782055"/>
          </a:xfrm>
          <a:prstGeom prst="curvedConnector3">
            <a:avLst>
              <a:gd name="adj1" fmla="val 50000"/>
            </a:avLst>
          </a:prstGeom>
          <a:ln>
            <a:tailEnd type="triangle"/>
          </a:ln>
        </p:spPr>
        <p:style>
          <a:lnRef idx="3">
            <a:schemeClr val="dk1"/>
          </a:lnRef>
          <a:fillRef idx="0">
            <a:schemeClr val="dk1"/>
          </a:fillRef>
          <a:effectRef idx="2">
            <a:schemeClr val="dk1"/>
          </a:effectRef>
          <a:fontRef idx="minor">
            <a:schemeClr val="tx1"/>
          </a:fontRef>
        </p:style>
      </p:cxnSp>
      <p:cxnSp>
        <p:nvCxnSpPr>
          <p:cNvPr id="24" name="Curved Connector 23"/>
          <p:cNvCxnSpPr/>
          <p:nvPr/>
        </p:nvCxnSpPr>
        <p:spPr>
          <a:xfrm rot="16200000" flipH="1">
            <a:off x="6377446" y="1262346"/>
            <a:ext cx="1868977" cy="1352003"/>
          </a:xfrm>
          <a:prstGeom prst="curvedConnector3">
            <a:avLst>
              <a:gd name="adj1" fmla="val 50000"/>
            </a:avLst>
          </a:prstGeom>
          <a:ln>
            <a:tailEnd type="triangle"/>
          </a:ln>
        </p:spPr>
        <p:style>
          <a:lnRef idx="3">
            <a:schemeClr val="dk1"/>
          </a:lnRef>
          <a:fillRef idx="0">
            <a:schemeClr val="dk1"/>
          </a:fillRef>
          <a:effectRef idx="2">
            <a:schemeClr val="dk1"/>
          </a:effectRef>
          <a:fontRef idx="minor">
            <a:schemeClr val="tx1"/>
          </a:fontRef>
        </p:style>
      </p:cxnSp>
      <p:cxnSp>
        <p:nvCxnSpPr>
          <p:cNvPr id="27" name="Curved Connector 26"/>
          <p:cNvCxnSpPr/>
          <p:nvPr/>
        </p:nvCxnSpPr>
        <p:spPr>
          <a:xfrm rot="16200000" flipH="1">
            <a:off x="5601590" y="2036421"/>
            <a:ext cx="3420688" cy="1352003"/>
          </a:xfrm>
          <a:prstGeom prst="curvedConnector3">
            <a:avLst>
              <a:gd name="adj1" fmla="val 50000"/>
            </a:avLst>
          </a:prstGeom>
          <a:ln>
            <a:tailEnd type="triangle"/>
          </a:ln>
        </p:spPr>
        <p:style>
          <a:lnRef idx="3">
            <a:schemeClr val="dk1"/>
          </a:lnRef>
          <a:fillRef idx="0">
            <a:schemeClr val="dk1"/>
          </a:fillRef>
          <a:effectRef idx="2">
            <a:schemeClr val="dk1"/>
          </a:effectRef>
          <a:fontRef idx="minor">
            <a:schemeClr val="tx1"/>
          </a:fontRef>
        </p:style>
      </p:cxnSp>
      <p:cxnSp>
        <p:nvCxnSpPr>
          <p:cNvPr id="30" name="Curved Connector 29"/>
          <p:cNvCxnSpPr>
            <a:endCxn id="11" idx="1"/>
          </p:cNvCxnSpPr>
          <p:nvPr/>
        </p:nvCxnSpPr>
        <p:spPr>
          <a:xfrm rot="16200000" flipH="1">
            <a:off x="4909001" y="2655657"/>
            <a:ext cx="4884616" cy="1469195"/>
          </a:xfrm>
          <a:prstGeom prst="curvedConnector2">
            <a:avLst/>
          </a:prstGeom>
          <a:ln>
            <a:tailEnd type="triangle"/>
          </a:ln>
        </p:spPr>
        <p:style>
          <a:lnRef idx="3">
            <a:schemeClr val="dk1"/>
          </a:lnRef>
          <a:fillRef idx="0">
            <a:schemeClr val="dk1"/>
          </a:fillRef>
          <a:effectRef idx="2">
            <a:schemeClr val="dk1"/>
          </a:effectRef>
          <a:fontRef idx="minor">
            <a:schemeClr val="tx1"/>
          </a:fontRef>
        </p:style>
      </p:cxnSp>
      <p:pic>
        <p:nvPicPr>
          <p:cNvPr id="33" name="Picture 32"/>
          <p:cNvPicPr>
            <a:picLocks noChangeAspect="1"/>
          </p:cNvPicPr>
          <p:nvPr/>
        </p:nvPicPr>
        <p:blipFill>
          <a:blip r:embed="rId3"/>
          <a:stretch>
            <a:fillRect/>
          </a:stretch>
        </p:blipFill>
        <p:spPr>
          <a:xfrm>
            <a:off x="1760218" y="4037073"/>
            <a:ext cx="4249783" cy="2820927"/>
          </a:xfrm>
          <a:prstGeom prst="rect">
            <a:avLst/>
          </a:prstGeom>
        </p:spPr>
      </p:pic>
    </p:spTree>
    <p:extLst>
      <p:ext uri="{BB962C8B-B14F-4D97-AF65-F5344CB8AC3E}">
        <p14:creationId xmlns:p14="http://schemas.microsoft.com/office/powerpoint/2010/main" val="39994095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barn(inVertical)">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arn(inVertical)">
                                      <p:cBhvr>
                                        <p:cTn id="47" dur="500"/>
                                        <p:tgtEl>
                                          <p:spTgt spid="27"/>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arn(inVertical)">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barn(inVertical)">
                                      <p:cBhvr>
                                        <p:cTn id="55" dur="500"/>
                                        <p:tgtEl>
                                          <p:spTgt spid="30"/>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barn(inVertical)">
                                      <p:cBhvr>
                                        <p:cTn id="5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0" b="100000" l="13000" r="87500"/>
                    </a14:imgEffect>
                  </a14:imgLayer>
                </a14:imgProps>
              </a:ext>
            </a:extLst>
          </a:blip>
          <a:stretch>
            <a:fillRect/>
          </a:stretch>
        </p:blipFill>
        <p:spPr>
          <a:xfrm>
            <a:off x="-250371" y="809624"/>
            <a:ext cx="4534988" cy="51339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0" b="100000" l="10000" r="90000"/>
                    </a14:imgEffect>
                  </a14:imgLayer>
                </a14:imgProps>
              </a:ext>
            </a:extLst>
          </a:blip>
          <a:stretch>
            <a:fillRect/>
          </a:stretch>
        </p:blipFill>
        <p:spPr>
          <a:xfrm>
            <a:off x="3476625" y="809625"/>
            <a:ext cx="5238750" cy="51339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6"/>
          <a:stretch>
            <a:fillRect/>
          </a:stretch>
        </p:blipFill>
        <p:spPr>
          <a:xfrm>
            <a:off x="8456023" y="809624"/>
            <a:ext cx="3470366" cy="5238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a:blip r:embed="rId7"/>
          <a:stretch>
            <a:fillRect/>
          </a:stretch>
        </p:blipFill>
        <p:spPr>
          <a:xfrm>
            <a:off x="265611" y="698318"/>
            <a:ext cx="3470366" cy="51339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8"/>
          <a:stretch>
            <a:fillRect/>
          </a:stretch>
        </p:blipFill>
        <p:spPr>
          <a:xfrm>
            <a:off x="3899264" y="566942"/>
            <a:ext cx="4281079" cy="52520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9"/>
          <a:stretch>
            <a:fillRect/>
          </a:stretch>
        </p:blipFill>
        <p:spPr>
          <a:xfrm>
            <a:off x="8417039" y="845342"/>
            <a:ext cx="3435941" cy="51673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10"/>
          <a:stretch>
            <a:fillRect/>
          </a:stretch>
        </p:blipFill>
        <p:spPr>
          <a:xfrm>
            <a:off x="3935968" y="566942"/>
            <a:ext cx="4281079" cy="53567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5668109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par>
                                <p:cTn id="22" presetID="16" presetClass="entr" presetSubtype="21"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396344" y="352697"/>
            <a:ext cx="3239589" cy="914400"/>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a. Tác giả:</a:t>
            </a:r>
          </a:p>
        </p:txBody>
      </p:sp>
      <p:sp>
        <p:nvSpPr>
          <p:cNvPr id="7" name="Rounded Rectangle 6"/>
          <p:cNvSpPr/>
          <p:nvPr/>
        </p:nvSpPr>
        <p:spPr>
          <a:xfrm>
            <a:off x="8216535" y="1854925"/>
            <a:ext cx="3239589" cy="91440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In trong tập</a:t>
            </a:r>
            <a:r>
              <a:rPr kumimoji="0" lang="en-US" sz="2800" b="0" i="0" u="none" strike="noStrike" kern="1200" cap="none" spc="0" normalizeH="0" noProof="0">
                <a:ln>
                  <a:noFill/>
                </a:ln>
                <a:solidFill>
                  <a:prstClr val="white"/>
                </a:solidFill>
                <a:effectLst/>
                <a:uLnTx/>
                <a:uFillTx/>
                <a:latin typeface="Times New Roman" panose="02020603050405020304" pitchFamily="18" charset="0"/>
                <a:cs typeface="Times New Roman" panose="02020603050405020304" pitchFamily="18" charset="0"/>
              </a:rPr>
              <a:t> “Góc sân và khoảng trời”.</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Rounded Rectangle 8"/>
          <p:cNvSpPr/>
          <p:nvPr/>
        </p:nvSpPr>
        <p:spPr>
          <a:xfrm>
            <a:off x="8569232" y="4998689"/>
            <a:ext cx="3239589" cy="914400"/>
          </a:xfrm>
          <a:prstGeom prst="roundRect">
            <a:avLst/>
          </a:prstGeom>
          <a:solidFill>
            <a:srgbClr val="D1672B"/>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Thể</a:t>
            </a:r>
            <a:r>
              <a:rPr kumimoji="0" lang="en-US" sz="2800" b="0" i="0" u="none" strike="noStrike" kern="1200" cap="none" spc="0" normalizeH="0" noProof="0">
                <a:ln>
                  <a:noFill/>
                </a:ln>
                <a:solidFill>
                  <a:prstClr val="white"/>
                </a:solidFill>
                <a:effectLst/>
                <a:uLnTx/>
                <a:uFillTx/>
                <a:latin typeface="Times New Roman" panose="02020603050405020304" pitchFamily="18" charset="0"/>
                <a:cs typeface="Times New Roman" panose="02020603050405020304" pitchFamily="18" charset="0"/>
              </a:rPr>
              <a:t> thơ: 5 chữ</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2"/>
          <a:stretch>
            <a:fillRect/>
          </a:stretch>
        </p:blipFill>
        <p:spPr>
          <a:xfrm flipH="1">
            <a:off x="0" y="2622199"/>
            <a:ext cx="3412486" cy="2123053"/>
          </a:xfrm>
          <a:prstGeom prst="rect">
            <a:avLst/>
          </a:prstGeom>
        </p:spPr>
      </p:pic>
      <p:cxnSp>
        <p:nvCxnSpPr>
          <p:cNvPr id="14" name="Curved Connector 13"/>
          <p:cNvCxnSpPr/>
          <p:nvPr/>
        </p:nvCxnSpPr>
        <p:spPr>
          <a:xfrm flipV="1">
            <a:off x="1463040" y="770710"/>
            <a:ext cx="1933304" cy="1851489"/>
          </a:xfrm>
          <a:prstGeom prst="curvedConnector3">
            <a:avLst>
              <a:gd name="adj1" fmla="val 50000"/>
            </a:avLst>
          </a:prstGeom>
          <a:ln>
            <a:tailEnd type="triangle"/>
          </a:ln>
        </p:spPr>
        <p:style>
          <a:lnRef idx="3">
            <a:schemeClr val="dk1"/>
          </a:lnRef>
          <a:fillRef idx="0">
            <a:schemeClr val="dk1"/>
          </a:fillRef>
          <a:effectRef idx="2">
            <a:schemeClr val="dk1"/>
          </a:effectRef>
          <a:fontRef idx="minor">
            <a:schemeClr val="tx1"/>
          </a:fontRef>
        </p:style>
      </p:cxnSp>
      <p:cxnSp>
        <p:nvCxnSpPr>
          <p:cNvPr id="19" name="Curved Connector 18"/>
          <p:cNvCxnSpPr/>
          <p:nvPr/>
        </p:nvCxnSpPr>
        <p:spPr>
          <a:xfrm rot="5400000" flipH="1" flipV="1">
            <a:off x="5737555" y="3303481"/>
            <a:ext cx="3143766" cy="2075455"/>
          </a:xfrm>
          <a:prstGeom prst="curvedConnector3">
            <a:avLst>
              <a:gd name="adj1" fmla="val 50000"/>
            </a:avLst>
          </a:prstGeom>
          <a:ln>
            <a:tailEnd type="triangle"/>
          </a:ln>
        </p:spPr>
        <p:style>
          <a:lnRef idx="3">
            <a:schemeClr val="dk1"/>
          </a:lnRef>
          <a:fillRef idx="0">
            <a:schemeClr val="dk1"/>
          </a:fillRef>
          <a:effectRef idx="2">
            <a:schemeClr val="dk1"/>
          </a:effectRef>
          <a:fontRef idx="minor">
            <a:schemeClr val="tx1"/>
          </a:fontRef>
        </p:style>
      </p:cxnSp>
      <p:cxnSp>
        <p:nvCxnSpPr>
          <p:cNvPr id="22" name="Curved Connector 21"/>
          <p:cNvCxnSpPr/>
          <p:nvPr/>
        </p:nvCxnSpPr>
        <p:spPr>
          <a:xfrm flipV="1">
            <a:off x="6456130" y="5643154"/>
            <a:ext cx="2113102" cy="523372"/>
          </a:xfrm>
          <a:prstGeom prst="curvedConnector3">
            <a:avLst>
              <a:gd name="adj1" fmla="val 50000"/>
            </a:avLst>
          </a:prstGeom>
          <a:ln>
            <a:tailEnd type="triangle"/>
          </a:ln>
        </p:spPr>
        <p:style>
          <a:lnRef idx="3">
            <a:schemeClr val="dk1"/>
          </a:lnRef>
          <a:fillRef idx="0">
            <a:schemeClr val="dk1"/>
          </a:fillRef>
          <a:effectRef idx="2">
            <a:schemeClr val="dk1"/>
          </a:effectRef>
          <a:fontRef idx="minor">
            <a:schemeClr val="tx1"/>
          </a:fontRef>
        </p:style>
      </p:cxnSp>
      <p:cxnSp>
        <p:nvCxnSpPr>
          <p:cNvPr id="16" name="Curved Connector 15"/>
          <p:cNvCxnSpPr>
            <a:endCxn id="20" idx="1"/>
          </p:cNvCxnSpPr>
          <p:nvPr/>
        </p:nvCxnSpPr>
        <p:spPr>
          <a:xfrm>
            <a:off x="1227909" y="4745252"/>
            <a:ext cx="1988632" cy="1355102"/>
          </a:xfrm>
          <a:prstGeom prst="curvedConnector3">
            <a:avLst>
              <a:gd name="adj1" fmla="val 50000"/>
            </a:avLst>
          </a:prstGeom>
          <a:ln>
            <a:tailEnd type="triangle"/>
          </a:ln>
        </p:spPr>
        <p:style>
          <a:lnRef idx="3">
            <a:schemeClr val="dk1"/>
          </a:lnRef>
          <a:fillRef idx="0">
            <a:schemeClr val="dk1"/>
          </a:fillRef>
          <a:effectRef idx="2">
            <a:schemeClr val="dk1"/>
          </a:effectRef>
          <a:fontRef idx="minor">
            <a:schemeClr val="tx1"/>
          </a:fontRef>
        </p:style>
      </p:cxnSp>
      <p:sp>
        <p:nvSpPr>
          <p:cNvPr id="20" name="Rounded Rectangle 19"/>
          <p:cNvSpPr/>
          <p:nvPr/>
        </p:nvSpPr>
        <p:spPr>
          <a:xfrm>
            <a:off x="3216541" y="5643154"/>
            <a:ext cx="3239589" cy="914400"/>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b. Tác phẩm:</a:t>
            </a:r>
          </a:p>
        </p:txBody>
      </p:sp>
      <p:pic>
        <p:nvPicPr>
          <p:cNvPr id="23" name="Picture 22"/>
          <p:cNvPicPr>
            <a:picLocks noChangeAspect="1"/>
          </p:cNvPicPr>
          <p:nvPr/>
        </p:nvPicPr>
        <p:blipFill>
          <a:blip r:embed="rId3"/>
          <a:stretch>
            <a:fillRect/>
          </a:stretch>
        </p:blipFill>
        <p:spPr>
          <a:xfrm>
            <a:off x="2748220" y="1506928"/>
            <a:ext cx="4718713" cy="3265510"/>
          </a:xfrm>
          <a:prstGeom prst="rect">
            <a:avLst/>
          </a:prstGeom>
        </p:spPr>
      </p:pic>
    </p:spTree>
    <p:extLst>
      <p:ext uri="{BB962C8B-B14F-4D97-AF65-F5344CB8AC3E}">
        <p14:creationId xmlns:p14="http://schemas.microsoft.com/office/powerpoint/2010/main" val="25558316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par>
                                <p:cTn id="29" presetID="16" presetClass="entr" presetSubtype="21"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inVertical)">
                                      <p:cBhvr>
                                        <p:cTn id="36" dur="500"/>
                                        <p:tgtEl>
                                          <p:spTgt spid="2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par>
                                <p:cTn id="40" presetID="16" presetClass="entr" presetSubtype="21"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8167E989-995B-418D-911F-33D3554289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242" y="-1083537"/>
            <a:ext cx="9148887" cy="6858000"/>
          </a:xfrm>
          <a:prstGeom prst="rect">
            <a:avLst/>
          </a:prstGeom>
        </p:spPr>
      </p:pic>
      <p:sp>
        <p:nvSpPr>
          <p:cNvPr id="12" name="PA_矩形 94">
            <a:extLst>
              <a:ext uri="{FF2B5EF4-FFF2-40B4-BE49-F238E27FC236}">
                <a16:creationId xmlns:a16="http://schemas.microsoft.com/office/drawing/2014/main" xmlns="" id="{C3714A55-AEFC-41CA-95E6-51DA46264322}"/>
              </a:ext>
            </a:extLst>
          </p:cNvPr>
          <p:cNvSpPr/>
          <p:nvPr>
            <p:custDataLst>
              <p:tags r:id="rId1"/>
            </p:custDataLst>
          </p:nvPr>
        </p:nvSpPr>
        <p:spPr>
          <a:xfrm>
            <a:off x="2293661" y="2345463"/>
            <a:ext cx="6904435"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a:ln>
                  <a:noFill/>
                </a:ln>
                <a:solidFill>
                  <a:srgbClr val="2E75B6"/>
                </a:solidFill>
                <a:effectLst/>
                <a:uLnTx/>
                <a:uFillTx/>
                <a:latin typeface="Times New Roman" panose="02020603050405020304" pitchFamily="18" charset="0"/>
                <a:cs typeface="Times New Roman" panose="02020603050405020304" pitchFamily="18" charset="0"/>
                <a:sym typeface="+mn-lt"/>
              </a:rPr>
              <a:t>II. SUY NGẪM</a:t>
            </a:r>
            <a:r>
              <a:rPr kumimoji="0" lang="en-US" altLang="zh-CN" sz="5400" b="0" i="0" u="none" strike="noStrike" kern="1200" cap="none" spc="0" normalizeH="0" noProof="0">
                <a:ln>
                  <a:noFill/>
                </a:ln>
                <a:solidFill>
                  <a:srgbClr val="2E75B6"/>
                </a:solidFill>
                <a:effectLst/>
                <a:uLnTx/>
                <a:uFillTx/>
                <a:latin typeface="Times New Roman" panose="02020603050405020304" pitchFamily="18" charset="0"/>
                <a:cs typeface="Times New Roman" panose="02020603050405020304" pitchFamily="18" charset="0"/>
                <a:sym typeface="+mn-lt"/>
              </a:rPr>
              <a:t> VÀ PHẢN HỒI:</a:t>
            </a:r>
            <a:endParaRPr kumimoji="0" lang="zh-CN" altLang="en-US" sz="5400" b="0" i="0" u="none" strike="noStrike" kern="1200" cap="none" spc="0" normalizeH="0" baseline="0" noProof="0" dirty="0">
              <a:ln>
                <a:noFill/>
              </a:ln>
              <a:solidFill>
                <a:srgbClr val="2E75B6"/>
              </a:solidFill>
              <a:effectLst/>
              <a:uLnTx/>
              <a:uFillTx/>
              <a:latin typeface="Times New Roman" panose="02020603050405020304" pitchFamily="18" charset="0"/>
              <a:cs typeface="Times New Roman" panose="02020603050405020304" pitchFamily="18" charset="0"/>
              <a:sym typeface="+mn-lt"/>
            </a:endParaRPr>
          </a:p>
        </p:txBody>
      </p:sp>
      <p:pic>
        <p:nvPicPr>
          <p:cNvPr id="13" name="图片 12" descr="图片包含 玩偶, 玩具, 室内, 天空&#10;&#10;已生成极高可信度的说明">
            <a:extLst>
              <a:ext uri="{FF2B5EF4-FFF2-40B4-BE49-F238E27FC236}">
                <a16:creationId xmlns:a16="http://schemas.microsoft.com/office/drawing/2014/main" xmlns="" id="{50B367B6-A700-4BF0-AEE1-998AC79D8A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49815">
            <a:off x="2381133" y="-715774"/>
            <a:ext cx="3542059" cy="3542059"/>
          </a:xfrm>
          <a:prstGeom prst="rect">
            <a:avLst/>
          </a:prstGeom>
        </p:spPr>
      </p:pic>
    </p:spTree>
    <p:extLst>
      <p:ext uri="{BB962C8B-B14F-4D97-AF65-F5344CB8AC3E}">
        <p14:creationId xmlns:p14="http://schemas.microsoft.com/office/powerpoint/2010/main" val="23738401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65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41889520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图片 13" descr="图片包含 轮子&#10;&#10;已生成高可信度的说明">
            <a:extLst>
              <a:ext uri="{FF2B5EF4-FFF2-40B4-BE49-F238E27FC236}">
                <a16:creationId xmlns:a16="http://schemas.microsoft.com/office/drawing/2014/main" xmlns="" id="{D503F71A-BC92-416A-840E-AB61F69DA1E0}"/>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963079" y="465193"/>
            <a:ext cx="7204193" cy="1757120"/>
          </a:xfrm>
          <a:prstGeom prst="rect">
            <a:avLst/>
          </a:prstGeom>
        </p:spPr>
      </p:pic>
      <p:pic>
        <p:nvPicPr>
          <p:cNvPr id="7" name="PA_图片 6">
            <a:extLst>
              <a:ext uri="{FF2B5EF4-FFF2-40B4-BE49-F238E27FC236}">
                <a16:creationId xmlns:a16="http://schemas.microsoft.com/office/drawing/2014/main" xmlns="" id="{444D52FE-8165-4300-A967-CA134A5378D6}"/>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323170" y="690109"/>
            <a:ext cx="8410575" cy="5419725"/>
          </a:xfrm>
          <a:prstGeom prst="rect">
            <a:avLst/>
          </a:prstGeom>
        </p:spPr>
      </p:pic>
      <p:pic>
        <p:nvPicPr>
          <p:cNvPr id="11" name="PA_图片 7">
            <a:extLst>
              <a:ext uri="{FF2B5EF4-FFF2-40B4-BE49-F238E27FC236}">
                <a16:creationId xmlns:a16="http://schemas.microsoft.com/office/drawing/2014/main" xmlns="" id="{EAC6A015-BDF6-4D4D-A23E-6E68F30F2A39}"/>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6926615" y="1041356"/>
            <a:ext cx="5818605" cy="5518590"/>
          </a:xfrm>
          <a:prstGeom prst="rect">
            <a:avLst/>
          </a:prstGeom>
        </p:spPr>
      </p:pic>
      <p:sp>
        <p:nvSpPr>
          <p:cNvPr id="2" name="Rectangle 1"/>
          <p:cNvSpPr/>
          <p:nvPr/>
        </p:nvSpPr>
        <p:spPr>
          <a:xfrm>
            <a:off x="1881936" y="2799806"/>
            <a:ext cx="5698996" cy="120032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sym typeface="Amatic SC"/>
              </a:rPr>
              <a:t>KHỞI ĐỘNG</a:t>
            </a:r>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329943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1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2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grpSp>
        <p:nvGrpSpPr>
          <p:cNvPr id="6" name="Group 169"/>
          <p:cNvGrpSpPr>
            <a:grpSpLocks noChangeAspect="1"/>
          </p:cNvGrpSpPr>
          <p:nvPr/>
        </p:nvGrpSpPr>
        <p:grpSpPr bwMode="auto">
          <a:xfrm>
            <a:off x="10854099" y="1012245"/>
            <a:ext cx="865757" cy="1604963"/>
            <a:chOff x="3661" y="93"/>
            <a:chExt cx="732" cy="1357"/>
          </a:xfrm>
        </p:grpSpPr>
        <p:sp>
          <p:nvSpPr>
            <p:cNvPr id="7" name="Freeform 170"/>
            <p:cNvSpPr/>
            <p:nvPr/>
          </p:nvSpPr>
          <p:spPr bwMode="auto">
            <a:xfrm>
              <a:off x="3854" y="1393"/>
              <a:ext cx="39" cy="42"/>
            </a:xfrm>
            <a:custGeom>
              <a:avLst/>
              <a:gdLst>
                <a:gd name="T0" fmla="*/ 4 w 16"/>
                <a:gd name="T1" fmla="*/ 15 h 18"/>
                <a:gd name="T2" fmla="*/ 2 w 16"/>
                <a:gd name="T3" fmla="*/ 0 h 18"/>
                <a:gd name="T4" fmla="*/ 10 w 16"/>
                <a:gd name="T5" fmla="*/ 9 h 18"/>
                <a:gd name="T6" fmla="*/ 10 w 16"/>
                <a:gd name="T7" fmla="*/ 18 h 18"/>
                <a:gd name="T8" fmla="*/ 4 w 16"/>
                <a:gd name="T9" fmla="*/ 15 h 18"/>
              </a:gdLst>
              <a:ahLst/>
              <a:cxnLst>
                <a:cxn ang="0">
                  <a:pos x="T0" y="T1"/>
                </a:cxn>
                <a:cxn ang="0">
                  <a:pos x="T2" y="T3"/>
                </a:cxn>
                <a:cxn ang="0">
                  <a:pos x="T4" y="T5"/>
                </a:cxn>
                <a:cxn ang="0">
                  <a:pos x="T6" y="T7"/>
                </a:cxn>
                <a:cxn ang="0">
                  <a:pos x="T8" y="T9"/>
                </a:cxn>
              </a:cxnLst>
              <a:rect l="0" t="0" r="r" b="b"/>
              <a:pathLst>
                <a:path w="16" h="18">
                  <a:moveTo>
                    <a:pt x="4" y="15"/>
                  </a:moveTo>
                  <a:cubicBezTo>
                    <a:pt x="0" y="11"/>
                    <a:pt x="0" y="5"/>
                    <a:pt x="2" y="0"/>
                  </a:cubicBezTo>
                  <a:cubicBezTo>
                    <a:pt x="5" y="3"/>
                    <a:pt x="7" y="6"/>
                    <a:pt x="10" y="9"/>
                  </a:cubicBezTo>
                  <a:cubicBezTo>
                    <a:pt x="12" y="12"/>
                    <a:pt x="16" y="17"/>
                    <a:pt x="10" y="18"/>
                  </a:cubicBezTo>
                  <a:cubicBezTo>
                    <a:pt x="8" y="18"/>
                    <a:pt x="5" y="16"/>
                    <a:pt x="4" y="15"/>
                  </a:cubicBezTo>
                  <a:close/>
                </a:path>
              </a:pathLst>
            </a:custGeom>
            <a:solidFill>
              <a:srgbClr val="F08C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 name="Freeform 171"/>
            <p:cNvSpPr/>
            <p:nvPr/>
          </p:nvSpPr>
          <p:spPr bwMode="auto">
            <a:xfrm>
              <a:off x="3731" y="1207"/>
              <a:ext cx="26" cy="60"/>
            </a:xfrm>
            <a:custGeom>
              <a:avLst/>
              <a:gdLst>
                <a:gd name="T0" fmla="*/ 5 w 11"/>
                <a:gd name="T1" fmla="*/ 19 h 25"/>
                <a:gd name="T2" fmla="*/ 9 w 11"/>
                <a:gd name="T3" fmla="*/ 0 h 25"/>
                <a:gd name="T4" fmla="*/ 11 w 11"/>
                <a:gd name="T5" fmla="*/ 12 h 25"/>
                <a:gd name="T6" fmla="*/ 5 w 11"/>
                <a:gd name="T7" fmla="*/ 19 h 25"/>
              </a:gdLst>
              <a:ahLst/>
              <a:cxnLst>
                <a:cxn ang="0">
                  <a:pos x="T0" y="T1"/>
                </a:cxn>
                <a:cxn ang="0">
                  <a:pos x="T2" y="T3"/>
                </a:cxn>
                <a:cxn ang="0">
                  <a:pos x="T4" y="T5"/>
                </a:cxn>
                <a:cxn ang="0">
                  <a:pos x="T6" y="T7"/>
                </a:cxn>
              </a:cxnLst>
              <a:rect l="0" t="0" r="r" b="b"/>
              <a:pathLst>
                <a:path w="11" h="25">
                  <a:moveTo>
                    <a:pt x="5" y="19"/>
                  </a:moveTo>
                  <a:cubicBezTo>
                    <a:pt x="0" y="12"/>
                    <a:pt x="5" y="5"/>
                    <a:pt x="9" y="0"/>
                  </a:cubicBezTo>
                  <a:cubicBezTo>
                    <a:pt x="10" y="4"/>
                    <a:pt x="11" y="8"/>
                    <a:pt x="11" y="12"/>
                  </a:cubicBezTo>
                  <a:cubicBezTo>
                    <a:pt x="11" y="15"/>
                    <a:pt x="9" y="25"/>
                    <a:pt x="5" y="19"/>
                  </a:cubicBezTo>
                  <a:close/>
                </a:path>
              </a:pathLst>
            </a:custGeom>
            <a:solidFill>
              <a:srgbClr val="F08C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9" name="Freeform 172"/>
            <p:cNvSpPr/>
            <p:nvPr/>
          </p:nvSpPr>
          <p:spPr bwMode="auto">
            <a:xfrm>
              <a:off x="3983" y="1269"/>
              <a:ext cx="103" cy="98"/>
            </a:xfrm>
            <a:custGeom>
              <a:avLst/>
              <a:gdLst>
                <a:gd name="T0" fmla="*/ 43 w 43"/>
                <a:gd name="T1" fmla="*/ 13 h 41"/>
                <a:gd name="T2" fmla="*/ 34 w 43"/>
                <a:gd name="T3" fmla="*/ 28 h 41"/>
                <a:gd name="T4" fmla="*/ 28 w 43"/>
                <a:gd name="T5" fmla="*/ 38 h 41"/>
                <a:gd name="T6" fmla="*/ 24 w 43"/>
                <a:gd name="T7" fmla="*/ 40 h 41"/>
                <a:gd name="T8" fmla="*/ 13 w 43"/>
                <a:gd name="T9" fmla="*/ 31 h 41"/>
                <a:gd name="T10" fmla="*/ 13 w 43"/>
                <a:gd name="T11" fmla="*/ 30 h 41"/>
                <a:gd name="T12" fmla="*/ 12 w 43"/>
                <a:gd name="T13" fmla="*/ 30 h 41"/>
                <a:gd name="T14" fmla="*/ 0 w 43"/>
                <a:gd name="T15" fmla="*/ 21 h 41"/>
                <a:gd name="T16" fmla="*/ 18 w 43"/>
                <a:gd name="T17" fmla="*/ 0 h 41"/>
                <a:gd name="T18" fmla="*/ 43 w 43"/>
                <a:gd name="T19" fmla="*/ 1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1">
                  <a:moveTo>
                    <a:pt x="43" y="13"/>
                  </a:moveTo>
                  <a:cubicBezTo>
                    <a:pt x="40" y="17"/>
                    <a:pt x="37" y="23"/>
                    <a:pt x="34" y="28"/>
                  </a:cubicBezTo>
                  <a:cubicBezTo>
                    <a:pt x="32" y="31"/>
                    <a:pt x="31" y="35"/>
                    <a:pt x="28" y="38"/>
                  </a:cubicBezTo>
                  <a:cubicBezTo>
                    <a:pt x="26" y="41"/>
                    <a:pt x="27" y="41"/>
                    <a:pt x="24" y="40"/>
                  </a:cubicBezTo>
                  <a:cubicBezTo>
                    <a:pt x="21" y="39"/>
                    <a:pt x="17" y="34"/>
                    <a:pt x="13" y="31"/>
                  </a:cubicBezTo>
                  <a:cubicBezTo>
                    <a:pt x="13" y="30"/>
                    <a:pt x="13" y="30"/>
                    <a:pt x="13" y="30"/>
                  </a:cubicBezTo>
                  <a:cubicBezTo>
                    <a:pt x="13" y="29"/>
                    <a:pt x="13" y="29"/>
                    <a:pt x="12" y="30"/>
                  </a:cubicBezTo>
                  <a:cubicBezTo>
                    <a:pt x="8" y="27"/>
                    <a:pt x="4" y="24"/>
                    <a:pt x="0" y="21"/>
                  </a:cubicBezTo>
                  <a:cubicBezTo>
                    <a:pt x="6" y="14"/>
                    <a:pt x="12" y="7"/>
                    <a:pt x="18" y="0"/>
                  </a:cubicBezTo>
                  <a:cubicBezTo>
                    <a:pt x="26" y="5"/>
                    <a:pt x="34" y="9"/>
                    <a:pt x="43" y="13"/>
                  </a:cubicBezTo>
                  <a:close/>
                </a:path>
              </a:pathLst>
            </a:custGeom>
            <a:solidFill>
              <a:srgbClr val="F08C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0" name="Freeform 173"/>
            <p:cNvSpPr/>
            <p:nvPr/>
          </p:nvSpPr>
          <p:spPr bwMode="auto">
            <a:xfrm>
              <a:off x="3854" y="1162"/>
              <a:ext cx="103" cy="110"/>
            </a:xfrm>
            <a:custGeom>
              <a:avLst/>
              <a:gdLst>
                <a:gd name="T0" fmla="*/ 40 w 43"/>
                <a:gd name="T1" fmla="*/ 24 h 46"/>
                <a:gd name="T2" fmla="*/ 25 w 43"/>
                <a:gd name="T3" fmla="*/ 46 h 46"/>
                <a:gd name="T4" fmla="*/ 9 w 43"/>
                <a:gd name="T5" fmla="*/ 25 h 46"/>
                <a:gd name="T6" fmla="*/ 9 w 43"/>
                <a:gd name="T7" fmla="*/ 24 h 46"/>
                <a:gd name="T8" fmla="*/ 6 w 43"/>
                <a:gd name="T9" fmla="*/ 23 h 46"/>
                <a:gd name="T10" fmla="*/ 4 w 43"/>
                <a:gd name="T11" fmla="*/ 20 h 46"/>
                <a:gd name="T12" fmla="*/ 6 w 43"/>
                <a:gd name="T13" fmla="*/ 8 h 46"/>
                <a:gd name="T14" fmla="*/ 19 w 43"/>
                <a:gd name="T15" fmla="*/ 0 h 46"/>
                <a:gd name="T16" fmla="*/ 43 w 43"/>
                <a:gd name="T17" fmla="*/ 24 h 46"/>
                <a:gd name="T18" fmla="*/ 43 w 43"/>
                <a:gd name="T19" fmla="*/ 24 h 46"/>
                <a:gd name="T20" fmla="*/ 40 w 43"/>
                <a:gd name="T2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46">
                  <a:moveTo>
                    <a:pt x="40" y="24"/>
                  </a:moveTo>
                  <a:cubicBezTo>
                    <a:pt x="34" y="31"/>
                    <a:pt x="30" y="38"/>
                    <a:pt x="25" y="46"/>
                  </a:cubicBezTo>
                  <a:cubicBezTo>
                    <a:pt x="19" y="39"/>
                    <a:pt x="14" y="32"/>
                    <a:pt x="9" y="25"/>
                  </a:cubicBezTo>
                  <a:cubicBezTo>
                    <a:pt x="9" y="25"/>
                    <a:pt x="9" y="24"/>
                    <a:pt x="9" y="24"/>
                  </a:cubicBezTo>
                  <a:cubicBezTo>
                    <a:pt x="9" y="22"/>
                    <a:pt x="7" y="22"/>
                    <a:pt x="6" y="23"/>
                  </a:cubicBezTo>
                  <a:cubicBezTo>
                    <a:pt x="6" y="22"/>
                    <a:pt x="5" y="21"/>
                    <a:pt x="4" y="20"/>
                  </a:cubicBezTo>
                  <a:cubicBezTo>
                    <a:pt x="0" y="14"/>
                    <a:pt x="0" y="11"/>
                    <a:pt x="6" y="8"/>
                  </a:cubicBezTo>
                  <a:cubicBezTo>
                    <a:pt x="11" y="5"/>
                    <a:pt x="15" y="3"/>
                    <a:pt x="19" y="0"/>
                  </a:cubicBezTo>
                  <a:cubicBezTo>
                    <a:pt x="26" y="9"/>
                    <a:pt x="34" y="17"/>
                    <a:pt x="43" y="24"/>
                  </a:cubicBezTo>
                  <a:cubicBezTo>
                    <a:pt x="43" y="24"/>
                    <a:pt x="43" y="24"/>
                    <a:pt x="43" y="24"/>
                  </a:cubicBezTo>
                  <a:cubicBezTo>
                    <a:pt x="42" y="24"/>
                    <a:pt x="41" y="24"/>
                    <a:pt x="40" y="24"/>
                  </a:cubicBezTo>
                  <a:close/>
                </a:path>
              </a:pathLst>
            </a:custGeom>
            <a:solidFill>
              <a:srgbClr val="F08C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1" name="Freeform 174"/>
            <p:cNvSpPr/>
            <p:nvPr/>
          </p:nvSpPr>
          <p:spPr bwMode="auto">
            <a:xfrm>
              <a:off x="3976" y="153"/>
              <a:ext cx="338" cy="368"/>
            </a:xfrm>
            <a:custGeom>
              <a:avLst/>
              <a:gdLst>
                <a:gd name="T0" fmla="*/ 75 w 142"/>
                <a:gd name="T1" fmla="*/ 9 h 155"/>
                <a:gd name="T2" fmla="*/ 24 w 142"/>
                <a:gd name="T3" fmla="*/ 131 h 155"/>
                <a:gd name="T4" fmla="*/ 8 w 142"/>
                <a:gd name="T5" fmla="*/ 56 h 155"/>
                <a:gd name="T6" fmla="*/ 75 w 142"/>
                <a:gd name="T7" fmla="*/ 9 h 155"/>
              </a:gdLst>
              <a:ahLst/>
              <a:cxnLst>
                <a:cxn ang="0">
                  <a:pos x="T0" y="T1"/>
                </a:cxn>
                <a:cxn ang="0">
                  <a:pos x="T2" y="T3"/>
                </a:cxn>
                <a:cxn ang="0">
                  <a:pos x="T4" y="T5"/>
                </a:cxn>
                <a:cxn ang="0">
                  <a:pos x="T6" y="T7"/>
                </a:cxn>
              </a:cxnLst>
              <a:rect l="0" t="0" r="r" b="b"/>
              <a:pathLst>
                <a:path w="142" h="155">
                  <a:moveTo>
                    <a:pt x="75" y="9"/>
                  </a:moveTo>
                  <a:cubicBezTo>
                    <a:pt x="142" y="28"/>
                    <a:pt x="81" y="155"/>
                    <a:pt x="24" y="131"/>
                  </a:cubicBezTo>
                  <a:cubicBezTo>
                    <a:pt x="3" y="112"/>
                    <a:pt x="0" y="82"/>
                    <a:pt x="8" y="56"/>
                  </a:cubicBezTo>
                  <a:cubicBezTo>
                    <a:pt x="16" y="27"/>
                    <a:pt x="43" y="0"/>
                    <a:pt x="75" y="9"/>
                  </a:cubicBezTo>
                  <a:close/>
                </a:path>
              </a:pathLst>
            </a:custGeom>
            <a:solidFill>
              <a:srgbClr val="B14D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2" name="Freeform 175"/>
            <p:cNvSpPr/>
            <p:nvPr/>
          </p:nvSpPr>
          <p:spPr bwMode="auto">
            <a:xfrm>
              <a:off x="3895" y="1003"/>
              <a:ext cx="319" cy="299"/>
            </a:xfrm>
            <a:custGeom>
              <a:avLst/>
              <a:gdLst>
                <a:gd name="T0" fmla="*/ 130 w 134"/>
                <a:gd name="T1" fmla="*/ 20 h 126"/>
                <a:gd name="T2" fmla="*/ 127 w 134"/>
                <a:gd name="T3" fmla="*/ 79 h 126"/>
                <a:gd name="T4" fmla="*/ 100 w 134"/>
                <a:gd name="T5" fmla="*/ 126 h 126"/>
                <a:gd name="T6" fmla="*/ 99 w 134"/>
                <a:gd name="T7" fmla="*/ 126 h 126"/>
                <a:gd name="T8" fmla="*/ 0 w 134"/>
                <a:gd name="T9" fmla="*/ 56 h 126"/>
                <a:gd name="T10" fmla="*/ 53 w 134"/>
                <a:gd name="T11" fmla="*/ 9 h 126"/>
                <a:gd name="T12" fmla="*/ 54 w 134"/>
                <a:gd name="T13" fmla="*/ 8 h 126"/>
                <a:gd name="T14" fmla="*/ 54 w 134"/>
                <a:gd name="T15" fmla="*/ 6 h 126"/>
                <a:gd name="T16" fmla="*/ 56 w 134"/>
                <a:gd name="T17" fmla="*/ 0 h 126"/>
                <a:gd name="T18" fmla="*/ 93 w 134"/>
                <a:gd name="T19" fmla="*/ 15 h 126"/>
                <a:gd name="T20" fmla="*/ 130 w 134"/>
                <a:gd name="T21" fmla="*/ 2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26">
                  <a:moveTo>
                    <a:pt x="130" y="20"/>
                  </a:moveTo>
                  <a:cubicBezTo>
                    <a:pt x="134" y="39"/>
                    <a:pt x="133" y="59"/>
                    <a:pt x="127" y="79"/>
                  </a:cubicBezTo>
                  <a:cubicBezTo>
                    <a:pt x="121" y="97"/>
                    <a:pt x="109" y="110"/>
                    <a:pt x="100" y="126"/>
                  </a:cubicBezTo>
                  <a:cubicBezTo>
                    <a:pt x="100" y="126"/>
                    <a:pt x="99" y="126"/>
                    <a:pt x="99" y="126"/>
                  </a:cubicBezTo>
                  <a:cubicBezTo>
                    <a:pt x="59" y="113"/>
                    <a:pt x="25" y="89"/>
                    <a:pt x="0" y="56"/>
                  </a:cubicBezTo>
                  <a:cubicBezTo>
                    <a:pt x="23" y="47"/>
                    <a:pt x="43" y="31"/>
                    <a:pt x="53" y="9"/>
                  </a:cubicBezTo>
                  <a:cubicBezTo>
                    <a:pt x="53" y="8"/>
                    <a:pt x="54" y="8"/>
                    <a:pt x="54" y="8"/>
                  </a:cubicBezTo>
                  <a:cubicBezTo>
                    <a:pt x="55" y="8"/>
                    <a:pt x="55" y="6"/>
                    <a:pt x="54" y="6"/>
                  </a:cubicBezTo>
                  <a:cubicBezTo>
                    <a:pt x="55" y="4"/>
                    <a:pt x="55" y="2"/>
                    <a:pt x="56" y="0"/>
                  </a:cubicBezTo>
                  <a:cubicBezTo>
                    <a:pt x="67" y="7"/>
                    <a:pt x="80" y="12"/>
                    <a:pt x="93" y="15"/>
                  </a:cubicBezTo>
                  <a:cubicBezTo>
                    <a:pt x="105" y="18"/>
                    <a:pt x="118" y="20"/>
                    <a:pt x="130" y="20"/>
                  </a:cubicBezTo>
                  <a:close/>
                </a:path>
              </a:pathLst>
            </a:custGeom>
            <a:solidFill>
              <a:srgbClr val="6CC2B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3" name="Freeform 176"/>
            <p:cNvSpPr/>
            <p:nvPr/>
          </p:nvSpPr>
          <p:spPr bwMode="auto">
            <a:xfrm>
              <a:off x="3669" y="150"/>
              <a:ext cx="240" cy="342"/>
            </a:xfrm>
            <a:custGeom>
              <a:avLst/>
              <a:gdLst>
                <a:gd name="T0" fmla="*/ 98 w 101"/>
                <a:gd name="T1" fmla="*/ 64 h 144"/>
                <a:gd name="T2" fmla="*/ 68 w 101"/>
                <a:gd name="T3" fmla="*/ 141 h 144"/>
                <a:gd name="T4" fmla="*/ 67 w 101"/>
                <a:gd name="T5" fmla="*/ 144 h 144"/>
                <a:gd name="T6" fmla="*/ 33 w 101"/>
                <a:gd name="T7" fmla="*/ 126 h 144"/>
                <a:gd name="T8" fmla="*/ 11 w 101"/>
                <a:gd name="T9" fmla="*/ 89 h 144"/>
                <a:gd name="T10" fmla="*/ 38 w 101"/>
                <a:gd name="T11" fmla="*/ 7 h 144"/>
                <a:gd name="T12" fmla="*/ 98 w 101"/>
                <a:gd name="T13" fmla="*/ 64 h 144"/>
              </a:gdLst>
              <a:ahLst/>
              <a:cxnLst>
                <a:cxn ang="0">
                  <a:pos x="T0" y="T1"/>
                </a:cxn>
                <a:cxn ang="0">
                  <a:pos x="T2" y="T3"/>
                </a:cxn>
                <a:cxn ang="0">
                  <a:pos x="T4" y="T5"/>
                </a:cxn>
                <a:cxn ang="0">
                  <a:pos x="T6" y="T7"/>
                </a:cxn>
                <a:cxn ang="0">
                  <a:pos x="T8" y="T9"/>
                </a:cxn>
                <a:cxn ang="0">
                  <a:pos x="T10" y="T11"/>
                </a:cxn>
                <a:cxn ang="0">
                  <a:pos x="T12" y="T13"/>
                </a:cxn>
              </a:cxnLst>
              <a:rect l="0" t="0" r="r" b="b"/>
              <a:pathLst>
                <a:path w="101" h="144">
                  <a:moveTo>
                    <a:pt x="98" y="64"/>
                  </a:moveTo>
                  <a:cubicBezTo>
                    <a:pt x="101" y="92"/>
                    <a:pt x="93" y="124"/>
                    <a:pt x="68" y="141"/>
                  </a:cubicBezTo>
                  <a:cubicBezTo>
                    <a:pt x="67" y="142"/>
                    <a:pt x="67" y="143"/>
                    <a:pt x="67" y="144"/>
                  </a:cubicBezTo>
                  <a:cubicBezTo>
                    <a:pt x="55" y="138"/>
                    <a:pt x="43" y="136"/>
                    <a:pt x="33" y="126"/>
                  </a:cubicBezTo>
                  <a:cubicBezTo>
                    <a:pt x="22" y="116"/>
                    <a:pt x="16" y="103"/>
                    <a:pt x="11" y="89"/>
                  </a:cubicBezTo>
                  <a:cubicBezTo>
                    <a:pt x="3" y="62"/>
                    <a:pt x="0" y="14"/>
                    <a:pt x="38" y="7"/>
                  </a:cubicBezTo>
                  <a:cubicBezTo>
                    <a:pt x="73" y="0"/>
                    <a:pt x="96" y="34"/>
                    <a:pt x="98" y="64"/>
                  </a:cubicBezTo>
                  <a:close/>
                </a:path>
              </a:pathLst>
            </a:custGeom>
            <a:solidFill>
              <a:srgbClr val="33B2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4" name="Freeform 177"/>
            <p:cNvSpPr/>
            <p:nvPr/>
          </p:nvSpPr>
          <p:spPr bwMode="auto">
            <a:xfrm>
              <a:off x="3964" y="680"/>
              <a:ext cx="405" cy="209"/>
            </a:xfrm>
            <a:custGeom>
              <a:avLst/>
              <a:gdLst>
                <a:gd name="T0" fmla="*/ 170 w 170"/>
                <a:gd name="T1" fmla="*/ 88 h 88"/>
                <a:gd name="T2" fmla="*/ 151 w 170"/>
                <a:gd name="T3" fmla="*/ 69 h 88"/>
                <a:gd name="T4" fmla="*/ 148 w 170"/>
                <a:gd name="T5" fmla="*/ 69 h 88"/>
                <a:gd name="T6" fmla="*/ 145 w 170"/>
                <a:gd name="T7" fmla="*/ 73 h 88"/>
                <a:gd name="T8" fmla="*/ 126 w 170"/>
                <a:gd name="T9" fmla="*/ 35 h 88"/>
                <a:gd name="T10" fmla="*/ 124 w 170"/>
                <a:gd name="T11" fmla="*/ 36 h 88"/>
                <a:gd name="T12" fmla="*/ 123 w 170"/>
                <a:gd name="T13" fmla="*/ 36 h 88"/>
                <a:gd name="T14" fmla="*/ 48 w 170"/>
                <a:gd name="T15" fmla="*/ 54 h 88"/>
                <a:gd name="T16" fmla="*/ 50 w 170"/>
                <a:gd name="T17" fmla="*/ 52 h 88"/>
                <a:gd name="T18" fmla="*/ 47 w 170"/>
                <a:gd name="T19" fmla="*/ 48 h 88"/>
                <a:gd name="T20" fmla="*/ 0 w 170"/>
                <a:gd name="T21" fmla="*/ 52 h 88"/>
                <a:gd name="T22" fmla="*/ 85 w 170"/>
                <a:gd name="T23" fmla="*/ 2 h 88"/>
                <a:gd name="T24" fmla="*/ 113 w 170"/>
                <a:gd name="T25" fmla="*/ 7 h 88"/>
                <a:gd name="T26" fmla="*/ 134 w 170"/>
                <a:gd name="T27" fmla="*/ 13 h 88"/>
                <a:gd name="T28" fmla="*/ 141 w 170"/>
                <a:gd name="T29" fmla="*/ 6 h 88"/>
                <a:gd name="T30" fmla="*/ 145 w 170"/>
                <a:gd name="T31" fmla="*/ 19 h 88"/>
                <a:gd name="T32" fmla="*/ 147 w 170"/>
                <a:gd name="T33" fmla="*/ 21 h 88"/>
                <a:gd name="T34" fmla="*/ 164 w 170"/>
                <a:gd name="T35" fmla="*/ 28 h 88"/>
                <a:gd name="T36" fmla="*/ 157 w 170"/>
                <a:gd name="T37" fmla="*/ 37 h 88"/>
                <a:gd name="T38" fmla="*/ 166 w 170"/>
                <a:gd name="T39" fmla="*/ 60 h 88"/>
                <a:gd name="T40" fmla="*/ 170 w 170"/>
                <a:gd name="T41"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0" h="88">
                  <a:moveTo>
                    <a:pt x="170" y="88"/>
                  </a:moveTo>
                  <a:cubicBezTo>
                    <a:pt x="160" y="86"/>
                    <a:pt x="155" y="77"/>
                    <a:pt x="151" y="69"/>
                  </a:cubicBezTo>
                  <a:cubicBezTo>
                    <a:pt x="151" y="68"/>
                    <a:pt x="149" y="68"/>
                    <a:pt x="148" y="69"/>
                  </a:cubicBezTo>
                  <a:cubicBezTo>
                    <a:pt x="147" y="70"/>
                    <a:pt x="146" y="72"/>
                    <a:pt x="145" y="73"/>
                  </a:cubicBezTo>
                  <a:cubicBezTo>
                    <a:pt x="137" y="61"/>
                    <a:pt x="132" y="48"/>
                    <a:pt x="126" y="35"/>
                  </a:cubicBezTo>
                  <a:cubicBezTo>
                    <a:pt x="125" y="34"/>
                    <a:pt x="124" y="35"/>
                    <a:pt x="124" y="36"/>
                  </a:cubicBezTo>
                  <a:cubicBezTo>
                    <a:pt x="123" y="36"/>
                    <a:pt x="123" y="36"/>
                    <a:pt x="123" y="36"/>
                  </a:cubicBezTo>
                  <a:cubicBezTo>
                    <a:pt x="99" y="45"/>
                    <a:pt x="74" y="51"/>
                    <a:pt x="48" y="54"/>
                  </a:cubicBezTo>
                  <a:cubicBezTo>
                    <a:pt x="49" y="53"/>
                    <a:pt x="49" y="53"/>
                    <a:pt x="50" y="52"/>
                  </a:cubicBezTo>
                  <a:cubicBezTo>
                    <a:pt x="51" y="50"/>
                    <a:pt x="49" y="48"/>
                    <a:pt x="47" y="48"/>
                  </a:cubicBezTo>
                  <a:cubicBezTo>
                    <a:pt x="32" y="54"/>
                    <a:pt x="17" y="55"/>
                    <a:pt x="0" y="52"/>
                  </a:cubicBezTo>
                  <a:cubicBezTo>
                    <a:pt x="18" y="20"/>
                    <a:pt x="46" y="0"/>
                    <a:pt x="85" y="2"/>
                  </a:cubicBezTo>
                  <a:cubicBezTo>
                    <a:pt x="95" y="2"/>
                    <a:pt x="104" y="4"/>
                    <a:pt x="113" y="7"/>
                  </a:cubicBezTo>
                  <a:cubicBezTo>
                    <a:pt x="119" y="8"/>
                    <a:pt x="128" y="14"/>
                    <a:pt x="134" y="13"/>
                  </a:cubicBezTo>
                  <a:cubicBezTo>
                    <a:pt x="139" y="12"/>
                    <a:pt x="141" y="9"/>
                    <a:pt x="141" y="6"/>
                  </a:cubicBezTo>
                  <a:cubicBezTo>
                    <a:pt x="143" y="10"/>
                    <a:pt x="145" y="14"/>
                    <a:pt x="145" y="19"/>
                  </a:cubicBezTo>
                  <a:cubicBezTo>
                    <a:pt x="145" y="20"/>
                    <a:pt x="146" y="22"/>
                    <a:pt x="147" y="21"/>
                  </a:cubicBezTo>
                  <a:cubicBezTo>
                    <a:pt x="154" y="18"/>
                    <a:pt x="159" y="24"/>
                    <a:pt x="164" y="28"/>
                  </a:cubicBezTo>
                  <a:cubicBezTo>
                    <a:pt x="159" y="28"/>
                    <a:pt x="156" y="32"/>
                    <a:pt x="157" y="37"/>
                  </a:cubicBezTo>
                  <a:cubicBezTo>
                    <a:pt x="158" y="45"/>
                    <a:pt x="164" y="53"/>
                    <a:pt x="166" y="60"/>
                  </a:cubicBezTo>
                  <a:cubicBezTo>
                    <a:pt x="169" y="69"/>
                    <a:pt x="169" y="79"/>
                    <a:pt x="170" y="88"/>
                  </a:cubicBezTo>
                  <a:close/>
                </a:path>
              </a:pathLst>
            </a:custGeom>
            <a:solidFill>
              <a:srgbClr val="FFE8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5" name="Freeform 178"/>
            <p:cNvSpPr/>
            <p:nvPr/>
          </p:nvSpPr>
          <p:spPr bwMode="auto">
            <a:xfrm>
              <a:off x="3859" y="901"/>
              <a:ext cx="34" cy="36"/>
            </a:xfrm>
            <a:custGeom>
              <a:avLst/>
              <a:gdLst>
                <a:gd name="T0" fmla="*/ 5 w 14"/>
                <a:gd name="T1" fmla="*/ 11 h 15"/>
                <a:gd name="T2" fmla="*/ 3 w 14"/>
                <a:gd name="T3" fmla="*/ 12 h 15"/>
                <a:gd name="T4" fmla="*/ 0 w 14"/>
                <a:gd name="T5" fmla="*/ 5 h 15"/>
                <a:gd name="T6" fmla="*/ 8 w 14"/>
                <a:gd name="T7" fmla="*/ 0 h 15"/>
                <a:gd name="T8" fmla="*/ 13 w 14"/>
                <a:gd name="T9" fmla="*/ 8 h 15"/>
                <a:gd name="T10" fmla="*/ 5 w 14"/>
                <a:gd name="T11" fmla="*/ 11 h 15"/>
              </a:gdLst>
              <a:ahLst/>
              <a:cxnLst>
                <a:cxn ang="0">
                  <a:pos x="T0" y="T1"/>
                </a:cxn>
                <a:cxn ang="0">
                  <a:pos x="T2" y="T3"/>
                </a:cxn>
                <a:cxn ang="0">
                  <a:pos x="T4" y="T5"/>
                </a:cxn>
                <a:cxn ang="0">
                  <a:pos x="T6" y="T7"/>
                </a:cxn>
                <a:cxn ang="0">
                  <a:pos x="T8" y="T9"/>
                </a:cxn>
                <a:cxn ang="0">
                  <a:pos x="T10" y="T11"/>
                </a:cxn>
              </a:cxnLst>
              <a:rect l="0" t="0" r="r" b="b"/>
              <a:pathLst>
                <a:path w="14" h="15">
                  <a:moveTo>
                    <a:pt x="5" y="11"/>
                  </a:moveTo>
                  <a:cubicBezTo>
                    <a:pt x="4" y="11"/>
                    <a:pt x="4" y="11"/>
                    <a:pt x="3" y="12"/>
                  </a:cubicBezTo>
                  <a:cubicBezTo>
                    <a:pt x="2" y="10"/>
                    <a:pt x="0" y="8"/>
                    <a:pt x="0" y="5"/>
                  </a:cubicBezTo>
                  <a:cubicBezTo>
                    <a:pt x="1" y="1"/>
                    <a:pt x="5" y="0"/>
                    <a:pt x="8" y="0"/>
                  </a:cubicBezTo>
                  <a:cubicBezTo>
                    <a:pt x="12" y="1"/>
                    <a:pt x="14" y="5"/>
                    <a:pt x="13" y="8"/>
                  </a:cubicBezTo>
                  <a:cubicBezTo>
                    <a:pt x="12" y="11"/>
                    <a:pt x="8" y="15"/>
                    <a:pt x="5" y="11"/>
                  </a:cubicBezTo>
                  <a:close/>
                </a:path>
              </a:pathLst>
            </a:custGeom>
            <a:solidFill>
              <a:srgbClr val="F3EA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6" name="Freeform 179"/>
            <p:cNvSpPr/>
            <p:nvPr/>
          </p:nvSpPr>
          <p:spPr bwMode="auto">
            <a:xfrm>
              <a:off x="3945" y="849"/>
              <a:ext cx="21" cy="33"/>
            </a:xfrm>
            <a:custGeom>
              <a:avLst/>
              <a:gdLst>
                <a:gd name="T0" fmla="*/ 7 w 9"/>
                <a:gd name="T1" fmla="*/ 14 h 14"/>
                <a:gd name="T2" fmla="*/ 2 w 9"/>
                <a:gd name="T3" fmla="*/ 5 h 14"/>
                <a:gd name="T4" fmla="*/ 9 w 9"/>
                <a:gd name="T5" fmla="*/ 0 h 14"/>
                <a:gd name="T6" fmla="*/ 7 w 9"/>
                <a:gd name="T7" fmla="*/ 14 h 14"/>
              </a:gdLst>
              <a:ahLst/>
              <a:cxnLst>
                <a:cxn ang="0">
                  <a:pos x="T0" y="T1"/>
                </a:cxn>
                <a:cxn ang="0">
                  <a:pos x="T2" y="T3"/>
                </a:cxn>
                <a:cxn ang="0">
                  <a:pos x="T4" y="T5"/>
                </a:cxn>
                <a:cxn ang="0">
                  <a:pos x="T6" y="T7"/>
                </a:cxn>
              </a:cxnLst>
              <a:rect l="0" t="0" r="r" b="b"/>
              <a:pathLst>
                <a:path w="9" h="14">
                  <a:moveTo>
                    <a:pt x="7" y="14"/>
                  </a:moveTo>
                  <a:cubicBezTo>
                    <a:pt x="3" y="13"/>
                    <a:pt x="0" y="9"/>
                    <a:pt x="2" y="5"/>
                  </a:cubicBezTo>
                  <a:cubicBezTo>
                    <a:pt x="4" y="2"/>
                    <a:pt x="7" y="1"/>
                    <a:pt x="9" y="0"/>
                  </a:cubicBezTo>
                  <a:cubicBezTo>
                    <a:pt x="8" y="5"/>
                    <a:pt x="8" y="9"/>
                    <a:pt x="7" y="14"/>
                  </a:cubicBezTo>
                  <a:close/>
                </a:path>
              </a:pathLst>
            </a:custGeom>
            <a:solidFill>
              <a:srgbClr val="F3EA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7" name="Freeform 180"/>
            <p:cNvSpPr/>
            <p:nvPr/>
          </p:nvSpPr>
          <p:spPr bwMode="auto">
            <a:xfrm>
              <a:off x="4348" y="1034"/>
              <a:ext cx="33" cy="33"/>
            </a:xfrm>
            <a:custGeom>
              <a:avLst/>
              <a:gdLst>
                <a:gd name="T0" fmla="*/ 11 w 14"/>
                <a:gd name="T1" fmla="*/ 13 h 14"/>
                <a:gd name="T2" fmla="*/ 6 w 14"/>
                <a:gd name="T3" fmla="*/ 14 h 14"/>
                <a:gd name="T4" fmla="*/ 1 w 14"/>
                <a:gd name="T5" fmla="*/ 11 h 14"/>
                <a:gd name="T6" fmla="*/ 1 w 14"/>
                <a:gd name="T7" fmla="*/ 10 h 14"/>
                <a:gd name="T8" fmla="*/ 4 w 14"/>
                <a:gd name="T9" fmla="*/ 2 h 14"/>
                <a:gd name="T10" fmla="*/ 13 w 14"/>
                <a:gd name="T11" fmla="*/ 4 h 14"/>
                <a:gd name="T12" fmla="*/ 11 w 14"/>
                <a:gd name="T13" fmla="*/ 13 h 14"/>
              </a:gdLst>
              <a:ahLst/>
              <a:cxnLst>
                <a:cxn ang="0">
                  <a:pos x="T0" y="T1"/>
                </a:cxn>
                <a:cxn ang="0">
                  <a:pos x="T2" y="T3"/>
                </a:cxn>
                <a:cxn ang="0">
                  <a:pos x="T4" y="T5"/>
                </a:cxn>
                <a:cxn ang="0">
                  <a:pos x="T6" y="T7"/>
                </a:cxn>
                <a:cxn ang="0">
                  <a:pos x="T8" y="T9"/>
                </a:cxn>
                <a:cxn ang="0">
                  <a:pos x="T10" y="T11"/>
                </a:cxn>
                <a:cxn ang="0">
                  <a:pos x="T12" y="T13"/>
                </a:cxn>
              </a:cxnLst>
              <a:rect l="0" t="0" r="r" b="b"/>
              <a:pathLst>
                <a:path w="14" h="14">
                  <a:moveTo>
                    <a:pt x="11" y="13"/>
                  </a:moveTo>
                  <a:cubicBezTo>
                    <a:pt x="9" y="14"/>
                    <a:pt x="7" y="14"/>
                    <a:pt x="6" y="14"/>
                  </a:cubicBezTo>
                  <a:cubicBezTo>
                    <a:pt x="4" y="14"/>
                    <a:pt x="0" y="13"/>
                    <a:pt x="1" y="11"/>
                  </a:cubicBezTo>
                  <a:cubicBezTo>
                    <a:pt x="1" y="10"/>
                    <a:pt x="1" y="10"/>
                    <a:pt x="1" y="10"/>
                  </a:cubicBezTo>
                  <a:cubicBezTo>
                    <a:pt x="1" y="7"/>
                    <a:pt x="0" y="4"/>
                    <a:pt x="4" y="2"/>
                  </a:cubicBezTo>
                  <a:cubicBezTo>
                    <a:pt x="7" y="0"/>
                    <a:pt x="11" y="1"/>
                    <a:pt x="13" y="4"/>
                  </a:cubicBezTo>
                  <a:cubicBezTo>
                    <a:pt x="14" y="7"/>
                    <a:pt x="13" y="11"/>
                    <a:pt x="11" y="13"/>
                  </a:cubicBezTo>
                  <a:close/>
                </a:path>
              </a:pathLst>
            </a:custGeom>
            <a:solidFill>
              <a:srgbClr val="F3EA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8" name="Freeform 181"/>
            <p:cNvSpPr/>
            <p:nvPr/>
          </p:nvSpPr>
          <p:spPr bwMode="auto">
            <a:xfrm>
              <a:off x="4322" y="941"/>
              <a:ext cx="35" cy="31"/>
            </a:xfrm>
            <a:custGeom>
              <a:avLst/>
              <a:gdLst>
                <a:gd name="T0" fmla="*/ 0 w 15"/>
                <a:gd name="T1" fmla="*/ 10 h 13"/>
                <a:gd name="T2" fmla="*/ 5 w 15"/>
                <a:gd name="T3" fmla="*/ 0 h 13"/>
                <a:gd name="T4" fmla="*/ 6 w 15"/>
                <a:gd name="T5" fmla="*/ 0 h 13"/>
                <a:gd name="T6" fmla="*/ 11 w 15"/>
                <a:gd name="T7" fmla="*/ 9 h 13"/>
                <a:gd name="T8" fmla="*/ 0 w 15"/>
                <a:gd name="T9" fmla="*/ 10 h 13"/>
              </a:gdLst>
              <a:ahLst/>
              <a:cxnLst>
                <a:cxn ang="0">
                  <a:pos x="T0" y="T1"/>
                </a:cxn>
                <a:cxn ang="0">
                  <a:pos x="T2" y="T3"/>
                </a:cxn>
                <a:cxn ang="0">
                  <a:pos x="T4" y="T5"/>
                </a:cxn>
                <a:cxn ang="0">
                  <a:pos x="T6" y="T7"/>
                </a:cxn>
                <a:cxn ang="0">
                  <a:pos x="T8" y="T9"/>
                </a:cxn>
              </a:cxnLst>
              <a:rect l="0" t="0" r="r" b="b"/>
              <a:pathLst>
                <a:path w="15" h="13">
                  <a:moveTo>
                    <a:pt x="0" y="10"/>
                  </a:moveTo>
                  <a:cubicBezTo>
                    <a:pt x="2" y="7"/>
                    <a:pt x="3" y="3"/>
                    <a:pt x="5" y="0"/>
                  </a:cubicBezTo>
                  <a:cubicBezTo>
                    <a:pt x="5" y="0"/>
                    <a:pt x="5" y="0"/>
                    <a:pt x="6" y="0"/>
                  </a:cubicBezTo>
                  <a:cubicBezTo>
                    <a:pt x="11" y="0"/>
                    <a:pt x="15" y="4"/>
                    <a:pt x="11" y="9"/>
                  </a:cubicBezTo>
                  <a:cubicBezTo>
                    <a:pt x="8" y="13"/>
                    <a:pt x="4" y="10"/>
                    <a:pt x="0" y="10"/>
                  </a:cubicBezTo>
                  <a:close/>
                </a:path>
              </a:pathLst>
            </a:custGeom>
            <a:solidFill>
              <a:srgbClr val="F3EA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9" name="Freeform 182"/>
            <p:cNvSpPr/>
            <p:nvPr/>
          </p:nvSpPr>
          <p:spPr bwMode="auto">
            <a:xfrm>
              <a:off x="3962" y="773"/>
              <a:ext cx="379" cy="275"/>
            </a:xfrm>
            <a:custGeom>
              <a:avLst/>
              <a:gdLst>
                <a:gd name="T0" fmla="*/ 146 w 159"/>
                <a:gd name="T1" fmla="*/ 41 h 116"/>
                <a:gd name="T2" fmla="*/ 150 w 159"/>
                <a:gd name="T3" fmla="*/ 40 h 116"/>
                <a:gd name="T4" fmla="*/ 151 w 159"/>
                <a:gd name="T5" fmla="*/ 37 h 116"/>
                <a:gd name="T6" fmla="*/ 159 w 159"/>
                <a:gd name="T7" fmla="*/ 48 h 116"/>
                <a:gd name="T8" fmla="*/ 158 w 159"/>
                <a:gd name="T9" fmla="*/ 48 h 116"/>
                <a:gd name="T10" fmla="*/ 130 w 159"/>
                <a:gd name="T11" fmla="*/ 101 h 116"/>
                <a:gd name="T12" fmla="*/ 67 w 159"/>
                <a:gd name="T13" fmla="*/ 107 h 116"/>
                <a:gd name="T14" fmla="*/ 18 w 159"/>
                <a:gd name="T15" fmla="*/ 82 h 116"/>
                <a:gd name="T16" fmla="*/ 10 w 159"/>
                <a:gd name="T17" fmla="*/ 18 h 116"/>
                <a:gd name="T18" fmla="*/ 42 w 159"/>
                <a:gd name="T19" fmla="*/ 16 h 116"/>
                <a:gd name="T20" fmla="*/ 44 w 159"/>
                <a:gd name="T21" fmla="*/ 20 h 116"/>
                <a:gd name="T22" fmla="*/ 125 w 159"/>
                <a:gd name="T23" fmla="*/ 0 h 116"/>
                <a:gd name="T24" fmla="*/ 146 w 159"/>
                <a:gd name="T25" fmla="*/ 4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16">
                  <a:moveTo>
                    <a:pt x="146" y="41"/>
                  </a:moveTo>
                  <a:cubicBezTo>
                    <a:pt x="148" y="43"/>
                    <a:pt x="151" y="42"/>
                    <a:pt x="150" y="40"/>
                  </a:cubicBezTo>
                  <a:cubicBezTo>
                    <a:pt x="150" y="39"/>
                    <a:pt x="151" y="38"/>
                    <a:pt x="151" y="37"/>
                  </a:cubicBezTo>
                  <a:cubicBezTo>
                    <a:pt x="153" y="41"/>
                    <a:pt x="156" y="45"/>
                    <a:pt x="159" y="48"/>
                  </a:cubicBezTo>
                  <a:cubicBezTo>
                    <a:pt x="159" y="48"/>
                    <a:pt x="158" y="48"/>
                    <a:pt x="158" y="48"/>
                  </a:cubicBezTo>
                  <a:cubicBezTo>
                    <a:pt x="152" y="67"/>
                    <a:pt x="146" y="88"/>
                    <a:pt x="130" y="101"/>
                  </a:cubicBezTo>
                  <a:cubicBezTo>
                    <a:pt x="111" y="116"/>
                    <a:pt x="88" y="112"/>
                    <a:pt x="67" y="107"/>
                  </a:cubicBezTo>
                  <a:cubicBezTo>
                    <a:pt x="49" y="103"/>
                    <a:pt x="31" y="96"/>
                    <a:pt x="18" y="82"/>
                  </a:cubicBezTo>
                  <a:cubicBezTo>
                    <a:pt x="0" y="62"/>
                    <a:pt x="6" y="41"/>
                    <a:pt x="10" y="18"/>
                  </a:cubicBezTo>
                  <a:cubicBezTo>
                    <a:pt x="21" y="20"/>
                    <a:pt x="31" y="19"/>
                    <a:pt x="42" y="16"/>
                  </a:cubicBezTo>
                  <a:cubicBezTo>
                    <a:pt x="41" y="17"/>
                    <a:pt x="42" y="20"/>
                    <a:pt x="44" y="20"/>
                  </a:cubicBezTo>
                  <a:cubicBezTo>
                    <a:pt x="72" y="18"/>
                    <a:pt x="99" y="12"/>
                    <a:pt x="125" y="0"/>
                  </a:cubicBezTo>
                  <a:cubicBezTo>
                    <a:pt x="129" y="15"/>
                    <a:pt x="137" y="29"/>
                    <a:pt x="146" y="41"/>
                  </a:cubicBezTo>
                  <a:close/>
                </a:path>
              </a:pathLst>
            </a:custGeom>
            <a:solidFill>
              <a:srgbClr val="F3EA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0" name="Freeform 183"/>
            <p:cNvSpPr>
              <a:spLocks noEditPoints="1"/>
            </p:cNvSpPr>
            <p:nvPr/>
          </p:nvSpPr>
          <p:spPr bwMode="auto">
            <a:xfrm>
              <a:off x="3871" y="93"/>
              <a:ext cx="443" cy="798"/>
            </a:xfrm>
            <a:custGeom>
              <a:avLst/>
              <a:gdLst>
                <a:gd name="T0" fmla="*/ 68 w 186"/>
                <a:gd name="T1" fmla="*/ 156 h 336"/>
                <a:gd name="T2" fmla="*/ 119 w 186"/>
                <a:gd name="T3" fmla="*/ 34 h 336"/>
                <a:gd name="T4" fmla="*/ 52 w 186"/>
                <a:gd name="T5" fmla="*/ 81 h 336"/>
                <a:gd name="T6" fmla="*/ 68 w 186"/>
                <a:gd name="T7" fmla="*/ 156 h 336"/>
                <a:gd name="T8" fmla="*/ 127 w 186"/>
                <a:gd name="T9" fmla="*/ 31 h 336"/>
                <a:gd name="T10" fmla="*/ 144 w 186"/>
                <a:gd name="T11" fmla="*/ 115 h 336"/>
                <a:gd name="T12" fmla="*/ 67 w 186"/>
                <a:gd name="T13" fmla="*/ 162 h 336"/>
                <a:gd name="T14" fmla="*/ 24 w 186"/>
                <a:gd name="T15" fmla="*/ 247 h 336"/>
                <a:gd name="T16" fmla="*/ 12 w 186"/>
                <a:gd name="T17" fmla="*/ 292 h 336"/>
                <a:gd name="T18" fmla="*/ 6 w 186"/>
                <a:gd name="T19" fmla="*/ 336 h 336"/>
                <a:gd name="T20" fmla="*/ 6 w 186"/>
                <a:gd name="T21" fmla="*/ 336 h 336"/>
                <a:gd name="T22" fmla="*/ 5 w 186"/>
                <a:gd name="T23" fmla="*/ 336 h 336"/>
                <a:gd name="T24" fmla="*/ 5 w 186"/>
                <a:gd name="T25" fmla="*/ 336 h 336"/>
                <a:gd name="T26" fmla="*/ 20 w 186"/>
                <a:gd name="T27" fmla="*/ 243 h 336"/>
                <a:gd name="T28" fmla="*/ 64 w 186"/>
                <a:gd name="T29" fmla="*/ 160 h 336"/>
                <a:gd name="T30" fmla="*/ 64 w 186"/>
                <a:gd name="T31" fmla="*/ 157 h 336"/>
                <a:gd name="T32" fmla="*/ 127 w 186"/>
                <a:gd name="T33" fmla="*/ 31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6" h="336">
                  <a:moveTo>
                    <a:pt x="68" y="156"/>
                  </a:moveTo>
                  <a:cubicBezTo>
                    <a:pt x="125" y="180"/>
                    <a:pt x="186" y="53"/>
                    <a:pt x="119" y="34"/>
                  </a:cubicBezTo>
                  <a:cubicBezTo>
                    <a:pt x="87" y="25"/>
                    <a:pt x="60" y="52"/>
                    <a:pt x="52" y="81"/>
                  </a:cubicBezTo>
                  <a:cubicBezTo>
                    <a:pt x="44" y="107"/>
                    <a:pt x="47" y="137"/>
                    <a:pt x="68" y="156"/>
                  </a:cubicBezTo>
                  <a:close/>
                  <a:moveTo>
                    <a:pt x="127" y="31"/>
                  </a:moveTo>
                  <a:cubicBezTo>
                    <a:pt x="161" y="46"/>
                    <a:pt x="157" y="87"/>
                    <a:pt x="144" y="115"/>
                  </a:cubicBezTo>
                  <a:cubicBezTo>
                    <a:pt x="132" y="141"/>
                    <a:pt x="99" y="175"/>
                    <a:pt x="67" y="162"/>
                  </a:cubicBezTo>
                  <a:cubicBezTo>
                    <a:pt x="51" y="190"/>
                    <a:pt x="34" y="216"/>
                    <a:pt x="24" y="247"/>
                  </a:cubicBezTo>
                  <a:cubicBezTo>
                    <a:pt x="19" y="262"/>
                    <a:pt x="15" y="277"/>
                    <a:pt x="12" y="292"/>
                  </a:cubicBezTo>
                  <a:cubicBezTo>
                    <a:pt x="10" y="307"/>
                    <a:pt x="10" y="322"/>
                    <a:pt x="6" y="336"/>
                  </a:cubicBezTo>
                  <a:cubicBezTo>
                    <a:pt x="6" y="336"/>
                    <a:pt x="6" y="336"/>
                    <a:pt x="6" y="336"/>
                  </a:cubicBezTo>
                  <a:cubicBezTo>
                    <a:pt x="5" y="336"/>
                    <a:pt x="5" y="336"/>
                    <a:pt x="5" y="336"/>
                  </a:cubicBezTo>
                  <a:cubicBezTo>
                    <a:pt x="5" y="336"/>
                    <a:pt x="5" y="336"/>
                    <a:pt x="5" y="336"/>
                  </a:cubicBezTo>
                  <a:cubicBezTo>
                    <a:pt x="0" y="306"/>
                    <a:pt x="10" y="271"/>
                    <a:pt x="20" y="243"/>
                  </a:cubicBezTo>
                  <a:cubicBezTo>
                    <a:pt x="30" y="214"/>
                    <a:pt x="44" y="183"/>
                    <a:pt x="64" y="160"/>
                  </a:cubicBezTo>
                  <a:cubicBezTo>
                    <a:pt x="63" y="159"/>
                    <a:pt x="63" y="158"/>
                    <a:pt x="64" y="157"/>
                  </a:cubicBezTo>
                  <a:cubicBezTo>
                    <a:pt x="13" y="117"/>
                    <a:pt x="58" y="0"/>
                    <a:pt x="127" y="3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 name="Freeform 184"/>
            <p:cNvSpPr>
              <a:spLocks noEditPoints="1"/>
            </p:cNvSpPr>
            <p:nvPr/>
          </p:nvSpPr>
          <p:spPr bwMode="auto">
            <a:xfrm>
              <a:off x="3661" y="141"/>
              <a:ext cx="732" cy="1309"/>
            </a:xfrm>
            <a:custGeom>
              <a:avLst/>
              <a:gdLst>
                <a:gd name="T0" fmla="*/ 88 w 307"/>
                <a:gd name="T1" fmla="*/ 331 h 551"/>
                <a:gd name="T2" fmla="*/ 147 w 307"/>
                <a:gd name="T3" fmla="*/ 505 h 551"/>
                <a:gd name="T4" fmla="*/ 163 w 307"/>
                <a:gd name="T5" fmla="*/ 513 h 551"/>
                <a:gd name="T6" fmla="*/ 135 w 307"/>
                <a:gd name="T7" fmla="*/ 496 h 551"/>
                <a:gd name="T8" fmla="*/ 128 w 307"/>
                <a:gd name="T9" fmla="*/ 298 h 551"/>
                <a:gd name="T10" fmla="*/ 191 w 307"/>
                <a:gd name="T11" fmla="*/ 378 h 551"/>
                <a:gd name="T12" fmla="*/ 151 w 307"/>
                <a:gd name="T13" fmla="*/ 372 h 551"/>
                <a:gd name="T14" fmla="*/ 288 w 307"/>
                <a:gd name="T15" fmla="*/ 346 h 551"/>
                <a:gd name="T16" fmla="*/ 288 w 307"/>
                <a:gd name="T17" fmla="*/ 346 h 551"/>
                <a:gd name="T18" fmla="*/ 289 w 307"/>
                <a:gd name="T19" fmla="*/ 387 h 551"/>
                <a:gd name="T20" fmla="*/ 91 w 307"/>
                <a:gd name="T21" fmla="*/ 536 h 551"/>
                <a:gd name="T22" fmla="*/ 91 w 307"/>
                <a:gd name="T23" fmla="*/ 536 h 551"/>
                <a:gd name="T24" fmla="*/ 285 w 307"/>
                <a:gd name="T25" fmla="*/ 314 h 551"/>
                <a:gd name="T26" fmla="*/ 251 w 307"/>
                <a:gd name="T27" fmla="*/ 266 h 551"/>
                <a:gd name="T28" fmla="*/ 144 w 307"/>
                <a:gd name="T29" fmla="*/ 348 h 551"/>
                <a:gd name="T30" fmla="*/ 251 w 307"/>
                <a:gd name="T31" fmla="*/ 263 h 551"/>
                <a:gd name="T32" fmla="*/ 278 w 307"/>
                <a:gd name="T33" fmla="*/ 296 h 551"/>
                <a:gd name="T34" fmla="*/ 291 w 307"/>
                <a:gd name="T35" fmla="*/ 255 h 551"/>
                <a:gd name="T36" fmla="*/ 261 w 307"/>
                <a:gd name="T37" fmla="*/ 240 h 551"/>
                <a:gd name="T38" fmla="*/ 174 w 307"/>
                <a:gd name="T39" fmla="*/ 275 h 551"/>
                <a:gd name="T40" fmla="*/ 36 w 307"/>
                <a:gd name="T41" fmla="*/ 130 h 551"/>
                <a:gd name="T42" fmla="*/ 41 w 307"/>
                <a:gd name="T43" fmla="*/ 11 h 551"/>
                <a:gd name="T44" fmla="*/ 40 w 307"/>
                <a:gd name="T45" fmla="*/ 461 h 551"/>
                <a:gd name="T46" fmla="*/ 6 w 307"/>
                <a:gd name="T47" fmla="*/ 85 h 551"/>
                <a:gd name="T48" fmla="*/ 89 w 307"/>
                <a:gd name="T49" fmla="*/ 316 h 551"/>
                <a:gd name="T50" fmla="*/ 94 w 307"/>
                <a:gd name="T51" fmla="*/ 317 h 551"/>
                <a:gd name="T52" fmla="*/ 152 w 307"/>
                <a:gd name="T53" fmla="*/ 361 h 551"/>
                <a:gd name="T54" fmla="*/ 129 w 307"/>
                <a:gd name="T55" fmla="*/ 294 h 551"/>
                <a:gd name="T56" fmla="*/ 124 w 307"/>
                <a:gd name="T57" fmla="*/ 281 h 551"/>
                <a:gd name="T58" fmla="*/ 212 w 307"/>
                <a:gd name="T59" fmla="*/ 223 h 551"/>
                <a:gd name="T60" fmla="*/ 268 w 307"/>
                <a:gd name="T61" fmla="*/ 228 h 551"/>
                <a:gd name="T62" fmla="*/ 295 w 307"/>
                <a:gd name="T63" fmla="*/ 256 h 551"/>
                <a:gd name="T64" fmla="*/ 301 w 307"/>
                <a:gd name="T65" fmla="*/ 319 h 551"/>
                <a:gd name="T66" fmla="*/ 293 w 307"/>
                <a:gd name="T67" fmla="*/ 346 h 551"/>
                <a:gd name="T68" fmla="*/ 233 w 307"/>
                <a:gd name="T69" fmla="*/ 382 h 551"/>
                <a:gd name="T70" fmla="*/ 306 w 307"/>
                <a:gd name="T71" fmla="*/ 380 h 551"/>
                <a:gd name="T72" fmla="*/ 199 w 307"/>
                <a:gd name="T73" fmla="*/ 491 h 551"/>
                <a:gd name="T74" fmla="*/ 162 w 307"/>
                <a:gd name="T75" fmla="*/ 522 h 551"/>
                <a:gd name="T76" fmla="*/ 90 w 307"/>
                <a:gd name="T77" fmla="*/ 527 h 551"/>
                <a:gd name="T78" fmla="*/ 81 w 307"/>
                <a:gd name="T79" fmla="*/ 524 h 551"/>
                <a:gd name="T80" fmla="*/ 143 w 307"/>
                <a:gd name="T81" fmla="*/ 509 h 551"/>
                <a:gd name="T82" fmla="*/ 124 w 307"/>
                <a:gd name="T83" fmla="*/ 454 h 551"/>
                <a:gd name="T84" fmla="*/ 87 w 307"/>
                <a:gd name="T85" fmla="*/ 453 h 551"/>
                <a:gd name="T86" fmla="*/ 121 w 307"/>
                <a:gd name="T87" fmla="*/ 454 h 551"/>
                <a:gd name="T88" fmla="*/ 104 w 307"/>
                <a:gd name="T89" fmla="*/ 482 h 551"/>
                <a:gd name="T90" fmla="*/ 44 w 307"/>
                <a:gd name="T91" fmla="*/ 453 h 551"/>
                <a:gd name="T92" fmla="*/ 41 w 307"/>
                <a:gd name="T93" fmla="*/ 446 h 551"/>
                <a:gd name="T94" fmla="*/ 74 w 307"/>
                <a:gd name="T95" fmla="*/ 442 h 551"/>
                <a:gd name="T96" fmla="*/ 93 w 307"/>
                <a:gd name="T97" fmla="*/ 415 h 551"/>
                <a:gd name="T98" fmla="*/ 88 w 307"/>
                <a:gd name="T99" fmla="*/ 335 h 551"/>
                <a:gd name="T100" fmla="*/ 85 w 307"/>
                <a:gd name="T101" fmla="*/ 235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7" h="551">
                  <a:moveTo>
                    <a:pt x="91" y="320"/>
                  </a:moveTo>
                  <a:cubicBezTo>
                    <a:pt x="88" y="320"/>
                    <a:pt x="84" y="321"/>
                    <a:pt x="83" y="325"/>
                  </a:cubicBezTo>
                  <a:cubicBezTo>
                    <a:pt x="83" y="328"/>
                    <a:pt x="85" y="330"/>
                    <a:pt x="86" y="332"/>
                  </a:cubicBezTo>
                  <a:cubicBezTo>
                    <a:pt x="87" y="331"/>
                    <a:pt x="87" y="331"/>
                    <a:pt x="88" y="331"/>
                  </a:cubicBezTo>
                  <a:cubicBezTo>
                    <a:pt x="91" y="335"/>
                    <a:pt x="95" y="331"/>
                    <a:pt x="96" y="328"/>
                  </a:cubicBezTo>
                  <a:cubicBezTo>
                    <a:pt x="97" y="325"/>
                    <a:pt x="95" y="321"/>
                    <a:pt x="91" y="320"/>
                  </a:cubicBezTo>
                  <a:close/>
                  <a:moveTo>
                    <a:pt x="135" y="496"/>
                  </a:moveTo>
                  <a:cubicBezTo>
                    <a:pt x="139" y="499"/>
                    <a:pt x="143" y="502"/>
                    <a:pt x="147" y="505"/>
                  </a:cubicBezTo>
                  <a:cubicBezTo>
                    <a:pt x="148" y="504"/>
                    <a:pt x="148" y="504"/>
                    <a:pt x="148" y="505"/>
                  </a:cubicBezTo>
                  <a:cubicBezTo>
                    <a:pt x="148" y="505"/>
                    <a:pt x="148" y="505"/>
                    <a:pt x="148" y="506"/>
                  </a:cubicBezTo>
                  <a:cubicBezTo>
                    <a:pt x="152" y="509"/>
                    <a:pt x="156" y="514"/>
                    <a:pt x="159" y="515"/>
                  </a:cubicBezTo>
                  <a:cubicBezTo>
                    <a:pt x="162" y="516"/>
                    <a:pt x="161" y="516"/>
                    <a:pt x="163" y="513"/>
                  </a:cubicBezTo>
                  <a:cubicBezTo>
                    <a:pt x="166" y="510"/>
                    <a:pt x="167" y="506"/>
                    <a:pt x="169" y="503"/>
                  </a:cubicBezTo>
                  <a:cubicBezTo>
                    <a:pt x="172" y="498"/>
                    <a:pt x="175" y="492"/>
                    <a:pt x="178" y="488"/>
                  </a:cubicBezTo>
                  <a:cubicBezTo>
                    <a:pt x="169" y="484"/>
                    <a:pt x="161" y="480"/>
                    <a:pt x="153" y="475"/>
                  </a:cubicBezTo>
                  <a:cubicBezTo>
                    <a:pt x="147" y="482"/>
                    <a:pt x="141" y="489"/>
                    <a:pt x="135" y="496"/>
                  </a:cubicBezTo>
                  <a:close/>
                  <a:moveTo>
                    <a:pt x="128" y="298"/>
                  </a:moveTo>
                  <a:cubicBezTo>
                    <a:pt x="126" y="299"/>
                    <a:pt x="123" y="300"/>
                    <a:pt x="121" y="303"/>
                  </a:cubicBezTo>
                  <a:cubicBezTo>
                    <a:pt x="119" y="307"/>
                    <a:pt x="122" y="311"/>
                    <a:pt x="126" y="312"/>
                  </a:cubicBezTo>
                  <a:cubicBezTo>
                    <a:pt x="127" y="307"/>
                    <a:pt x="127" y="303"/>
                    <a:pt x="128" y="298"/>
                  </a:cubicBezTo>
                  <a:close/>
                  <a:moveTo>
                    <a:pt x="198" y="489"/>
                  </a:moveTo>
                  <a:cubicBezTo>
                    <a:pt x="207" y="473"/>
                    <a:pt x="219" y="460"/>
                    <a:pt x="225" y="442"/>
                  </a:cubicBezTo>
                  <a:cubicBezTo>
                    <a:pt x="231" y="422"/>
                    <a:pt x="232" y="402"/>
                    <a:pt x="228" y="383"/>
                  </a:cubicBezTo>
                  <a:cubicBezTo>
                    <a:pt x="216" y="383"/>
                    <a:pt x="203" y="381"/>
                    <a:pt x="191" y="378"/>
                  </a:cubicBezTo>
                  <a:cubicBezTo>
                    <a:pt x="178" y="375"/>
                    <a:pt x="165" y="370"/>
                    <a:pt x="154" y="363"/>
                  </a:cubicBezTo>
                  <a:cubicBezTo>
                    <a:pt x="153" y="365"/>
                    <a:pt x="153" y="367"/>
                    <a:pt x="152" y="369"/>
                  </a:cubicBezTo>
                  <a:cubicBezTo>
                    <a:pt x="153" y="369"/>
                    <a:pt x="153" y="371"/>
                    <a:pt x="152" y="371"/>
                  </a:cubicBezTo>
                  <a:cubicBezTo>
                    <a:pt x="152" y="371"/>
                    <a:pt x="151" y="371"/>
                    <a:pt x="151" y="372"/>
                  </a:cubicBezTo>
                  <a:cubicBezTo>
                    <a:pt x="141" y="394"/>
                    <a:pt x="121" y="410"/>
                    <a:pt x="98" y="419"/>
                  </a:cubicBezTo>
                  <a:cubicBezTo>
                    <a:pt x="123" y="452"/>
                    <a:pt x="157" y="476"/>
                    <a:pt x="197" y="489"/>
                  </a:cubicBezTo>
                  <a:cubicBezTo>
                    <a:pt x="197" y="489"/>
                    <a:pt x="198" y="489"/>
                    <a:pt x="198" y="489"/>
                  </a:cubicBezTo>
                  <a:close/>
                  <a:moveTo>
                    <a:pt x="288" y="346"/>
                  </a:moveTo>
                  <a:cubicBezTo>
                    <a:pt x="292" y="341"/>
                    <a:pt x="288" y="337"/>
                    <a:pt x="283" y="337"/>
                  </a:cubicBezTo>
                  <a:cubicBezTo>
                    <a:pt x="282" y="337"/>
                    <a:pt x="282" y="337"/>
                    <a:pt x="282" y="337"/>
                  </a:cubicBezTo>
                  <a:cubicBezTo>
                    <a:pt x="280" y="340"/>
                    <a:pt x="279" y="344"/>
                    <a:pt x="277" y="347"/>
                  </a:cubicBezTo>
                  <a:cubicBezTo>
                    <a:pt x="281" y="347"/>
                    <a:pt x="285" y="350"/>
                    <a:pt x="288" y="346"/>
                  </a:cubicBezTo>
                  <a:close/>
                  <a:moveTo>
                    <a:pt x="301" y="380"/>
                  </a:moveTo>
                  <a:cubicBezTo>
                    <a:pt x="299" y="377"/>
                    <a:pt x="295" y="376"/>
                    <a:pt x="292" y="378"/>
                  </a:cubicBezTo>
                  <a:cubicBezTo>
                    <a:pt x="288" y="380"/>
                    <a:pt x="289" y="383"/>
                    <a:pt x="289" y="386"/>
                  </a:cubicBezTo>
                  <a:cubicBezTo>
                    <a:pt x="289" y="386"/>
                    <a:pt x="289" y="386"/>
                    <a:pt x="289" y="387"/>
                  </a:cubicBezTo>
                  <a:cubicBezTo>
                    <a:pt x="288" y="389"/>
                    <a:pt x="292" y="390"/>
                    <a:pt x="294" y="390"/>
                  </a:cubicBezTo>
                  <a:cubicBezTo>
                    <a:pt x="295" y="390"/>
                    <a:pt x="297" y="390"/>
                    <a:pt x="299" y="389"/>
                  </a:cubicBezTo>
                  <a:cubicBezTo>
                    <a:pt x="301" y="387"/>
                    <a:pt x="302" y="383"/>
                    <a:pt x="301" y="380"/>
                  </a:cubicBezTo>
                  <a:close/>
                  <a:moveTo>
                    <a:pt x="91" y="536"/>
                  </a:moveTo>
                  <a:cubicBezTo>
                    <a:pt x="88" y="533"/>
                    <a:pt x="86" y="530"/>
                    <a:pt x="83" y="527"/>
                  </a:cubicBezTo>
                  <a:cubicBezTo>
                    <a:pt x="81" y="532"/>
                    <a:pt x="81" y="538"/>
                    <a:pt x="85" y="542"/>
                  </a:cubicBezTo>
                  <a:cubicBezTo>
                    <a:pt x="86" y="543"/>
                    <a:pt x="89" y="545"/>
                    <a:pt x="91" y="545"/>
                  </a:cubicBezTo>
                  <a:cubicBezTo>
                    <a:pt x="97" y="544"/>
                    <a:pt x="93" y="539"/>
                    <a:pt x="91" y="536"/>
                  </a:cubicBezTo>
                  <a:close/>
                  <a:moveTo>
                    <a:pt x="193" y="373"/>
                  </a:moveTo>
                  <a:cubicBezTo>
                    <a:pt x="214" y="378"/>
                    <a:pt x="237" y="382"/>
                    <a:pt x="256" y="367"/>
                  </a:cubicBezTo>
                  <a:cubicBezTo>
                    <a:pt x="272" y="354"/>
                    <a:pt x="278" y="333"/>
                    <a:pt x="284" y="314"/>
                  </a:cubicBezTo>
                  <a:cubicBezTo>
                    <a:pt x="284" y="314"/>
                    <a:pt x="285" y="314"/>
                    <a:pt x="285" y="314"/>
                  </a:cubicBezTo>
                  <a:cubicBezTo>
                    <a:pt x="282" y="311"/>
                    <a:pt x="279" y="307"/>
                    <a:pt x="277" y="303"/>
                  </a:cubicBezTo>
                  <a:cubicBezTo>
                    <a:pt x="277" y="304"/>
                    <a:pt x="276" y="305"/>
                    <a:pt x="276" y="306"/>
                  </a:cubicBezTo>
                  <a:cubicBezTo>
                    <a:pt x="277" y="308"/>
                    <a:pt x="274" y="309"/>
                    <a:pt x="272" y="307"/>
                  </a:cubicBezTo>
                  <a:cubicBezTo>
                    <a:pt x="263" y="295"/>
                    <a:pt x="255" y="281"/>
                    <a:pt x="251" y="266"/>
                  </a:cubicBezTo>
                  <a:cubicBezTo>
                    <a:pt x="225" y="278"/>
                    <a:pt x="198" y="284"/>
                    <a:pt x="170" y="286"/>
                  </a:cubicBezTo>
                  <a:cubicBezTo>
                    <a:pt x="168" y="286"/>
                    <a:pt x="167" y="283"/>
                    <a:pt x="168" y="282"/>
                  </a:cubicBezTo>
                  <a:cubicBezTo>
                    <a:pt x="157" y="285"/>
                    <a:pt x="147" y="286"/>
                    <a:pt x="136" y="284"/>
                  </a:cubicBezTo>
                  <a:cubicBezTo>
                    <a:pt x="132" y="307"/>
                    <a:pt x="126" y="328"/>
                    <a:pt x="144" y="348"/>
                  </a:cubicBezTo>
                  <a:cubicBezTo>
                    <a:pt x="157" y="362"/>
                    <a:pt x="175" y="369"/>
                    <a:pt x="193" y="373"/>
                  </a:cubicBezTo>
                  <a:close/>
                  <a:moveTo>
                    <a:pt x="175" y="281"/>
                  </a:moveTo>
                  <a:cubicBezTo>
                    <a:pt x="201" y="278"/>
                    <a:pt x="226" y="272"/>
                    <a:pt x="250" y="263"/>
                  </a:cubicBezTo>
                  <a:cubicBezTo>
                    <a:pt x="250" y="263"/>
                    <a:pt x="250" y="263"/>
                    <a:pt x="251" y="263"/>
                  </a:cubicBezTo>
                  <a:cubicBezTo>
                    <a:pt x="251" y="262"/>
                    <a:pt x="252" y="261"/>
                    <a:pt x="253" y="262"/>
                  </a:cubicBezTo>
                  <a:cubicBezTo>
                    <a:pt x="259" y="275"/>
                    <a:pt x="264" y="288"/>
                    <a:pt x="272" y="300"/>
                  </a:cubicBezTo>
                  <a:cubicBezTo>
                    <a:pt x="273" y="299"/>
                    <a:pt x="274" y="297"/>
                    <a:pt x="275" y="296"/>
                  </a:cubicBezTo>
                  <a:cubicBezTo>
                    <a:pt x="276" y="295"/>
                    <a:pt x="278" y="295"/>
                    <a:pt x="278" y="296"/>
                  </a:cubicBezTo>
                  <a:cubicBezTo>
                    <a:pt x="282" y="304"/>
                    <a:pt x="287" y="313"/>
                    <a:pt x="297" y="315"/>
                  </a:cubicBezTo>
                  <a:cubicBezTo>
                    <a:pt x="296" y="306"/>
                    <a:pt x="296" y="296"/>
                    <a:pt x="293" y="287"/>
                  </a:cubicBezTo>
                  <a:cubicBezTo>
                    <a:pt x="291" y="280"/>
                    <a:pt x="285" y="272"/>
                    <a:pt x="284" y="264"/>
                  </a:cubicBezTo>
                  <a:cubicBezTo>
                    <a:pt x="283" y="259"/>
                    <a:pt x="286" y="255"/>
                    <a:pt x="291" y="255"/>
                  </a:cubicBezTo>
                  <a:cubicBezTo>
                    <a:pt x="286" y="251"/>
                    <a:pt x="281" y="245"/>
                    <a:pt x="274" y="248"/>
                  </a:cubicBezTo>
                  <a:cubicBezTo>
                    <a:pt x="273" y="249"/>
                    <a:pt x="272" y="247"/>
                    <a:pt x="272" y="246"/>
                  </a:cubicBezTo>
                  <a:cubicBezTo>
                    <a:pt x="272" y="241"/>
                    <a:pt x="270" y="237"/>
                    <a:pt x="268" y="233"/>
                  </a:cubicBezTo>
                  <a:cubicBezTo>
                    <a:pt x="268" y="236"/>
                    <a:pt x="266" y="239"/>
                    <a:pt x="261" y="240"/>
                  </a:cubicBezTo>
                  <a:cubicBezTo>
                    <a:pt x="255" y="241"/>
                    <a:pt x="246" y="235"/>
                    <a:pt x="240" y="234"/>
                  </a:cubicBezTo>
                  <a:cubicBezTo>
                    <a:pt x="231" y="231"/>
                    <a:pt x="222" y="229"/>
                    <a:pt x="212" y="229"/>
                  </a:cubicBezTo>
                  <a:cubicBezTo>
                    <a:pt x="173" y="227"/>
                    <a:pt x="145" y="247"/>
                    <a:pt x="127" y="279"/>
                  </a:cubicBezTo>
                  <a:cubicBezTo>
                    <a:pt x="144" y="282"/>
                    <a:pt x="159" y="281"/>
                    <a:pt x="174" y="275"/>
                  </a:cubicBezTo>
                  <a:cubicBezTo>
                    <a:pt x="176" y="275"/>
                    <a:pt x="178" y="277"/>
                    <a:pt x="177" y="279"/>
                  </a:cubicBezTo>
                  <a:cubicBezTo>
                    <a:pt x="176" y="280"/>
                    <a:pt x="176" y="280"/>
                    <a:pt x="175" y="281"/>
                  </a:cubicBezTo>
                  <a:close/>
                  <a:moveTo>
                    <a:pt x="14" y="93"/>
                  </a:moveTo>
                  <a:cubicBezTo>
                    <a:pt x="19" y="107"/>
                    <a:pt x="25" y="120"/>
                    <a:pt x="36" y="130"/>
                  </a:cubicBezTo>
                  <a:cubicBezTo>
                    <a:pt x="46" y="140"/>
                    <a:pt x="58" y="142"/>
                    <a:pt x="70" y="148"/>
                  </a:cubicBezTo>
                  <a:cubicBezTo>
                    <a:pt x="70" y="147"/>
                    <a:pt x="70" y="146"/>
                    <a:pt x="71" y="145"/>
                  </a:cubicBezTo>
                  <a:cubicBezTo>
                    <a:pt x="96" y="128"/>
                    <a:pt x="104" y="96"/>
                    <a:pt x="101" y="68"/>
                  </a:cubicBezTo>
                  <a:cubicBezTo>
                    <a:pt x="99" y="38"/>
                    <a:pt x="76" y="4"/>
                    <a:pt x="41" y="11"/>
                  </a:cubicBezTo>
                  <a:cubicBezTo>
                    <a:pt x="3" y="18"/>
                    <a:pt x="6" y="66"/>
                    <a:pt x="14" y="93"/>
                  </a:cubicBezTo>
                  <a:close/>
                  <a:moveTo>
                    <a:pt x="38" y="449"/>
                  </a:moveTo>
                  <a:cubicBezTo>
                    <a:pt x="34" y="454"/>
                    <a:pt x="29" y="461"/>
                    <a:pt x="34" y="468"/>
                  </a:cubicBezTo>
                  <a:cubicBezTo>
                    <a:pt x="38" y="474"/>
                    <a:pt x="40" y="464"/>
                    <a:pt x="40" y="461"/>
                  </a:cubicBezTo>
                  <a:cubicBezTo>
                    <a:pt x="40" y="457"/>
                    <a:pt x="39" y="453"/>
                    <a:pt x="38" y="449"/>
                  </a:cubicBezTo>
                  <a:close/>
                  <a:moveTo>
                    <a:pt x="71" y="149"/>
                  </a:moveTo>
                  <a:cubicBezTo>
                    <a:pt x="57" y="153"/>
                    <a:pt x="42" y="143"/>
                    <a:pt x="32" y="134"/>
                  </a:cubicBezTo>
                  <a:cubicBezTo>
                    <a:pt x="18" y="121"/>
                    <a:pt x="11" y="103"/>
                    <a:pt x="6" y="85"/>
                  </a:cubicBezTo>
                  <a:cubicBezTo>
                    <a:pt x="0" y="55"/>
                    <a:pt x="3" y="11"/>
                    <a:pt x="42" y="5"/>
                  </a:cubicBezTo>
                  <a:cubicBezTo>
                    <a:pt x="75" y="0"/>
                    <a:pt x="100" y="28"/>
                    <a:pt x="105" y="58"/>
                  </a:cubicBezTo>
                  <a:cubicBezTo>
                    <a:pt x="112" y="91"/>
                    <a:pt x="103" y="129"/>
                    <a:pt x="74" y="149"/>
                  </a:cubicBezTo>
                  <a:cubicBezTo>
                    <a:pt x="90" y="202"/>
                    <a:pt x="96" y="261"/>
                    <a:pt x="89" y="316"/>
                  </a:cubicBezTo>
                  <a:cubicBezTo>
                    <a:pt x="91" y="316"/>
                    <a:pt x="92" y="316"/>
                    <a:pt x="93" y="316"/>
                  </a:cubicBezTo>
                  <a:cubicBezTo>
                    <a:pt x="94" y="316"/>
                    <a:pt x="94" y="316"/>
                    <a:pt x="94" y="316"/>
                  </a:cubicBezTo>
                  <a:cubicBezTo>
                    <a:pt x="94" y="316"/>
                    <a:pt x="94" y="316"/>
                    <a:pt x="94" y="316"/>
                  </a:cubicBezTo>
                  <a:cubicBezTo>
                    <a:pt x="94" y="316"/>
                    <a:pt x="94" y="316"/>
                    <a:pt x="94" y="317"/>
                  </a:cubicBezTo>
                  <a:cubicBezTo>
                    <a:pt x="100" y="319"/>
                    <a:pt x="102" y="326"/>
                    <a:pt x="99" y="332"/>
                  </a:cubicBezTo>
                  <a:cubicBezTo>
                    <a:pt x="98" y="334"/>
                    <a:pt x="95" y="335"/>
                    <a:pt x="93" y="336"/>
                  </a:cubicBezTo>
                  <a:cubicBezTo>
                    <a:pt x="106" y="357"/>
                    <a:pt x="122" y="367"/>
                    <a:pt x="147" y="369"/>
                  </a:cubicBezTo>
                  <a:cubicBezTo>
                    <a:pt x="149" y="366"/>
                    <a:pt x="150" y="364"/>
                    <a:pt x="152" y="361"/>
                  </a:cubicBezTo>
                  <a:cubicBezTo>
                    <a:pt x="146" y="357"/>
                    <a:pt x="141" y="353"/>
                    <a:pt x="137" y="347"/>
                  </a:cubicBezTo>
                  <a:cubicBezTo>
                    <a:pt x="129" y="337"/>
                    <a:pt x="126" y="326"/>
                    <a:pt x="126" y="314"/>
                  </a:cubicBezTo>
                  <a:cubicBezTo>
                    <a:pt x="121" y="315"/>
                    <a:pt x="116" y="309"/>
                    <a:pt x="117" y="304"/>
                  </a:cubicBezTo>
                  <a:cubicBezTo>
                    <a:pt x="118" y="299"/>
                    <a:pt x="124" y="293"/>
                    <a:pt x="129" y="294"/>
                  </a:cubicBezTo>
                  <a:cubicBezTo>
                    <a:pt x="130" y="290"/>
                    <a:pt x="132" y="287"/>
                    <a:pt x="133" y="283"/>
                  </a:cubicBezTo>
                  <a:cubicBezTo>
                    <a:pt x="131" y="282"/>
                    <a:pt x="129" y="282"/>
                    <a:pt x="126" y="281"/>
                  </a:cubicBezTo>
                  <a:cubicBezTo>
                    <a:pt x="126" y="281"/>
                    <a:pt x="126" y="281"/>
                    <a:pt x="126" y="282"/>
                  </a:cubicBezTo>
                  <a:cubicBezTo>
                    <a:pt x="125" y="283"/>
                    <a:pt x="124" y="282"/>
                    <a:pt x="124" y="281"/>
                  </a:cubicBezTo>
                  <a:cubicBezTo>
                    <a:pt x="124" y="281"/>
                    <a:pt x="125" y="280"/>
                    <a:pt x="125" y="280"/>
                  </a:cubicBezTo>
                  <a:cubicBezTo>
                    <a:pt x="125" y="280"/>
                    <a:pt x="125" y="279"/>
                    <a:pt x="125" y="279"/>
                  </a:cubicBezTo>
                  <a:cubicBezTo>
                    <a:pt x="130" y="257"/>
                    <a:pt x="151" y="239"/>
                    <a:pt x="172" y="230"/>
                  </a:cubicBezTo>
                  <a:cubicBezTo>
                    <a:pt x="185" y="225"/>
                    <a:pt x="198" y="223"/>
                    <a:pt x="212" y="223"/>
                  </a:cubicBezTo>
                  <a:cubicBezTo>
                    <a:pt x="218" y="224"/>
                    <a:pt x="225" y="225"/>
                    <a:pt x="231" y="226"/>
                  </a:cubicBezTo>
                  <a:cubicBezTo>
                    <a:pt x="235" y="227"/>
                    <a:pt x="264" y="236"/>
                    <a:pt x="264" y="230"/>
                  </a:cubicBezTo>
                  <a:cubicBezTo>
                    <a:pt x="263" y="228"/>
                    <a:pt x="265" y="227"/>
                    <a:pt x="266" y="228"/>
                  </a:cubicBezTo>
                  <a:cubicBezTo>
                    <a:pt x="267" y="227"/>
                    <a:pt x="268" y="227"/>
                    <a:pt x="268" y="228"/>
                  </a:cubicBezTo>
                  <a:cubicBezTo>
                    <a:pt x="272" y="232"/>
                    <a:pt x="275" y="238"/>
                    <a:pt x="276" y="243"/>
                  </a:cubicBezTo>
                  <a:cubicBezTo>
                    <a:pt x="283" y="242"/>
                    <a:pt x="290" y="246"/>
                    <a:pt x="294" y="252"/>
                  </a:cubicBezTo>
                  <a:cubicBezTo>
                    <a:pt x="295" y="253"/>
                    <a:pt x="295" y="255"/>
                    <a:pt x="294" y="255"/>
                  </a:cubicBezTo>
                  <a:cubicBezTo>
                    <a:pt x="294" y="255"/>
                    <a:pt x="294" y="256"/>
                    <a:pt x="295" y="256"/>
                  </a:cubicBezTo>
                  <a:cubicBezTo>
                    <a:pt x="296" y="256"/>
                    <a:pt x="295" y="258"/>
                    <a:pt x="294" y="257"/>
                  </a:cubicBezTo>
                  <a:cubicBezTo>
                    <a:pt x="284" y="255"/>
                    <a:pt x="295" y="276"/>
                    <a:pt x="295" y="278"/>
                  </a:cubicBezTo>
                  <a:cubicBezTo>
                    <a:pt x="297" y="282"/>
                    <a:pt x="299" y="287"/>
                    <a:pt x="300" y="291"/>
                  </a:cubicBezTo>
                  <a:cubicBezTo>
                    <a:pt x="302" y="300"/>
                    <a:pt x="303" y="310"/>
                    <a:pt x="301" y="319"/>
                  </a:cubicBezTo>
                  <a:cubicBezTo>
                    <a:pt x="301" y="321"/>
                    <a:pt x="298" y="322"/>
                    <a:pt x="297" y="320"/>
                  </a:cubicBezTo>
                  <a:cubicBezTo>
                    <a:pt x="294" y="319"/>
                    <a:pt x="291" y="318"/>
                    <a:pt x="289" y="317"/>
                  </a:cubicBezTo>
                  <a:cubicBezTo>
                    <a:pt x="287" y="322"/>
                    <a:pt x="285" y="327"/>
                    <a:pt x="283" y="333"/>
                  </a:cubicBezTo>
                  <a:cubicBezTo>
                    <a:pt x="290" y="332"/>
                    <a:pt x="296" y="340"/>
                    <a:pt x="293" y="346"/>
                  </a:cubicBezTo>
                  <a:cubicBezTo>
                    <a:pt x="292" y="349"/>
                    <a:pt x="289" y="351"/>
                    <a:pt x="286" y="352"/>
                  </a:cubicBezTo>
                  <a:cubicBezTo>
                    <a:pt x="283" y="352"/>
                    <a:pt x="278" y="352"/>
                    <a:pt x="276" y="350"/>
                  </a:cubicBezTo>
                  <a:cubicBezTo>
                    <a:pt x="271" y="359"/>
                    <a:pt x="264" y="367"/>
                    <a:pt x="255" y="374"/>
                  </a:cubicBezTo>
                  <a:cubicBezTo>
                    <a:pt x="248" y="379"/>
                    <a:pt x="241" y="381"/>
                    <a:pt x="233" y="382"/>
                  </a:cubicBezTo>
                  <a:cubicBezTo>
                    <a:pt x="234" y="387"/>
                    <a:pt x="234" y="392"/>
                    <a:pt x="235" y="398"/>
                  </a:cubicBezTo>
                  <a:cubicBezTo>
                    <a:pt x="253" y="401"/>
                    <a:pt x="268" y="396"/>
                    <a:pt x="284" y="385"/>
                  </a:cubicBezTo>
                  <a:cubicBezTo>
                    <a:pt x="283" y="381"/>
                    <a:pt x="286" y="375"/>
                    <a:pt x="291" y="373"/>
                  </a:cubicBezTo>
                  <a:cubicBezTo>
                    <a:pt x="297" y="371"/>
                    <a:pt x="304" y="374"/>
                    <a:pt x="306" y="380"/>
                  </a:cubicBezTo>
                  <a:cubicBezTo>
                    <a:pt x="307" y="387"/>
                    <a:pt x="304" y="393"/>
                    <a:pt x="297" y="394"/>
                  </a:cubicBezTo>
                  <a:cubicBezTo>
                    <a:pt x="294" y="395"/>
                    <a:pt x="287" y="393"/>
                    <a:pt x="286" y="389"/>
                  </a:cubicBezTo>
                  <a:cubicBezTo>
                    <a:pt x="273" y="402"/>
                    <a:pt x="252" y="406"/>
                    <a:pt x="235" y="401"/>
                  </a:cubicBezTo>
                  <a:cubicBezTo>
                    <a:pt x="236" y="434"/>
                    <a:pt x="227" y="474"/>
                    <a:pt x="199" y="491"/>
                  </a:cubicBezTo>
                  <a:cubicBezTo>
                    <a:pt x="199" y="493"/>
                    <a:pt x="198" y="495"/>
                    <a:pt x="196" y="494"/>
                  </a:cubicBezTo>
                  <a:cubicBezTo>
                    <a:pt x="191" y="493"/>
                    <a:pt x="187" y="491"/>
                    <a:pt x="182" y="490"/>
                  </a:cubicBezTo>
                  <a:cubicBezTo>
                    <a:pt x="178" y="498"/>
                    <a:pt x="173" y="506"/>
                    <a:pt x="169" y="514"/>
                  </a:cubicBezTo>
                  <a:cubicBezTo>
                    <a:pt x="167" y="517"/>
                    <a:pt x="166" y="522"/>
                    <a:pt x="162" y="522"/>
                  </a:cubicBezTo>
                  <a:cubicBezTo>
                    <a:pt x="158" y="523"/>
                    <a:pt x="154" y="518"/>
                    <a:pt x="152" y="515"/>
                  </a:cubicBezTo>
                  <a:cubicBezTo>
                    <a:pt x="150" y="514"/>
                    <a:pt x="148" y="512"/>
                    <a:pt x="147" y="511"/>
                  </a:cubicBezTo>
                  <a:cubicBezTo>
                    <a:pt x="144" y="517"/>
                    <a:pt x="138" y="520"/>
                    <a:pt x="131" y="522"/>
                  </a:cubicBezTo>
                  <a:cubicBezTo>
                    <a:pt x="119" y="526"/>
                    <a:pt x="103" y="528"/>
                    <a:pt x="90" y="527"/>
                  </a:cubicBezTo>
                  <a:cubicBezTo>
                    <a:pt x="92" y="530"/>
                    <a:pt x="94" y="532"/>
                    <a:pt x="96" y="535"/>
                  </a:cubicBezTo>
                  <a:cubicBezTo>
                    <a:pt x="98" y="537"/>
                    <a:pt x="100" y="540"/>
                    <a:pt x="100" y="543"/>
                  </a:cubicBezTo>
                  <a:cubicBezTo>
                    <a:pt x="99" y="548"/>
                    <a:pt x="92" y="551"/>
                    <a:pt x="87" y="549"/>
                  </a:cubicBezTo>
                  <a:cubicBezTo>
                    <a:pt x="77" y="546"/>
                    <a:pt x="75" y="532"/>
                    <a:pt x="81" y="524"/>
                  </a:cubicBezTo>
                  <a:cubicBezTo>
                    <a:pt x="81" y="524"/>
                    <a:pt x="81" y="523"/>
                    <a:pt x="82" y="523"/>
                  </a:cubicBezTo>
                  <a:cubicBezTo>
                    <a:pt x="82" y="522"/>
                    <a:pt x="83" y="522"/>
                    <a:pt x="84" y="521"/>
                  </a:cubicBezTo>
                  <a:cubicBezTo>
                    <a:pt x="84" y="521"/>
                    <a:pt x="85" y="521"/>
                    <a:pt x="85" y="522"/>
                  </a:cubicBezTo>
                  <a:cubicBezTo>
                    <a:pt x="105" y="520"/>
                    <a:pt x="129" y="524"/>
                    <a:pt x="143" y="509"/>
                  </a:cubicBezTo>
                  <a:cubicBezTo>
                    <a:pt x="139" y="505"/>
                    <a:pt x="134" y="502"/>
                    <a:pt x="130" y="499"/>
                  </a:cubicBezTo>
                  <a:cubicBezTo>
                    <a:pt x="128" y="498"/>
                    <a:pt x="128" y="496"/>
                    <a:pt x="129" y="495"/>
                  </a:cubicBezTo>
                  <a:cubicBezTo>
                    <a:pt x="136" y="488"/>
                    <a:pt x="142" y="480"/>
                    <a:pt x="149" y="473"/>
                  </a:cubicBezTo>
                  <a:cubicBezTo>
                    <a:pt x="140" y="467"/>
                    <a:pt x="132" y="461"/>
                    <a:pt x="124" y="454"/>
                  </a:cubicBezTo>
                  <a:cubicBezTo>
                    <a:pt x="115" y="447"/>
                    <a:pt x="107" y="439"/>
                    <a:pt x="100" y="430"/>
                  </a:cubicBezTo>
                  <a:cubicBezTo>
                    <a:pt x="96" y="433"/>
                    <a:pt x="92" y="435"/>
                    <a:pt x="87" y="438"/>
                  </a:cubicBezTo>
                  <a:cubicBezTo>
                    <a:pt x="81" y="441"/>
                    <a:pt x="81" y="444"/>
                    <a:pt x="85" y="450"/>
                  </a:cubicBezTo>
                  <a:cubicBezTo>
                    <a:pt x="86" y="451"/>
                    <a:pt x="87" y="452"/>
                    <a:pt x="87" y="453"/>
                  </a:cubicBezTo>
                  <a:cubicBezTo>
                    <a:pt x="88" y="452"/>
                    <a:pt x="90" y="452"/>
                    <a:pt x="90" y="454"/>
                  </a:cubicBezTo>
                  <a:cubicBezTo>
                    <a:pt x="90" y="454"/>
                    <a:pt x="90" y="455"/>
                    <a:pt x="90" y="455"/>
                  </a:cubicBezTo>
                  <a:cubicBezTo>
                    <a:pt x="95" y="462"/>
                    <a:pt x="100" y="469"/>
                    <a:pt x="106" y="476"/>
                  </a:cubicBezTo>
                  <a:cubicBezTo>
                    <a:pt x="111" y="468"/>
                    <a:pt x="115" y="461"/>
                    <a:pt x="121" y="454"/>
                  </a:cubicBezTo>
                  <a:cubicBezTo>
                    <a:pt x="122" y="454"/>
                    <a:pt x="123" y="454"/>
                    <a:pt x="124" y="454"/>
                  </a:cubicBezTo>
                  <a:cubicBezTo>
                    <a:pt x="124" y="455"/>
                    <a:pt x="125" y="456"/>
                    <a:pt x="124" y="457"/>
                  </a:cubicBezTo>
                  <a:cubicBezTo>
                    <a:pt x="120" y="466"/>
                    <a:pt x="114" y="474"/>
                    <a:pt x="108" y="482"/>
                  </a:cubicBezTo>
                  <a:cubicBezTo>
                    <a:pt x="107" y="483"/>
                    <a:pt x="105" y="484"/>
                    <a:pt x="104" y="482"/>
                  </a:cubicBezTo>
                  <a:cubicBezTo>
                    <a:pt x="98" y="475"/>
                    <a:pt x="93" y="469"/>
                    <a:pt x="88" y="462"/>
                  </a:cubicBezTo>
                  <a:cubicBezTo>
                    <a:pt x="87" y="461"/>
                    <a:pt x="86" y="460"/>
                    <a:pt x="85" y="459"/>
                  </a:cubicBezTo>
                  <a:cubicBezTo>
                    <a:pt x="81" y="462"/>
                    <a:pt x="73" y="462"/>
                    <a:pt x="69" y="462"/>
                  </a:cubicBezTo>
                  <a:cubicBezTo>
                    <a:pt x="60" y="462"/>
                    <a:pt x="51" y="459"/>
                    <a:pt x="44" y="453"/>
                  </a:cubicBezTo>
                  <a:cubicBezTo>
                    <a:pt x="45" y="463"/>
                    <a:pt x="44" y="479"/>
                    <a:pt x="34" y="474"/>
                  </a:cubicBezTo>
                  <a:cubicBezTo>
                    <a:pt x="29" y="472"/>
                    <a:pt x="27" y="466"/>
                    <a:pt x="28" y="461"/>
                  </a:cubicBezTo>
                  <a:cubicBezTo>
                    <a:pt x="28" y="454"/>
                    <a:pt x="33" y="448"/>
                    <a:pt x="38" y="444"/>
                  </a:cubicBezTo>
                  <a:cubicBezTo>
                    <a:pt x="40" y="443"/>
                    <a:pt x="41" y="445"/>
                    <a:pt x="41" y="446"/>
                  </a:cubicBezTo>
                  <a:cubicBezTo>
                    <a:pt x="41" y="446"/>
                    <a:pt x="41" y="446"/>
                    <a:pt x="42" y="446"/>
                  </a:cubicBezTo>
                  <a:cubicBezTo>
                    <a:pt x="48" y="451"/>
                    <a:pt x="55" y="455"/>
                    <a:pt x="63" y="457"/>
                  </a:cubicBezTo>
                  <a:cubicBezTo>
                    <a:pt x="66" y="457"/>
                    <a:pt x="77" y="459"/>
                    <a:pt x="83" y="457"/>
                  </a:cubicBezTo>
                  <a:cubicBezTo>
                    <a:pt x="79" y="452"/>
                    <a:pt x="75" y="447"/>
                    <a:pt x="74" y="442"/>
                  </a:cubicBezTo>
                  <a:cubicBezTo>
                    <a:pt x="73" y="441"/>
                    <a:pt x="74" y="440"/>
                    <a:pt x="74" y="440"/>
                  </a:cubicBezTo>
                  <a:cubicBezTo>
                    <a:pt x="81" y="434"/>
                    <a:pt x="90" y="431"/>
                    <a:pt x="98" y="428"/>
                  </a:cubicBezTo>
                  <a:cubicBezTo>
                    <a:pt x="96" y="425"/>
                    <a:pt x="93" y="422"/>
                    <a:pt x="91" y="419"/>
                  </a:cubicBezTo>
                  <a:cubicBezTo>
                    <a:pt x="90" y="417"/>
                    <a:pt x="91" y="415"/>
                    <a:pt x="93" y="415"/>
                  </a:cubicBezTo>
                  <a:cubicBezTo>
                    <a:pt x="116" y="407"/>
                    <a:pt x="133" y="392"/>
                    <a:pt x="146" y="372"/>
                  </a:cubicBezTo>
                  <a:cubicBezTo>
                    <a:pt x="121" y="375"/>
                    <a:pt x="96" y="359"/>
                    <a:pt x="89" y="336"/>
                  </a:cubicBezTo>
                  <a:cubicBezTo>
                    <a:pt x="89" y="336"/>
                    <a:pt x="89" y="335"/>
                    <a:pt x="89" y="335"/>
                  </a:cubicBezTo>
                  <a:cubicBezTo>
                    <a:pt x="89" y="335"/>
                    <a:pt x="89" y="335"/>
                    <a:pt x="88" y="335"/>
                  </a:cubicBezTo>
                  <a:cubicBezTo>
                    <a:pt x="88" y="336"/>
                    <a:pt x="88" y="336"/>
                    <a:pt x="87" y="336"/>
                  </a:cubicBezTo>
                  <a:cubicBezTo>
                    <a:pt x="80" y="336"/>
                    <a:pt x="77" y="327"/>
                    <a:pt x="79" y="322"/>
                  </a:cubicBezTo>
                  <a:cubicBezTo>
                    <a:pt x="81" y="319"/>
                    <a:pt x="83" y="317"/>
                    <a:pt x="86" y="316"/>
                  </a:cubicBezTo>
                  <a:cubicBezTo>
                    <a:pt x="87" y="289"/>
                    <a:pt x="88" y="262"/>
                    <a:pt x="85" y="235"/>
                  </a:cubicBezTo>
                  <a:cubicBezTo>
                    <a:pt x="83" y="206"/>
                    <a:pt x="77" y="178"/>
                    <a:pt x="71" y="149"/>
                  </a:cubicBezTo>
                  <a:cubicBezTo>
                    <a:pt x="71" y="149"/>
                    <a:pt x="71" y="149"/>
                    <a:pt x="71" y="14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 name="Freeform 185"/>
            <p:cNvSpPr/>
            <p:nvPr/>
          </p:nvSpPr>
          <p:spPr bwMode="auto">
            <a:xfrm>
              <a:off x="4016" y="884"/>
              <a:ext cx="253" cy="129"/>
            </a:xfrm>
            <a:custGeom>
              <a:avLst/>
              <a:gdLst>
                <a:gd name="T0" fmla="*/ 101 w 106"/>
                <a:gd name="T1" fmla="*/ 26 h 54"/>
                <a:gd name="T2" fmla="*/ 48 w 106"/>
                <a:gd name="T3" fmla="*/ 41 h 54"/>
                <a:gd name="T4" fmla="*/ 5 w 106"/>
                <a:gd name="T5" fmla="*/ 2 h 54"/>
                <a:gd name="T6" fmla="*/ 2 w 106"/>
                <a:gd name="T7" fmla="*/ 2 h 54"/>
                <a:gd name="T8" fmla="*/ 47 w 106"/>
                <a:gd name="T9" fmla="*/ 45 h 54"/>
                <a:gd name="T10" fmla="*/ 106 w 106"/>
                <a:gd name="T11" fmla="*/ 27 h 54"/>
                <a:gd name="T12" fmla="*/ 101 w 106"/>
                <a:gd name="T13" fmla="*/ 26 h 54"/>
              </a:gdLst>
              <a:ahLst/>
              <a:cxnLst>
                <a:cxn ang="0">
                  <a:pos x="T0" y="T1"/>
                </a:cxn>
                <a:cxn ang="0">
                  <a:pos x="T2" y="T3"/>
                </a:cxn>
                <a:cxn ang="0">
                  <a:pos x="T4" y="T5"/>
                </a:cxn>
                <a:cxn ang="0">
                  <a:pos x="T6" y="T7"/>
                </a:cxn>
                <a:cxn ang="0">
                  <a:pos x="T8" y="T9"/>
                </a:cxn>
                <a:cxn ang="0">
                  <a:pos x="T10" y="T11"/>
                </a:cxn>
                <a:cxn ang="0">
                  <a:pos x="T12" y="T13"/>
                </a:cxn>
              </a:cxnLst>
              <a:rect l="0" t="0" r="r" b="b"/>
              <a:pathLst>
                <a:path w="106" h="54">
                  <a:moveTo>
                    <a:pt x="101" y="26"/>
                  </a:moveTo>
                  <a:cubicBezTo>
                    <a:pt x="98" y="47"/>
                    <a:pt x="63" y="43"/>
                    <a:pt x="48" y="41"/>
                  </a:cubicBezTo>
                  <a:cubicBezTo>
                    <a:pt x="27" y="38"/>
                    <a:pt x="6" y="26"/>
                    <a:pt x="5" y="2"/>
                  </a:cubicBezTo>
                  <a:cubicBezTo>
                    <a:pt x="5" y="0"/>
                    <a:pt x="2" y="0"/>
                    <a:pt x="2" y="2"/>
                  </a:cubicBezTo>
                  <a:cubicBezTo>
                    <a:pt x="0" y="28"/>
                    <a:pt x="24" y="42"/>
                    <a:pt x="47" y="45"/>
                  </a:cubicBezTo>
                  <a:cubicBezTo>
                    <a:pt x="64" y="48"/>
                    <a:pt x="106" y="54"/>
                    <a:pt x="106" y="27"/>
                  </a:cubicBezTo>
                  <a:cubicBezTo>
                    <a:pt x="106" y="24"/>
                    <a:pt x="102" y="24"/>
                    <a:pt x="101" y="2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 name="Freeform 186"/>
            <p:cNvSpPr/>
            <p:nvPr/>
          </p:nvSpPr>
          <p:spPr bwMode="auto">
            <a:xfrm>
              <a:off x="4133" y="891"/>
              <a:ext cx="29" cy="38"/>
            </a:xfrm>
            <a:custGeom>
              <a:avLst/>
              <a:gdLst>
                <a:gd name="T0" fmla="*/ 11 w 12"/>
                <a:gd name="T1" fmla="*/ 5 h 16"/>
                <a:gd name="T2" fmla="*/ 7 w 12"/>
                <a:gd name="T3" fmla="*/ 1 h 16"/>
                <a:gd name="T4" fmla="*/ 4 w 12"/>
                <a:gd name="T5" fmla="*/ 1 h 16"/>
                <a:gd name="T6" fmla="*/ 1 w 12"/>
                <a:gd name="T7" fmla="*/ 2 h 16"/>
                <a:gd name="T8" fmla="*/ 2 w 12"/>
                <a:gd name="T9" fmla="*/ 3 h 16"/>
                <a:gd name="T10" fmla="*/ 3 w 12"/>
                <a:gd name="T11" fmla="*/ 4 h 16"/>
                <a:gd name="T12" fmla="*/ 5 w 12"/>
                <a:gd name="T13" fmla="*/ 4 h 16"/>
                <a:gd name="T14" fmla="*/ 7 w 12"/>
                <a:gd name="T15" fmla="*/ 6 h 16"/>
                <a:gd name="T16" fmla="*/ 5 w 12"/>
                <a:gd name="T17" fmla="*/ 11 h 16"/>
                <a:gd name="T18" fmla="*/ 7 w 12"/>
                <a:gd name="T19" fmla="*/ 15 h 16"/>
                <a:gd name="T20" fmla="*/ 11 w 12"/>
                <a:gd name="T21"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6">
                  <a:moveTo>
                    <a:pt x="11" y="5"/>
                  </a:moveTo>
                  <a:cubicBezTo>
                    <a:pt x="10" y="3"/>
                    <a:pt x="9" y="2"/>
                    <a:pt x="7" y="1"/>
                  </a:cubicBezTo>
                  <a:cubicBezTo>
                    <a:pt x="6" y="1"/>
                    <a:pt x="5" y="1"/>
                    <a:pt x="4" y="1"/>
                  </a:cubicBezTo>
                  <a:cubicBezTo>
                    <a:pt x="3" y="0"/>
                    <a:pt x="2" y="1"/>
                    <a:pt x="1" y="2"/>
                  </a:cubicBezTo>
                  <a:cubicBezTo>
                    <a:pt x="0" y="2"/>
                    <a:pt x="1" y="4"/>
                    <a:pt x="2" y="3"/>
                  </a:cubicBezTo>
                  <a:cubicBezTo>
                    <a:pt x="2" y="3"/>
                    <a:pt x="3" y="4"/>
                    <a:pt x="3" y="4"/>
                  </a:cubicBezTo>
                  <a:cubicBezTo>
                    <a:pt x="4" y="4"/>
                    <a:pt x="4" y="4"/>
                    <a:pt x="5" y="4"/>
                  </a:cubicBezTo>
                  <a:cubicBezTo>
                    <a:pt x="6" y="5"/>
                    <a:pt x="7" y="5"/>
                    <a:pt x="7" y="6"/>
                  </a:cubicBezTo>
                  <a:cubicBezTo>
                    <a:pt x="8" y="8"/>
                    <a:pt x="6" y="10"/>
                    <a:pt x="5" y="11"/>
                  </a:cubicBezTo>
                  <a:cubicBezTo>
                    <a:pt x="2" y="13"/>
                    <a:pt x="4" y="16"/>
                    <a:pt x="7" y="15"/>
                  </a:cubicBezTo>
                  <a:cubicBezTo>
                    <a:pt x="11" y="14"/>
                    <a:pt x="12" y="9"/>
                    <a:pt x="11" y="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 name="Freeform 187"/>
            <p:cNvSpPr/>
            <p:nvPr/>
          </p:nvSpPr>
          <p:spPr bwMode="auto">
            <a:xfrm>
              <a:off x="4067" y="839"/>
              <a:ext cx="30" cy="31"/>
            </a:xfrm>
            <a:custGeom>
              <a:avLst/>
              <a:gdLst>
                <a:gd name="T0" fmla="*/ 12 w 13"/>
                <a:gd name="T1" fmla="*/ 3 h 13"/>
                <a:gd name="T2" fmla="*/ 5 w 13"/>
                <a:gd name="T3" fmla="*/ 0 h 13"/>
                <a:gd name="T4" fmla="*/ 0 w 13"/>
                <a:gd name="T5" fmla="*/ 5 h 13"/>
                <a:gd name="T6" fmla="*/ 4 w 13"/>
                <a:gd name="T7" fmla="*/ 11 h 13"/>
                <a:gd name="T8" fmla="*/ 5 w 13"/>
                <a:gd name="T9" fmla="*/ 11 h 13"/>
                <a:gd name="T10" fmla="*/ 6 w 13"/>
                <a:gd name="T11" fmla="*/ 12 h 13"/>
                <a:gd name="T12" fmla="*/ 9 w 13"/>
                <a:gd name="T13" fmla="*/ 12 h 13"/>
                <a:gd name="T14" fmla="*/ 12 w 13"/>
                <a:gd name="T15" fmla="*/ 7 h 13"/>
                <a:gd name="T16" fmla="*/ 12 w 13"/>
                <a:gd name="T17"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3">
                  <a:moveTo>
                    <a:pt x="12" y="3"/>
                  </a:moveTo>
                  <a:cubicBezTo>
                    <a:pt x="10" y="1"/>
                    <a:pt x="8" y="0"/>
                    <a:pt x="5" y="0"/>
                  </a:cubicBezTo>
                  <a:cubicBezTo>
                    <a:pt x="2" y="1"/>
                    <a:pt x="1" y="3"/>
                    <a:pt x="0" y="5"/>
                  </a:cubicBezTo>
                  <a:cubicBezTo>
                    <a:pt x="0" y="8"/>
                    <a:pt x="1" y="12"/>
                    <a:pt x="4" y="11"/>
                  </a:cubicBezTo>
                  <a:cubicBezTo>
                    <a:pt x="5" y="11"/>
                    <a:pt x="5" y="11"/>
                    <a:pt x="5" y="11"/>
                  </a:cubicBezTo>
                  <a:cubicBezTo>
                    <a:pt x="5" y="12"/>
                    <a:pt x="6" y="12"/>
                    <a:pt x="6" y="12"/>
                  </a:cubicBezTo>
                  <a:cubicBezTo>
                    <a:pt x="7" y="13"/>
                    <a:pt x="9" y="13"/>
                    <a:pt x="9" y="12"/>
                  </a:cubicBezTo>
                  <a:cubicBezTo>
                    <a:pt x="10" y="10"/>
                    <a:pt x="11" y="9"/>
                    <a:pt x="12" y="7"/>
                  </a:cubicBezTo>
                  <a:cubicBezTo>
                    <a:pt x="13" y="6"/>
                    <a:pt x="13" y="5"/>
                    <a:pt x="12" y="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5" name="Freeform 188"/>
            <p:cNvSpPr/>
            <p:nvPr/>
          </p:nvSpPr>
          <p:spPr bwMode="auto">
            <a:xfrm>
              <a:off x="4236" y="856"/>
              <a:ext cx="35" cy="38"/>
            </a:xfrm>
            <a:custGeom>
              <a:avLst/>
              <a:gdLst>
                <a:gd name="T0" fmla="*/ 9 w 15"/>
                <a:gd name="T1" fmla="*/ 1 h 16"/>
                <a:gd name="T2" fmla="*/ 4 w 15"/>
                <a:gd name="T3" fmla="*/ 4 h 16"/>
                <a:gd name="T4" fmla="*/ 2 w 15"/>
                <a:gd name="T5" fmla="*/ 5 h 16"/>
                <a:gd name="T6" fmla="*/ 6 w 15"/>
                <a:gd name="T7" fmla="*/ 14 h 16"/>
                <a:gd name="T8" fmla="*/ 15 w 15"/>
                <a:gd name="T9" fmla="*/ 9 h 16"/>
                <a:gd name="T10" fmla="*/ 9 w 15"/>
                <a:gd name="T11" fmla="*/ 1 h 16"/>
              </a:gdLst>
              <a:ahLst/>
              <a:cxnLst>
                <a:cxn ang="0">
                  <a:pos x="T0" y="T1"/>
                </a:cxn>
                <a:cxn ang="0">
                  <a:pos x="T2" y="T3"/>
                </a:cxn>
                <a:cxn ang="0">
                  <a:pos x="T4" y="T5"/>
                </a:cxn>
                <a:cxn ang="0">
                  <a:pos x="T6" y="T7"/>
                </a:cxn>
                <a:cxn ang="0">
                  <a:pos x="T8" y="T9"/>
                </a:cxn>
                <a:cxn ang="0">
                  <a:pos x="T10" y="T11"/>
                </a:cxn>
              </a:cxnLst>
              <a:rect l="0" t="0" r="r" b="b"/>
              <a:pathLst>
                <a:path w="15" h="16">
                  <a:moveTo>
                    <a:pt x="9" y="1"/>
                  </a:moveTo>
                  <a:cubicBezTo>
                    <a:pt x="7" y="0"/>
                    <a:pt x="5" y="2"/>
                    <a:pt x="4" y="4"/>
                  </a:cubicBezTo>
                  <a:cubicBezTo>
                    <a:pt x="4" y="4"/>
                    <a:pt x="3" y="4"/>
                    <a:pt x="2" y="5"/>
                  </a:cubicBezTo>
                  <a:cubicBezTo>
                    <a:pt x="0" y="8"/>
                    <a:pt x="2" y="13"/>
                    <a:pt x="6" y="14"/>
                  </a:cubicBezTo>
                  <a:cubicBezTo>
                    <a:pt x="10" y="16"/>
                    <a:pt x="14" y="13"/>
                    <a:pt x="15" y="9"/>
                  </a:cubicBezTo>
                  <a:cubicBezTo>
                    <a:pt x="15" y="5"/>
                    <a:pt x="13" y="1"/>
                    <a:pt x="9"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pic>
        <p:nvPicPr>
          <p:cNvPr id="26" name="Picture 2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p:spPr>
      </p:pic>
    </p:spTree>
    <p:extLst>
      <p:ext uri="{BB962C8B-B14F-4D97-AF65-F5344CB8AC3E}">
        <p14:creationId xmlns:p14="http://schemas.microsoft.com/office/powerpoint/2010/main" val="358775324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8167E989-995B-418D-911F-33D3554289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242" y="-1083537"/>
            <a:ext cx="9148887" cy="6858000"/>
          </a:xfrm>
          <a:prstGeom prst="rect">
            <a:avLst/>
          </a:prstGeom>
        </p:spPr>
      </p:pic>
      <p:sp>
        <p:nvSpPr>
          <p:cNvPr id="12" name="PA_矩形 94">
            <a:extLst>
              <a:ext uri="{FF2B5EF4-FFF2-40B4-BE49-F238E27FC236}">
                <a16:creationId xmlns:a16="http://schemas.microsoft.com/office/drawing/2014/main" xmlns="" id="{C3714A55-AEFC-41CA-95E6-51DA46264322}"/>
              </a:ext>
            </a:extLst>
          </p:cNvPr>
          <p:cNvSpPr/>
          <p:nvPr>
            <p:custDataLst>
              <p:tags r:id="rId1"/>
            </p:custDataLst>
          </p:nvPr>
        </p:nvSpPr>
        <p:spPr>
          <a:xfrm>
            <a:off x="2293661" y="2345463"/>
            <a:ext cx="6904435" cy="923330"/>
          </a:xfrm>
          <a:prstGeom prst="rect">
            <a:avLst/>
          </a:prstGeom>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altLang="zh-CN" sz="5400" b="0" i="0" u="none" strike="noStrike" kern="1200" cap="none" spc="0" normalizeH="0" baseline="0" noProof="0">
                <a:ln>
                  <a:noFill/>
                </a:ln>
                <a:solidFill>
                  <a:srgbClr val="2E75B6"/>
                </a:solidFill>
                <a:effectLst/>
                <a:uLnTx/>
                <a:uFillTx/>
                <a:latin typeface="Times New Roman" panose="02020603050405020304" pitchFamily="18" charset="0"/>
                <a:cs typeface="Times New Roman" panose="02020603050405020304" pitchFamily="18" charset="0"/>
                <a:sym typeface="+mn-lt"/>
              </a:rPr>
              <a:t>1. Lời</a:t>
            </a:r>
            <a:r>
              <a:rPr kumimoji="0" lang="en-US" altLang="zh-CN" sz="5400" b="0" i="0" u="none" strike="noStrike" kern="1200" cap="none" spc="0" normalizeH="0" noProof="0">
                <a:ln>
                  <a:noFill/>
                </a:ln>
                <a:solidFill>
                  <a:srgbClr val="2E75B6"/>
                </a:solidFill>
                <a:effectLst/>
                <a:uLnTx/>
                <a:uFillTx/>
                <a:latin typeface="Times New Roman" panose="02020603050405020304" pitchFamily="18" charset="0"/>
                <a:cs typeface="Times New Roman" panose="02020603050405020304" pitchFamily="18" charset="0"/>
                <a:sym typeface="+mn-lt"/>
              </a:rPr>
              <a:t> hát của bà:</a:t>
            </a:r>
            <a:r>
              <a:rPr kumimoji="0" lang="en-US" altLang="zh-CN" sz="5400" b="0" i="0" u="none" strike="noStrike" kern="1200" cap="none" spc="0" normalizeH="0" baseline="0" noProof="0">
                <a:ln>
                  <a:noFill/>
                </a:ln>
                <a:solidFill>
                  <a:srgbClr val="2E75B6"/>
                </a:solidFill>
                <a:effectLst/>
                <a:uLnTx/>
                <a:uFillTx/>
                <a:latin typeface="Times New Roman" panose="02020603050405020304" pitchFamily="18" charset="0"/>
                <a:cs typeface="Times New Roman" panose="02020603050405020304" pitchFamily="18" charset="0"/>
                <a:sym typeface="+mn-lt"/>
              </a:rPr>
              <a:t> </a:t>
            </a:r>
            <a:endParaRPr kumimoji="0" lang="zh-CN" altLang="en-US" sz="5400" b="0" i="0" u="none" strike="noStrike" kern="1200" cap="none" spc="0" normalizeH="0" baseline="0" noProof="0" dirty="0">
              <a:ln>
                <a:noFill/>
              </a:ln>
              <a:solidFill>
                <a:srgbClr val="2E75B6"/>
              </a:solidFill>
              <a:effectLst/>
              <a:uLnTx/>
              <a:uFillTx/>
              <a:latin typeface="Times New Roman" panose="02020603050405020304" pitchFamily="18" charset="0"/>
              <a:cs typeface="Times New Roman" panose="02020603050405020304" pitchFamily="18" charset="0"/>
              <a:sym typeface="+mn-lt"/>
            </a:endParaRPr>
          </a:p>
        </p:txBody>
      </p:sp>
      <p:pic>
        <p:nvPicPr>
          <p:cNvPr id="13" name="图片 12" descr="图片包含 玩偶, 玩具, 室内, 天空&#10;&#10;已生成极高可信度的说明">
            <a:extLst>
              <a:ext uri="{FF2B5EF4-FFF2-40B4-BE49-F238E27FC236}">
                <a16:creationId xmlns:a16="http://schemas.microsoft.com/office/drawing/2014/main" xmlns="" id="{50B367B6-A700-4BF0-AEE1-998AC79D8A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49815">
            <a:off x="2381133" y="-715774"/>
            <a:ext cx="3542059" cy="3542059"/>
          </a:xfrm>
          <a:prstGeom prst="rect">
            <a:avLst/>
          </a:prstGeom>
        </p:spPr>
      </p:pic>
    </p:spTree>
    <p:extLst>
      <p:ext uri="{BB962C8B-B14F-4D97-AF65-F5344CB8AC3E}">
        <p14:creationId xmlns:p14="http://schemas.microsoft.com/office/powerpoint/2010/main" val="15736938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65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A_图片 4" descr="图片包含 事情&#10;&#10;已生成高可信度的说明">
            <a:extLst>
              <a:ext uri="{FF2B5EF4-FFF2-40B4-BE49-F238E27FC236}">
                <a16:creationId xmlns:a16="http://schemas.microsoft.com/office/drawing/2014/main" xmlns="" id="{783D17A6-D071-4304-B096-632EE6B2B0FD}"/>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516108" y="39260"/>
            <a:ext cx="7961586" cy="6858000"/>
          </a:xfrm>
          <a:prstGeom prst="rect">
            <a:avLst/>
          </a:prstGeom>
        </p:spPr>
      </p:pic>
      <p:sp>
        <p:nvSpPr>
          <p:cNvPr id="10" name="PA_矩形 6">
            <a:extLst>
              <a:ext uri="{FF2B5EF4-FFF2-40B4-BE49-F238E27FC236}">
                <a16:creationId xmlns:a16="http://schemas.microsoft.com/office/drawing/2014/main" xmlns="" id="{F5C40038-FA55-40D8-A91A-E06F53287A99}"/>
              </a:ext>
            </a:extLst>
          </p:cNvPr>
          <p:cNvSpPr/>
          <p:nvPr>
            <p:custDataLst>
              <p:tags r:id="rId2"/>
            </p:custDataLst>
          </p:nvPr>
        </p:nvSpPr>
        <p:spPr>
          <a:xfrm rot="437913">
            <a:off x="2926684" y="2200756"/>
            <a:ext cx="3463143" cy="2246769"/>
          </a:xfrm>
          <a:prstGeom prst="rect">
            <a:avLst/>
          </a:prstGeom>
        </p:spPr>
        <p:txBody>
          <a:bodyPr wrap="square">
            <a:spAutoFit/>
          </a:bodyPr>
          <a:lstStyle/>
          <a:p>
            <a:pPr lvl="0"/>
            <a:r>
              <a:rPr lang="en-US" sz="2800" b="1" i="1">
                <a:solidFill>
                  <a:srgbClr val="00264D"/>
                </a:solidFill>
                <a:latin typeface="Times New Roman" panose="02020603050405020304" pitchFamily="18" charset="0"/>
                <a:cs typeface="Times New Roman" panose="02020603050405020304" pitchFamily="18" charset="0"/>
              </a:rPr>
              <a:t>Trẩu trẩu trầu trầu</a:t>
            </a:r>
            <a:br>
              <a:rPr lang="en-US" sz="2800" b="1" i="1">
                <a:solidFill>
                  <a:srgbClr val="00264D"/>
                </a:solidFill>
                <a:latin typeface="Times New Roman" panose="02020603050405020304" pitchFamily="18" charset="0"/>
                <a:cs typeface="Times New Roman" panose="02020603050405020304" pitchFamily="18" charset="0"/>
              </a:rPr>
            </a:br>
            <a:r>
              <a:rPr lang="en-US" sz="2800" b="1" i="1">
                <a:solidFill>
                  <a:srgbClr val="FF0000"/>
                </a:solidFill>
                <a:latin typeface="Times New Roman" panose="02020603050405020304" pitchFamily="18" charset="0"/>
                <a:cs typeface="Times New Roman" panose="02020603050405020304" pitchFamily="18" charset="0"/>
              </a:rPr>
              <a:t>Mày</a:t>
            </a:r>
            <a:r>
              <a:rPr lang="en-US" sz="2800" b="1" i="1">
                <a:solidFill>
                  <a:srgbClr val="00264D"/>
                </a:solidFill>
                <a:latin typeface="Times New Roman" panose="02020603050405020304" pitchFamily="18" charset="0"/>
                <a:cs typeface="Times New Roman" panose="02020603050405020304" pitchFamily="18" charset="0"/>
              </a:rPr>
              <a:t> làm chúa </a:t>
            </a:r>
            <a:r>
              <a:rPr lang="en-US" sz="2800" b="1" i="1">
                <a:solidFill>
                  <a:srgbClr val="FF0000"/>
                </a:solidFill>
                <a:latin typeface="Times New Roman" panose="02020603050405020304" pitchFamily="18" charset="0"/>
                <a:cs typeface="Times New Roman" panose="02020603050405020304" pitchFamily="18" charset="0"/>
              </a:rPr>
              <a:t>tao</a:t>
            </a:r>
            <a:r>
              <a:rPr lang="en-US" sz="2800" b="1" i="1">
                <a:solidFill>
                  <a:srgbClr val="00264D"/>
                </a:solidFill>
                <a:latin typeface="Times New Roman" panose="02020603050405020304" pitchFamily="18" charset="0"/>
                <a:cs typeface="Times New Roman" panose="02020603050405020304" pitchFamily="18" charset="0"/>
              </a:rPr>
              <a:t/>
            </a:r>
            <a:br>
              <a:rPr lang="en-US" sz="2800" b="1" i="1">
                <a:solidFill>
                  <a:srgbClr val="00264D"/>
                </a:solidFill>
                <a:latin typeface="Times New Roman" panose="02020603050405020304" pitchFamily="18" charset="0"/>
                <a:cs typeface="Times New Roman" panose="02020603050405020304" pitchFamily="18" charset="0"/>
              </a:rPr>
            </a:br>
            <a:r>
              <a:rPr lang="en-US" sz="2800" b="1" i="1">
                <a:solidFill>
                  <a:srgbClr val="FF0000"/>
                </a:solidFill>
                <a:latin typeface="Times New Roman" panose="02020603050405020304" pitchFamily="18" charset="0"/>
                <a:cs typeface="Times New Roman" panose="02020603050405020304" pitchFamily="18" charset="0"/>
              </a:rPr>
              <a:t>Tao</a:t>
            </a:r>
            <a:r>
              <a:rPr lang="en-US" sz="2800" b="1" i="1">
                <a:solidFill>
                  <a:srgbClr val="00264D"/>
                </a:solidFill>
                <a:latin typeface="Times New Roman" panose="02020603050405020304" pitchFamily="18" charset="0"/>
                <a:cs typeface="Times New Roman" panose="02020603050405020304" pitchFamily="18" charset="0"/>
              </a:rPr>
              <a:t> làm chúa </a:t>
            </a:r>
            <a:r>
              <a:rPr lang="en-US" sz="2800" b="1" i="1">
                <a:solidFill>
                  <a:srgbClr val="FF0000"/>
                </a:solidFill>
                <a:latin typeface="Times New Roman" panose="02020603050405020304" pitchFamily="18" charset="0"/>
                <a:cs typeface="Times New Roman" panose="02020603050405020304" pitchFamily="18" charset="0"/>
              </a:rPr>
              <a:t>mày</a:t>
            </a:r>
            <a:br>
              <a:rPr lang="en-US" sz="2800" b="1" i="1">
                <a:solidFill>
                  <a:srgbClr val="FF0000"/>
                </a:solidFill>
                <a:latin typeface="Times New Roman" panose="02020603050405020304" pitchFamily="18" charset="0"/>
                <a:cs typeface="Times New Roman" panose="02020603050405020304" pitchFamily="18" charset="0"/>
              </a:rPr>
            </a:br>
            <a:r>
              <a:rPr lang="en-US" sz="2800" b="1" i="1">
                <a:solidFill>
                  <a:srgbClr val="FF0000"/>
                </a:solidFill>
                <a:latin typeface="Times New Roman" panose="02020603050405020304" pitchFamily="18" charset="0"/>
                <a:cs typeface="Times New Roman" panose="02020603050405020304" pitchFamily="18" charset="0"/>
              </a:rPr>
              <a:t>Tao</a:t>
            </a:r>
            <a:r>
              <a:rPr lang="en-US" sz="2800" b="1" i="1">
                <a:solidFill>
                  <a:srgbClr val="00264D"/>
                </a:solidFill>
                <a:latin typeface="Times New Roman" panose="02020603050405020304" pitchFamily="18" charset="0"/>
                <a:cs typeface="Times New Roman" panose="02020603050405020304" pitchFamily="18" charset="0"/>
              </a:rPr>
              <a:t> không hái ngày</a:t>
            </a:r>
            <a:br>
              <a:rPr lang="en-US" sz="2800" b="1" i="1">
                <a:solidFill>
                  <a:srgbClr val="00264D"/>
                </a:solidFill>
                <a:latin typeface="Times New Roman" panose="02020603050405020304" pitchFamily="18" charset="0"/>
                <a:cs typeface="Times New Roman" panose="02020603050405020304" pitchFamily="18" charset="0"/>
              </a:rPr>
            </a:br>
            <a:r>
              <a:rPr lang="en-US" sz="2800" b="1" i="1">
                <a:solidFill>
                  <a:srgbClr val="00264D"/>
                </a:solidFill>
                <a:latin typeface="Times New Roman" panose="02020603050405020304" pitchFamily="18" charset="0"/>
                <a:cs typeface="Times New Roman" panose="02020603050405020304" pitchFamily="18" charset="0"/>
              </a:rPr>
              <a:t>Thì </a:t>
            </a:r>
            <a:r>
              <a:rPr lang="en-US" sz="2800" b="1" i="1">
                <a:solidFill>
                  <a:srgbClr val="FF0000"/>
                </a:solidFill>
                <a:latin typeface="Times New Roman" panose="02020603050405020304" pitchFamily="18" charset="0"/>
                <a:cs typeface="Times New Roman" panose="02020603050405020304" pitchFamily="18" charset="0"/>
              </a:rPr>
              <a:t>tao</a:t>
            </a:r>
            <a:r>
              <a:rPr lang="en-US" sz="2800" b="1" i="1">
                <a:solidFill>
                  <a:srgbClr val="00264D"/>
                </a:solidFill>
                <a:latin typeface="Times New Roman" panose="02020603050405020304" pitchFamily="18" charset="0"/>
                <a:cs typeface="Times New Roman" panose="02020603050405020304" pitchFamily="18" charset="0"/>
              </a:rPr>
              <a:t> hái đêm</a:t>
            </a:r>
            <a:endParaRPr lang="en-US" sz="2800" b="1">
              <a:solidFill>
                <a:prstClr val="black"/>
              </a:solidFill>
              <a:latin typeface="Times New Roman" panose="02020603050405020304" pitchFamily="18" charset="0"/>
              <a:cs typeface="Times New Roman" panose="02020603050405020304" pitchFamily="18" charset="0"/>
            </a:endParaRPr>
          </a:p>
        </p:txBody>
      </p:sp>
      <p:pic>
        <p:nvPicPr>
          <p:cNvPr id="5" name="图片 4" descr="图片包含 事情, 餐桌&#10;&#10;已生成极高可信度的说明">
            <a:extLst>
              <a:ext uri="{FF2B5EF4-FFF2-40B4-BE49-F238E27FC236}">
                <a16:creationId xmlns:a16="http://schemas.microsoft.com/office/drawing/2014/main" xmlns="" id="{9B05B0F3-3973-434A-9264-2C1E2E1AD20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99590" y="3920276"/>
            <a:ext cx="2919990" cy="2929134"/>
          </a:xfrm>
          <a:prstGeom prst="rect">
            <a:avLst/>
          </a:prstGeom>
        </p:spPr>
      </p:pic>
      <p:pic>
        <p:nvPicPr>
          <p:cNvPr id="11" name="PA_图片 10">
            <a:extLst>
              <a:ext uri="{FF2B5EF4-FFF2-40B4-BE49-F238E27FC236}">
                <a16:creationId xmlns:a16="http://schemas.microsoft.com/office/drawing/2014/main" xmlns="" id="{2E7C944A-1296-4331-BAE2-F99D8A7BE337}"/>
              </a:ext>
            </a:extLst>
          </p:cNvPr>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9705023" y="2751605"/>
            <a:ext cx="2337342" cy="2337342"/>
          </a:xfrm>
          <a:prstGeom prst="rect">
            <a:avLst/>
          </a:prstGeom>
        </p:spPr>
      </p:pic>
      <p:sp>
        <p:nvSpPr>
          <p:cNvPr id="3" name="Rounded Rectangle 2"/>
          <p:cNvSpPr/>
          <p:nvPr/>
        </p:nvSpPr>
        <p:spPr>
          <a:xfrm>
            <a:off x="5873348" y="204478"/>
            <a:ext cx="3918365" cy="132713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a:solidFill>
                  <a:prstClr val="black"/>
                </a:solidFill>
                <a:latin typeface="Times New Roman" panose="02020603050405020304" pitchFamily="18" charset="0"/>
                <a:ea typeface="Times New Roman" panose="02020603050405020304" pitchFamily="18" charset="0"/>
              </a:rPr>
              <a:t>Xưng hô: tao – mày, gọi "Trầu trẩu trầu trầu"</a:t>
            </a:r>
            <a:endParaRPr lang="en-US">
              <a:solidFill>
                <a:prstClr val="black"/>
              </a:solidFill>
            </a:endParaRPr>
          </a:p>
        </p:txBody>
      </p:sp>
      <p:sp>
        <p:nvSpPr>
          <p:cNvPr id="4" name="Curved Down Arrow 3"/>
          <p:cNvSpPr/>
          <p:nvPr/>
        </p:nvSpPr>
        <p:spPr>
          <a:xfrm rot="4122253">
            <a:off x="2416374" y="1649289"/>
            <a:ext cx="988627" cy="681179"/>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ounded Rectangle 11"/>
          <p:cNvSpPr/>
          <p:nvPr/>
        </p:nvSpPr>
        <p:spPr>
          <a:xfrm>
            <a:off x="6841220" y="2857038"/>
            <a:ext cx="3918365" cy="132713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1200"/>
              </a:spcAft>
            </a:pPr>
            <a:r>
              <a:rPr lang="en-US" sz="2800">
                <a:solidFill>
                  <a:prstClr val="black"/>
                </a:solidFill>
                <a:latin typeface="Times New Roman" panose="02020603050405020304" pitchFamily="18" charset="0"/>
                <a:ea typeface="Times New Roman" panose="02020603050405020304" pitchFamily="18" charset="0"/>
              </a:rPr>
              <a:t>Nhân hóa → Gợi ra sự thân mật. </a:t>
            </a:r>
          </a:p>
        </p:txBody>
      </p:sp>
      <p:sp>
        <p:nvSpPr>
          <p:cNvPr id="13" name="Curved Down Arrow 12"/>
          <p:cNvSpPr/>
          <p:nvPr/>
        </p:nvSpPr>
        <p:spPr>
          <a:xfrm rot="21137050">
            <a:off x="5916950" y="2438280"/>
            <a:ext cx="1216152" cy="731520"/>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Left Brace 6"/>
          <p:cNvSpPr/>
          <p:nvPr/>
        </p:nvSpPr>
        <p:spPr>
          <a:xfrm rot="376019">
            <a:off x="2753278" y="2431238"/>
            <a:ext cx="269774" cy="804571"/>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4" name="Rounded Rectangle 13"/>
          <p:cNvSpPr/>
          <p:nvPr/>
        </p:nvSpPr>
        <p:spPr>
          <a:xfrm>
            <a:off x="58851" y="49498"/>
            <a:ext cx="3552134" cy="1168515"/>
          </a:xfrm>
          <a:prstGeom prst="roundRect">
            <a:avLst>
              <a:gd name="adj" fmla="val 50000"/>
            </a:avLst>
          </a:prstGeom>
          <a:solidFill>
            <a:srgbClr val="EBA21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err="1">
                <a:solidFill>
                  <a:prstClr val="black"/>
                </a:solidFill>
                <a:latin typeface="Times New Roman" panose="02020603050405020304" pitchFamily="18" charset="0"/>
                <a:ea typeface="Times New Roman" panose="02020603050405020304" pitchFamily="18" charset="0"/>
              </a:rPr>
              <a:t>Mối</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quan</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hệ</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với</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err="1">
                <a:solidFill>
                  <a:prstClr val="black"/>
                </a:solidFill>
                <a:latin typeface="Times New Roman" panose="02020603050405020304" pitchFamily="18" charset="0"/>
                <a:ea typeface="Times New Roman" panose="02020603050405020304" pitchFamily="18" charset="0"/>
              </a:rPr>
              <a:t>thiên</a:t>
            </a:r>
            <a:r>
              <a:rPr lang="en-US" sz="2800" b="1">
                <a:solidFill>
                  <a:prstClr val="black"/>
                </a:solidFill>
                <a:latin typeface="Times New Roman" panose="02020603050405020304" pitchFamily="18" charset="0"/>
                <a:ea typeface="Times New Roman" panose="02020603050405020304" pitchFamily="18" charset="0"/>
              </a:rPr>
              <a:t> nhiên đề mục</a:t>
            </a:r>
            <a:endParaRPr lang="en-US" sz="2800" b="1" dirty="0">
              <a:solidFill>
                <a:prstClr val="black"/>
              </a:solidFill>
              <a:latin typeface="Times New Roman" panose="02020603050405020304" pitchFamily="18" charset="0"/>
              <a:ea typeface="Times New Roman" panose="02020603050405020304" pitchFamily="18" charset="0"/>
            </a:endParaRPr>
          </a:p>
        </p:txBody>
      </p:sp>
      <p:sp>
        <p:nvSpPr>
          <p:cNvPr id="16" name="Right Arrow 15"/>
          <p:cNvSpPr/>
          <p:nvPr/>
        </p:nvSpPr>
        <p:spPr>
          <a:xfrm rot="19347284" flipV="1">
            <a:off x="2157394" y="3565842"/>
            <a:ext cx="1974271" cy="145870"/>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cxnSp>
        <p:nvCxnSpPr>
          <p:cNvPr id="19" name="Straight Connector 18"/>
          <p:cNvCxnSpPr/>
          <p:nvPr/>
        </p:nvCxnSpPr>
        <p:spPr>
          <a:xfrm>
            <a:off x="3806927" y="2952072"/>
            <a:ext cx="1178582" cy="158733"/>
          </a:xfrm>
          <a:prstGeom prst="line">
            <a:avLst/>
          </a:prstGeom>
        </p:spPr>
        <p:style>
          <a:lnRef idx="3">
            <a:schemeClr val="dk1"/>
          </a:lnRef>
          <a:fillRef idx="0">
            <a:schemeClr val="dk1"/>
          </a:fillRef>
          <a:effectRef idx="2">
            <a:schemeClr val="dk1"/>
          </a:effectRef>
          <a:fontRef idx="minor">
            <a:schemeClr val="tx1"/>
          </a:fontRef>
        </p:style>
      </p:cxnSp>
      <p:cxnSp>
        <p:nvCxnSpPr>
          <p:cNvPr id="20" name="Straight Connector 19"/>
          <p:cNvCxnSpPr/>
          <p:nvPr/>
        </p:nvCxnSpPr>
        <p:spPr>
          <a:xfrm>
            <a:off x="3610985" y="3370027"/>
            <a:ext cx="1316295" cy="196467"/>
          </a:xfrm>
          <a:prstGeom prst="line">
            <a:avLst/>
          </a:prstGeom>
        </p:spPr>
        <p:style>
          <a:lnRef idx="3">
            <a:schemeClr val="dk1"/>
          </a:lnRef>
          <a:fillRef idx="0">
            <a:schemeClr val="dk1"/>
          </a:fillRef>
          <a:effectRef idx="2">
            <a:schemeClr val="dk1"/>
          </a:effectRef>
          <a:fontRef idx="minor">
            <a:schemeClr val="tx1"/>
          </a:fontRef>
        </p:style>
      </p:cxnSp>
      <p:sp>
        <p:nvSpPr>
          <p:cNvPr id="30" name="Rounded Rectangle 29"/>
          <p:cNvSpPr/>
          <p:nvPr/>
        </p:nvSpPr>
        <p:spPr>
          <a:xfrm>
            <a:off x="-105337" y="3973465"/>
            <a:ext cx="2580628" cy="132713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1200"/>
              </a:spcAft>
            </a:pPr>
            <a:r>
              <a:rPr lang="en-US" sz="2800">
                <a:solidFill>
                  <a:prstClr val="black"/>
                </a:solidFill>
                <a:latin typeface="Times New Roman" panose="02020603050405020304" pitchFamily="18" charset="0"/>
                <a:ea typeface="Times New Roman" panose="02020603050405020304" pitchFamily="18" charset="0"/>
              </a:rPr>
              <a:t>điệp  từ "làm chúa"</a:t>
            </a:r>
          </a:p>
        </p:txBody>
      </p:sp>
      <p:sp>
        <p:nvSpPr>
          <p:cNvPr id="31" name="Rounded Rectangular Callout 30"/>
          <p:cNvSpPr/>
          <p:nvPr/>
        </p:nvSpPr>
        <p:spPr>
          <a:xfrm>
            <a:off x="3904458" y="4374980"/>
            <a:ext cx="6544491" cy="2403121"/>
          </a:xfrm>
          <a:prstGeom prst="wedgeRoundRectCallout">
            <a:avLst>
              <a:gd name="adj1" fmla="val -43787"/>
              <a:gd name="adj2" fmla="val -73938"/>
              <a:gd name="adj3" fmla="val 16667"/>
            </a:avLst>
          </a:prstGeom>
          <a:solidFill>
            <a:srgbClr val="79C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1200"/>
              </a:spcAft>
            </a:pPr>
            <a:r>
              <a:rPr lang="en-US" sz="3200">
                <a:solidFill>
                  <a:prstClr val="black"/>
                </a:solidFill>
                <a:latin typeface="Times New Roman" panose="02020603050405020304" pitchFamily="18" charset="0"/>
                <a:ea typeface="Times New Roman" panose="02020603050405020304" pitchFamily="18" charset="0"/>
              </a:rPr>
              <a:t>→ Trạng thái cân bằng, không tự coi mình là chúa tể làm chủ thiên nhiên mà coi thiên nhiên như người bạn.</a:t>
            </a:r>
          </a:p>
        </p:txBody>
      </p:sp>
      <p:sp>
        <p:nvSpPr>
          <p:cNvPr id="32" name="Right Arrow 31"/>
          <p:cNvSpPr/>
          <p:nvPr/>
        </p:nvSpPr>
        <p:spPr>
          <a:xfrm rot="6653946" flipV="1">
            <a:off x="5012786" y="2216794"/>
            <a:ext cx="1974271" cy="145870"/>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47640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arn(inVertical)">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par>
                                <p:cTn id="42" presetID="16" presetClass="entr" presetSubtype="21"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barn(inVertical)">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barn(inVertical)">
                                      <p:cBhvr>
                                        <p:cTn id="5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animBg="1"/>
      <p:bldP spid="4" grpId="0" animBg="1"/>
      <p:bldP spid="12" grpId="0" animBg="1"/>
      <p:bldP spid="13" grpId="0" animBg="1"/>
      <p:bldP spid="7" grpId="0" animBg="1"/>
      <p:bldP spid="14" grpId="0" animBg="1"/>
      <p:bldP spid="16" grpId="0" animBg="1"/>
      <p:bldP spid="30" grpId="0" animBg="1"/>
      <p:bldP spid="31" grpId="0" animBg="1"/>
      <p:bldP spid="3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A_图片 4" descr="图片包含 事情&#10;&#10;已生成高可信度的说明">
            <a:extLst>
              <a:ext uri="{FF2B5EF4-FFF2-40B4-BE49-F238E27FC236}">
                <a16:creationId xmlns:a16="http://schemas.microsoft.com/office/drawing/2014/main" xmlns="" id="{783D17A6-D071-4304-B096-632EE6B2B0FD}"/>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579546" y="-28939"/>
            <a:ext cx="7961586" cy="6858000"/>
          </a:xfrm>
          <a:prstGeom prst="rect">
            <a:avLst/>
          </a:prstGeom>
        </p:spPr>
      </p:pic>
      <p:sp>
        <p:nvSpPr>
          <p:cNvPr id="10" name="PA_矩形 6">
            <a:extLst>
              <a:ext uri="{FF2B5EF4-FFF2-40B4-BE49-F238E27FC236}">
                <a16:creationId xmlns:a16="http://schemas.microsoft.com/office/drawing/2014/main" xmlns="" id="{F5C40038-FA55-40D8-A91A-E06F53287A99}"/>
              </a:ext>
            </a:extLst>
          </p:cNvPr>
          <p:cNvSpPr/>
          <p:nvPr>
            <p:custDataLst>
              <p:tags r:id="rId2"/>
            </p:custDataLst>
          </p:nvPr>
        </p:nvSpPr>
        <p:spPr>
          <a:xfrm rot="437913">
            <a:off x="2792289" y="2195369"/>
            <a:ext cx="3463143" cy="2246769"/>
          </a:xfrm>
          <a:prstGeom prst="rect">
            <a:avLst/>
          </a:prstGeom>
        </p:spPr>
        <p:txBody>
          <a:bodyPr wrap="square">
            <a:spAutoFit/>
          </a:bodyPr>
          <a:lstStyle/>
          <a:p>
            <a:pPr lvl="0"/>
            <a:r>
              <a:rPr lang="en-US" sz="2800" b="1" i="1">
                <a:solidFill>
                  <a:srgbClr val="00264D"/>
                </a:solidFill>
                <a:latin typeface="Times New Roman" panose="02020603050405020304" pitchFamily="18" charset="0"/>
                <a:cs typeface="Times New Roman" panose="02020603050405020304" pitchFamily="18" charset="0"/>
              </a:rPr>
              <a:t>Trẩu trẩu trầu trầu</a:t>
            </a:r>
            <a:br>
              <a:rPr lang="en-US" sz="2800" b="1" i="1">
                <a:solidFill>
                  <a:srgbClr val="00264D"/>
                </a:solidFill>
                <a:latin typeface="Times New Roman" panose="02020603050405020304" pitchFamily="18" charset="0"/>
                <a:cs typeface="Times New Roman" panose="02020603050405020304" pitchFamily="18" charset="0"/>
              </a:rPr>
            </a:br>
            <a:r>
              <a:rPr lang="en-US" sz="2800" b="1" i="1">
                <a:solidFill>
                  <a:srgbClr val="FF0000"/>
                </a:solidFill>
                <a:latin typeface="Times New Roman" panose="02020603050405020304" pitchFamily="18" charset="0"/>
                <a:cs typeface="Times New Roman" panose="02020603050405020304" pitchFamily="18" charset="0"/>
              </a:rPr>
              <a:t>Mày</a:t>
            </a:r>
            <a:r>
              <a:rPr lang="en-US" sz="2800" b="1" i="1">
                <a:solidFill>
                  <a:srgbClr val="00264D"/>
                </a:solidFill>
                <a:latin typeface="Times New Roman" panose="02020603050405020304" pitchFamily="18" charset="0"/>
                <a:cs typeface="Times New Roman" panose="02020603050405020304" pitchFamily="18" charset="0"/>
              </a:rPr>
              <a:t> làm chúa </a:t>
            </a:r>
            <a:r>
              <a:rPr lang="en-US" sz="2800" b="1" i="1">
                <a:solidFill>
                  <a:srgbClr val="FF0000"/>
                </a:solidFill>
                <a:latin typeface="Times New Roman" panose="02020603050405020304" pitchFamily="18" charset="0"/>
                <a:cs typeface="Times New Roman" panose="02020603050405020304" pitchFamily="18" charset="0"/>
              </a:rPr>
              <a:t>tao</a:t>
            </a:r>
            <a:r>
              <a:rPr lang="en-US" sz="2800" b="1" i="1">
                <a:solidFill>
                  <a:srgbClr val="00264D"/>
                </a:solidFill>
                <a:latin typeface="Times New Roman" panose="02020603050405020304" pitchFamily="18" charset="0"/>
                <a:cs typeface="Times New Roman" panose="02020603050405020304" pitchFamily="18" charset="0"/>
              </a:rPr>
              <a:t/>
            </a:r>
            <a:br>
              <a:rPr lang="en-US" sz="2800" b="1" i="1">
                <a:solidFill>
                  <a:srgbClr val="00264D"/>
                </a:solidFill>
                <a:latin typeface="Times New Roman" panose="02020603050405020304" pitchFamily="18" charset="0"/>
                <a:cs typeface="Times New Roman" panose="02020603050405020304" pitchFamily="18" charset="0"/>
              </a:rPr>
            </a:br>
            <a:r>
              <a:rPr lang="en-US" sz="2800" b="1" i="1">
                <a:solidFill>
                  <a:srgbClr val="FF0000"/>
                </a:solidFill>
                <a:latin typeface="Times New Roman" panose="02020603050405020304" pitchFamily="18" charset="0"/>
                <a:cs typeface="Times New Roman" panose="02020603050405020304" pitchFamily="18" charset="0"/>
              </a:rPr>
              <a:t>Tao</a:t>
            </a:r>
            <a:r>
              <a:rPr lang="en-US" sz="2800" b="1" i="1">
                <a:solidFill>
                  <a:srgbClr val="00264D"/>
                </a:solidFill>
                <a:latin typeface="Times New Roman" panose="02020603050405020304" pitchFamily="18" charset="0"/>
                <a:cs typeface="Times New Roman" panose="02020603050405020304" pitchFamily="18" charset="0"/>
              </a:rPr>
              <a:t> làm chúa </a:t>
            </a:r>
            <a:r>
              <a:rPr lang="en-US" sz="2800" b="1" i="1">
                <a:solidFill>
                  <a:srgbClr val="FF0000"/>
                </a:solidFill>
                <a:latin typeface="Times New Roman" panose="02020603050405020304" pitchFamily="18" charset="0"/>
                <a:cs typeface="Times New Roman" panose="02020603050405020304" pitchFamily="18" charset="0"/>
              </a:rPr>
              <a:t>mày</a:t>
            </a:r>
            <a:br>
              <a:rPr lang="en-US" sz="2800" b="1" i="1">
                <a:solidFill>
                  <a:srgbClr val="FF0000"/>
                </a:solidFill>
                <a:latin typeface="Times New Roman" panose="02020603050405020304" pitchFamily="18" charset="0"/>
                <a:cs typeface="Times New Roman" panose="02020603050405020304" pitchFamily="18" charset="0"/>
              </a:rPr>
            </a:br>
            <a:r>
              <a:rPr lang="en-US" sz="2800" b="1" i="1">
                <a:solidFill>
                  <a:srgbClr val="FF0000"/>
                </a:solidFill>
                <a:latin typeface="Times New Roman" panose="02020603050405020304" pitchFamily="18" charset="0"/>
                <a:cs typeface="Times New Roman" panose="02020603050405020304" pitchFamily="18" charset="0"/>
              </a:rPr>
              <a:t>Tao</a:t>
            </a:r>
            <a:r>
              <a:rPr lang="en-US" sz="2800" b="1" i="1">
                <a:solidFill>
                  <a:srgbClr val="00264D"/>
                </a:solidFill>
                <a:latin typeface="Times New Roman" panose="02020603050405020304" pitchFamily="18" charset="0"/>
                <a:cs typeface="Times New Roman" panose="02020603050405020304" pitchFamily="18" charset="0"/>
              </a:rPr>
              <a:t> không hái </a:t>
            </a:r>
            <a:r>
              <a:rPr lang="en-US" sz="2800" b="1" i="1">
                <a:solidFill>
                  <a:srgbClr val="00B050"/>
                </a:solidFill>
                <a:latin typeface="Times New Roman" panose="02020603050405020304" pitchFamily="18" charset="0"/>
                <a:cs typeface="Times New Roman" panose="02020603050405020304" pitchFamily="18" charset="0"/>
              </a:rPr>
              <a:t>ngày</a:t>
            </a:r>
            <a:r>
              <a:rPr lang="en-US" sz="2800" b="1" i="1">
                <a:solidFill>
                  <a:srgbClr val="00264D"/>
                </a:solidFill>
                <a:latin typeface="Times New Roman" panose="02020603050405020304" pitchFamily="18" charset="0"/>
                <a:cs typeface="Times New Roman" panose="02020603050405020304" pitchFamily="18" charset="0"/>
              </a:rPr>
              <a:t/>
            </a:r>
            <a:br>
              <a:rPr lang="en-US" sz="2800" b="1" i="1">
                <a:solidFill>
                  <a:srgbClr val="00264D"/>
                </a:solidFill>
                <a:latin typeface="Times New Roman" panose="02020603050405020304" pitchFamily="18" charset="0"/>
                <a:cs typeface="Times New Roman" panose="02020603050405020304" pitchFamily="18" charset="0"/>
              </a:rPr>
            </a:br>
            <a:r>
              <a:rPr lang="en-US" sz="2800" b="1" i="1">
                <a:solidFill>
                  <a:srgbClr val="00264D"/>
                </a:solidFill>
                <a:latin typeface="Times New Roman" panose="02020603050405020304" pitchFamily="18" charset="0"/>
                <a:cs typeface="Times New Roman" panose="02020603050405020304" pitchFamily="18" charset="0"/>
              </a:rPr>
              <a:t>Thì </a:t>
            </a:r>
            <a:r>
              <a:rPr lang="en-US" sz="2800" b="1" i="1">
                <a:solidFill>
                  <a:srgbClr val="FF0000"/>
                </a:solidFill>
                <a:latin typeface="Times New Roman" panose="02020603050405020304" pitchFamily="18" charset="0"/>
                <a:cs typeface="Times New Roman" panose="02020603050405020304" pitchFamily="18" charset="0"/>
              </a:rPr>
              <a:t>tao</a:t>
            </a:r>
            <a:r>
              <a:rPr lang="en-US" sz="2800" b="1" i="1">
                <a:solidFill>
                  <a:srgbClr val="00264D"/>
                </a:solidFill>
                <a:latin typeface="Times New Roman" panose="02020603050405020304" pitchFamily="18" charset="0"/>
                <a:cs typeface="Times New Roman" panose="02020603050405020304" pitchFamily="18" charset="0"/>
              </a:rPr>
              <a:t> hái </a:t>
            </a:r>
            <a:r>
              <a:rPr lang="en-US" sz="2800" b="1" i="1">
                <a:solidFill>
                  <a:srgbClr val="00B050"/>
                </a:solidFill>
                <a:latin typeface="Times New Roman" panose="02020603050405020304" pitchFamily="18" charset="0"/>
                <a:cs typeface="Times New Roman" panose="02020603050405020304" pitchFamily="18" charset="0"/>
              </a:rPr>
              <a:t>đêm</a:t>
            </a:r>
            <a:endParaRPr lang="en-US" sz="2800" b="1">
              <a:solidFill>
                <a:srgbClr val="00B050"/>
              </a:solidFill>
              <a:latin typeface="Times New Roman" panose="02020603050405020304" pitchFamily="18" charset="0"/>
              <a:cs typeface="Times New Roman" panose="02020603050405020304" pitchFamily="18" charset="0"/>
            </a:endParaRPr>
          </a:p>
        </p:txBody>
      </p:sp>
      <p:pic>
        <p:nvPicPr>
          <p:cNvPr id="5" name="图片 4" descr="图片包含 事情, 餐桌&#10;&#10;已生成极高可信度的说明">
            <a:extLst>
              <a:ext uri="{FF2B5EF4-FFF2-40B4-BE49-F238E27FC236}">
                <a16:creationId xmlns:a16="http://schemas.microsoft.com/office/drawing/2014/main" xmlns="" id="{9B05B0F3-3973-434A-9264-2C1E2E1AD20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99590" y="3920276"/>
            <a:ext cx="2919990" cy="2929134"/>
          </a:xfrm>
          <a:prstGeom prst="rect">
            <a:avLst/>
          </a:prstGeom>
        </p:spPr>
      </p:pic>
      <p:pic>
        <p:nvPicPr>
          <p:cNvPr id="11" name="PA_图片 10">
            <a:extLst>
              <a:ext uri="{FF2B5EF4-FFF2-40B4-BE49-F238E27FC236}">
                <a16:creationId xmlns:a16="http://schemas.microsoft.com/office/drawing/2014/main" xmlns="" id="{2E7C944A-1296-4331-BAE2-F99D8A7BE337}"/>
              </a:ext>
            </a:extLst>
          </p:cNvPr>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9705023" y="2751605"/>
            <a:ext cx="2337342" cy="2337342"/>
          </a:xfrm>
          <a:prstGeom prst="rect">
            <a:avLst/>
          </a:prstGeom>
        </p:spPr>
      </p:pic>
      <p:sp>
        <p:nvSpPr>
          <p:cNvPr id="3" name="Rounded Rectangle 2"/>
          <p:cNvSpPr/>
          <p:nvPr/>
        </p:nvSpPr>
        <p:spPr>
          <a:xfrm>
            <a:off x="4726632" y="5260352"/>
            <a:ext cx="4806786" cy="132713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2800">
                <a:solidFill>
                  <a:schemeClr val="tx1"/>
                </a:solidFill>
                <a:latin typeface="Times New Roman" panose="02020603050405020304" pitchFamily="18" charset="0"/>
                <a:ea typeface="Calibri" panose="020F0502020204030204" pitchFamily="34" charset="0"/>
                <a:cs typeface="Times New Roman" panose="02020603050405020304" pitchFamily="18" charset="0"/>
              </a:rPr>
              <a:t>→ Kinh nghiệm dân gian, hái trầu phải hái ban đềm.</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ounded Rectangle 11"/>
          <p:cNvSpPr/>
          <p:nvPr/>
        </p:nvSpPr>
        <p:spPr>
          <a:xfrm>
            <a:off x="6908693" y="3159809"/>
            <a:ext cx="3918365" cy="132713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1200"/>
              </a:spcAft>
            </a:pPr>
            <a:r>
              <a:rPr lang="en-US" sz="2800">
                <a:solidFill>
                  <a:prstClr val="black"/>
                </a:solidFill>
                <a:latin typeface="Times New Roman" panose="02020603050405020304" pitchFamily="18" charset="0"/>
                <a:ea typeface="Times New Roman" panose="02020603050405020304" pitchFamily="18" charset="0"/>
              </a:rPr>
              <a:t>Tiểu đối: đêm ngày</a:t>
            </a:r>
          </a:p>
        </p:txBody>
      </p:sp>
      <p:sp>
        <p:nvSpPr>
          <p:cNvPr id="13" name="Curved Down Arrow 12"/>
          <p:cNvSpPr/>
          <p:nvPr/>
        </p:nvSpPr>
        <p:spPr>
          <a:xfrm rot="20370365">
            <a:off x="5798659" y="3445144"/>
            <a:ext cx="1216152" cy="731520"/>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Left Brace 6"/>
          <p:cNvSpPr/>
          <p:nvPr/>
        </p:nvSpPr>
        <p:spPr>
          <a:xfrm rot="376019">
            <a:off x="2663112" y="3412382"/>
            <a:ext cx="269774" cy="804571"/>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4" name="Rounded Rectangle 13"/>
          <p:cNvSpPr/>
          <p:nvPr/>
        </p:nvSpPr>
        <p:spPr>
          <a:xfrm>
            <a:off x="0" y="647718"/>
            <a:ext cx="2580628" cy="1327138"/>
          </a:xfrm>
          <a:prstGeom prst="roundRect">
            <a:avLst/>
          </a:prstGeom>
          <a:solidFill>
            <a:srgbClr val="EBA21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1200"/>
              </a:spcAft>
            </a:pPr>
            <a:r>
              <a:rPr lang="en-US" sz="2800" b="1">
                <a:solidFill>
                  <a:prstClr val="black"/>
                </a:solidFill>
                <a:latin typeface="Times New Roman" panose="02020603050405020304" pitchFamily="18" charset="0"/>
                <a:ea typeface="Times New Roman" panose="02020603050405020304" pitchFamily="18" charset="0"/>
              </a:rPr>
              <a:t>Cách hái trầu</a:t>
            </a:r>
          </a:p>
        </p:txBody>
      </p:sp>
      <p:sp>
        <p:nvSpPr>
          <p:cNvPr id="16" name="Right Arrow 15"/>
          <p:cNvSpPr/>
          <p:nvPr/>
        </p:nvSpPr>
        <p:spPr>
          <a:xfrm rot="2899409" flipV="1">
            <a:off x="930478" y="2701769"/>
            <a:ext cx="1974271" cy="145870"/>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0" name="Rounded Rectangle 29"/>
          <p:cNvSpPr/>
          <p:nvPr/>
        </p:nvSpPr>
        <p:spPr>
          <a:xfrm>
            <a:off x="29294" y="4536499"/>
            <a:ext cx="2580628" cy="132713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1200"/>
              </a:spcAft>
            </a:pPr>
            <a:r>
              <a:rPr lang="en-US" sz="2800">
                <a:solidFill>
                  <a:prstClr val="black"/>
                </a:solidFill>
                <a:latin typeface="Times New Roman" panose="02020603050405020304" pitchFamily="18" charset="0"/>
                <a:ea typeface="Times New Roman" panose="02020603050405020304" pitchFamily="18" charset="0"/>
              </a:rPr>
              <a:t>Điệp từ “hái"</a:t>
            </a:r>
          </a:p>
        </p:txBody>
      </p:sp>
      <p:sp>
        <p:nvSpPr>
          <p:cNvPr id="31" name="Rounded Rectangular Callout 30"/>
          <p:cNvSpPr/>
          <p:nvPr/>
        </p:nvSpPr>
        <p:spPr>
          <a:xfrm>
            <a:off x="5262078" y="28939"/>
            <a:ext cx="6780288" cy="2144613"/>
          </a:xfrm>
          <a:prstGeom prst="wedgeRoundRectCallout">
            <a:avLst>
              <a:gd name="adj1" fmla="val -72730"/>
              <a:gd name="adj2" fmla="val 152778"/>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endPar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50000"/>
              </a:lnSpc>
              <a:spcAft>
                <a:spcPts val="800"/>
              </a:spcAft>
            </a:pPr>
            <a:r>
              <a:rPr lang="en-US" sz="3200">
                <a:solidFill>
                  <a:schemeClr val="tx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tiểu kết </a:t>
            </a:r>
            <a:r>
              <a:rPr lang="en-US" sz="320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Sự</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gắn</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bó</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ruộng</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vườn</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thái</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độ</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nâng</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niu</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cây</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cối</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bà</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dân</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quê</a:t>
            </a:r>
            <a:endPar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spcAft>
                <a:spcPts val="1200"/>
              </a:spcAft>
            </a:pPr>
            <a:endParaRPr lang="en-US" sz="3200" dirty="0">
              <a:solidFill>
                <a:prstClr val="black"/>
              </a:solidFill>
              <a:latin typeface="Times New Roman" panose="02020603050405020304" pitchFamily="18" charset="0"/>
              <a:ea typeface="Times New Roman" panose="02020603050405020304" pitchFamily="18" charset="0"/>
            </a:endParaRPr>
          </a:p>
        </p:txBody>
      </p:sp>
      <p:cxnSp>
        <p:nvCxnSpPr>
          <p:cNvPr id="17" name="Straight Connector 16"/>
          <p:cNvCxnSpPr/>
          <p:nvPr/>
        </p:nvCxnSpPr>
        <p:spPr>
          <a:xfrm>
            <a:off x="4396218" y="3885605"/>
            <a:ext cx="590294" cy="61836"/>
          </a:xfrm>
          <a:prstGeom prst="line">
            <a:avLst/>
          </a:prstGeom>
        </p:spPr>
        <p:style>
          <a:lnRef idx="3">
            <a:schemeClr val="dk1"/>
          </a:lnRef>
          <a:fillRef idx="0">
            <a:schemeClr val="dk1"/>
          </a:fillRef>
          <a:effectRef idx="2">
            <a:schemeClr val="dk1"/>
          </a:effectRef>
          <a:fontRef idx="minor">
            <a:schemeClr val="tx1"/>
          </a:fontRef>
        </p:style>
      </p:cxnSp>
      <p:cxnSp>
        <p:nvCxnSpPr>
          <p:cNvPr id="18" name="Straight Connector 17"/>
          <p:cNvCxnSpPr/>
          <p:nvPr/>
        </p:nvCxnSpPr>
        <p:spPr>
          <a:xfrm>
            <a:off x="3860346" y="4202531"/>
            <a:ext cx="496794" cy="100766"/>
          </a:xfrm>
          <a:prstGeom prst="line">
            <a:avLst/>
          </a:prstGeom>
        </p:spPr>
        <p:style>
          <a:lnRef idx="3">
            <a:schemeClr val="dk1"/>
          </a:lnRef>
          <a:fillRef idx="0">
            <a:schemeClr val="dk1"/>
          </a:fillRef>
          <a:effectRef idx="2">
            <a:schemeClr val="dk1"/>
          </a:effectRef>
          <a:fontRef idx="minor">
            <a:schemeClr val="tx1"/>
          </a:fontRef>
        </p:style>
      </p:cxnSp>
      <p:sp>
        <p:nvSpPr>
          <p:cNvPr id="23" name="Right Arrow 22"/>
          <p:cNvSpPr/>
          <p:nvPr/>
        </p:nvSpPr>
        <p:spPr>
          <a:xfrm rot="19773402" flipV="1">
            <a:off x="2597112" y="4756694"/>
            <a:ext cx="1734705" cy="114321"/>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cxnSp>
        <p:nvCxnSpPr>
          <p:cNvPr id="24" name="Straight Connector 23"/>
          <p:cNvCxnSpPr/>
          <p:nvPr/>
        </p:nvCxnSpPr>
        <p:spPr>
          <a:xfrm>
            <a:off x="5039797" y="4001932"/>
            <a:ext cx="590294" cy="61836"/>
          </a:xfrm>
          <a:prstGeom prst="line">
            <a:avLst/>
          </a:prstGeom>
        </p:spPr>
        <p:style>
          <a:lnRef idx="3">
            <a:schemeClr val="dk1"/>
          </a:lnRef>
          <a:fillRef idx="0">
            <a:schemeClr val="dk1"/>
          </a:fillRef>
          <a:effectRef idx="2">
            <a:schemeClr val="dk1"/>
          </a:effectRef>
          <a:fontRef idx="minor">
            <a:schemeClr val="tx1"/>
          </a:fontRef>
        </p:style>
      </p:cxnSp>
      <p:cxnSp>
        <p:nvCxnSpPr>
          <p:cNvPr id="25" name="Straight Connector 24"/>
          <p:cNvCxnSpPr/>
          <p:nvPr/>
        </p:nvCxnSpPr>
        <p:spPr>
          <a:xfrm>
            <a:off x="4478235" y="4321271"/>
            <a:ext cx="496794" cy="100766"/>
          </a:xfrm>
          <a:prstGeom prst="line">
            <a:avLst/>
          </a:prstGeom>
        </p:spPr>
        <p:style>
          <a:lnRef idx="3">
            <a:schemeClr val="dk1"/>
          </a:lnRef>
          <a:fillRef idx="0">
            <a:schemeClr val="dk1"/>
          </a:fillRef>
          <a:effectRef idx="2">
            <a:schemeClr val="dk1"/>
          </a:effectRef>
          <a:fontRef idx="minor">
            <a:schemeClr val="tx1"/>
          </a:fontRef>
        </p:style>
      </p:cxnSp>
      <p:sp>
        <p:nvSpPr>
          <p:cNvPr id="21" name="Right Brace 20"/>
          <p:cNvSpPr/>
          <p:nvPr/>
        </p:nvSpPr>
        <p:spPr>
          <a:xfrm rot="1721603">
            <a:off x="5460405" y="3853562"/>
            <a:ext cx="345023" cy="914400"/>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1505740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par>
                                <p:cTn id="31" presetID="16" presetClass="entr" presetSubtype="21"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par>
                                <p:cTn id="34" presetID="16" presetClass="entr" presetSubtype="21"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arn(inVertical)">
                                      <p:cBhvr>
                                        <p:cTn id="41" dur="500"/>
                                        <p:tgtEl>
                                          <p:spTgt spid="24"/>
                                        </p:tgtEl>
                                      </p:cBhvr>
                                    </p:animEffect>
                                  </p:childTnLst>
                                </p:cTn>
                              </p:par>
                              <p:par>
                                <p:cTn id="42" presetID="16" presetClass="entr" presetSubtype="21"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barn(inVertical)">
                                      <p:cBhvr>
                                        <p:cTn id="44" dur="500"/>
                                        <p:tgtEl>
                                          <p:spTgt spid="2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barn(inVertical)">
                                      <p:cBhvr>
                                        <p:cTn id="50" dur="500"/>
                                        <p:tgtEl>
                                          <p:spTgt spid="13"/>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barn(inVertical)">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barn(inVertical)">
                                      <p:cBhvr>
                                        <p:cTn id="58" dur="500"/>
                                        <p:tgtEl>
                                          <p:spTgt spid="3"/>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barn(inVertical)">
                                      <p:cBhvr>
                                        <p:cTn id="6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animBg="1"/>
      <p:bldP spid="12" grpId="0" animBg="1"/>
      <p:bldP spid="13" grpId="0" animBg="1"/>
      <p:bldP spid="7" grpId="0" animBg="1"/>
      <p:bldP spid="14" grpId="0" animBg="1"/>
      <p:bldP spid="16" grpId="0" animBg="1"/>
      <p:bldP spid="30" grpId="0" animBg="1"/>
      <p:bldP spid="31" grpId="0" animBg="1"/>
      <p:bldP spid="23"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812261" y="185934"/>
            <a:ext cx="4716558"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5400">
                <a:solidFill>
                  <a:schemeClr val="tx1"/>
                </a:solidFill>
                <a:latin typeface="Times New Roman" panose="02020603050405020304" pitchFamily="18" charset="0"/>
                <a:cs typeface="Times New Roman" panose="02020603050405020304" pitchFamily="18" charset="0"/>
                <a:sym typeface="+mn-lt"/>
              </a:rPr>
              <a:t>Lời hát của bà </a:t>
            </a:r>
            <a:endParaRPr lang="zh-CN" altLang="en-US" sz="5400" dirty="0">
              <a:solidFill>
                <a:schemeClr val="tx1"/>
              </a:solidFill>
              <a:latin typeface="Times New Roman" panose="02020603050405020304" pitchFamily="18" charset="0"/>
              <a:cs typeface="Times New Roman" panose="02020603050405020304" pitchFamily="18" charset="0"/>
              <a:sym typeface="+mn-lt"/>
            </a:endParaRPr>
          </a:p>
        </p:txBody>
      </p:sp>
      <p:sp>
        <p:nvSpPr>
          <p:cNvPr id="4" name="Rounded Rectangle 3"/>
          <p:cNvSpPr/>
          <p:nvPr/>
        </p:nvSpPr>
        <p:spPr>
          <a:xfrm>
            <a:off x="0" y="2573383"/>
            <a:ext cx="3135086" cy="96665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3200">
                <a:solidFill>
                  <a:schemeClr val="tx1"/>
                </a:solidFill>
                <a:latin typeface="Times New Roman" panose="02020603050405020304" pitchFamily="18" charset="0"/>
                <a:cs typeface="Times New Roman" panose="02020603050405020304" pitchFamily="18" charset="0"/>
                <a:sym typeface="+mn-lt"/>
              </a:rPr>
              <a:t>Cách xưng hô </a:t>
            </a:r>
            <a:endParaRPr lang="zh-CN" altLang="en-US" sz="3200" dirty="0">
              <a:solidFill>
                <a:schemeClr val="tx1"/>
              </a:solidFill>
              <a:latin typeface="Times New Roman" panose="02020603050405020304" pitchFamily="18" charset="0"/>
              <a:cs typeface="Times New Roman" panose="02020603050405020304" pitchFamily="18" charset="0"/>
              <a:sym typeface="+mn-lt"/>
            </a:endParaRPr>
          </a:p>
        </p:txBody>
      </p:sp>
      <p:sp>
        <p:nvSpPr>
          <p:cNvPr id="5" name="Rounded Rectangle 4"/>
          <p:cNvSpPr/>
          <p:nvPr/>
        </p:nvSpPr>
        <p:spPr>
          <a:xfrm>
            <a:off x="4045571" y="2400642"/>
            <a:ext cx="4023359" cy="113939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3200">
                <a:solidFill>
                  <a:schemeClr val="tx1"/>
                </a:solidFill>
                <a:latin typeface="Times New Roman" panose="02020603050405020304" pitchFamily="18" charset="0"/>
                <a:cs typeface="Times New Roman" panose="02020603050405020304" pitchFamily="18" charset="0"/>
                <a:sym typeface="+mn-lt"/>
              </a:rPr>
              <a:t>Mối quan hệ với thiên nhiên</a:t>
            </a:r>
            <a:endParaRPr lang="zh-CN" altLang="en-US" sz="3200" dirty="0">
              <a:solidFill>
                <a:schemeClr val="tx1"/>
              </a:solidFill>
              <a:latin typeface="Times New Roman" panose="02020603050405020304" pitchFamily="18" charset="0"/>
              <a:cs typeface="Times New Roman" panose="02020603050405020304" pitchFamily="18" charset="0"/>
              <a:sym typeface="+mn-lt"/>
            </a:endParaRPr>
          </a:p>
        </p:txBody>
      </p:sp>
      <p:sp>
        <p:nvSpPr>
          <p:cNvPr id="6" name="Rounded Rectangle 5"/>
          <p:cNvSpPr/>
          <p:nvPr/>
        </p:nvSpPr>
        <p:spPr>
          <a:xfrm>
            <a:off x="8332797" y="2270441"/>
            <a:ext cx="3859203" cy="1399791"/>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3200">
                <a:solidFill>
                  <a:schemeClr val="tx1"/>
                </a:solidFill>
                <a:latin typeface="Times New Roman" panose="02020603050405020304" pitchFamily="18" charset="0"/>
                <a:cs typeface="Times New Roman" panose="02020603050405020304" pitchFamily="18" charset="0"/>
                <a:sym typeface="+mn-lt"/>
              </a:rPr>
              <a:t>Cách hái trầu</a:t>
            </a:r>
            <a:endParaRPr lang="zh-CN" altLang="en-US" sz="3200" dirty="0">
              <a:solidFill>
                <a:schemeClr val="tx1"/>
              </a:solidFill>
              <a:latin typeface="Times New Roman" panose="02020603050405020304" pitchFamily="18" charset="0"/>
              <a:cs typeface="Times New Roman" panose="02020603050405020304" pitchFamily="18" charset="0"/>
              <a:sym typeface="+mn-lt"/>
            </a:endParaRPr>
          </a:p>
        </p:txBody>
      </p:sp>
      <p:sp>
        <p:nvSpPr>
          <p:cNvPr id="8" name="Rounded Rectangle 7"/>
          <p:cNvSpPr/>
          <p:nvPr/>
        </p:nvSpPr>
        <p:spPr>
          <a:xfrm>
            <a:off x="4392170" y="4804208"/>
            <a:ext cx="4023359" cy="113939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3200">
                <a:solidFill>
                  <a:schemeClr val="tx1"/>
                </a:solidFill>
                <a:latin typeface="Times New Roman" panose="02020603050405020304" pitchFamily="18" charset="0"/>
                <a:cs typeface="Times New Roman" panose="02020603050405020304" pitchFamily="18" charset="0"/>
                <a:sym typeface="+mn-lt"/>
              </a:rPr>
              <a:t>Nghệ thuật đặc sắc</a:t>
            </a:r>
            <a:endParaRPr lang="zh-CN" altLang="en-US" sz="3200" dirty="0">
              <a:solidFill>
                <a:schemeClr val="tx1"/>
              </a:solidFill>
              <a:latin typeface="Times New Roman" panose="02020603050405020304" pitchFamily="18" charset="0"/>
              <a:cs typeface="Times New Roman" panose="02020603050405020304" pitchFamily="18" charset="0"/>
              <a:sym typeface="+mn-lt"/>
            </a:endParaRPr>
          </a:p>
        </p:txBody>
      </p:sp>
      <p:sp>
        <p:nvSpPr>
          <p:cNvPr id="9" name="Right Brace 8"/>
          <p:cNvSpPr/>
          <p:nvPr/>
        </p:nvSpPr>
        <p:spPr>
          <a:xfrm rot="5400000">
            <a:off x="5735252" y="-684273"/>
            <a:ext cx="643995" cy="9353005"/>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pic>
        <p:nvPicPr>
          <p:cNvPr id="10" name="Picture 9"/>
          <p:cNvPicPr>
            <a:picLocks noChangeAspect="1"/>
          </p:cNvPicPr>
          <p:nvPr/>
        </p:nvPicPr>
        <p:blipFill>
          <a:blip r:embed="rId2"/>
          <a:stretch>
            <a:fillRect/>
          </a:stretch>
        </p:blipFill>
        <p:spPr>
          <a:xfrm>
            <a:off x="574765" y="4578259"/>
            <a:ext cx="3568609" cy="2011398"/>
          </a:xfrm>
          <a:prstGeom prst="rect">
            <a:avLst/>
          </a:prstGeom>
        </p:spPr>
      </p:pic>
      <p:pic>
        <p:nvPicPr>
          <p:cNvPr id="11" name="Picture 10"/>
          <p:cNvPicPr>
            <a:picLocks noChangeAspect="1"/>
          </p:cNvPicPr>
          <p:nvPr/>
        </p:nvPicPr>
        <p:blipFill>
          <a:blip r:embed="rId3"/>
          <a:stretch>
            <a:fillRect/>
          </a:stretch>
        </p:blipFill>
        <p:spPr>
          <a:xfrm>
            <a:off x="8560526" y="4206240"/>
            <a:ext cx="3577969" cy="2677886"/>
          </a:xfrm>
          <a:prstGeom prst="rect">
            <a:avLst/>
          </a:prstGeom>
        </p:spPr>
      </p:pic>
      <p:pic>
        <p:nvPicPr>
          <p:cNvPr id="12" name="Picture 11"/>
          <p:cNvPicPr>
            <a:picLocks noChangeAspect="1"/>
          </p:cNvPicPr>
          <p:nvPr/>
        </p:nvPicPr>
        <p:blipFill>
          <a:blip r:embed="rId4"/>
          <a:stretch>
            <a:fillRect/>
          </a:stretch>
        </p:blipFill>
        <p:spPr>
          <a:xfrm>
            <a:off x="0" y="51086"/>
            <a:ext cx="3578951" cy="2413975"/>
          </a:xfrm>
          <a:prstGeom prst="rect">
            <a:avLst/>
          </a:prstGeom>
        </p:spPr>
      </p:pic>
      <p:pic>
        <p:nvPicPr>
          <p:cNvPr id="13" name="Picture 12"/>
          <p:cNvPicPr>
            <a:picLocks noChangeAspect="1"/>
          </p:cNvPicPr>
          <p:nvPr/>
        </p:nvPicPr>
        <p:blipFill>
          <a:blip r:embed="rId5"/>
          <a:stretch>
            <a:fillRect/>
          </a:stretch>
        </p:blipFill>
        <p:spPr>
          <a:xfrm>
            <a:off x="8762129" y="51086"/>
            <a:ext cx="3376366" cy="2154255"/>
          </a:xfrm>
          <a:prstGeom prst="rect">
            <a:avLst/>
          </a:prstGeom>
        </p:spPr>
      </p:pic>
      <p:cxnSp>
        <p:nvCxnSpPr>
          <p:cNvPr id="15" name="Straight Arrow Connector 14"/>
          <p:cNvCxnSpPr/>
          <p:nvPr/>
        </p:nvCxnSpPr>
        <p:spPr>
          <a:xfrm flipH="1">
            <a:off x="3135086" y="1128213"/>
            <a:ext cx="2578254" cy="148223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p:cNvCxnSpPr/>
          <p:nvPr/>
        </p:nvCxnSpPr>
        <p:spPr>
          <a:xfrm>
            <a:off x="5713340" y="1139897"/>
            <a:ext cx="958460" cy="126074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3" name="Straight Arrow Connector 22"/>
          <p:cNvCxnSpPr/>
          <p:nvPr/>
        </p:nvCxnSpPr>
        <p:spPr>
          <a:xfrm>
            <a:off x="5713340" y="1147449"/>
            <a:ext cx="2847186" cy="112299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141648342"/>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par>
                                <p:cTn id="37" presetID="16" presetClass="entr" presetSubtype="21"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par>
                                <p:cTn id="40" presetID="16" presetClass="entr" presetSubtype="21"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par>
                                <p:cTn id="43" presetID="16" presetClass="entr" presetSubtype="21"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barn(inVertical)">
                                      <p:cBhvr>
                                        <p:cTn id="50" dur="500"/>
                                        <p:tgtEl>
                                          <p:spTgt spid="9"/>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barn(inVertical)">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8167E989-995B-418D-911F-33D3554289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242" y="-1083537"/>
            <a:ext cx="9148887" cy="6858000"/>
          </a:xfrm>
          <a:prstGeom prst="rect">
            <a:avLst/>
          </a:prstGeom>
        </p:spPr>
      </p:pic>
      <p:sp>
        <p:nvSpPr>
          <p:cNvPr id="12" name="PA_矩形 94">
            <a:extLst>
              <a:ext uri="{FF2B5EF4-FFF2-40B4-BE49-F238E27FC236}">
                <a16:creationId xmlns:a16="http://schemas.microsoft.com/office/drawing/2014/main" xmlns="" id="{C3714A55-AEFC-41CA-95E6-51DA46264322}"/>
              </a:ext>
            </a:extLst>
          </p:cNvPr>
          <p:cNvSpPr/>
          <p:nvPr>
            <p:custDataLst>
              <p:tags r:id="rId1"/>
            </p:custDataLst>
          </p:nvPr>
        </p:nvSpPr>
        <p:spPr>
          <a:xfrm>
            <a:off x="2293661" y="2345463"/>
            <a:ext cx="6904435"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a:ln>
                  <a:noFill/>
                </a:ln>
                <a:solidFill>
                  <a:srgbClr val="2E75B6"/>
                </a:solidFill>
                <a:effectLst/>
                <a:uLnTx/>
                <a:uFillTx/>
                <a:latin typeface="Times New Roman" panose="02020603050405020304" pitchFamily="18" charset="0"/>
                <a:cs typeface="Times New Roman" panose="02020603050405020304" pitchFamily="18" charset="0"/>
                <a:sym typeface="+mn-lt"/>
              </a:rPr>
              <a:t>2. Lời</a:t>
            </a:r>
            <a:r>
              <a:rPr kumimoji="0" lang="en-US" altLang="zh-CN" sz="5400" b="0" i="0" u="none" strike="noStrike" kern="1200" cap="none" spc="0" normalizeH="0" noProof="0">
                <a:ln>
                  <a:noFill/>
                </a:ln>
                <a:solidFill>
                  <a:srgbClr val="2E75B6"/>
                </a:solidFill>
                <a:effectLst/>
                <a:uLnTx/>
                <a:uFillTx/>
                <a:latin typeface="Times New Roman" panose="02020603050405020304" pitchFamily="18" charset="0"/>
                <a:cs typeface="Times New Roman" panose="02020603050405020304" pitchFamily="18" charset="0"/>
                <a:sym typeface="+mn-lt"/>
              </a:rPr>
              <a:t> gọi trầu của cậu bé:</a:t>
            </a:r>
            <a:endParaRPr kumimoji="0" lang="zh-CN" altLang="en-US" sz="5400" b="0" i="0" u="none" strike="noStrike" kern="1200" cap="none" spc="0" normalizeH="0" baseline="0" noProof="0" dirty="0">
              <a:ln>
                <a:noFill/>
              </a:ln>
              <a:solidFill>
                <a:srgbClr val="2E75B6"/>
              </a:solidFill>
              <a:effectLst/>
              <a:uLnTx/>
              <a:uFillTx/>
              <a:latin typeface="Times New Roman" panose="02020603050405020304" pitchFamily="18" charset="0"/>
              <a:cs typeface="Times New Roman" panose="02020603050405020304" pitchFamily="18" charset="0"/>
              <a:sym typeface="+mn-lt"/>
            </a:endParaRPr>
          </a:p>
        </p:txBody>
      </p:sp>
      <p:pic>
        <p:nvPicPr>
          <p:cNvPr id="13" name="图片 12" descr="图片包含 玩偶, 玩具, 室内, 天空&#10;&#10;已生成极高可信度的说明">
            <a:extLst>
              <a:ext uri="{FF2B5EF4-FFF2-40B4-BE49-F238E27FC236}">
                <a16:creationId xmlns:a16="http://schemas.microsoft.com/office/drawing/2014/main" xmlns="" id="{50B367B6-A700-4BF0-AEE1-998AC79D8A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49815">
            <a:off x="2263567" y="-782155"/>
            <a:ext cx="3542059" cy="3542059"/>
          </a:xfrm>
          <a:prstGeom prst="rect">
            <a:avLst/>
          </a:prstGeom>
        </p:spPr>
      </p:pic>
    </p:spTree>
    <p:extLst>
      <p:ext uri="{BB962C8B-B14F-4D97-AF65-F5344CB8AC3E}">
        <p14:creationId xmlns:p14="http://schemas.microsoft.com/office/powerpoint/2010/main" val="4123937164"/>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_图片 4" descr="图片包含 事情&#10;&#10;已生成高可信度的说明">
            <a:extLst>
              <a:ext uri="{FF2B5EF4-FFF2-40B4-BE49-F238E27FC236}">
                <a16:creationId xmlns:a16="http://schemas.microsoft.com/office/drawing/2014/main" xmlns="" id="{783D17A6-D071-4304-B096-632EE6B2B0FD}"/>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48243" y="-1345233"/>
            <a:ext cx="11207931" cy="9483634"/>
          </a:xfrm>
          <a:prstGeom prst="rect">
            <a:avLst/>
          </a:prstGeom>
        </p:spPr>
      </p:pic>
      <p:sp>
        <p:nvSpPr>
          <p:cNvPr id="4" name="Rectangle 3"/>
          <p:cNvSpPr/>
          <p:nvPr/>
        </p:nvSpPr>
        <p:spPr>
          <a:xfrm rot="504327">
            <a:off x="3870961" y="689649"/>
            <a:ext cx="6096000" cy="6370975"/>
          </a:xfrm>
          <a:prstGeom prst="rect">
            <a:avLst/>
          </a:prstGeom>
        </p:spPr>
        <p:txBody>
          <a:bodyPr>
            <a:spAutoFit/>
          </a:bodyPr>
          <a:lstStyle/>
          <a:p>
            <a:r>
              <a:rPr lang="vi-VN" sz="2400">
                <a:solidFill>
                  <a:srgbClr val="00264D"/>
                </a:solidFill>
                <a:latin typeface="Times New Roman" panose="02020603050405020304" pitchFamily="18" charset="0"/>
                <a:cs typeface="Times New Roman" panose="02020603050405020304" pitchFamily="18" charset="0"/>
              </a:rPr>
              <a:t>Đã ngủ rồi hả trầu</a:t>
            </a:r>
            <a:r>
              <a:rPr lang="vi-VN" sz="2400">
                <a:latin typeface="Times New Roman" panose="02020603050405020304" pitchFamily="18" charset="0"/>
                <a:cs typeface="Times New Roman" panose="02020603050405020304" pitchFamily="18" charset="0"/>
              </a:rPr>
              <a:t/>
            </a:r>
            <a:br>
              <a:rPr lang="vi-VN" sz="2400">
                <a:latin typeface="Times New Roman" panose="02020603050405020304" pitchFamily="18" charset="0"/>
                <a:cs typeface="Times New Roman" panose="02020603050405020304" pitchFamily="18" charset="0"/>
              </a:rPr>
            </a:br>
            <a:r>
              <a:rPr lang="vi-VN" sz="2400">
                <a:solidFill>
                  <a:srgbClr val="FF0000"/>
                </a:solidFill>
                <a:latin typeface="Times New Roman" panose="02020603050405020304" pitchFamily="18" charset="0"/>
                <a:cs typeface="Times New Roman" panose="02020603050405020304" pitchFamily="18" charset="0"/>
              </a:rPr>
              <a:t>Tao</a:t>
            </a:r>
            <a:r>
              <a:rPr lang="vi-VN" sz="2400">
                <a:solidFill>
                  <a:srgbClr val="00264D"/>
                </a:solidFill>
                <a:latin typeface="Times New Roman" panose="02020603050405020304" pitchFamily="18" charset="0"/>
                <a:cs typeface="Times New Roman" panose="02020603050405020304" pitchFamily="18" charset="0"/>
              </a:rPr>
              <a:t> đã đi ngủ đâu</a:t>
            </a:r>
            <a:r>
              <a:rPr lang="vi-VN" sz="2400">
                <a:latin typeface="Times New Roman" panose="02020603050405020304" pitchFamily="18" charset="0"/>
                <a:cs typeface="Times New Roman" panose="02020603050405020304" pitchFamily="18" charset="0"/>
              </a:rPr>
              <a:t/>
            </a:r>
            <a:br>
              <a:rPr lang="vi-VN" sz="2400">
                <a:latin typeface="Times New Roman" panose="02020603050405020304" pitchFamily="18" charset="0"/>
                <a:cs typeface="Times New Roman" panose="02020603050405020304" pitchFamily="18" charset="0"/>
              </a:rPr>
            </a:br>
            <a:r>
              <a:rPr lang="vi-VN" sz="2400">
                <a:solidFill>
                  <a:srgbClr val="00264D"/>
                </a:solidFill>
                <a:latin typeface="Times New Roman" panose="02020603050405020304" pitchFamily="18" charset="0"/>
                <a:cs typeface="Times New Roman" panose="02020603050405020304" pitchFamily="18" charset="0"/>
              </a:rPr>
              <a:t>Mà trầu </a:t>
            </a:r>
            <a:r>
              <a:rPr lang="vi-VN" sz="2400">
                <a:solidFill>
                  <a:srgbClr val="FF0000"/>
                </a:solidFill>
                <a:latin typeface="Times New Roman" panose="02020603050405020304" pitchFamily="18" charset="0"/>
                <a:cs typeface="Times New Roman" panose="02020603050405020304" pitchFamily="18" charset="0"/>
              </a:rPr>
              <a:t>mày</a:t>
            </a:r>
            <a:r>
              <a:rPr lang="vi-VN" sz="2400">
                <a:solidFill>
                  <a:srgbClr val="00264D"/>
                </a:solidFill>
                <a:latin typeface="Times New Roman" panose="02020603050405020304" pitchFamily="18" charset="0"/>
                <a:cs typeface="Times New Roman" panose="02020603050405020304" pitchFamily="18" charset="0"/>
              </a:rPr>
              <a:t> đã ngủ</a:t>
            </a:r>
            <a:r>
              <a:rPr lang="vi-VN" sz="2400">
                <a:latin typeface="Times New Roman" panose="02020603050405020304" pitchFamily="18" charset="0"/>
                <a:cs typeface="Times New Roman" panose="02020603050405020304" pitchFamily="18" charset="0"/>
              </a:rPr>
              <a:t/>
            </a:r>
            <a:br>
              <a:rPr lang="vi-VN" sz="2400">
                <a:latin typeface="Times New Roman" panose="02020603050405020304" pitchFamily="18" charset="0"/>
                <a:cs typeface="Times New Roman" panose="02020603050405020304" pitchFamily="18" charset="0"/>
              </a:rPr>
            </a:br>
            <a:r>
              <a:rPr lang="vi-VN" sz="2400">
                <a:solidFill>
                  <a:srgbClr val="00264D"/>
                </a:solidFill>
                <a:latin typeface="Times New Roman" panose="02020603050405020304" pitchFamily="18" charset="0"/>
                <a:cs typeface="Times New Roman" panose="02020603050405020304" pitchFamily="18" charset="0"/>
              </a:rPr>
              <a:t>Bà tao vừa đến đó</a:t>
            </a:r>
            <a:r>
              <a:rPr lang="vi-VN" sz="2400">
                <a:latin typeface="Times New Roman" panose="02020603050405020304" pitchFamily="18" charset="0"/>
                <a:cs typeface="Times New Roman" panose="02020603050405020304" pitchFamily="18" charset="0"/>
              </a:rPr>
              <a:t/>
            </a:r>
            <a:br>
              <a:rPr lang="vi-VN" sz="2400">
                <a:latin typeface="Times New Roman" panose="02020603050405020304" pitchFamily="18" charset="0"/>
                <a:cs typeface="Times New Roman" panose="02020603050405020304" pitchFamily="18" charset="0"/>
              </a:rPr>
            </a:br>
            <a:r>
              <a:rPr lang="vi-VN" sz="2400">
                <a:solidFill>
                  <a:srgbClr val="00264D"/>
                </a:solidFill>
                <a:latin typeface="Times New Roman" panose="02020603050405020304" pitchFamily="18" charset="0"/>
                <a:cs typeface="Times New Roman" panose="02020603050405020304" pitchFamily="18" charset="0"/>
              </a:rPr>
              <a:t>Muốn xin mấy lá trầu</a:t>
            </a:r>
            <a:r>
              <a:rPr lang="vi-VN" sz="2400">
                <a:latin typeface="Times New Roman" panose="02020603050405020304" pitchFamily="18" charset="0"/>
                <a:cs typeface="Times New Roman" panose="02020603050405020304" pitchFamily="18" charset="0"/>
              </a:rPr>
              <a:t/>
            </a:r>
            <a:br>
              <a:rPr lang="vi-VN" sz="2400">
                <a:latin typeface="Times New Roman" panose="02020603050405020304" pitchFamily="18" charset="0"/>
                <a:cs typeface="Times New Roman" panose="02020603050405020304" pitchFamily="18" charset="0"/>
              </a:rPr>
            </a:br>
            <a:r>
              <a:rPr lang="vi-VN" sz="2400">
                <a:solidFill>
                  <a:srgbClr val="00264D"/>
                </a:solidFill>
                <a:latin typeface="Times New Roman" panose="02020603050405020304" pitchFamily="18" charset="0"/>
                <a:cs typeface="Times New Roman" panose="02020603050405020304" pitchFamily="18" charset="0"/>
              </a:rPr>
              <a:t>Tao không phải ai đâu</a:t>
            </a:r>
            <a:r>
              <a:rPr lang="vi-VN" sz="2400">
                <a:latin typeface="Times New Roman" panose="02020603050405020304" pitchFamily="18" charset="0"/>
                <a:cs typeface="Times New Roman" panose="02020603050405020304" pitchFamily="18" charset="0"/>
              </a:rPr>
              <a:t/>
            </a:r>
            <a:br>
              <a:rPr lang="vi-VN" sz="2400">
                <a:latin typeface="Times New Roman" panose="02020603050405020304" pitchFamily="18" charset="0"/>
                <a:cs typeface="Times New Roman" panose="02020603050405020304" pitchFamily="18" charset="0"/>
              </a:rPr>
            </a:br>
            <a:r>
              <a:rPr lang="vi-VN" sz="2400">
                <a:solidFill>
                  <a:srgbClr val="00264D"/>
                </a:solidFill>
                <a:latin typeface="Times New Roman" panose="02020603050405020304" pitchFamily="18" charset="0"/>
                <a:cs typeface="Times New Roman" panose="02020603050405020304" pitchFamily="18" charset="0"/>
              </a:rPr>
              <a:t>Đánh thức mày để hái!</a:t>
            </a:r>
            <a:r>
              <a:rPr lang="vi-VN" sz="2400">
                <a:latin typeface="Times New Roman" panose="02020603050405020304" pitchFamily="18" charset="0"/>
                <a:cs typeface="Times New Roman" panose="02020603050405020304" pitchFamily="18" charset="0"/>
              </a:rPr>
              <a:t/>
            </a:r>
            <a:br>
              <a:rPr lang="vi-VN" sz="2400">
                <a:latin typeface="Times New Roman" panose="02020603050405020304" pitchFamily="18" charset="0"/>
                <a:cs typeface="Times New Roman" panose="02020603050405020304" pitchFamily="18" charset="0"/>
              </a:rPr>
            </a:br>
            <a:r>
              <a:rPr lang="vi-VN" sz="2400">
                <a:solidFill>
                  <a:srgbClr val="FF0000"/>
                </a:solidFill>
                <a:latin typeface="Times New Roman" panose="02020603050405020304" pitchFamily="18" charset="0"/>
                <a:cs typeface="Times New Roman" panose="02020603050405020304" pitchFamily="18" charset="0"/>
              </a:rPr>
              <a:t>Trầu ơi</a:t>
            </a:r>
            <a:r>
              <a:rPr lang="vi-VN" sz="2400">
                <a:solidFill>
                  <a:srgbClr val="00264D"/>
                </a:solidFill>
                <a:latin typeface="Times New Roman" panose="02020603050405020304" pitchFamily="18" charset="0"/>
                <a:cs typeface="Times New Roman" panose="02020603050405020304" pitchFamily="18" charset="0"/>
              </a:rPr>
              <a:t>, hãy tỉnh lại</a:t>
            </a:r>
            <a:r>
              <a:rPr lang="vi-VN" sz="2400">
                <a:latin typeface="Times New Roman" panose="02020603050405020304" pitchFamily="18" charset="0"/>
                <a:cs typeface="Times New Roman" panose="02020603050405020304" pitchFamily="18" charset="0"/>
              </a:rPr>
              <a:t/>
            </a:r>
            <a:br>
              <a:rPr lang="vi-VN" sz="2400">
                <a:latin typeface="Times New Roman" panose="02020603050405020304" pitchFamily="18" charset="0"/>
                <a:cs typeface="Times New Roman" panose="02020603050405020304" pitchFamily="18" charset="0"/>
              </a:rPr>
            </a:br>
            <a:r>
              <a:rPr lang="vi-VN" sz="2400">
                <a:solidFill>
                  <a:srgbClr val="00264D"/>
                </a:solidFill>
                <a:latin typeface="Times New Roman" panose="02020603050405020304" pitchFamily="18" charset="0"/>
                <a:cs typeface="Times New Roman" panose="02020603050405020304" pitchFamily="18" charset="0"/>
              </a:rPr>
              <a:t>Mở mắt xanh ra nào</a:t>
            </a:r>
            <a:r>
              <a:rPr lang="vi-VN" sz="2400">
                <a:latin typeface="Times New Roman" panose="02020603050405020304" pitchFamily="18" charset="0"/>
                <a:cs typeface="Times New Roman" panose="02020603050405020304" pitchFamily="18" charset="0"/>
              </a:rPr>
              <a:t/>
            </a:r>
            <a:br>
              <a:rPr lang="vi-VN" sz="2400">
                <a:latin typeface="Times New Roman" panose="02020603050405020304" pitchFamily="18" charset="0"/>
                <a:cs typeface="Times New Roman" panose="02020603050405020304" pitchFamily="18" charset="0"/>
              </a:rPr>
            </a:br>
            <a:r>
              <a:rPr lang="vi-VN" sz="2400">
                <a:solidFill>
                  <a:srgbClr val="00264D"/>
                </a:solidFill>
                <a:latin typeface="Times New Roman" panose="02020603050405020304" pitchFamily="18" charset="0"/>
                <a:cs typeface="Times New Roman" panose="02020603050405020304" pitchFamily="18" charset="0"/>
              </a:rPr>
              <a:t>Lá nào muốn cho tao</a:t>
            </a:r>
            <a:r>
              <a:rPr lang="vi-VN" sz="2400">
                <a:latin typeface="Times New Roman" panose="02020603050405020304" pitchFamily="18" charset="0"/>
                <a:cs typeface="Times New Roman" panose="02020603050405020304" pitchFamily="18" charset="0"/>
              </a:rPr>
              <a:t/>
            </a:r>
            <a:br>
              <a:rPr lang="vi-VN" sz="2400">
                <a:latin typeface="Times New Roman" panose="02020603050405020304" pitchFamily="18" charset="0"/>
                <a:cs typeface="Times New Roman" panose="02020603050405020304" pitchFamily="18" charset="0"/>
              </a:rPr>
            </a:br>
            <a:r>
              <a:rPr lang="vi-VN" sz="2400">
                <a:solidFill>
                  <a:srgbClr val="00264D"/>
                </a:solidFill>
                <a:latin typeface="Times New Roman" panose="02020603050405020304" pitchFamily="18" charset="0"/>
                <a:cs typeface="Times New Roman" panose="02020603050405020304" pitchFamily="18" charset="0"/>
              </a:rPr>
              <a:t>Thì mày chìa ra nhé</a:t>
            </a:r>
            <a:r>
              <a:rPr lang="vi-VN" sz="2400">
                <a:latin typeface="Times New Roman" panose="02020603050405020304" pitchFamily="18" charset="0"/>
                <a:cs typeface="Times New Roman" panose="02020603050405020304" pitchFamily="18" charset="0"/>
              </a:rPr>
              <a:t/>
            </a:r>
            <a:br>
              <a:rPr lang="vi-VN" sz="2400">
                <a:latin typeface="Times New Roman" panose="02020603050405020304" pitchFamily="18" charset="0"/>
                <a:cs typeface="Times New Roman" panose="02020603050405020304" pitchFamily="18" charset="0"/>
              </a:rPr>
            </a:br>
            <a:r>
              <a:rPr lang="vi-VN" sz="2400">
                <a:solidFill>
                  <a:srgbClr val="00264D"/>
                </a:solidFill>
                <a:latin typeface="Times New Roman" panose="02020603050405020304" pitchFamily="18" charset="0"/>
                <a:cs typeface="Times New Roman" panose="02020603050405020304" pitchFamily="18" charset="0"/>
              </a:rPr>
              <a:t>Tay </a:t>
            </a:r>
            <a:r>
              <a:rPr lang="vi-VN" sz="2400">
                <a:solidFill>
                  <a:srgbClr val="FF0000"/>
                </a:solidFill>
                <a:latin typeface="Times New Roman" panose="02020603050405020304" pitchFamily="18" charset="0"/>
                <a:cs typeface="Times New Roman" panose="02020603050405020304" pitchFamily="18" charset="0"/>
              </a:rPr>
              <a:t>tao</a:t>
            </a:r>
            <a:r>
              <a:rPr lang="vi-VN" sz="2400">
                <a:solidFill>
                  <a:srgbClr val="00264D"/>
                </a:solidFill>
                <a:latin typeface="Times New Roman" panose="02020603050405020304" pitchFamily="18" charset="0"/>
                <a:cs typeface="Times New Roman" panose="02020603050405020304" pitchFamily="18" charset="0"/>
              </a:rPr>
              <a:t> hái rất nhẹ</a:t>
            </a:r>
            <a:r>
              <a:rPr lang="vi-VN" sz="2400">
                <a:latin typeface="Times New Roman" panose="02020603050405020304" pitchFamily="18" charset="0"/>
                <a:cs typeface="Times New Roman" panose="02020603050405020304" pitchFamily="18" charset="0"/>
              </a:rPr>
              <a:t/>
            </a:r>
            <a:br>
              <a:rPr lang="vi-VN" sz="2400">
                <a:latin typeface="Times New Roman" panose="02020603050405020304" pitchFamily="18" charset="0"/>
                <a:cs typeface="Times New Roman" panose="02020603050405020304" pitchFamily="18" charset="0"/>
              </a:rPr>
            </a:br>
            <a:r>
              <a:rPr lang="vi-VN" sz="2400">
                <a:solidFill>
                  <a:srgbClr val="00264D"/>
                </a:solidFill>
                <a:latin typeface="Times New Roman" panose="02020603050405020304" pitchFamily="18" charset="0"/>
                <a:cs typeface="Times New Roman" panose="02020603050405020304" pitchFamily="18" charset="0"/>
              </a:rPr>
              <a:t>Không làm </a:t>
            </a:r>
            <a:r>
              <a:rPr lang="vi-VN" sz="2400">
                <a:solidFill>
                  <a:srgbClr val="FF0000"/>
                </a:solidFill>
                <a:latin typeface="Times New Roman" panose="02020603050405020304" pitchFamily="18" charset="0"/>
                <a:cs typeface="Times New Roman" panose="02020603050405020304" pitchFamily="18" charset="0"/>
              </a:rPr>
              <a:t>mày</a:t>
            </a:r>
            <a:r>
              <a:rPr lang="vi-VN" sz="2400">
                <a:solidFill>
                  <a:srgbClr val="00264D"/>
                </a:solidFill>
                <a:latin typeface="Times New Roman" panose="02020603050405020304" pitchFamily="18" charset="0"/>
                <a:cs typeface="Times New Roman" panose="02020603050405020304" pitchFamily="18" charset="0"/>
              </a:rPr>
              <a:t> đau đâu...</a:t>
            </a:r>
            <a:r>
              <a:rPr lang="vi-VN" sz="2400">
                <a:latin typeface="Times New Roman" panose="02020603050405020304" pitchFamily="18" charset="0"/>
                <a:cs typeface="Times New Roman" panose="02020603050405020304" pitchFamily="18" charset="0"/>
              </a:rPr>
              <a:t/>
            </a:r>
            <a:br>
              <a:rPr lang="vi-VN" sz="2400">
                <a:latin typeface="Times New Roman" panose="02020603050405020304" pitchFamily="18" charset="0"/>
                <a:cs typeface="Times New Roman" panose="02020603050405020304" pitchFamily="18" charset="0"/>
              </a:rPr>
            </a:br>
            <a:r>
              <a:rPr lang="vi-VN" sz="2400">
                <a:solidFill>
                  <a:srgbClr val="00264D"/>
                </a:solidFill>
                <a:latin typeface="Times New Roman" panose="02020603050405020304" pitchFamily="18" charset="0"/>
                <a:cs typeface="Times New Roman" panose="02020603050405020304" pitchFamily="18" charset="0"/>
              </a:rPr>
              <a:t>Đã dậy chưa hả trầu?</a:t>
            </a:r>
            <a:r>
              <a:rPr lang="vi-VN" sz="2400">
                <a:latin typeface="Times New Roman" panose="02020603050405020304" pitchFamily="18" charset="0"/>
                <a:cs typeface="Times New Roman" panose="02020603050405020304" pitchFamily="18" charset="0"/>
              </a:rPr>
              <a:t/>
            </a:r>
            <a:br>
              <a:rPr lang="vi-VN" sz="2400">
                <a:latin typeface="Times New Roman" panose="02020603050405020304" pitchFamily="18" charset="0"/>
                <a:cs typeface="Times New Roman" panose="02020603050405020304" pitchFamily="18" charset="0"/>
              </a:rPr>
            </a:br>
            <a:r>
              <a:rPr lang="vi-VN" sz="2400">
                <a:solidFill>
                  <a:srgbClr val="00264D"/>
                </a:solidFill>
                <a:latin typeface="Times New Roman" panose="02020603050405020304" pitchFamily="18" charset="0"/>
                <a:cs typeface="Times New Roman" panose="02020603050405020304" pitchFamily="18" charset="0"/>
              </a:rPr>
              <a:t>Tao hái vài lá nhé</a:t>
            </a:r>
            <a:r>
              <a:rPr lang="vi-VN" sz="2400">
                <a:latin typeface="Times New Roman" panose="02020603050405020304" pitchFamily="18" charset="0"/>
                <a:cs typeface="Times New Roman" panose="02020603050405020304" pitchFamily="18" charset="0"/>
              </a:rPr>
              <a:t/>
            </a:r>
            <a:br>
              <a:rPr lang="vi-VN" sz="2400">
                <a:latin typeface="Times New Roman" panose="02020603050405020304" pitchFamily="18" charset="0"/>
                <a:cs typeface="Times New Roman" panose="02020603050405020304" pitchFamily="18" charset="0"/>
              </a:rPr>
            </a:br>
            <a:r>
              <a:rPr lang="vi-VN" sz="2400">
                <a:solidFill>
                  <a:srgbClr val="00264D"/>
                </a:solidFill>
                <a:latin typeface="Times New Roman" panose="02020603050405020304" pitchFamily="18" charset="0"/>
                <a:cs typeface="Times New Roman" panose="02020603050405020304" pitchFamily="18" charset="0"/>
              </a:rPr>
              <a:t>Cho bà và cho mẹ</a:t>
            </a:r>
            <a:r>
              <a:rPr lang="vi-VN" sz="2400">
                <a:latin typeface="Times New Roman" panose="02020603050405020304" pitchFamily="18" charset="0"/>
                <a:cs typeface="Times New Roman" panose="02020603050405020304" pitchFamily="18" charset="0"/>
              </a:rPr>
              <a:t/>
            </a:r>
            <a:br>
              <a:rPr lang="vi-VN" sz="2400">
                <a:latin typeface="Times New Roman" panose="02020603050405020304" pitchFamily="18" charset="0"/>
                <a:cs typeface="Times New Roman" panose="02020603050405020304" pitchFamily="18" charset="0"/>
              </a:rPr>
            </a:br>
            <a:r>
              <a:rPr lang="vi-VN" sz="2400">
                <a:solidFill>
                  <a:srgbClr val="00264D"/>
                </a:solidFill>
                <a:latin typeface="Times New Roman" panose="02020603050405020304" pitchFamily="18" charset="0"/>
                <a:cs typeface="Times New Roman" panose="02020603050405020304" pitchFamily="18" charset="0"/>
              </a:rPr>
              <a:t>Đừng lụi đi trầu ơi!</a:t>
            </a:r>
            <a:endParaRPr lang="en-US" sz="2400">
              <a:latin typeface="Times New Roman" panose="02020603050405020304" pitchFamily="18" charset="0"/>
              <a:cs typeface="Times New Roman" panose="02020603050405020304" pitchFamily="18" charset="0"/>
            </a:endParaRPr>
          </a:p>
        </p:txBody>
      </p:sp>
      <p:sp>
        <p:nvSpPr>
          <p:cNvPr id="5" name="Rounded Rectangle 4"/>
          <p:cNvSpPr/>
          <p:nvPr/>
        </p:nvSpPr>
        <p:spPr>
          <a:xfrm>
            <a:off x="7876902" y="496389"/>
            <a:ext cx="3714206" cy="914400"/>
          </a:xfrm>
          <a:prstGeom prst="roundRect">
            <a:avLst/>
          </a:prstGeom>
          <a:solidFill>
            <a:srgbClr val="00B050"/>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ea typeface="Times New Roman" panose="02020603050405020304" pitchFamily="18" charset="0"/>
                <a:cs typeface="Times New Roman" panose="02020603050405020304" pitchFamily="18" charset="0"/>
              </a:rPr>
              <a:t>Cách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trầu</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ounded Rectangle 5"/>
          <p:cNvSpPr/>
          <p:nvPr/>
        </p:nvSpPr>
        <p:spPr>
          <a:xfrm>
            <a:off x="8126211" y="1621824"/>
            <a:ext cx="1767097"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ea typeface="Times New Roman" panose="02020603050405020304" pitchFamily="18" charset="0"/>
              </a:rPr>
              <a:t>Thính giác</a:t>
            </a:r>
            <a:endParaRPr lang="en-US" sz="2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ounded Rectangle 6"/>
          <p:cNvSpPr/>
          <p:nvPr/>
        </p:nvSpPr>
        <p:spPr>
          <a:xfrm>
            <a:off x="7650678" y="4649843"/>
            <a:ext cx="1857104" cy="914400"/>
          </a:xfrm>
          <a:prstGeom prst="roundRect">
            <a:avLst/>
          </a:prstGeom>
          <a:solidFill>
            <a:srgbClr val="79C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Nhân hóa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ounded Rectangle 7"/>
          <p:cNvSpPr/>
          <p:nvPr/>
        </p:nvSpPr>
        <p:spPr>
          <a:xfrm>
            <a:off x="6859832" y="5807905"/>
            <a:ext cx="4299856" cy="914400"/>
          </a:xfrm>
          <a:prstGeom prst="roundRect">
            <a:avLst/>
          </a:prstGeom>
          <a:solidFill>
            <a:srgbClr val="FC88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latin typeface="Times New Roman" panose="02020603050405020304" pitchFamily="18" charset="0"/>
                <a:ea typeface="Calibri" panose="020F0502020204030204" pitchFamily="34" charset="0"/>
                <a:cs typeface="Times New Roman" panose="02020603050405020304" pitchFamily="18" charset="0"/>
              </a:rPr>
              <a:t>→ Trầu có đủ giác quan và cuộc sống như con người</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ounded Rectangle 8"/>
          <p:cNvSpPr/>
          <p:nvPr/>
        </p:nvSpPr>
        <p:spPr>
          <a:xfrm>
            <a:off x="-48243" y="-29972"/>
            <a:ext cx="2506863" cy="914400"/>
          </a:xfrm>
          <a:prstGeom prst="roundRect">
            <a:avLst/>
          </a:prstGeom>
          <a:solidFill>
            <a:srgbClr val="00B050"/>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Cách xưng hô</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ounded Rectangle 9"/>
          <p:cNvSpPr/>
          <p:nvPr/>
        </p:nvSpPr>
        <p:spPr>
          <a:xfrm>
            <a:off x="783262" y="1239003"/>
            <a:ext cx="3291840" cy="840021"/>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200"/>
              </a:spcAft>
            </a:pP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Xưng</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hô</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tao</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mày</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ounded Rectangle 10"/>
          <p:cNvSpPr/>
          <p:nvPr/>
        </p:nvSpPr>
        <p:spPr>
          <a:xfrm>
            <a:off x="0" y="2582509"/>
            <a:ext cx="2142309" cy="914400"/>
          </a:xfrm>
          <a:prstGeom prst="roundRect">
            <a:avLst/>
          </a:prstGeom>
          <a:solidFill>
            <a:srgbClr val="FC88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200"/>
              </a:spcAft>
            </a:pPr>
            <a:r>
              <a:rPr lang="en-US"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Nhân hóa.</a:t>
            </a:r>
            <a:endParaRPr lang="en-US" sz="2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ounded Rectangle 11"/>
          <p:cNvSpPr/>
          <p:nvPr/>
        </p:nvSpPr>
        <p:spPr>
          <a:xfrm>
            <a:off x="372811" y="3951100"/>
            <a:ext cx="3332513"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Thân mật, gần gũi</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ounded Rectangle 12"/>
          <p:cNvSpPr/>
          <p:nvPr/>
        </p:nvSpPr>
        <p:spPr>
          <a:xfrm>
            <a:off x="8622370" y="2658055"/>
            <a:ext cx="1791877"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ea typeface="Times New Roman" panose="02020603050405020304" pitchFamily="18" charset="0"/>
              </a:rPr>
              <a:t>Thị giác</a:t>
            </a:r>
            <a:endParaRPr lang="en-US" sz="2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ounded Rectangle 13"/>
          <p:cNvSpPr/>
          <p:nvPr/>
        </p:nvSpPr>
        <p:spPr>
          <a:xfrm>
            <a:off x="10296550" y="3396584"/>
            <a:ext cx="1713758"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ea typeface="Times New Roman" panose="02020603050405020304" pitchFamily="18" charset="0"/>
              </a:rPr>
              <a:t>Cảm giác</a:t>
            </a:r>
            <a:endParaRPr lang="en-US" sz="2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Down Arrow 14"/>
          <p:cNvSpPr/>
          <p:nvPr/>
        </p:nvSpPr>
        <p:spPr>
          <a:xfrm rot="4317738" flipH="1">
            <a:off x="6460118" y="882872"/>
            <a:ext cx="49205" cy="3337341"/>
          </a:xfrm>
          <a:prstGeom prst="downArrow">
            <a:avLst/>
          </a:prstGeom>
          <a:solidFill>
            <a:srgbClr val="FC88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5146396" flipH="1">
            <a:off x="6713843" y="1567066"/>
            <a:ext cx="83560" cy="3639466"/>
          </a:xfrm>
          <a:prstGeom prst="downArrow">
            <a:avLst/>
          </a:prstGeom>
          <a:solidFill>
            <a:srgbClr val="FC88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rot="4436222">
            <a:off x="8277082" y="2118895"/>
            <a:ext cx="80866" cy="4759571"/>
          </a:xfrm>
          <a:prstGeom prst="downArrow">
            <a:avLst/>
          </a:prstGeom>
          <a:solidFill>
            <a:srgbClr val="FC88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41152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barn(inVertical)">
                                      <p:cBhvr>
                                        <p:cTn id="53" dur="500"/>
                                        <p:tgtEl>
                                          <p:spTgt spid="17"/>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Vertical)">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barn(inVertical)">
                                      <p:cBhvr>
                                        <p:cTn id="61" dur="500"/>
                                        <p:tgtEl>
                                          <p:spTgt spid="7"/>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barn(inVertical)">
                                      <p:cBhvr>
                                        <p:cTn id="6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_图片 4" descr="图片包含 事情&#10;&#10;已生成高可信度的说明">
            <a:extLst>
              <a:ext uri="{FF2B5EF4-FFF2-40B4-BE49-F238E27FC236}">
                <a16:creationId xmlns:a16="http://schemas.microsoft.com/office/drawing/2014/main" xmlns="" id="{783D17A6-D071-4304-B096-632EE6B2B0FD}"/>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29863" y="-818428"/>
            <a:ext cx="11207931" cy="9483634"/>
          </a:xfrm>
          <a:prstGeom prst="rect">
            <a:avLst/>
          </a:prstGeom>
        </p:spPr>
      </p:pic>
      <p:sp>
        <p:nvSpPr>
          <p:cNvPr id="4" name="Rectangle 3"/>
          <p:cNvSpPr/>
          <p:nvPr/>
        </p:nvSpPr>
        <p:spPr>
          <a:xfrm rot="504327">
            <a:off x="3586296" y="1507528"/>
            <a:ext cx="4408742" cy="4739759"/>
          </a:xfrm>
          <a:prstGeom prst="rect">
            <a:avLst/>
          </a:prstGeom>
        </p:spPr>
        <p:txBody>
          <a:bodyPr wrap="square">
            <a:spAutoFit/>
          </a:bodyPr>
          <a:lstStyle/>
          <a:p>
            <a:pPr algn="just">
              <a:lnSpc>
                <a:spcPct val="150000"/>
              </a:lnSpc>
              <a:spcAft>
                <a:spcPts val="12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ngủ</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rồi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trầu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50000"/>
              </a:lnSpc>
              <a:spcAft>
                <a:spcPts val="1200"/>
              </a:spcAft>
            </a:pP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dậy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chưa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trầu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50000"/>
              </a:lnSpc>
              <a:spcAft>
                <a:spcPts val="12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muốn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tao</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12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mày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chìa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nhé</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50000"/>
              </a:lnSpc>
              <a:spcAft>
                <a:spcPts val="12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"Tay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tao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nhẹ</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12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mày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đau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đâu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ounded Rectangle 4"/>
          <p:cNvSpPr/>
          <p:nvPr/>
        </p:nvSpPr>
        <p:spPr>
          <a:xfrm>
            <a:off x="8893052" y="3252194"/>
            <a:ext cx="2010816"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200"/>
              </a:spcAft>
            </a:pP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hóa</a:t>
            </a:r>
            <a:endParaRPr lang="en-US"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ounded Rectangle 7"/>
          <p:cNvSpPr/>
          <p:nvPr/>
        </p:nvSpPr>
        <p:spPr>
          <a:xfrm>
            <a:off x="7957907" y="4977745"/>
            <a:ext cx="4333739" cy="1502185"/>
          </a:xfrm>
          <a:prstGeom prst="roundRect">
            <a:avLst/>
          </a:prstGeom>
          <a:solidFill>
            <a:srgbClr val="E3D8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200"/>
              </a:spcAft>
            </a:pP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Như</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lời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tâm</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tâm</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coi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trầu</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như</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bạn</a:t>
            </a:r>
            <a:endParaRPr lang="en-US"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Left Brace 10">
            <a:extLst>
              <a:ext uri="{FF2B5EF4-FFF2-40B4-BE49-F238E27FC236}">
                <a16:creationId xmlns:a16="http://schemas.microsoft.com/office/drawing/2014/main" xmlns="" id="{22E3A0E6-7A11-4664-99D7-88A2054E8E9C}"/>
              </a:ext>
            </a:extLst>
          </p:cNvPr>
          <p:cNvSpPr/>
          <p:nvPr/>
        </p:nvSpPr>
        <p:spPr>
          <a:xfrm rot="376019">
            <a:off x="3550751" y="1578310"/>
            <a:ext cx="269774" cy="804571"/>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2" name="Left Brace 11">
            <a:extLst>
              <a:ext uri="{FF2B5EF4-FFF2-40B4-BE49-F238E27FC236}">
                <a16:creationId xmlns:a16="http://schemas.microsoft.com/office/drawing/2014/main" xmlns="" id="{066201FC-2633-41A7-8D18-6A92BC6B5A41}"/>
              </a:ext>
            </a:extLst>
          </p:cNvPr>
          <p:cNvSpPr/>
          <p:nvPr/>
        </p:nvSpPr>
        <p:spPr>
          <a:xfrm rot="376019">
            <a:off x="3032506" y="4713490"/>
            <a:ext cx="269774" cy="804571"/>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3" name="Left Brace 12">
            <a:extLst>
              <a:ext uri="{FF2B5EF4-FFF2-40B4-BE49-F238E27FC236}">
                <a16:creationId xmlns:a16="http://schemas.microsoft.com/office/drawing/2014/main" xmlns="" id="{8262B70E-732E-4178-9FE4-BAB0F8EFE146}"/>
              </a:ext>
            </a:extLst>
          </p:cNvPr>
          <p:cNvSpPr/>
          <p:nvPr/>
        </p:nvSpPr>
        <p:spPr>
          <a:xfrm rot="376019">
            <a:off x="3311534" y="3106497"/>
            <a:ext cx="269774" cy="804571"/>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4" name="Rounded Rectangle 4">
            <a:extLst>
              <a:ext uri="{FF2B5EF4-FFF2-40B4-BE49-F238E27FC236}">
                <a16:creationId xmlns:a16="http://schemas.microsoft.com/office/drawing/2014/main" xmlns="" id="{795C29E5-A894-48AF-9DD6-FF527ADBFD1D}"/>
              </a:ext>
            </a:extLst>
          </p:cNvPr>
          <p:cNvSpPr/>
          <p:nvPr/>
        </p:nvSpPr>
        <p:spPr>
          <a:xfrm>
            <a:off x="1252736" y="1118606"/>
            <a:ext cx="2010816" cy="1645529"/>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200"/>
              </a:spcAft>
            </a:pP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Gọi</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trầu</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dậy</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nhẹ</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nhàng</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Rounded Rectangle 4">
            <a:extLst>
              <a:ext uri="{FF2B5EF4-FFF2-40B4-BE49-F238E27FC236}">
                <a16:creationId xmlns:a16="http://schemas.microsoft.com/office/drawing/2014/main" xmlns="" id="{727D3789-6965-4C10-BEF1-AB14E0809ED5}"/>
              </a:ext>
            </a:extLst>
          </p:cNvPr>
          <p:cNvSpPr/>
          <p:nvPr/>
        </p:nvSpPr>
        <p:spPr>
          <a:xfrm>
            <a:off x="1013932" y="2914288"/>
            <a:ext cx="2010816" cy="124481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200"/>
              </a:spcAft>
            </a:pP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tôn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trọng</a:t>
            </a:r>
            <a:endParaRPr lang="en-US"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ounded Rectangle 4">
            <a:extLst>
              <a:ext uri="{FF2B5EF4-FFF2-40B4-BE49-F238E27FC236}">
                <a16:creationId xmlns:a16="http://schemas.microsoft.com/office/drawing/2014/main" xmlns="" id="{9BC4051B-805D-4633-B072-6D0A7E42666B}"/>
              </a:ext>
            </a:extLst>
          </p:cNvPr>
          <p:cNvSpPr/>
          <p:nvPr/>
        </p:nvSpPr>
        <p:spPr>
          <a:xfrm>
            <a:off x="677466" y="4493368"/>
            <a:ext cx="2010816" cy="124481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2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Nâng</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niu</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trầu</a:t>
            </a:r>
            <a:endParaRPr lang="en-US"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ounded Rectangle 4">
            <a:extLst>
              <a:ext uri="{FF2B5EF4-FFF2-40B4-BE49-F238E27FC236}">
                <a16:creationId xmlns:a16="http://schemas.microsoft.com/office/drawing/2014/main" xmlns="" id="{F4132477-B95D-429A-8C96-1D53BABB434F}"/>
              </a:ext>
            </a:extLst>
          </p:cNvPr>
          <p:cNvSpPr/>
          <p:nvPr/>
        </p:nvSpPr>
        <p:spPr>
          <a:xfrm>
            <a:off x="0" y="54053"/>
            <a:ext cx="3714206" cy="914400"/>
          </a:xfrm>
          <a:prstGeom prst="roundRect">
            <a:avLst/>
          </a:prstGeom>
          <a:solidFill>
            <a:srgbClr val="00B050"/>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hái</a:t>
            </a:r>
            <a:r>
              <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trầu</a:t>
            </a:r>
            <a:endParaRPr lang="en-US"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959646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barn(inVertical)">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arn(inVertical)">
                                      <p:cBhvr>
                                        <p:cTn id="5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animBg="1"/>
      <p:bldP spid="11" grpId="0" animBg="1"/>
      <p:bldP spid="12" grpId="0" animBg="1"/>
      <p:bldP spid="13" grpId="0" animBg="1"/>
      <p:bldP spid="14" grpId="0" animBg="1"/>
      <p:bldP spid="15" grpId="0" animBg="1"/>
      <p:bldP spid="16"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_图片 4" descr="图片包含 事情&#10;&#10;已生成高可信度的说明">
            <a:extLst>
              <a:ext uri="{FF2B5EF4-FFF2-40B4-BE49-F238E27FC236}">
                <a16:creationId xmlns:a16="http://schemas.microsoft.com/office/drawing/2014/main" xmlns="" id="{783D17A6-D071-4304-B096-632EE6B2B0FD}"/>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388015" y="-247216"/>
            <a:ext cx="7869170" cy="5942765"/>
          </a:xfrm>
          <a:prstGeom prst="rect">
            <a:avLst/>
          </a:prstGeom>
        </p:spPr>
      </p:pic>
      <p:sp>
        <p:nvSpPr>
          <p:cNvPr id="4" name="Rectangle 3"/>
          <p:cNvSpPr/>
          <p:nvPr/>
        </p:nvSpPr>
        <p:spPr>
          <a:xfrm rot="504327">
            <a:off x="2264149" y="2647565"/>
            <a:ext cx="6096000" cy="646331"/>
          </a:xfrm>
          <a:prstGeom prst="rect">
            <a:avLst/>
          </a:prstGeom>
        </p:spPr>
        <p:txBody>
          <a:bodyPr>
            <a:spAutoFit/>
          </a:bodyPr>
          <a:lstStyle/>
          <a:p>
            <a:r>
              <a:rPr lang="vi-VN" sz="3600" dirty="0">
                <a:solidFill>
                  <a:srgbClr val="00264D"/>
                </a:solidFill>
                <a:latin typeface="Times New Roman" panose="02020603050405020304" pitchFamily="18" charset="0"/>
                <a:cs typeface="Times New Roman" panose="02020603050405020304" pitchFamily="18" charset="0"/>
              </a:rPr>
              <a:t>Đừng lụi đi trầu ơi!</a:t>
            </a:r>
            <a:endParaRPr lang="en-US" sz="3600" dirty="0">
              <a:latin typeface="Times New Roman" panose="02020603050405020304" pitchFamily="18" charset="0"/>
              <a:cs typeface="Times New Roman" panose="02020603050405020304" pitchFamily="18" charset="0"/>
            </a:endParaRPr>
          </a:p>
        </p:txBody>
      </p:sp>
      <p:sp>
        <p:nvSpPr>
          <p:cNvPr id="5" name="Rounded Rectangle 4"/>
          <p:cNvSpPr/>
          <p:nvPr/>
        </p:nvSpPr>
        <p:spPr>
          <a:xfrm>
            <a:off x="6696408" y="3665577"/>
            <a:ext cx="5107577" cy="1606732"/>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Cậu</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bé</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là</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người</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yêu</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thương</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quý</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trọng</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nâng</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niu</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cây</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cối</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coi</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cây</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cối</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như</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một</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người</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bạn</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thân</a:t>
            </a:r>
            <a:endParaRPr lang="en-US"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ounded Rectangle 8"/>
          <p:cNvSpPr/>
          <p:nvPr/>
        </p:nvSpPr>
        <p:spPr>
          <a:xfrm>
            <a:off x="-122712" y="0"/>
            <a:ext cx="4362995" cy="914400"/>
          </a:xfrm>
          <a:prstGeom prst="roundRect">
            <a:avLst/>
          </a:prstGeom>
          <a:solidFill>
            <a:schemeClr val="accent2"/>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200"/>
              </a:spcAft>
            </a:pP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Mong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muốn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cậu</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bé</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ounded Rectangle 11"/>
          <p:cNvSpPr/>
          <p:nvPr/>
        </p:nvSpPr>
        <p:spPr>
          <a:xfrm>
            <a:off x="6739336" y="1327456"/>
            <a:ext cx="4703586" cy="146008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200"/>
              </a:spcAft>
            </a:pP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Mong</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trầu</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mãi</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tốt</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tươi</a:t>
            </a:r>
            <a:endParaRPr 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301172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9"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8167E989-995B-418D-911F-33D3554289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242" y="-1083537"/>
            <a:ext cx="9148887" cy="6858000"/>
          </a:xfrm>
          <a:prstGeom prst="rect">
            <a:avLst/>
          </a:prstGeom>
        </p:spPr>
      </p:pic>
      <p:sp>
        <p:nvSpPr>
          <p:cNvPr id="12" name="PA_矩形 94">
            <a:extLst>
              <a:ext uri="{FF2B5EF4-FFF2-40B4-BE49-F238E27FC236}">
                <a16:creationId xmlns:a16="http://schemas.microsoft.com/office/drawing/2014/main" xmlns="" id="{C3714A55-AEFC-41CA-95E6-51DA46264322}"/>
              </a:ext>
            </a:extLst>
          </p:cNvPr>
          <p:cNvSpPr/>
          <p:nvPr>
            <p:custDataLst>
              <p:tags r:id="rId1"/>
            </p:custDataLst>
          </p:nvPr>
        </p:nvSpPr>
        <p:spPr>
          <a:xfrm>
            <a:off x="2293661" y="2345463"/>
            <a:ext cx="690443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a:ln>
                  <a:noFill/>
                </a:ln>
                <a:solidFill>
                  <a:srgbClr val="2E75B6"/>
                </a:solidFill>
                <a:effectLst/>
                <a:uLnTx/>
                <a:uFillTx/>
                <a:latin typeface="Times New Roman" panose="02020603050405020304" pitchFamily="18" charset="0"/>
                <a:cs typeface="Times New Roman" panose="02020603050405020304" pitchFamily="18" charset="0"/>
                <a:sym typeface="+mn-lt"/>
              </a:rPr>
              <a:t>III. TỔNG</a:t>
            </a:r>
            <a:r>
              <a:rPr kumimoji="0" lang="en-US" altLang="zh-CN" sz="5400" b="0" i="0" u="none" strike="noStrike" kern="1200" cap="none" spc="0" normalizeH="0" noProof="0">
                <a:ln>
                  <a:noFill/>
                </a:ln>
                <a:solidFill>
                  <a:srgbClr val="2E75B6"/>
                </a:solidFill>
                <a:effectLst/>
                <a:uLnTx/>
                <a:uFillTx/>
                <a:latin typeface="Times New Roman" panose="02020603050405020304" pitchFamily="18" charset="0"/>
                <a:cs typeface="Times New Roman" panose="02020603050405020304" pitchFamily="18" charset="0"/>
                <a:sym typeface="+mn-lt"/>
              </a:rPr>
              <a:t> KẾT:</a:t>
            </a:r>
            <a:endParaRPr kumimoji="0" lang="zh-CN" altLang="en-US" sz="5400" b="0" i="0" u="none" strike="noStrike" kern="1200" cap="none" spc="0" normalizeH="0" baseline="0" noProof="0" dirty="0">
              <a:ln>
                <a:noFill/>
              </a:ln>
              <a:solidFill>
                <a:srgbClr val="2E75B6"/>
              </a:solidFill>
              <a:effectLst/>
              <a:uLnTx/>
              <a:uFillTx/>
              <a:latin typeface="Times New Roman" panose="02020603050405020304" pitchFamily="18" charset="0"/>
              <a:cs typeface="Times New Roman" panose="02020603050405020304" pitchFamily="18" charset="0"/>
              <a:sym typeface="+mn-lt"/>
            </a:endParaRPr>
          </a:p>
        </p:txBody>
      </p:sp>
      <p:pic>
        <p:nvPicPr>
          <p:cNvPr id="13" name="图片 12" descr="图片包含 玩偶, 玩具, 室内, 天空&#10;&#10;已生成极高可信度的说明">
            <a:extLst>
              <a:ext uri="{FF2B5EF4-FFF2-40B4-BE49-F238E27FC236}">
                <a16:creationId xmlns:a16="http://schemas.microsoft.com/office/drawing/2014/main" xmlns="" id="{50B367B6-A700-4BF0-AEE1-998AC79D8A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49815">
            <a:off x="2381133" y="-715774"/>
            <a:ext cx="3542059" cy="3542059"/>
          </a:xfrm>
          <a:prstGeom prst="rect">
            <a:avLst/>
          </a:prstGeom>
        </p:spPr>
      </p:pic>
    </p:spTree>
    <p:extLst>
      <p:ext uri="{BB962C8B-B14F-4D97-AF65-F5344CB8AC3E}">
        <p14:creationId xmlns:p14="http://schemas.microsoft.com/office/powerpoint/2010/main" val="22601340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65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52A12925-2C2E-41E0-BCD7-147217C81A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2617" y="-302012"/>
            <a:ext cx="3257237" cy="3257237"/>
          </a:xfrm>
          <a:prstGeom prst="rect">
            <a:avLst/>
          </a:prstGeom>
        </p:spPr>
      </p:pic>
      <p:pic>
        <p:nvPicPr>
          <p:cNvPr id="4" name="PA_图片 4">
            <a:extLst>
              <a:ext uri="{FF2B5EF4-FFF2-40B4-BE49-F238E27FC236}">
                <a16:creationId xmlns:a16="http://schemas.microsoft.com/office/drawing/2014/main" xmlns="" id="{493A8E0B-764A-406F-B739-AA3D58B777DE}"/>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0" y="957046"/>
            <a:ext cx="7682539" cy="5879365"/>
          </a:xfrm>
          <a:prstGeom prst="rect">
            <a:avLst/>
          </a:prstGeom>
        </p:spPr>
      </p:pic>
      <p:pic>
        <p:nvPicPr>
          <p:cNvPr id="10" name="PA_图片 6">
            <a:extLst>
              <a:ext uri="{FF2B5EF4-FFF2-40B4-BE49-F238E27FC236}">
                <a16:creationId xmlns:a16="http://schemas.microsoft.com/office/drawing/2014/main" xmlns="" id="{6F81C8F6-CFA1-4562-85E0-63759927E6C8}"/>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7298502" y="2061024"/>
            <a:ext cx="4800600" cy="3190875"/>
          </a:xfrm>
          <a:prstGeom prst="rect">
            <a:avLst/>
          </a:prstGeom>
        </p:spPr>
      </p:pic>
      <p:sp>
        <p:nvSpPr>
          <p:cNvPr id="2" name="TextBox 1"/>
          <p:cNvSpPr txBox="1"/>
          <p:nvPr/>
        </p:nvSpPr>
        <p:spPr>
          <a:xfrm>
            <a:off x="1285922" y="3252727"/>
            <a:ext cx="5110694" cy="1077218"/>
          </a:xfrm>
          <a:prstGeom prst="rect">
            <a:avLst/>
          </a:prstGeom>
          <a:noFill/>
        </p:spPr>
        <p:txBody>
          <a:bodyPr wrap="none" rtlCol="0">
            <a:spAutoFit/>
          </a:bodyPr>
          <a:lstStyle/>
          <a:p>
            <a:pPr algn="ctr"/>
            <a:r>
              <a:rPr lang="en-US" sz="3200" i="1">
                <a:latin typeface="Times New Roman" panose="02020603050405020304" pitchFamily="18" charset="0"/>
                <a:cs typeface="Times New Roman" panose="02020603050405020304" pitchFamily="18" charset="0"/>
              </a:rPr>
              <a:t>Lá gì bé hái tặng bà</a:t>
            </a:r>
          </a:p>
          <a:p>
            <a:pPr algn="ctr"/>
            <a:r>
              <a:rPr lang="en-US" sz="3200" i="1">
                <a:latin typeface="Times New Roman" panose="02020603050405020304" pitchFamily="18" charset="0"/>
                <a:cs typeface="Times New Roman" panose="02020603050405020304" pitchFamily="18" charset="0"/>
              </a:rPr>
              <a:t>Ăn rồi môi cứ như là thoa son</a:t>
            </a:r>
          </a:p>
        </p:txBody>
      </p:sp>
      <p:sp>
        <p:nvSpPr>
          <p:cNvPr id="11" name="TextBox 10"/>
          <p:cNvSpPr txBox="1"/>
          <p:nvPr/>
        </p:nvSpPr>
        <p:spPr>
          <a:xfrm>
            <a:off x="2881939" y="4525888"/>
            <a:ext cx="1404552" cy="584775"/>
          </a:xfrm>
          <a:prstGeom prst="rect">
            <a:avLst/>
          </a:prstGeom>
          <a:noFill/>
        </p:spPr>
        <p:txBody>
          <a:bodyPr wrap="none" rtlCol="0">
            <a:spAutoFit/>
          </a:bodyPr>
          <a:lstStyle/>
          <a:p>
            <a:pPr algn="ctr"/>
            <a:r>
              <a:rPr lang="en-US" sz="3200" i="1">
                <a:latin typeface="Times New Roman" panose="02020603050405020304" pitchFamily="18" charset="0"/>
                <a:cs typeface="Times New Roman" panose="02020603050405020304" pitchFamily="18" charset="0"/>
              </a:rPr>
              <a:t>Lá trầu</a:t>
            </a:r>
          </a:p>
        </p:txBody>
      </p:sp>
      <p:pic>
        <p:nvPicPr>
          <p:cNvPr id="3" name="Picture 2"/>
          <p:cNvPicPr>
            <a:picLocks noChangeAspect="1"/>
          </p:cNvPicPr>
          <p:nvPr/>
        </p:nvPicPr>
        <p:blipFill>
          <a:blip r:embed="rId8"/>
          <a:stretch>
            <a:fillRect/>
          </a:stretch>
        </p:blipFill>
        <p:spPr>
          <a:xfrm rot="1407024">
            <a:off x="7298502" y="1841209"/>
            <a:ext cx="3488178" cy="2609321"/>
          </a:xfrm>
          <a:prstGeom prst="rect">
            <a:avLst/>
          </a:prstGeom>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backgroundRemoval t="946" b="90000" l="0" r="100000"/>
                    </a14:imgEffect>
                  </a14:imgLayer>
                </a14:imgProps>
              </a:ext>
            </a:extLst>
          </a:blip>
          <a:stretch>
            <a:fillRect/>
          </a:stretch>
        </p:blipFill>
        <p:spPr>
          <a:xfrm>
            <a:off x="5272113" y="3832471"/>
            <a:ext cx="4618707" cy="4020992"/>
          </a:xfrm>
          <a:prstGeom prst="rect">
            <a:avLst/>
          </a:prstGeom>
        </p:spPr>
      </p:pic>
    </p:spTree>
    <p:extLst>
      <p:ext uri="{BB962C8B-B14F-4D97-AF65-F5344CB8AC3E}">
        <p14:creationId xmlns:p14="http://schemas.microsoft.com/office/powerpoint/2010/main" val="29222196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2" presetClass="entr" presetSubtype="0" fill="hold" nodeType="withEffect">
                                  <p:stCondLst>
                                    <p:cond delay="11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par>
                                <p:cTn id="26" presetID="16" presetClass="entr" presetSubtype="21"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5EDD0C69-F685-4E7C-8BA9-67B6E91DF4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36912" y="1451610"/>
            <a:ext cx="2759494" cy="4251960"/>
          </a:xfrm>
          <a:prstGeom prst="rect">
            <a:avLst/>
          </a:prstGeom>
        </p:spPr>
      </p:pic>
      <p:pic>
        <p:nvPicPr>
          <p:cNvPr id="6" name="PA_图片 3">
            <a:extLst>
              <a:ext uri="{FF2B5EF4-FFF2-40B4-BE49-F238E27FC236}">
                <a16:creationId xmlns:a16="http://schemas.microsoft.com/office/drawing/2014/main" xmlns="" id="{F7F0255D-73AA-46F0-BC57-AAE03A24D803}"/>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889247" y="252660"/>
            <a:ext cx="8855643" cy="5334587"/>
          </a:xfrm>
          <a:prstGeom prst="rect">
            <a:avLst/>
          </a:prstGeom>
        </p:spPr>
      </p:pic>
      <p:sp>
        <p:nvSpPr>
          <p:cNvPr id="8" name="PA_矩形 8">
            <a:extLst>
              <a:ext uri="{FF2B5EF4-FFF2-40B4-BE49-F238E27FC236}">
                <a16:creationId xmlns:a16="http://schemas.microsoft.com/office/drawing/2014/main" xmlns="" id="{54DB1369-7FCC-459A-8674-712963AE7541}"/>
              </a:ext>
            </a:extLst>
          </p:cNvPr>
          <p:cNvSpPr/>
          <p:nvPr>
            <p:custDataLst>
              <p:tags r:id="rId2"/>
            </p:custDataLst>
          </p:nvPr>
        </p:nvSpPr>
        <p:spPr>
          <a:xfrm>
            <a:off x="1712816" y="2319788"/>
            <a:ext cx="5011909" cy="36933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srgbClr val="222222"/>
                </a:solidFill>
                <a:effectLst/>
                <a:uLnTx/>
                <a:uFillTx/>
                <a:latin typeface="印品黑体" panose="00000500000000000000" pitchFamily="2" charset="-122"/>
                <a:ea typeface="印品黑体" panose="00000500000000000000" pitchFamily="2" charset="-122"/>
                <a:cs typeface=".黑体-日本?" panose="02000500000000000000" pitchFamily="2" charset="-122"/>
              </a:rPr>
              <a:t>        </a:t>
            </a:r>
            <a:endParaRPr kumimoji="0" lang="zh-CN" altLang="en-US" sz="1800" b="0" i="0" u="none" strike="noStrike" kern="1200" cap="none" spc="0" normalizeH="0" baseline="0" noProof="0" dirty="0">
              <a:ln>
                <a:noFill/>
              </a:ln>
              <a:solidFill>
                <a:srgbClr val="222222"/>
              </a:solidFill>
              <a:effectLst/>
              <a:uLnTx/>
              <a:uFillTx/>
              <a:latin typeface="印品黑体" panose="00000500000000000000" pitchFamily="2" charset="-122"/>
              <a:ea typeface="印品黑体" panose="00000500000000000000" pitchFamily="2" charset="-122"/>
              <a:cs typeface=".黑体-日本?" panose="02000500000000000000" pitchFamily="2" charset="-122"/>
            </a:endParaRPr>
          </a:p>
        </p:txBody>
      </p:sp>
      <p:pic>
        <p:nvPicPr>
          <p:cNvPr id="9" name="PA_图片 12" descr="图片包含 玩具, 玩偶, 室内&#10;&#10;已生成极高可信度的说明">
            <a:extLst>
              <a:ext uri="{FF2B5EF4-FFF2-40B4-BE49-F238E27FC236}">
                <a16:creationId xmlns:a16="http://schemas.microsoft.com/office/drawing/2014/main" xmlns="" id="{4FD38BB5-099A-45D5-9704-F0C2C9ECD442}"/>
              </a:ext>
            </a:extLst>
          </p:cNvPr>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4254917" y="5781309"/>
            <a:ext cx="3529591" cy="1112522"/>
          </a:xfrm>
          <a:prstGeom prst="rect">
            <a:avLst/>
          </a:prstGeom>
        </p:spPr>
      </p:pic>
      <p:sp>
        <p:nvSpPr>
          <p:cNvPr id="2" name="Rectangle 1"/>
          <p:cNvSpPr/>
          <p:nvPr/>
        </p:nvSpPr>
        <p:spPr>
          <a:xfrm>
            <a:off x="1712816" y="1086922"/>
            <a:ext cx="7156864" cy="3970318"/>
          </a:xfrm>
          <a:prstGeom prst="rect">
            <a:avLst/>
          </a:prstGeom>
        </p:spPr>
        <p:txBody>
          <a:bodyPr wrap="square">
            <a:spAutoFit/>
          </a:bodyPr>
          <a:lstStyle/>
          <a:p>
            <a:pPr lvl="0" algn="just">
              <a:lnSpc>
                <a:spcPct val="150000"/>
              </a:lnSpc>
              <a:spcAft>
                <a:spcPts val="1200"/>
              </a:spcAft>
            </a:pPr>
            <a:r>
              <a:rPr lang="en-US" sz="2800" b="1">
                <a:solidFill>
                  <a:srgbClr val="363636"/>
                </a:solidFill>
                <a:latin typeface="Times New Roman" panose="02020603050405020304" pitchFamily="18" charset="0"/>
                <a:ea typeface="Times New Roman" panose="02020603050405020304" pitchFamily="18" charset="0"/>
              </a:rPr>
              <a:t>1. Nội dung: </a:t>
            </a:r>
            <a:r>
              <a:rPr lang="en-US" sz="2800">
                <a:solidFill>
                  <a:srgbClr val="4A4A4A"/>
                </a:solidFill>
                <a:latin typeface="Times New Roman" panose="02020603050405020304" pitchFamily="18" charset="0"/>
                <a:ea typeface="Times New Roman" panose="02020603050405020304" pitchFamily="18" charset="0"/>
              </a:rPr>
              <a:t>Qua bài thơ </a:t>
            </a:r>
            <a:r>
              <a:rPr lang="en-US" sz="2800" i="1">
                <a:solidFill>
                  <a:srgbClr val="4A4A4A"/>
                </a:solidFill>
                <a:latin typeface="Times New Roman" panose="02020603050405020304" pitchFamily="18" charset="0"/>
                <a:ea typeface="Times New Roman" panose="02020603050405020304" pitchFamily="18" charset="0"/>
              </a:rPr>
              <a:t>Đánh thức trầu</a:t>
            </a:r>
            <a:r>
              <a:rPr lang="en-US" sz="2800">
                <a:solidFill>
                  <a:srgbClr val="4A4A4A"/>
                </a:solidFill>
                <a:latin typeface="Times New Roman" panose="02020603050405020304" pitchFamily="18" charset="0"/>
                <a:ea typeface="Times New Roman" panose="02020603050405020304" pitchFamily="18" charset="0"/>
              </a:rPr>
              <a:t>, Trần Đăng Khoa đã khắc họa cảnh em bé trò chuyện với trầu như một người bạn, mong được hái trầu cho bà và mẹ cũng như mong trầu sống mãi. Qua đó thể hiện tình yêu bà, yêu mẹ và yêu thiên nhiên, trân trọng thiên nhiên.</a:t>
            </a:r>
            <a:endParaRPr lang="en-US" sz="280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177027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3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44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0" presetClass="path" presetSubtype="0" accel="50000" decel="50000" fill="hold" nodeType="withEffect">
                                  <p:stCondLst>
                                    <p:cond delay="4400"/>
                                  </p:stCondLst>
                                  <p:childTnLst>
                                    <p:animMotion origin="layout" path="M 0.69844 -0.03518 L 0.69844 -0.03518 L 0.68438 -0.04074 C 0.68216 -0.04166 0.68021 -0.04305 0.67813 -0.04351 C 0.66823 -0.04676 0.66016 -0.04745 0.65 -0.04907 C 0.64466 -0.05 0.63945 -0.05069 0.63438 -0.05185 C 0.62852 -0.05347 0.62292 -0.05601 0.61719 -0.0574 C 0.58815 -0.06527 0.61797 -0.05439 0.58906 -0.06574 C 0.5776 -0.06481 0.56602 -0.06527 0.55469 -0.06296 C 0.5513 -0.0625 0.54844 -0.05926 0.54531 -0.0574 L 0.54063 -0.05463 C 0.53724 -0.05277 0.53451 -0.04861 0.53125 -0.04629 C 0.5276 -0.04398 0.52396 -0.04259 0.52031 -0.04074 C 0.50677 -0.02638 0.51823 -0.03773 0.50469 -0.02685 C 0.50247 -0.02523 0.50052 -0.02268 0.49844 -0.02129 C 0.49583 -0.0199 0.4931 -0.0199 0.49063 -0.01851 C 0.48737 -0.01713 0.48438 -0.01458 0.48125 -0.01296 C 0.46042 -0.00301 0.48294 -0.01597 0.46875 -0.0074 L 0.40938 -0.01018 C 0.40247 -0.01088 0.39583 -0.01296 0.38906 -0.01296 C 0.37435 -0.01296 0.3599 -0.01111 0.34531 -0.01018 C 0.31458 -0.00115 0.3599 -0.01527 0.325 -0.00185 C 0.32135 -0.00069 0.31758 -0.00023 0.31406 0.00093 C 0.31081 0.00162 0.30768 0.00255 0.30469 0.00371 C 0.29622 0.00625 0.2862 0.01088 0.27813 0.01204 L 0.25469 0.01482 L 0.23125 0.01204 C 0.21914 0.01019 0.20716 0.00741 0.19531 0.00371 C 0.19258 0.00278 0.1901 0.00162 0.1875 0.00093 C 0.18385 -0.00023 0.18008 -0.00069 0.17656 -0.00185 C 0.17227 -0.00347 0.16406 -0.0074 0.16406 -0.0074 C 0.15169 -0.00509 0.15208 -0.00578 0.14219 -0.00185 C 0.13997 -0.00115 0.13789 -0.00023 0.13594 0.00093 C 0.13138 0.00301 0.12982 0.0051 0.125 0.00649 C 0.11979 0.00764 0.11458 0.00834 0.10938 0.00926 C 0.1026 0.00834 0.0957 0.00857 0.08906 0.00649 C 0.08672 0.00556 0.08477 0.00301 0.08281 0.00093 C 0.07995 -0.00231 0.07513 -0.01018 0.07188 -0.01296 C 0.07031 -0.01435 0.06862 -0.01458 0.06719 -0.01574 C 0.06094 -0.02129 0.06432 -0.02176 0.05781 -0.02407 C 0.05417 -0.02546 0.05052 -0.02592 0.04688 -0.02685 C 0.04375 -0.02592 0.04049 -0.02546 0.0375 -0.02407 L 0.02344 -0.01574 L 0.01875 -0.01296 C 0.01719 -0.01203 0.0151 -0.01226 0.01406 -0.01018 L 0.0125 -0.0074 L 0.0125 -0.0074 " pathEditMode="relative" ptsTypes="AAAAAAAAAAAAAAAAAAAAAAAAAAAAAAAAAAAAAAAAAAAAAAA">
                                      <p:cBhvr>
                                        <p:cTn id="19" dur="2000" fill="hold"/>
                                        <p:tgtEl>
                                          <p:spTgt spid="9"/>
                                        </p:tgtEl>
                                        <p:attrNameLst>
                                          <p:attrName>ppt_x</p:attrName>
                                          <p:attrName>ppt_y</p:attrName>
                                        </p:attrNameLst>
                                      </p:cBhvr>
                                    </p:animMotion>
                                  </p:childTnLst>
                                </p:cTn>
                              </p:par>
                              <p:par>
                                <p:cTn id="20" presetID="42" presetClass="entr" presetSubtype="0" fill="hold" nodeType="withEffect">
                                  <p:stCondLst>
                                    <p:cond delay="165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5EDD0C69-F685-4E7C-8BA9-67B6E91DF4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36912" y="1451610"/>
            <a:ext cx="2759494" cy="4251960"/>
          </a:xfrm>
          <a:prstGeom prst="rect">
            <a:avLst/>
          </a:prstGeom>
        </p:spPr>
      </p:pic>
      <p:pic>
        <p:nvPicPr>
          <p:cNvPr id="6" name="PA_图片 3">
            <a:extLst>
              <a:ext uri="{FF2B5EF4-FFF2-40B4-BE49-F238E27FC236}">
                <a16:creationId xmlns:a16="http://schemas.microsoft.com/office/drawing/2014/main" xmlns="" id="{F7F0255D-73AA-46F0-BC57-AAE03A24D803}"/>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889247" y="252660"/>
            <a:ext cx="8855643" cy="5334587"/>
          </a:xfrm>
          <a:prstGeom prst="rect">
            <a:avLst/>
          </a:prstGeom>
        </p:spPr>
      </p:pic>
      <p:sp>
        <p:nvSpPr>
          <p:cNvPr id="8" name="PA_矩形 8">
            <a:extLst>
              <a:ext uri="{FF2B5EF4-FFF2-40B4-BE49-F238E27FC236}">
                <a16:creationId xmlns:a16="http://schemas.microsoft.com/office/drawing/2014/main" xmlns="" id="{54DB1369-7FCC-459A-8674-712963AE7541}"/>
              </a:ext>
            </a:extLst>
          </p:cNvPr>
          <p:cNvSpPr/>
          <p:nvPr>
            <p:custDataLst>
              <p:tags r:id="rId2"/>
            </p:custDataLst>
          </p:nvPr>
        </p:nvSpPr>
        <p:spPr>
          <a:xfrm>
            <a:off x="1712816" y="2319788"/>
            <a:ext cx="5011909" cy="36933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srgbClr val="222222"/>
                </a:solidFill>
                <a:effectLst/>
                <a:uLnTx/>
                <a:uFillTx/>
                <a:latin typeface="印品黑体" panose="00000500000000000000" pitchFamily="2" charset="-122"/>
                <a:ea typeface="印品黑体" panose="00000500000000000000" pitchFamily="2" charset="-122"/>
                <a:cs typeface=".黑体-日本?" panose="02000500000000000000" pitchFamily="2" charset="-122"/>
              </a:rPr>
              <a:t>        </a:t>
            </a:r>
            <a:endParaRPr kumimoji="0" lang="zh-CN" altLang="en-US" sz="1800" b="0" i="0" u="none" strike="noStrike" kern="1200" cap="none" spc="0" normalizeH="0" baseline="0" noProof="0" dirty="0">
              <a:ln>
                <a:noFill/>
              </a:ln>
              <a:solidFill>
                <a:srgbClr val="222222"/>
              </a:solidFill>
              <a:effectLst/>
              <a:uLnTx/>
              <a:uFillTx/>
              <a:latin typeface="印品黑体" panose="00000500000000000000" pitchFamily="2" charset="-122"/>
              <a:ea typeface="印品黑体" panose="00000500000000000000" pitchFamily="2" charset="-122"/>
              <a:cs typeface=".黑体-日本?" panose="02000500000000000000" pitchFamily="2" charset="-122"/>
            </a:endParaRPr>
          </a:p>
        </p:txBody>
      </p:sp>
      <p:pic>
        <p:nvPicPr>
          <p:cNvPr id="9" name="PA_图片 12" descr="图片包含 玩具, 玩偶, 室内&#10;&#10;已生成极高可信度的说明">
            <a:extLst>
              <a:ext uri="{FF2B5EF4-FFF2-40B4-BE49-F238E27FC236}">
                <a16:creationId xmlns:a16="http://schemas.microsoft.com/office/drawing/2014/main" xmlns="" id="{4FD38BB5-099A-45D5-9704-F0C2C9ECD442}"/>
              </a:ext>
            </a:extLst>
          </p:cNvPr>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4254917" y="5781309"/>
            <a:ext cx="3529591" cy="1112522"/>
          </a:xfrm>
          <a:prstGeom prst="rect">
            <a:avLst/>
          </a:prstGeom>
        </p:spPr>
      </p:pic>
      <p:sp>
        <p:nvSpPr>
          <p:cNvPr id="2" name="Rectangle 1"/>
          <p:cNvSpPr/>
          <p:nvPr/>
        </p:nvSpPr>
        <p:spPr>
          <a:xfrm>
            <a:off x="1738636" y="1712186"/>
            <a:ext cx="7156864" cy="1953868"/>
          </a:xfrm>
          <a:prstGeom prst="rect">
            <a:avLst/>
          </a:prstGeom>
        </p:spPr>
        <p:txBody>
          <a:bodyPr wrap="square">
            <a:spAutoFit/>
          </a:bodyPr>
          <a:lstStyle/>
          <a:p>
            <a:pPr lvl="0" algn="just">
              <a:lnSpc>
                <a:spcPct val="150000"/>
              </a:lnSpc>
              <a:spcAft>
                <a:spcPts val="1200"/>
              </a:spcAft>
            </a:pPr>
            <a:r>
              <a:rPr lang="en-US" sz="2800" b="1">
                <a:solidFill>
                  <a:srgbClr val="363636"/>
                </a:solidFill>
                <a:latin typeface="Times New Roman" panose="02020603050405020304" pitchFamily="18" charset="0"/>
                <a:ea typeface="Times New Roman" panose="02020603050405020304" pitchFamily="18" charset="0"/>
              </a:rPr>
              <a:t>2. Nghệ thuật: </a:t>
            </a:r>
            <a:r>
              <a:rPr lang="en-US" sz="2800">
                <a:solidFill>
                  <a:srgbClr val="4A4A4A"/>
                </a:solidFill>
                <a:latin typeface="Times New Roman" panose="02020603050405020304" pitchFamily="18" charset="0"/>
                <a:ea typeface="Times New Roman" panose="02020603050405020304" pitchFamily="18" charset="0"/>
              </a:rPr>
              <a:t>Thể thơ 5 chữ kết hợp với các biện pháp tu từ: nhân hóa (trầu), câu hỏi tu từ, điệp từ,...</a:t>
            </a:r>
            <a:endParaRPr lang="en-US" sz="2800">
              <a:solidFill>
                <a:prstClr val="black"/>
              </a:solidFill>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9"/>
          <a:stretch>
            <a:fillRect/>
          </a:stretch>
        </p:blipFill>
        <p:spPr>
          <a:xfrm>
            <a:off x="4433220" y="3091865"/>
            <a:ext cx="2827307" cy="1534785"/>
          </a:xfrm>
          <a:prstGeom prst="rect">
            <a:avLst/>
          </a:prstGeom>
        </p:spPr>
      </p:pic>
      <p:pic>
        <p:nvPicPr>
          <p:cNvPr id="10" name="Picture 9"/>
          <p:cNvPicPr>
            <a:picLocks noChangeAspect="1"/>
          </p:cNvPicPr>
          <p:nvPr/>
        </p:nvPicPr>
        <p:blipFill>
          <a:blip r:embed="rId9"/>
          <a:stretch>
            <a:fillRect/>
          </a:stretch>
        </p:blipFill>
        <p:spPr>
          <a:xfrm>
            <a:off x="7292597" y="3423361"/>
            <a:ext cx="1917992" cy="1488694"/>
          </a:xfrm>
          <a:prstGeom prst="rect">
            <a:avLst/>
          </a:prstGeom>
        </p:spPr>
      </p:pic>
      <p:pic>
        <p:nvPicPr>
          <p:cNvPr id="11" name="Picture 10"/>
          <p:cNvPicPr>
            <a:picLocks noChangeAspect="1"/>
          </p:cNvPicPr>
          <p:nvPr/>
        </p:nvPicPr>
        <p:blipFill>
          <a:blip r:embed="rId9"/>
          <a:stretch>
            <a:fillRect/>
          </a:stretch>
        </p:blipFill>
        <p:spPr>
          <a:xfrm>
            <a:off x="2126932" y="3663848"/>
            <a:ext cx="1917992" cy="1488694"/>
          </a:xfrm>
          <a:prstGeom prst="rect">
            <a:avLst/>
          </a:prstGeom>
        </p:spPr>
      </p:pic>
      <p:pic>
        <p:nvPicPr>
          <p:cNvPr id="12" name="Picture 11"/>
          <p:cNvPicPr>
            <a:picLocks noChangeAspect="1"/>
          </p:cNvPicPr>
          <p:nvPr/>
        </p:nvPicPr>
        <p:blipFill>
          <a:blip r:embed="rId9"/>
          <a:stretch>
            <a:fillRect/>
          </a:stretch>
        </p:blipFill>
        <p:spPr>
          <a:xfrm>
            <a:off x="4471454" y="3110642"/>
            <a:ext cx="2827307" cy="1534785"/>
          </a:xfrm>
          <a:prstGeom prst="rect">
            <a:avLst/>
          </a:prstGeom>
        </p:spPr>
      </p:pic>
      <p:pic>
        <p:nvPicPr>
          <p:cNvPr id="13" name="Picture 12"/>
          <p:cNvPicPr>
            <a:picLocks noChangeAspect="1"/>
          </p:cNvPicPr>
          <p:nvPr/>
        </p:nvPicPr>
        <p:blipFill>
          <a:blip r:embed="rId9"/>
          <a:stretch>
            <a:fillRect/>
          </a:stretch>
        </p:blipFill>
        <p:spPr>
          <a:xfrm>
            <a:off x="7330831" y="3442138"/>
            <a:ext cx="1917992" cy="1488694"/>
          </a:xfrm>
          <a:prstGeom prst="rect">
            <a:avLst/>
          </a:prstGeom>
        </p:spPr>
      </p:pic>
      <p:pic>
        <p:nvPicPr>
          <p:cNvPr id="14" name="Picture 13"/>
          <p:cNvPicPr>
            <a:picLocks noChangeAspect="1"/>
          </p:cNvPicPr>
          <p:nvPr/>
        </p:nvPicPr>
        <p:blipFill>
          <a:blip r:embed="rId9"/>
          <a:stretch>
            <a:fillRect/>
          </a:stretch>
        </p:blipFill>
        <p:spPr>
          <a:xfrm>
            <a:off x="2165166" y="3682625"/>
            <a:ext cx="1917992" cy="1488694"/>
          </a:xfrm>
          <a:prstGeom prst="rect">
            <a:avLst/>
          </a:prstGeom>
        </p:spPr>
      </p:pic>
    </p:spTree>
    <p:extLst>
      <p:ext uri="{BB962C8B-B14F-4D97-AF65-F5344CB8AC3E}">
        <p14:creationId xmlns:p14="http://schemas.microsoft.com/office/powerpoint/2010/main" val="42008240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3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44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0" presetClass="path" presetSubtype="0" accel="50000" decel="50000" fill="hold" nodeType="withEffect">
                                  <p:stCondLst>
                                    <p:cond delay="4400"/>
                                  </p:stCondLst>
                                  <p:childTnLst>
                                    <p:animMotion origin="layout" path="M 0.69844 -0.03518 L 0.69844 -0.03518 L 0.68438 -0.04074 C 0.68216 -0.04166 0.68021 -0.04305 0.67813 -0.04351 C 0.66823 -0.04676 0.66016 -0.04745 0.65 -0.04907 C 0.64466 -0.05 0.63945 -0.05069 0.63438 -0.05185 C 0.62852 -0.05347 0.62292 -0.05601 0.61719 -0.0574 C 0.58815 -0.06527 0.61797 -0.05439 0.58906 -0.06574 C 0.5776 -0.06481 0.56602 -0.06527 0.55469 -0.06296 C 0.5513 -0.0625 0.54844 -0.05926 0.54531 -0.0574 L 0.54063 -0.05463 C 0.53724 -0.05277 0.53451 -0.04861 0.53125 -0.04629 C 0.5276 -0.04398 0.52396 -0.04259 0.52031 -0.04074 C 0.50677 -0.02638 0.51823 -0.03773 0.50469 -0.02685 C 0.50247 -0.02523 0.50052 -0.02268 0.49844 -0.02129 C 0.49583 -0.0199 0.4931 -0.0199 0.49063 -0.01851 C 0.48737 -0.01713 0.48438 -0.01458 0.48125 -0.01296 C 0.46042 -0.00301 0.48294 -0.01597 0.46875 -0.0074 L 0.40938 -0.01018 C 0.40247 -0.01088 0.39583 -0.01296 0.38906 -0.01296 C 0.37435 -0.01296 0.3599 -0.01111 0.34531 -0.01018 C 0.31458 -0.00115 0.3599 -0.01527 0.325 -0.00185 C 0.32135 -0.00069 0.31758 -0.00023 0.31406 0.00093 C 0.31081 0.00162 0.30768 0.00255 0.30469 0.00371 C 0.29622 0.00625 0.2862 0.01088 0.27813 0.01204 L 0.25469 0.01482 L 0.23125 0.01204 C 0.21914 0.01019 0.20716 0.00741 0.19531 0.00371 C 0.19258 0.00278 0.1901 0.00162 0.1875 0.00093 C 0.18385 -0.00023 0.18008 -0.00069 0.17656 -0.00185 C 0.17227 -0.00347 0.16406 -0.0074 0.16406 -0.0074 C 0.15169 -0.00509 0.15208 -0.00578 0.14219 -0.00185 C 0.13997 -0.00115 0.13789 -0.00023 0.13594 0.00093 C 0.13138 0.00301 0.12982 0.0051 0.125 0.00649 C 0.11979 0.00764 0.11458 0.00834 0.10938 0.00926 C 0.1026 0.00834 0.0957 0.00857 0.08906 0.00649 C 0.08672 0.00556 0.08477 0.00301 0.08281 0.00093 C 0.07995 -0.00231 0.07513 -0.01018 0.07188 -0.01296 C 0.07031 -0.01435 0.06862 -0.01458 0.06719 -0.01574 C 0.06094 -0.02129 0.06432 -0.02176 0.05781 -0.02407 C 0.05417 -0.02546 0.05052 -0.02592 0.04688 -0.02685 C 0.04375 -0.02592 0.04049 -0.02546 0.0375 -0.02407 L 0.02344 -0.01574 L 0.01875 -0.01296 C 0.01719 -0.01203 0.0151 -0.01226 0.01406 -0.01018 L 0.0125 -0.0074 L 0.0125 -0.0074 " pathEditMode="relative" ptsTypes="AAAAAAAAAAAAAAAAAAAAAAAAAAAAAAAAAAAAAAAAAAAAAAA">
                                      <p:cBhvr>
                                        <p:cTn id="19" dur="2000" fill="hold"/>
                                        <p:tgtEl>
                                          <p:spTgt spid="9"/>
                                        </p:tgtEl>
                                        <p:attrNameLst>
                                          <p:attrName>ppt_x</p:attrName>
                                          <p:attrName>ppt_y</p:attrName>
                                        </p:attrNameLst>
                                      </p:cBhvr>
                                    </p:animMotion>
                                  </p:childTnLst>
                                </p:cTn>
                              </p:par>
                              <p:par>
                                <p:cTn id="20" presetID="42" presetClass="entr" presetSubtype="0" fill="hold" nodeType="withEffect">
                                  <p:stCondLst>
                                    <p:cond delay="165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par>
                                <p:cTn id="30" presetID="16" presetClass="entr" presetSubtype="21"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par>
                                <p:cTn id="36" presetID="16" presetClass="entr" presetSubtype="21"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图片 13" descr="图片包含 轮子&#10;&#10;已生成高可信度的说明">
            <a:extLst>
              <a:ext uri="{FF2B5EF4-FFF2-40B4-BE49-F238E27FC236}">
                <a16:creationId xmlns:a16="http://schemas.microsoft.com/office/drawing/2014/main" xmlns="" id="{D503F71A-BC92-416A-840E-AB61F69DA1E0}"/>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963079" y="465193"/>
            <a:ext cx="7204193" cy="1757120"/>
          </a:xfrm>
          <a:prstGeom prst="rect">
            <a:avLst/>
          </a:prstGeom>
        </p:spPr>
      </p:pic>
      <p:pic>
        <p:nvPicPr>
          <p:cNvPr id="7" name="PA_图片 6">
            <a:extLst>
              <a:ext uri="{FF2B5EF4-FFF2-40B4-BE49-F238E27FC236}">
                <a16:creationId xmlns:a16="http://schemas.microsoft.com/office/drawing/2014/main" xmlns="" id="{444D52FE-8165-4300-A967-CA134A5378D6}"/>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431074" y="690109"/>
            <a:ext cx="10933611" cy="5419725"/>
          </a:xfrm>
          <a:prstGeom prst="rect">
            <a:avLst/>
          </a:prstGeom>
        </p:spPr>
      </p:pic>
      <p:pic>
        <p:nvPicPr>
          <p:cNvPr id="11" name="PA_图片 7">
            <a:extLst>
              <a:ext uri="{FF2B5EF4-FFF2-40B4-BE49-F238E27FC236}">
                <a16:creationId xmlns:a16="http://schemas.microsoft.com/office/drawing/2014/main" xmlns="" id="{EAC6A015-BDF6-4D4D-A23E-6E68F30F2A39}"/>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6926615" y="1041356"/>
            <a:ext cx="5818605" cy="5518590"/>
          </a:xfrm>
          <a:prstGeom prst="rect">
            <a:avLst/>
          </a:prstGeom>
        </p:spPr>
      </p:pic>
      <p:sp>
        <p:nvSpPr>
          <p:cNvPr id="2" name="Rectangle 1"/>
          <p:cNvSpPr/>
          <p:nvPr/>
        </p:nvSpPr>
        <p:spPr>
          <a:xfrm>
            <a:off x="1921125" y="2695304"/>
            <a:ext cx="5493812" cy="120032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sym typeface="Amatic SC"/>
              </a:rPr>
              <a:t>LUYỆN</a:t>
            </a:r>
            <a:r>
              <a:rPr kumimoji="0" lang="en-US" sz="7200" b="1" i="0" u="none" strike="noStrike" kern="0" cap="none" spc="0" normalizeH="0" noProof="0">
                <a:ln>
                  <a:noFill/>
                </a:ln>
                <a:solidFill>
                  <a:srgbClr val="FF0000"/>
                </a:solidFill>
                <a:effectLst/>
                <a:uLnTx/>
                <a:uFillTx/>
                <a:latin typeface="Times New Roman" panose="02020603050405020304" pitchFamily="18" charset="0"/>
                <a:cs typeface="Times New Roman" panose="02020603050405020304" pitchFamily="18" charset="0"/>
                <a:sym typeface="Amatic SC"/>
              </a:rPr>
              <a:t> TẬP</a:t>
            </a:r>
            <a:endParaRPr kumimoji="0" lang="en-US" sz="1800" b="0" i="0" u="none" strike="noStrike" kern="0" cap="none" spc="0" normalizeH="0" baseline="0" noProof="0">
              <a:ln>
                <a:noFill/>
              </a:ln>
              <a:solidFill>
                <a:sysClr val="windowText" lastClr="000000"/>
              </a:solidFill>
              <a:effectLst/>
              <a:uLnTx/>
              <a:uFillTx/>
              <a:latin typeface="Arial" panose="020F0502020204030204"/>
              <a:cs typeface="+mn-cs"/>
            </a:endParaRPr>
          </a:p>
        </p:txBody>
      </p:sp>
    </p:spTree>
    <p:extLst>
      <p:ext uri="{BB962C8B-B14F-4D97-AF65-F5344CB8AC3E}">
        <p14:creationId xmlns:p14="http://schemas.microsoft.com/office/powerpoint/2010/main" val="28019661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1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2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pic>
        <p:nvPicPr>
          <p:cNvPr id="2" name="PA_图片 6">
            <a:extLst>
              <a:ext uri="{FF2B5EF4-FFF2-40B4-BE49-F238E27FC236}">
                <a16:creationId xmlns:a16="http://schemas.microsoft.com/office/drawing/2014/main" xmlns="" id="{444D52FE-8165-4300-A967-CA134A5378D6}"/>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290508" y="2127025"/>
            <a:ext cx="7383229" cy="3659822"/>
          </a:xfrm>
          <a:prstGeom prst="rect">
            <a:avLst/>
          </a:prstGeom>
        </p:spPr>
      </p:pic>
      <p:sp>
        <p:nvSpPr>
          <p:cNvPr id="3" name="Rectangle 2"/>
          <p:cNvSpPr/>
          <p:nvPr/>
        </p:nvSpPr>
        <p:spPr>
          <a:xfrm>
            <a:off x="2653229" y="3733621"/>
            <a:ext cx="492314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kern="0">
                <a:solidFill>
                  <a:srgbClr val="FF0000"/>
                </a:solidFill>
                <a:latin typeface="Times New Roman" panose="02020603050405020304" pitchFamily="18" charset="0"/>
                <a:cs typeface="Times New Roman" panose="02020603050405020304" pitchFamily="18" charset="0"/>
                <a:sym typeface="Amatic SC"/>
              </a:rPr>
              <a:t>ĐÁNH THỨC TRẦU</a:t>
            </a:r>
            <a:endParaRPr kumimoji="0" lang="en-US" sz="4000" b="0" i="0" u="none" strike="noStrike" kern="0" cap="none" spc="0" normalizeH="0" baseline="0" noProof="0">
              <a:ln>
                <a:noFill/>
              </a:ln>
              <a:solidFill>
                <a:sysClr val="windowText" lastClr="000000"/>
              </a:solidFill>
              <a:effectLst/>
              <a:uLnTx/>
              <a:uFillTx/>
              <a:latin typeface="Arial" panose="020F0502020204030204"/>
            </a:endParaRPr>
          </a:p>
        </p:txBody>
      </p:sp>
    </p:spTree>
    <p:extLst>
      <p:ext uri="{BB962C8B-B14F-4D97-AF65-F5344CB8AC3E}">
        <p14:creationId xmlns:p14="http://schemas.microsoft.com/office/powerpoint/2010/main" val="28816854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grpId="0" nodeType="clickEffect">
                                  <p:stCondLst>
                                    <p:cond delay="0"/>
                                  </p:stCondLst>
                                  <p:iterate type="lt">
                                    <p:tmPct val="10000"/>
                                  </p:iterate>
                                  <p:childTnLst>
                                    <p:animMotion origin="layout" path="M -1.25E-6 -4.81481E-6 L -1.25E-6 -0.07222 " pathEditMode="relative" rAng="0" ptsTypes="AA">
                                      <p:cBhvr>
                                        <p:cTn id="13" dur="250" accel="50000" decel="50000" autoRev="1" fill="hold">
                                          <p:stCondLst>
                                            <p:cond delay="0"/>
                                          </p:stCondLst>
                                        </p:cTn>
                                        <p:tgtEl>
                                          <p:spTgt spid="3"/>
                                        </p:tgtEl>
                                        <p:attrNameLst>
                                          <p:attrName>ppt_x</p:attrName>
                                          <p:attrName>ppt_y</p:attrName>
                                        </p:attrNameLst>
                                      </p:cBhvr>
                                      <p:rCtr x="0" y="-3611"/>
                                    </p:animMotion>
                                    <p:animRot by="1500000">
                                      <p:cBhvr>
                                        <p:cTn id="14" dur="125" fill="hold">
                                          <p:stCondLst>
                                            <p:cond delay="0"/>
                                          </p:stCondLst>
                                        </p:cTn>
                                        <p:tgtEl>
                                          <p:spTgt spid="3"/>
                                        </p:tgtEl>
                                        <p:attrNameLst>
                                          <p:attrName>r</p:attrName>
                                        </p:attrNameLst>
                                      </p:cBhvr>
                                    </p:animRot>
                                    <p:animRot by="-1500000">
                                      <p:cBhvr>
                                        <p:cTn id="15" dur="125" fill="hold">
                                          <p:stCondLst>
                                            <p:cond delay="125"/>
                                          </p:stCondLst>
                                        </p:cTn>
                                        <p:tgtEl>
                                          <p:spTgt spid="3"/>
                                        </p:tgtEl>
                                        <p:attrNameLst>
                                          <p:attrName>r</p:attrName>
                                        </p:attrNameLst>
                                      </p:cBhvr>
                                    </p:animRot>
                                    <p:animRot by="-1500000">
                                      <p:cBhvr>
                                        <p:cTn id="16" dur="125" fill="hold">
                                          <p:stCondLst>
                                            <p:cond delay="250"/>
                                          </p:stCondLst>
                                        </p:cTn>
                                        <p:tgtEl>
                                          <p:spTgt spid="3"/>
                                        </p:tgtEl>
                                        <p:attrNameLst>
                                          <p:attrName>r</p:attrName>
                                        </p:attrNameLst>
                                      </p:cBhvr>
                                    </p:animRot>
                                    <p:animRot by="1500000">
                                      <p:cBhvr>
                                        <p:cTn id="17"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B048CC8-8653-4FFA-80AC-D357CA5D09E5}"/>
              </a:ext>
            </a:extLst>
          </p:cNvPr>
          <p:cNvPicPr>
            <a:picLocks noChangeAspect="1"/>
          </p:cNvPicPr>
          <p:nvPr/>
        </p:nvPicPr>
        <p:blipFill>
          <a:blip r:embed="rId3"/>
          <a:stretch>
            <a:fillRect/>
          </a:stretch>
        </p:blipFill>
        <p:spPr>
          <a:xfrm>
            <a:off x="0" y="1673"/>
            <a:ext cx="12192000" cy="6854653"/>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100000" l="9632" r="89802"/>
                    </a14:imgEffect>
                  </a14:imgLayer>
                </a14:imgProps>
              </a:ext>
            </a:extLst>
          </a:blip>
          <a:stretch>
            <a:fillRect/>
          </a:stretch>
        </p:blipFill>
        <p:spPr>
          <a:xfrm>
            <a:off x="8337562" y="346575"/>
            <a:ext cx="5072743" cy="7276011"/>
          </a:xfrm>
          <a:prstGeom prst="rect">
            <a:avLst/>
          </a:prstGeom>
        </p:spPr>
      </p:pic>
      <p:pic>
        <p:nvPicPr>
          <p:cNvPr id="5" name="Picture 4"/>
          <p:cNvPicPr>
            <a:picLocks noChangeAspect="1"/>
          </p:cNvPicPr>
          <p:nvPr/>
        </p:nvPicPr>
        <p:blipFill>
          <a:blip r:embed="rId6"/>
          <a:stretch>
            <a:fillRect/>
          </a:stretch>
        </p:blipFill>
        <p:spPr>
          <a:xfrm>
            <a:off x="9940835" y="5342709"/>
            <a:ext cx="1811381" cy="1698171"/>
          </a:xfrm>
          <a:prstGeom prst="rect">
            <a:avLst/>
          </a:prstGeom>
        </p:spPr>
      </p:pic>
      <p:pic>
        <p:nvPicPr>
          <p:cNvPr id="6" name="Picture 5"/>
          <p:cNvPicPr>
            <a:picLocks noChangeAspect="1"/>
          </p:cNvPicPr>
          <p:nvPr/>
        </p:nvPicPr>
        <p:blipFill>
          <a:blip r:embed="rId6"/>
          <a:stretch>
            <a:fillRect/>
          </a:stretch>
        </p:blipFill>
        <p:spPr>
          <a:xfrm>
            <a:off x="9183190" y="5342708"/>
            <a:ext cx="1811381" cy="1698171"/>
          </a:xfrm>
          <a:prstGeom prst="rect">
            <a:avLst/>
          </a:prstGeom>
        </p:spPr>
      </p:pic>
      <p:pic>
        <p:nvPicPr>
          <p:cNvPr id="7" name="Picture 6"/>
          <p:cNvPicPr>
            <a:picLocks noChangeAspect="1"/>
          </p:cNvPicPr>
          <p:nvPr/>
        </p:nvPicPr>
        <p:blipFill>
          <a:blip r:embed="rId7"/>
          <a:stretch>
            <a:fillRect/>
          </a:stretch>
        </p:blipFill>
        <p:spPr>
          <a:xfrm>
            <a:off x="9931565" y="3402874"/>
            <a:ext cx="2883658" cy="4261473"/>
          </a:xfrm>
          <a:prstGeom prst="rect">
            <a:avLst/>
          </a:prstGeom>
        </p:spPr>
      </p:pic>
      <p:pic>
        <p:nvPicPr>
          <p:cNvPr id="8" name="Picture 7"/>
          <p:cNvPicPr>
            <a:picLocks noChangeAspect="1"/>
          </p:cNvPicPr>
          <p:nvPr/>
        </p:nvPicPr>
        <p:blipFill>
          <a:blip r:embed="rId8"/>
          <a:stretch>
            <a:fillRect/>
          </a:stretch>
        </p:blipFill>
        <p:spPr>
          <a:xfrm>
            <a:off x="10135937" y="2245102"/>
            <a:ext cx="2883658" cy="4255377"/>
          </a:xfrm>
          <a:prstGeom prst="rect">
            <a:avLst/>
          </a:prstGeom>
        </p:spPr>
      </p:pic>
      <p:pic>
        <p:nvPicPr>
          <p:cNvPr id="9" name="Picture 8"/>
          <p:cNvPicPr>
            <a:picLocks noChangeAspect="1"/>
          </p:cNvPicPr>
          <p:nvPr/>
        </p:nvPicPr>
        <p:blipFill>
          <a:blip r:embed="rId9"/>
          <a:stretch>
            <a:fillRect/>
          </a:stretch>
        </p:blipFill>
        <p:spPr>
          <a:xfrm>
            <a:off x="9651880" y="2785502"/>
            <a:ext cx="2889754" cy="4255377"/>
          </a:xfrm>
          <a:prstGeom prst="rect">
            <a:avLst/>
          </a:prstGeom>
        </p:spPr>
      </p:pic>
      <p:pic>
        <p:nvPicPr>
          <p:cNvPr id="12" name="Picture 11"/>
          <p:cNvPicPr>
            <a:picLocks noChangeAspect="1"/>
          </p:cNvPicPr>
          <p:nvPr/>
        </p:nvPicPr>
        <p:blipFill>
          <a:blip r:embed="rId10">
            <a:extLst>
              <a:ext uri="{BEBA8EAE-BF5A-486C-A8C5-ECC9F3942E4B}">
                <a14:imgProps xmlns:a14="http://schemas.microsoft.com/office/drawing/2010/main">
                  <a14:imgLayer r:embed="rId11">
                    <a14:imgEffect>
                      <a14:backgroundRemoval t="3538" b="90000" l="10000" r="90000"/>
                    </a14:imgEffect>
                  </a14:imgLayer>
                </a14:imgProps>
              </a:ext>
            </a:extLst>
          </a:blip>
          <a:stretch>
            <a:fillRect/>
          </a:stretch>
        </p:blipFill>
        <p:spPr>
          <a:xfrm>
            <a:off x="1803168" y="5014200"/>
            <a:ext cx="1516332" cy="1859652"/>
          </a:xfrm>
          <a:prstGeom prst="rect">
            <a:avLst/>
          </a:prstGeom>
        </p:spPr>
      </p:pic>
      <p:pic>
        <p:nvPicPr>
          <p:cNvPr id="14" name="Picture 13"/>
          <p:cNvPicPr>
            <a:picLocks noChangeAspect="1"/>
          </p:cNvPicPr>
          <p:nvPr/>
        </p:nvPicPr>
        <p:blipFill>
          <a:blip r:embed="rId10">
            <a:extLst>
              <a:ext uri="{BEBA8EAE-BF5A-486C-A8C5-ECC9F3942E4B}">
                <a14:imgProps xmlns:a14="http://schemas.microsoft.com/office/drawing/2010/main">
                  <a14:imgLayer r:embed="rId11">
                    <a14:imgEffect>
                      <a14:backgroundRemoval t="3538" b="90000" l="10000" r="90000"/>
                    </a14:imgEffect>
                  </a14:imgLayer>
                </a14:imgProps>
              </a:ext>
            </a:extLst>
          </a:blip>
          <a:stretch>
            <a:fillRect/>
          </a:stretch>
        </p:blipFill>
        <p:spPr>
          <a:xfrm>
            <a:off x="3780235" y="1238596"/>
            <a:ext cx="1516332" cy="1859652"/>
          </a:xfrm>
          <a:prstGeom prst="rect">
            <a:avLst/>
          </a:prstGeom>
        </p:spPr>
      </p:pic>
      <p:pic>
        <p:nvPicPr>
          <p:cNvPr id="16" name="Picture 15"/>
          <p:cNvPicPr>
            <a:picLocks noChangeAspect="1"/>
          </p:cNvPicPr>
          <p:nvPr/>
        </p:nvPicPr>
        <p:blipFill>
          <a:blip r:embed="rId10">
            <a:extLst>
              <a:ext uri="{BEBA8EAE-BF5A-486C-A8C5-ECC9F3942E4B}">
                <a14:imgProps xmlns:a14="http://schemas.microsoft.com/office/drawing/2010/main">
                  <a14:imgLayer r:embed="rId11">
                    <a14:imgEffect>
                      <a14:backgroundRemoval t="3538" b="90000" l="10000" r="90000"/>
                    </a14:imgEffect>
                  </a14:imgLayer>
                </a14:imgProps>
              </a:ext>
            </a:extLst>
          </a:blip>
          <a:stretch>
            <a:fillRect/>
          </a:stretch>
        </p:blipFill>
        <p:spPr>
          <a:xfrm>
            <a:off x="5478201" y="1325905"/>
            <a:ext cx="1516332" cy="1859652"/>
          </a:xfrm>
          <a:prstGeom prst="rect">
            <a:avLst/>
          </a:prstGeom>
        </p:spPr>
      </p:pic>
      <p:pic>
        <p:nvPicPr>
          <p:cNvPr id="18" name="Picture 17"/>
          <p:cNvPicPr>
            <a:picLocks noChangeAspect="1"/>
          </p:cNvPicPr>
          <p:nvPr/>
        </p:nvPicPr>
        <p:blipFill>
          <a:blip r:embed="rId10">
            <a:extLst>
              <a:ext uri="{BEBA8EAE-BF5A-486C-A8C5-ECC9F3942E4B}">
                <a14:imgProps xmlns:a14="http://schemas.microsoft.com/office/drawing/2010/main">
                  <a14:imgLayer r:embed="rId11">
                    <a14:imgEffect>
                      <a14:backgroundRemoval t="3538" b="90000" l="10000" r="90000"/>
                    </a14:imgEffect>
                  </a14:imgLayer>
                </a14:imgProps>
              </a:ext>
            </a:extLst>
          </a:blip>
          <a:stretch>
            <a:fillRect/>
          </a:stretch>
        </p:blipFill>
        <p:spPr>
          <a:xfrm>
            <a:off x="3396434" y="5018087"/>
            <a:ext cx="1516332" cy="1859652"/>
          </a:xfrm>
          <a:prstGeom prst="rect">
            <a:avLst/>
          </a:prstGeom>
        </p:spPr>
      </p:pic>
      <p:pic>
        <p:nvPicPr>
          <p:cNvPr id="20" name="Picture 19"/>
          <p:cNvPicPr>
            <a:picLocks noChangeAspect="1"/>
          </p:cNvPicPr>
          <p:nvPr/>
        </p:nvPicPr>
        <p:blipFill>
          <a:blip r:embed="rId10">
            <a:extLst>
              <a:ext uri="{BEBA8EAE-BF5A-486C-A8C5-ECC9F3942E4B}">
                <a14:imgProps xmlns:a14="http://schemas.microsoft.com/office/drawing/2010/main">
                  <a14:imgLayer r:embed="rId11">
                    <a14:imgEffect>
                      <a14:backgroundRemoval t="3538" b="90000" l="10000" r="90000"/>
                    </a14:imgEffect>
                  </a14:imgLayer>
                </a14:imgProps>
              </a:ext>
            </a:extLst>
          </a:blip>
          <a:stretch>
            <a:fillRect/>
          </a:stretch>
        </p:blipFill>
        <p:spPr>
          <a:xfrm>
            <a:off x="4070339" y="3207045"/>
            <a:ext cx="1516332" cy="1859652"/>
          </a:xfrm>
          <a:prstGeom prst="rect">
            <a:avLst/>
          </a:prstGeom>
        </p:spPr>
      </p:pic>
      <p:pic>
        <p:nvPicPr>
          <p:cNvPr id="22" name="Picture 21"/>
          <p:cNvPicPr>
            <a:picLocks noChangeAspect="1"/>
          </p:cNvPicPr>
          <p:nvPr/>
        </p:nvPicPr>
        <p:blipFill>
          <a:blip r:embed="rId10">
            <a:extLst>
              <a:ext uri="{BEBA8EAE-BF5A-486C-A8C5-ECC9F3942E4B}">
                <a14:imgProps xmlns:a14="http://schemas.microsoft.com/office/drawing/2010/main">
                  <a14:imgLayer r:embed="rId11">
                    <a14:imgEffect>
                      <a14:backgroundRemoval t="3538" b="90000" l="10000" r="90000"/>
                    </a14:imgEffect>
                  </a14:imgLayer>
                </a14:imgProps>
              </a:ext>
            </a:extLst>
          </a:blip>
          <a:stretch>
            <a:fillRect/>
          </a:stretch>
        </p:blipFill>
        <p:spPr>
          <a:xfrm>
            <a:off x="5661440" y="4094198"/>
            <a:ext cx="1516332" cy="1859652"/>
          </a:xfrm>
          <a:prstGeom prst="rect">
            <a:avLst/>
          </a:prstGeom>
        </p:spPr>
      </p:pic>
      <p:pic>
        <p:nvPicPr>
          <p:cNvPr id="24" name="Picture 23"/>
          <p:cNvPicPr>
            <a:picLocks noChangeAspect="1"/>
          </p:cNvPicPr>
          <p:nvPr/>
        </p:nvPicPr>
        <p:blipFill>
          <a:blip r:embed="rId10">
            <a:extLst>
              <a:ext uri="{BEBA8EAE-BF5A-486C-A8C5-ECC9F3942E4B}">
                <a14:imgProps xmlns:a14="http://schemas.microsoft.com/office/drawing/2010/main">
                  <a14:imgLayer r:embed="rId11">
                    <a14:imgEffect>
                      <a14:backgroundRemoval t="3538" b="90000" l="10000" r="90000"/>
                    </a14:imgEffect>
                  </a14:imgLayer>
                </a14:imgProps>
              </a:ext>
            </a:extLst>
          </a:blip>
          <a:stretch>
            <a:fillRect/>
          </a:stretch>
        </p:blipFill>
        <p:spPr>
          <a:xfrm>
            <a:off x="7426650" y="2000513"/>
            <a:ext cx="1516332" cy="1859652"/>
          </a:xfrm>
          <a:prstGeom prst="rect">
            <a:avLst/>
          </a:prstGeom>
        </p:spPr>
      </p:pic>
      <p:pic>
        <p:nvPicPr>
          <p:cNvPr id="26" name="Picture 25"/>
          <p:cNvPicPr>
            <a:picLocks noChangeAspect="1"/>
          </p:cNvPicPr>
          <p:nvPr/>
        </p:nvPicPr>
        <p:blipFill>
          <a:blip r:embed="rId10">
            <a:extLst>
              <a:ext uri="{BEBA8EAE-BF5A-486C-A8C5-ECC9F3942E4B}">
                <a14:imgProps xmlns:a14="http://schemas.microsoft.com/office/drawing/2010/main">
                  <a14:imgLayer r:embed="rId11">
                    <a14:imgEffect>
                      <a14:backgroundRemoval t="3538" b="90000" l="10000" r="90000"/>
                    </a14:imgEffect>
                  </a14:imgLayer>
                </a14:imgProps>
              </a:ext>
            </a:extLst>
          </a:blip>
          <a:stretch>
            <a:fillRect/>
          </a:stretch>
        </p:blipFill>
        <p:spPr>
          <a:xfrm>
            <a:off x="8072796" y="3865877"/>
            <a:ext cx="1516332" cy="1859652"/>
          </a:xfrm>
          <a:prstGeom prst="rect">
            <a:avLst/>
          </a:prstGeom>
        </p:spPr>
      </p:pic>
      <p:pic>
        <p:nvPicPr>
          <p:cNvPr id="28" name="Picture 27"/>
          <p:cNvPicPr>
            <a:picLocks noChangeAspect="1"/>
          </p:cNvPicPr>
          <p:nvPr/>
        </p:nvPicPr>
        <p:blipFill>
          <a:blip r:embed="rId10">
            <a:extLst>
              <a:ext uri="{BEBA8EAE-BF5A-486C-A8C5-ECC9F3942E4B}">
                <a14:imgProps xmlns:a14="http://schemas.microsoft.com/office/drawing/2010/main">
                  <a14:imgLayer r:embed="rId11">
                    <a14:imgEffect>
                      <a14:backgroundRemoval t="3538" b="90000" l="10000" r="90000"/>
                    </a14:imgEffect>
                  </a14:imgLayer>
                </a14:imgProps>
              </a:ext>
            </a:extLst>
          </a:blip>
          <a:stretch>
            <a:fillRect/>
          </a:stretch>
        </p:blipFill>
        <p:spPr>
          <a:xfrm>
            <a:off x="2373279" y="2587454"/>
            <a:ext cx="1516332" cy="1859652"/>
          </a:xfrm>
          <a:prstGeom prst="rect">
            <a:avLst/>
          </a:prstGeom>
        </p:spPr>
      </p:pic>
      <p:pic>
        <p:nvPicPr>
          <p:cNvPr id="30" name="Picture 29"/>
          <p:cNvPicPr>
            <a:picLocks noChangeAspect="1"/>
          </p:cNvPicPr>
          <p:nvPr/>
        </p:nvPicPr>
        <p:blipFill>
          <a:blip r:embed="rId10">
            <a:extLst>
              <a:ext uri="{BEBA8EAE-BF5A-486C-A8C5-ECC9F3942E4B}">
                <a14:imgProps xmlns:a14="http://schemas.microsoft.com/office/drawing/2010/main">
                  <a14:imgLayer r:embed="rId11">
                    <a14:imgEffect>
                      <a14:backgroundRemoval t="3538" b="90000" l="10000" r="90000"/>
                    </a14:imgEffect>
                  </a14:imgLayer>
                </a14:imgProps>
              </a:ext>
            </a:extLst>
          </a:blip>
          <a:stretch>
            <a:fillRect/>
          </a:stretch>
        </p:blipFill>
        <p:spPr>
          <a:xfrm>
            <a:off x="871015" y="2016794"/>
            <a:ext cx="1516332" cy="1859652"/>
          </a:xfrm>
          <a:prstGeom prst="rect">
            <a:avLst/>
          </a:prstGeom>
        </p:spPr>
      </p:pic>
      <p:sp>
        <p:nvSpPr>
          <p:cNvPr id="32" name="Rounded Rectangular Callout 31">
            <a:hlinkClick r:id="rId12" action="ppaction://hlinksldjump"/>
          </p:cNvPr>
          <p:cNvSpPr/>
          <p:nvPr/>
        </p:nvSpPr>
        <p:spPr>
          <a:xfrm>
            <a:off x="1254187" y="1805119"/>
            <a:ext cx="703998" cy="442144"/>
          </a:xfrm>
          <a:prstGeom prst="wedgeRoundRectCallout">
            <a:avLst>
              <a:gd name="adj1" fmla="val 14422"/>
              <a:gd name="adj2" fmla="val 118634"/>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10</a:t>
            </a:r>
          </a:p>
        </p:txBody>
      </p:sp>
      <p:sp>
        <p:nvSpPr>
          <p:cNvPr id="33" name="Rounded Rectangular Callout 32">
            <a:hlinkClick r:id="rId13" action="ppaction://hlinksldjump"/>
          </p:cNvPr>
          <p:cNvSpPr/>
          <p:nvPr/>
        </p:nvSpPr>
        <p:spPr>
          <a:xfrm>
            <a:off x="2695593" y="2533980"/>
            <a:ext cx="703998" cy="442144"/>
          </a:xfrm>
          <a:prstGeom prst="wedgeRoundRectCallout">
            <a:avLst>
              <a:gd name="adj1" fmla="val 14422"/>
              <a:gd name="adj2" fmla="val 118634"/>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9</a:t>
            </a:r>
          </a:p>
        </p:txBody>
      </p:sp>
      <p:sp>
        <p:nvSpPr>
          <p:cNvPr id="34" name="Rounded Rectangular Callout 33">
            <a:hlinkClick r:id="rId14" action="ppaction://hlinksldjump"/>
          </p:cNvPr>
          <p:cNvSpPr/>
          <p:nvPr/>
        </p:nvSpPr>
        <p:spPr>
          <a:xfrm>
            <a:off x="4348909" y="1012470"/>
            <a:ext cx="703998" cy="442144"/>
          </a:xfrm>
          <a:prstGeom prst="wedgeRoundRectCallout">
            <a:avLst>
              <a:gd name="adj1" fmla="val 14422"/>
              <a:gd name="adj2" fmla="val 118634"/>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7</a:t>
            </a:r>
          </a:p>
        </p:txBody>
      </p:sp>
      <p:sp>
        <p:nvSpPr>
          <p:cNvPr id="35" name="Rounded Rectangular Callout 34">
            <a:hlinkClick r:id="rId15" action="ppaction://hlinksldjump"/>
          </p:cNvPr>
          <p:cNvSpPr/>
          <p:nvPr/>
        </p:nvSpPr>
        <p:spPr>
          <a:xfrm>
            <a:off x="5820492" y="1161105"/>
            <a:ext cx="703998" cy="442144"/>
          </a:xfrm>
          <a:prstGeom prst="wedgeRoundRectCallout">
            <a:avLst>
              <a:gd name="adj1" fmla="val 14422"/>
              <a:gd name="adj2" fmla="val 118634"/>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6</a:t>
            </a:r>
          </a:p>
        </p:txBody>
      </p:sp>
      <p:sp>
        <p:nvSpPr>
          <p:cNvPr id="36" name="Rounded Rectangular Callout 35">
            <a:hlinkClick r:id="rId16" action="ppaction://hlinksldjump"/>
          </p:cNvPr>
          <p:cNvSpPr/>
          <p:nvPr/>
        </p:nvSpPr>
        <p:spPr>
          <a:xfrm>
            <a:off x="7697241" y="1783308"/>
            <a:ext cx="703998" cy="442144"/>
          </a:xfrm>
          <a:prstGeom prst="wedgeRoundRectCallout">
            <a:avLst>
              <a:gd name="adj1" fmla="val 14422"/>
              <a:gd name="adj2" fmla="val 118634"/>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1</a:t>
            </a:r>
          </a:p>
        </p:txBody>
      </p:sp>
      <p:sp>
        <p:nvSpPr>
          <p:cNvPr id="37" name="Rounded Rectangular Callout 36">
            <a:hlinkClick r:id="rId17" action="ppaction://hlinksldjump"/>
          </p:cNvPr>
          <p:cNvSpPr/>
          <p:nvPr/>
        </p:nvSpPr>
        <p:spPr>
          <a:xfrm>
            <a:off x="3702011" y="4943771"/>
            <a:ext cx="703998" cy="442144"/>
          </a:xfrm>
          <a:prstGeom prst="wedgeRoundRectCallout">
            <a:avLst>
              <a:gd name="adj1" fmla="val 14422"/>
              <a:gd name="adj2" fmla="val 118634"/>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5</a:t>
            </a:r>
          </a:p>
        </p:txBody>
      </p:sp>
      <p:sp>
        <p:nvSpPr>
          <p:cNvPr id="38" name="Rounded Rectangular Callout 37">
            <a:hlinkClick r:id="rId18" action="ppaction://hlinksldjump"/>
          </p:cNvPr>
          <p:cNvSpPr/>
          <p:nvPr/>
        </p:nvSpPr>
        <p:spPr>
          <a:xfrm>
            <a:off x="8331390" y="3561294"/>
            <a:ext cx="703998" cy="442144"/>
          </a:xfrm>
          <a:prstGeom prst="wedgeRoundRectCallout">
            <a:avLst>
              <a:gd name="adj1" fmla="val 14422"/>
              <a:gd name="adj2" fmla="val 118634"/>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2</a:t>
            </a:r>
          </a:p>
        </p:txBody>
      </p:sp>
      <p:sp>
        <p:nvSpPr>
          <p:cNvPr id="39" name="Rounded Rectangular Callout 38">
            <a:hlinkClick r:id="rId19" action="ppaction://hlinksldjump"/>
          </p:cNvPr>
          <p:cNvSpPr/>
          <p:nvPr/>
        </p:nvSpPr>
        <p:spPr>
          <a:xfrm>
            <a:off x="6133157" y="3942933"/>
            <a:ext cx="703998" cy="442144"/>
          </a:xfrm>
          <a:prstGeom prst="wedgeRoundRectCallout">
            <a:avLst>
              <a:gd name="adj1" fmla="val 14422"/>
              <a:gd name="adj2" fmla="val 118634"/>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3</a:t>
            </a:r>
          </a:p>
        </p:txBody>
      </p:sp>
      <p:sp>
        <p:nvSpPr>
          <p:cNvPr id="40" name="Rounded Rectangular Callout 39">
            <a:hlinkClick r:id="rId20" action="ppaction://hlinksldjump"/>
          </p:cNvPr>
          <p:cNvSpPr/>
          <p:nvPr/>
        </p:nvSpPr>
        <p:spPr>
          <a:xfrm>
            <a:off x="2288578" y="5122798"/>
            <a:ext cx="703998" cy="442144"/>
          </a:xfrm>
          <a:prstGeom prst="wedgeRoundRectCallout">
            <a:avLst>
              <a:gd name="adj1" fmla="val 14422"/>
              <a:gd name="adj2" fmla="val 118634"/>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8</a:t>
            </a:r>
          </a:p>
        </p:txBody>
      </p:sp>
      <p:sp>
        <p:nvSpPr>
          <p:cNvPr id="41" name="Rounded Rectangular Callout 40">
            <a:hlinkClick r:id="rId21" action="ppaction://hlinksldjump"/>
          </p:cNvPr>
          <p:cNvSpPr/>
          <p:nvPr/>
        </p:nvSpPr>
        <p:spPr>
          <a:xfrm>
            <a:off x="4430930" y="3138497"/>
            <a:ext cx="703998" cy="442144"/>
          </a:xfrm>
          <a:prstGeom prst="wedgeRoundRectCallout">
            <a:avLst>
              <a:gd name="adj1" fmla="val 103487"/>
              <a:gd name="adj2" fmla="val 62500"/>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4</a:t>
            </a:r>
          </a:p>
        </p:txBody>
      </p:sp>
      <p:sp>
        <p:nvSpPr>
          <p:cNvPr id="42" name="Rectangle 41"/>
          <p:cNvSpPr/>
          <p:nvPr/>
        </p:nvSpPr>
        <p:spPr>
          <a:xfrm>
            <a:off x="1779290" y="234753"/>
            <a:ext cx="853150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kern="0" noProof="0">
                <a:ln w="12700" cmpd="sng">
                  <a:solidFill>
                    <a:schemeClr val="accent4"/>
                  </a:solidFill>
                  <a:prstDash val="solid"/>
                </a:ln>
                <a:solidFill>
                  <a:schemeClr val="accent1">
                    <a:lumMod val="50000"/>
                  </a:schemeClr>
                </a:solidFill>
                <a:latin typeface="Times New Roman" panose="02020603050405020304" pitchFamily="18" charset="0"/>
                <a:cs typeface="Times New Roman" panose="02020603050405020304" pitchFamily="18" charset="0"/>
                <a:sym typeface="Amatic SC"/>
              </a:rPr>
              <a:t>HÃY CHỌN LÁ ĐẸP CHO BÀ NHÉ!</a:t>
            </a:r>
            <a:endParaRPr kumimoji="0" lang="en-US" sz="4000" b="1" i="0" u="none" strike="noStrike" kern="0" normalizeH="0" baseline="0" noProof="0">
              <a:ln w="12700" cmpd="sng">
                <a:solidFill>
                  <a:schemeClr val="accent4"/>
                </a:solidFill>
                <a:prstDash val="solid"/>
              </a:ln>
              <a:solidFill>
                <a:schemeClr val="accent1">
                  <a:lumMod val="50000"/>
                </a:schemeClr>
              </a:solidFill>
              <a:uLnTx/>
              <a:uFillTx/>
              <a:latin typeface="Arial" panose="020F0502020204030204"/>
            </a:endParaRPr>
          </a:p>
        </p:txBody>
      </p:sp>
      <p:pic>
        <p:nvPicPr>
          <p:cNvPr id="43" name="Picture 42"/>
          <p:cNvPicPr>
            <a:picLocks noChangeAspect="1"/>
          </p:cNvPicPr>
          <p:nvPr/>
        </p:nvPicPr>
        <p:blipFill>
          <a:blip r:embed="rId22">
            <a:extLst>
              <a:ext uri="{BEBA8EAE-BF5A-486C-A8C5-ECC9F3942E4B}">
                <a14:imgProps xmlns:a14="http://schemas.microsoft.com/office/drawing/2010/main">
                  <a14:imgLayer r:embed="rId23">
                    <a14:imgEffect>
                      <a14:backgroundRemoval t="9945" b="93002" l="3758" r="89706">
                        <a14:foregroundMark x1="29085" y1="41068" x2="29085" y2="41068"/>
                        <a14:foregroundMark x1="21895" y1="20626" x2="21895" y2="20626"/>
                        <a14:foregroundMark x1="21569" y1="56169" x2="21569" y2="56169"/>
                        <a14:foregroundMark x1="32190" y1="59300" x2="32190" y2="59300"/>
                        <a14:foregroundMark x1="33007" y1="58011" x2="33007" y2="58011"/>
                        <a14:foregroundMark x1="27614" y1="57459" x2="27614" y2="57459"/>
                        <a14:foregroundMark x1="19608" y1="54512" x2="19608" y2="54512"/>
                        <a14:foregroundMark x1="17974" y1="49540" x2="17974" y2="49540"/>
                        <a14:foregroundMark x1="18464" y1="49355" x2="18464" y2="49355"/>
                        <a14:foregroundMark x1="30556" y1="52486" x2="30556" y2="52486"/>
                        <a14:foregroundMark x1="30392" y1="52486" x2="30392" y2="52486"/>
                        <a14:foregroundMark x1="21242" y1="20994" x2="21242" y2="20994"/>
                        <a14:foregroundMark x1="23366" y1="17864" x2="23366" y2="17864"/>
                        <a14:foregroundMark x1="19771" y1="54880" x2="18954" y2="55249"/>
                        <a14:foregroundMark x1="14706" y1="54144" x2="14706" y2="54144"/>
                        <a14:foregroundMark x1="16667" y1="51381" x2="20752" y2="52486"/>
                        <a14:foregroundMark x1="29248" y1="54144" x2="29248" y2="54144"/>
                        <a14:foregroundMark x1="29248" y1="54144" x2="29248" y2="54144"/>
                        <a14:foregroundMark x1="28105" y1="55249" x2="27614" y2="56722"/>
                        <a14:foregroundMark x1="25817" y1="61326" x2="25817" y2="61326"/>
                        <a14:foregroundMark x1="28595" y1="63536" x2="30882" y2="66851"/>
                        <a14:foregroundMark x1="30882" y1="66851" x2="30882" y2="66851"/>
                        <a14:foregroundMark x1="27614" y1="67219" x2="27614" y2="67219"/>
                        <a14:foregroundMark x1="24346" y1="70350" x2="23856" y2="71823"/>
                        <a14:foregroundMark x1="21405" y1="73665" x2="21405" y2="73665"/>
                        <a14:foregroundMark x1="21405" y1="73665" x2="22712" y2="77901"/>
                        <a14:foregroundMark x1="24346" y1="80663" x2="24346" y2="80663"/>
                        <a14:foregroundMark x1="29085" y1="82873" x2="29739" y2="84715"/>
                        <a14:foregroundMark x1="29902" y1="84899" x2="29902" y2="84899"/>
                        <a14:foregroundMark x1="23693" y1="86740" x2="23693" y2="86740"/>
                        <a14:foregroundMark x1="19771" y1="86188" x2="19771" y2="86188"/>
                        <a14:foregroundMark x1="19771" y1="86188" x2="19771" y2="86188"/>
                        <a14:foregroundMark x1="21569" y1="86188" x2="28105" y2="86740"/>
                        <a14:foregroundMark x1="30065" y1="86556" x2="30065" y2="86556"/>
                        <a14:foregroundMark x1="30065" y1="86556" x2="30065" y2="86556"/>
                        <a14:foregroundMark x1="28268" y1="42726" x2="28268" y2="42726"/>
                        <a14:foregroundMark x1="28268" y1="42726" x2="28268" y2="42726"/>
                        <a14:foregroundMark x1="28758" y1="33702" x2="28758" y2="32413"/>
                        <a14:foregroundMark x1="28595" y1="11971" x2="28595" y2="11971"/>
                        <a14:foregroundMark x1="26797" y1="13260" x2="26144" y2="13812"/>
                        <a14:foregroundMark x1="22712" y1="19890" x2="22549" y2="20626"/>
                        <a14:foregroundMark x1="21569" y1="22099" x2="21569" y2="22099"/>
                        <a14:foregroundMark x1="17320" y1="22284" x2="17320" y2="22284"/>
                        <a14:foregroundMark x1="17320" y1="22284" x2="17810" y2="19890"/>
                        <a14:foregroundMark x1="22712" y1="28729" x2="22712" y2="28729"/>
                        <a14:foregroundMark x1="31699" y1="27808" x2="31699" y2="27808"/>
                        <a14:foregroundMark x1="30229" y1="41252" x2="30229" y2="41252"/>
                        <a14:foregroundMark x1="27451" y1="42726" x2="27451" y2="42726"/>
                        <a14:foregroundMark x1="26797" y1="42541" x2="26797" y2="42541"/>
                        <a14:foregroundMark x1="32843" y1="52670" x2="32843" y2="52670"/>
                        <a14:foregroundMark x1="32190" y1="69061" x2="31209" y2="69613"/>
                        <a14:foregroundMark x1="29248" y1="71087" x2="29085" y2="72376"/>
                        <a14:foregroundMark x1="27614" y1="77164" x2="27614" y2="77164"/>
                        <a14:foregroundMark x1="16667" y1="64825" x2="16667" y2="64825"/>
                        <a14:foregroundMark x1="20098" y1="66114" x2="20098" y2="66114"/>
                        <a14:foregroundMark x1="22386" y1="66114" x2="23366" y2="65746"/>
                        <a14:foregroundMark x1="25163" y1="65746" x2="25163" y2="65746"/>
                        <a14:foregroundMark x1="25163" y1="70534" x2="22712" y2="74586"/>
                        <a14:foregroundMark x1="18301" y1="52855" x2="18301" y2="52855"/>
                        <a14:foregroundMark x1="20915" y1="35175" x2="20915" y2="35175"/>
                        <a14:foregroundMark x1="17810" y1="26703" x2="17810" y2="26703"/>
                        <a14:foregroundMark x1="29248" y1="11418" x2="32190" y2="11418"/>
                        <a14:foregroundMark x1="33007" y1="11971" x2="38889" y2="19890"/>
                        <a14:foregroundMark x1="40033" y1="23389" x2="41176" y2="26151"/>
                        <a14:foregroundMark x1="40686" y1="28913" x2="40196" y2="31123"/>
                        <a14:foregroundMark x1="22386" y1="20258" x2="22386" y2="20258"/>
                        <a14:foregroundMark x1="22386" y1="20074" x2="22386" y2="20074"/>
                        <a14:foregroundMark x1="23039" y1="20074" x2="23856" y2="19890"/>
                        <a14:foregroundMark x1="25163" y1="18969" x2="25163" y2="18969"/>
                        <a14:foregroundMark x1="25654" y1="18969" x2="25654" y2="18969"/>
                        <a14:foregroundMark x1="25654" y1="18969" x2="25654" y2="18969"/>
                        <a14:foregroundMark x1="32353" y1="16759" x2="32353" y2="16759"/>
                        <a14:foregroundMark x1="27288" y1="15838" x2="27288" y2="15838"/>
                        <a14:foregroundMark x1="26144" y1="15838" x2="26144" y2="15838"/>
                        <a14:foregroundMark x1="23693" y1="47330" x2="23693" y2="47330"/>
                        <a14:backgroundMark x1="70752" y1="24678" x2="70752" y2="24678"/>
                        <a14:backgroundMark x1="70752" y1="24309" x2="70752" y2="24309"/>
                        <a14:backgroundMark x1="70915" y1="22099" x2="70915" y2="22099"/>
                        <a14:backgroundMark x1="70915" y1="22099" x2="70915" y2="22099"/>
                        <a14:backgroundMark x1="70915" y1="22099" x2="70915" y2="22099"/>
                        <a14:backgroundMark x1="70915" y1="22099" x2="70915" y2="22099"/>
                        <a14:backgroundMark x1="72549" y1="27808" x2="72549" y2="27808"/>
                        <a14:backgroundMark x1="72222" y1="28361" x2="72222" y2="28361"/>
                        <a14:backgroundMark x1="69444" y1="35543" x2="69444" y2="35543"/>
                        <a14:backgroundMark x1="68301" y1="37017" x2="68301" y2="37017"/>
                        <a14:backgroundMark x1="67974" y1="37201" x2="67974" y2="37201"/>
                        <a14:backgroundMark x1="66667" y1="37201" x2="66667" y2="37201"/>
                        <a14:backgroundMark x1="61111" y1="31123" x2="61111" y2="31123"/>
                        <a14:backgroundMark x1="59967" y1="29650" x2="59967" y2="29650"/>
                        <a14:backgroundMark x1="59967" y1="29650" x2="59967" y2="29650"/>
                        <a14:backgroundMark x1="60621" y1="38306" x2="62418" y2="40331"/>
                        <a14:backgroundMark x1="62908" y1="41621" x2="64052" y2="41068"/>
                        <a14:backgroundMark x1="77288" y1="32228" x2="77288" y2="32228"/>
                      </a14:backgroundRemoval>
                    </a14:imgEffect>
                  </a14:imgLayer>
                </a14:imgProps>
              </a:ext>
            </a:extLst>
          </a:blip>
          <a:stretch>
            <a:fillRect/>
          </a:stretch>
        </p:blipFill>
        <p:spPr>
          <a:xfrm>
            <a:off x="-521412" y="1684087"/>
            <a:ext cx="3809233" cy="5817690"/>
          </a:xfrm>
          <a:prstGeom prst="rect">
            <a:avLst/>
          </a:prstGeom>
        </p:spPr>
      </p:pic>
      <p:pic>
        <p:nvPicPr>
          <p:cNvPr id="44" name="Picture 43">
            <a:hlinkClick r:id="rId24" action="ppaction://hlinksldjump"/>
          </p:cNvPr>
          <p:cNvPicPr>
            <a:picLocks noChangeAspect="1"/>
          </p:cNvPicPr>
          <p:nvPr/>
        </p:nvPicPr>
        <p:blipFill>
          <a:blip r:embed="rId25">
            <a:extLst>
              <a:ext uri="{BEBA8EAE-BF5A-486C-A8C5-ECC9F3942E4B}">
                <a14:imgProps xmlns:a14="http://schemas.microsoft.com/office/drawing/2010/main">
                  <a14:imgLayer r:embed="rId26">
                    <a14:imgEffect>
                      <a14:backgroundRemoval t="14978" b="94714" l="0" r="100000"/>
                    </a14:imgEffect>
                  </a14:imgLayer>
                </a14:imgProps>
              </a:ext>
            </a:extLst>
          </a:blip>
          <a:stretch>
            <a:fillRect/>
          </a:stretch>
        </p:blipFill>
        <p:spPr>
          <a:xfrm>
            <a:off x="7102690" y="5682408"/>
            <a:ext cx="2114550" cy="1444442"/>
          </a:xfrm>
          <a:prstGeom prst="rect">
            <a:avLst/>
          </a:prstGeom>
        </p:spPr>
      </p:pic>
      <p:sp>
        <p:nvSpPr>
          <p:cNvPr id="60" name="5-Point Star 59"/>
          <p:cNvSpPr/>
          <p:nvPr/>
        </p:nvSpPr>
        <p:spPr>
          <a:xfrm>
            <a:off x="8648441" y="2992844"/>
            <a:ext cx="651333" cy="59964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p>
        </p:txBody>
      </p:sp>
      <p:sp>
        <p:nvSpPr>
          <p:cNvPr id="61" name="5-Point Star 60"/>
          <p:cNvSpPr/>
          <p:nvPr/>
        </p:nvSpPr>
        <p:spPr>
          <a:xfrm>
            <a:off x="7749906" y="1144214"/>
            <a:ext cx="651333" cy="59964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sp>
        <p:nvSpPr>
          <p:cNvPr id="62" name="5-Point Star 61"/>
          <p:cNvSpPr/>
          <p:nvPr/>
        </p:nvSpPr>
        <p:spPr>
          <a:xfrm>
            <a:off x="6045042" y="3343286"/>
            <a:ext cx="651333" cy="59964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3</a:t>
            </a:r>
          </a:p>
        </p:txBody>
      </p:sp>
      <p:sp>
        <p:nvSpPr>
          <p:cNvPr id="63" name="5-Point Star 62"/>
          <p:cNvSpPr/>
          <p:nvPr/>
        </p:nvSpPr>
        <p:spPr>
          <a:xfrm>
            <a:off x="3680016" y="4293109"/>
            <a:ext cx="651333" cy="59964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5</a:t>
            </a:r>
          </a:p>
        </p:txBody>
      </p:sp>
      <p:sp>
        <p:nvSpPr>
          <p:cNvPr id="64" name="5-Point Star 63"/>
          <p:cNvSpPr/>
          <p:nvPr/>
        </p:nvSpPr>
        <p:spPr>
          <a:xfrm>
            <a:off x="2297452" y="4486017"/>
            <a:ext cx="651333" cy="59964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8</a:t>
            </a:r>
          </a:p>
        </p:txBody>
      </p:sp>
      <p:sp>
        <p:nvSpPr>
          <p:cNvPr id="65" name="5-Point Star 64"/>
          <p:cNvSpPr/>
          <p:nvPr/>
        </p:nvSpPr>
        <p:spPr>
          <a:xfrm>
            <a:off x="4270731" y="2458348"/>
            <a:ext cx="651333" cy="59964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4</a:t>
            </a:r>
          </a:p>
        </p:txBody>
      </p:sp>
      <p:sp>
        <p:nvSpPr>
          <p:cNvPr id="66" name="5-Point Star 65"/>
          <p:cNvSpPr/>
          <p:nvPr/>
        </p:nvSpPr>
        <p:spPr>
          <a:xfrm>
            <a:off x="2850444" y="1955908"/>
            <a:ext cx="651333" cy="59964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9</a:t>
            </a:r>
          </a:p>
        </p:txBody>
      </p:sp>
      <p:sp>
        <p:nvSpPr>
          <p:cNvPr id="67" name="5-Point Star 66"/>
          <p:cNvSpPr/>
          <p:nvPr/>
        </p:nvSpPr>
        <p:spPr>
          <a:xfrm>
            <a:off x="1274623" y="982654"/>
            <a:ext cx="1062287" cy="787994"/>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10</a:t>
            </a:r>
          </a:p>
        </p:txBody>
      </p:sp>
      <p:sp>
        <p:nvSpPr>
          <p:cNvPr id="68" name="5-Point Star 67"/>
          <p:cNvSpPr/>
          <p:nvPr/>
        </p:nvSpPr>
        <p:spPr>
          <a:xfrm>
            <a:off x="3783986" y="895829"/>
            <a:ext cx="651333" cy="59964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7</a:t>
            </a:r>
          </a:p>
        </p:txBody>
      </p:sp>
      <p:sp>
        <p:nvSpPr>
          <p:cNvPr id="69" name="5-Point Star 68"/>
          <p:cNvSpPr/>
          <p:nvPr/>
        </p:nvSpPr>
        <p:spPr>
          <a:xfrm>
            <a:off x="6316431" y="946897"/>
            <a:ext cx="651333" cy="59964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6</a:t>
            </a:r>
          </a:p>
        </p:txBody>
      </p:sp>
    </p:spTree>
    <p:extLst>
      <p:ext uri="{BB962C8B-B14F-4D97-AF65-F5344CB8AC3E}">
        <p14:creationId xmlns:p14="http://schemas.microsoft.com/office/powerpoint/2010/main" val="21014056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2"/>
                                        </p:tgtEl>
                                        <p:attrNameLst>
                                          <p:attrName>ppt_x</p:attrName>
                                          <p:attrName>ppt_y</p:attrName>
                                        </p:attrNameLst>
                                      </p:cBhvr>
                                    </p:animMotion>
                                    <p:animRot by="1500000">
                                      <p:cBhvr>
                                        <p:cTn id="7" dur="125" fill="hold">
                                          <p:stCondLst>
                                            <p:cond delay="0"/>
                                          </p:stCondLst>
                                        </p:cTn>
                                        <p:tgtEl>
                                          <p:spTgt spid="42"/>
                                        </p:tgtEl>
                                        <p:attrNameLst>
                                          <p:attrName>r</p:attrName>
                                        </p:attrNameLst>
                                      </p:cBhvr>
                                    </p:animRot>
                                    <p:animRot by="-1500000">
                                      <p:cBhvr>
                                        <p:cTn id="8" dur="125" fill="hold">
                                          <p:stCondLst>
                                            <p:cond delay="125"/>
                                          </p:stCondLst>
                                        </p:cTn>
                                        <p:tgtEl>
                                          <p:spTgt spid="42"/>
                                        </p:tgtEl>
                                        <p:attrNameLst>
                                          <p:attrName>r</p:attrName>
                                        </p:attrNameLst>
                                      </p:cBhvr>
                                    </p:animRot>
                                    <p:animRot by="-1500000">
                                      <p:cBhvr>
                                        <p:cTn id="9" dur="125" fill="hold">
                                          <p:stCondLst>
                                            <p:cond delay="250"/>
                                          </p:stCondLst>
                                        </p:cTn>
                                        <p:tgtEl>
                                          <p:spTgt spid="42"/>
                                        </p:tgtEl>
                                        <p:attrNameLst>
                                          <p:attrName>r</p:attrName>
                                        </p:attrNameLst>
                                      </p:cBhvr>
                                    </p:animRot>
                                    <p:animRot by="1500000">
                                      <p:cBhvr>
                                        <p:cTn id="10" dur="125" fill="hold">
                                          <p:stCondLst>
                                            <p:cond delay="375"/>
                                          </p:stCondLst>
                                        </p:cTn>
                                        <p:tgtEl>
                                          <p:spTgt spid="4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barn(inVertical)">
                                      <p:cBhvr>
                                        <p:cTn id="15" dur="500"/>
                                        <p:tgtEl>
                                          <p:spTgt spid="4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67"/>
                                        </p:tgtEl>
                                        <p:attrNameLst>
                                          <p:attrName>style.visibility</p:attrName>
                                        </p:attrNameLst>
                                      </p:cBhvr>
                                      <p:to>
                                        <p:strVal val="visible"/>
                                      </p:to>
                                    </p:set>
                                    <p:anim calcmode="lin" valueType="num">
                                      <p:cBhvr>
                                        <p:cTn id="20" dur="500" fill="hold"/>
                                        <p:tgtEl>
                                          <p:spTgt spid="67"/>
                                        </p:tgtEl>
                                        <p:attrNameLst>
                                          <p:attrName>ppt_w</p:attrName>
                                        </p:attrNameLst>
                                      </p:cBhvr>
                                      <p:tavLst>
                                        <p:tav tm="0">
                                          <p:val>
                                            <p:fltVal val="0"/>
                                          </p:val>
                                        </p:tav>
                                        <p:tav tm="100000">
                                          <p:val>
                                            <p:strVal val="#ppt_w"/>
                                          </p:val>
                                        </p:tav>
                                      </p:tavLst>
                                    </p:anim>
                                    <p:anim calcmode="lin" valueType="num">
                                      <p:cBhvr>
                                        <p:cTn id="21" dur="500" fill="hold"/>
                                        <p:tgtEl>
                                          <p:spTgt spid="67"/>
                                        </p:tgtEl>
                                        <p:attrNameLst>
                                          <p:attrName>ppt_h</p:attrName>
                                        </p:attrNameLst>
                                      </p:cBhvr>
                                      <p:tavLst>
                                        <p:tav tm="0">
                                          <p:val>
                                            <p:fltVal val="0"/>
                                          </p:val>
                                        </p:tav>
                                        <p:tav tm="100000">
                                          <p:val>
                                            <p:strVal val="#ppt_h"/>
                                          </p:val>
                                        </p:tav>
                                      </p:tavLst>
                                    </p:anim>
                                    <p:animEffect transition="in" filter="fade">
                                      <p:cBhvr>
                                        <p:cTn id="22" dur="500"/>
                                        <p:tgtEl>
                                          <p:spTgt spid="67"/>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66"/>
                                        </p:tgtEl>
                                        <p:attrNameLst>
                                          <p:attrName>style.visibility</p:attrName>
                                        </p:attrNameLst>
                                      </p:cBhvr>
                                      <p:to>
                                        <p:strVal val="visible"/>
                                      </p:to>
                                    </p:set>
                                    <p:anim calcmode="lin" valueType="num">
                                      <p:cBhvr>
                                        <p:cTn id="25" dur="500" fill="hold"/>
                                        <p:tgtEl>
                                          <p:spTgt spid="66"/>
                                        </p:tgtEl>
                                        <p:attrNameLst>
                                          <p:attrName>ppt_w</p:attrName>
                                        </p:attrNameLst>
                                      </p:cBhvr>
                                      <p:tavLst>
                                        <p:tav tm="0">
                                          <p:val>
                                            <p:fltVal val="0"/>
                                          </p:val>
                                        </p:tav>
                                        <p:tav tm="100000">
                                          <p:val>
                                            <p:strVal val="#ppt_w"/>
                                          </p:val>
                                        </p:tav>
                                      </p:tavLst>
                                    </p:anim>
                                    <p:anim calcmode="lin" valueType="num">
                                      <p:cBhvr>
                                        <p:cTn id="26" dur="500" fill="hold"/>
                                        <p:tgtEl>
                                          <p:spTgt spid="66"/>
                                        </p:tgtEl>
                                        <p:attrNameLst>
                                          <p:attrName>ppt_h</p:attrName>
                                        </p:attrNameLst>
                                      </p:cBhvr>
                                      <p:tavLst>
                                        <p:tav tm="0">
                                          <p:val>
                                            <p:fltVal val="0"/>
                                          </p:val>
                                        </p:tav>
                                        <p:tav tm="100000">
                                          <p:val>
                                            <p:strVal val="#ppt_h"/>
                                          </p:val>
                                        </p:tav>
                                      </p:tavLst>
                                    </p:anim>
                                    <p:animEffect transition="in" filter="fade">
                                      <p:cBhvr>
                                        <p:cTn id="27" dur="500"/>
                                        <p:tgtEl>
                                          <p:spTgt spid="66"/>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65"/>
                                        </p:tgtEl>
                                        <p:attrNameLst>
                                          <p:attrName>style.visibility</p:attrName>
                                        </p:attrNameLst>
                                      </p:cBhvr>
                                      <p:to>
                                        <p:strVal val="visible"/>
                                      </p:to>
                                    </p:set>
                                    <p:anim calcmode="lin" valueType="num">
                                      <p:cBhvr>
                                        <p:cTn id="30" dur="500" fill="hold"/>
                                        <p:tgtEl>
                                          <p:spTgt spid="65"/>
                                        </p:tgtEl>
                                        <p:attrNameLst>
                                          <p:attrName>ppt_w</p:attrName>
                                        </p:attrNameLst>
                                      </p:cBhvr>
                                      <p:tavLst>
                                        <p:tav tm="0">
                                          <p:val>
                                            <p:fltVal val="0"/>
                                          </p:val>
                                        </p:tav>
                                        <p:tav tm="100000">
                                          <p:val>
                                            <p:strVal val="#ppt_w"/>
                                          </p:val>
                                        </p:tav>
                                      </p:tavLst>
                                    </p:anim>
                                    <p:anim calcmode="lin" valueType="num">
                                      <p:cBhvr>
                                        <p:cTn id="31" dur="500" fill="hold"/>
                                        <p:tgtEl>
                                          <p:spTgt spid="65"/>
                                        </p:tgtEl>
                                        <p:attrNameLst>
                                          <p:attrName>ppt_h</p:attrName>
                                        </p:attrNameLst>
                                      </p:cBhvr>
                                      <p:tavLst>
                                        <p:tav tm="0">
                                          <p:val>
                                            <p:fltVal val="0"/>
                                          </p:val>
                                        </p:tav>
                                        <p:tav tm="100000">
                                          <p:val>
                                            <p:strVal val="#ppt_h"/>
                                          </p:val>
                                        </p:tav>
                                      </p:tavLst>
                                    </p:anim>
                                    <p:animEffect transition="in" filter="fade">
                                      <p:cBhvr>
                                        <p:cTn id="32" dur="500"/>
                                        <p:tgtEl>
                                          <p:spTgt spid="65"/>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68"/>
                                        </p:tgtEl>
                                        <p:attrNameLst>
                                          <p:attrName>style.visibility</p:attrName>
                                        </p:attrNameLst>
                                      </p:cBhvr>
                                      <p:to>
                                        <p:strVal val="visible"/>
                                      </p:to>
                                    </p:set>
                                    <p:anim calcmode="lin" valueType="num">
                                      <p:cBhvr>
                                        <p:cTn id="35" dur="500" fill="hold"/>
                                        <p:tgtEl>
                                          <p:spTgt spid="68"/>
                                        </p:tgtEl>
                                        <p:attrNameLst>
                                          <p:attrName>ppt_w</p:attrName>
                                        </p:attrNameLst>
                                      </p:cBhvr>
                                      <p:tavLst>
                                        <p:tav tm="0">
                                          <p:val>
                                            <p:fltVal val="0"/>
                                          </p:val>
                                        </p:tav>
                                        <p:tav tm="100000">
                                          <p:val>
                                            <p:strVal val="#ppt_w"/>
                                          </p:val>
                                        </p:tav>
                                      </p:tavLst>
                                    </p:anim>
                                    <p:anim calcmode="lin" valueType="num">
                                      <p:cBhvr>
                                        <p:cTn id="36" dur="500" fill="hold"/>
                                        <p:tgtEl>
                                          <p:spTgt spid="68"/>
                                        </p:tgtEl>
                                        <p:attrNameLst>
                                          <p:attrName>ppt_h</p:attrName>
                                        </p:attrNameLst>
                                      </p:cBhvr>
                                      <p:tavLst>
                                        <p:tav tm="0">
                                          <p:val>
                                            <p:fltVal val="0"/>
                                          </p:val>
                                        </p:tav>
                                        <p:tav tm="100000">
                                          <p:val>
                                            <p:strVal val="#ppt_h"/>
                                          </p:val>
                                        </p:tav>
                                      </p:tavLst>
                                    </p:anim>
                                    <p:animEffect transition="in" filter="fade">
                                      <p:cBhvr>
                                        <p:cTn id="37" dur="500"/>
                                        <p:tgtEl>
                                          <p:spTgt spid="68"/>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69"/>
                                        </p:tgtEl>
                                        <p:attrNameLst>
                                          <p:attrName>style.visibility</p:attrName>
                                        </p:attrNameLst>
                                      </p:cBhvr>
                                      <p:to>
                                        <p:strVal val="visible"/>
                                      </p:to>
                                    </p:set>
                                    <p:anim calcmode="lin" valueType="num">
                                      <p:cBhvr>
                                        <p:cTn id="40" dur="500" fill="hold"/>
                                        <p:tgtEl>
                                          <p:spTgt spid="69"/>
                                        </p:tgtEl>
                                        <p:attrNameLst>
                                          <p:attrName>ppt_w</p:attrName>
                                        </p:attrNameLst>
                                      </p:cBhvr>
                                      <p:tavLst>
                                        <p:tav tm="0">
                                          <p:val>
                                            <p:fltVal val="0"/>
                                          </p:val>
                                        </p:tav>
                                        <p:tav tm="100000">
                                          <p:val>
                                            <p:strVal val="#ppt_w"/>
                                          </p:val>
                                        </p:tav>
                                      </p:tavLst>
                                    </p:anim>
                                    <p:anim calcmode="lin" valueType="num">
                                      <p:cBhvr>
                                        <p:cTn id="41" dur="500" fill="hold"/>
                                        <p:tgtEl>
                                          <p:spTgt spid="69"/>
                                        </p:tgtEl>
                                        <p:attrNameLst>
                                          <p:attrName>ppt_h</p:attrName>
                                        </p:attrNameLst>
                                      </p:cBhvr>
                                      <p:tavLst>
                                        <p:tav tm="0">
                                          <p:val>
                                            <p:fltVal val="0"/>
                                          </p:val>
                                        </p:tav>
                                        <p:tav tm="100000">
                                          <p:val>
                                            <p:strVal val="#ppt_h"/>
                                          </p:val>
                                        </p:tav>
                                      </p:tavLst>
                                    </p:anim>
                                    <p:animEffect transition="in" filter="fade">
                                      <p:cBhvr>
                                        <p:cTn id="42" dur="500"/>
                                        <p:tgtEl>
                                          <p:spTgt spid="69"/>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61"/>
                                        </p:tgtEl>
                                        <p:attrNameLst>
                                          <p:attrName>style.visibility</p:attrName>
                                        </p:attrNameLst>
                                      </p:cBhvr>
                                      <p:to>
                                        <p:strVal val="visible"/>
                                      </p:to>
                                    </p:set>
                                    <p:anim calcmode="lin" valueType="num">
                                      <p:cBhvr>
                                        <p:cTn id="45" dur="500" fill="hold"/>
                                        <p:tgtEl>
                                          <p:spTgt spid="61"/>
                                        </p:tgtEl>
                                        <p:attrNameLst>
                                          <p:attrName>ppt_w</p:attrName>
                                        </p:attrNameLst>
                                      </p:cBhvr>
                                      <p:tavLst>
                                        <p:tav tm="0">
                                          <p:val>
                                            <p:fltVal val="0"/>
                                          </p:val>
                                        </p:tav>
                                        <p:tav tm="100000">
                                          <p:val>
                                            <p:strVal val="#ppt_w"/>
                                          </p:val>
                                        </p:tav>
                                      </p:tavLst>
                                    </p:anim>
                                    <p:anim calcmode="lin" valueType="num">
                                      <p:cBhvr>
                                        <p:cTn id="46" dur="500" fill="hold"/>
                                        <p:tgtEl>
                                          <p:spTgt spid="61"/>
                                        </p:tgtEl>
                                        <p:attrNameLst>
                                          <p:attrName>ppt_h</p:attrName>
                                        </p:attrNameLst>
                                      </p:cBhvr>
                                      <p:tavLst>
                                        <p:tav tm="0">
                                          <p:val>
                                            <p:fltVal val="0"/>
                                          </p:val>
                                        </p:tav>
                                        <p:tav tm="100000">
                                          <p:val>
                                            <p:strVal val="#ppt_h"/>
                                          </p:val>
                                        </p:tav>
                                      </p:tavLst>
                                    </p:anim>
                                    <p:animEffect transition="in" filter="fade">
                                      <p:cBhvr>
                                        <p:cTn id="47" dur="500"/>
                                        <p:tgtEl>
                                          <p:spTgt spid="61"/>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60"/>
                                        </p:tgtEl>
                                        <p:attrNameLst>
                                          <p:attrName>style.visibility</p:attrName>
                                        </p:attrNameLst>
                                      </p:cBhvr>
                                      <p:to>
                                        <p:strVal val="visible"/>
                                      </p:to>
                                    </p:set>
                                    <p:anim calcmode="lin" valueType="num">
                                      <p:cBhvr>
                                        <p:cTn id="50" dur="500" fill="hold"/>
                                        <p:tgtEl>
                                          <p:spTgt spid="60"/>
                                        </p:tgtEl>
                                        <p:attrNameLst>
                                          <p:attrName>ppt_w</p:attrName>
                                        </p:attrNameLst>
                                      </p:cBhvr>
                                      <p:tavLst>
                                        <p:tav tm="0">
                                          <p:val>
                                            <p:fltVal val="0"/>
                                          </p:val>
                                        </p:tav>
                                        <p:tav tm="100000">
                                          <p:val>
                                            <p:strVal val="#ppt_w"/>
                                          </p:val>
                                        </p:tav>
                                      </p:tavLst>
                                    </p:anim>
                                    <p:anim calcmode="lin" valueType="num">
                                      <p:cBhvr>
                                        <p:cTn id="51" dur="500" fill="hold"/>
                                        <p:tgtEl>
                                          <p:spTgt spid="60"/>
                                        </p:tgtEl>
                                        <p:attrNameLst>
                                          <p:attrName>ppt_h</p:attrName>
                                        </p:attrNameLst>
                                      </p:cBhvr>
                                      <p:tavLst>
                                        <p:tav tm="0">
                                          <p:val>
                                            <p:fltVal val="0"/>
                                          </p:val>
                                        </p:tav>
                                        <p:tav tm="100000">
                                          <p:val>
                                            <p:strVal val="#ppt_h"/>
                                          </p:val>
                                        </p:tav>
                                      </p:tavLst>
                                    </p:anim>
                                    <p:animEffect transition="in" filter="fade">
                                      <p:cBhvr>
                                        <p:cTn id="52" dur="500"/>
                                        <p:tgtEl>
                                          <p:spTgt spid="60"/>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62"/>
                                        </p:tgtEl>
                                        <p:attrNameLst>
                                          <p:attrName>style.visibility</p:attrName>
                                        </p:attrNameLst>
                                      </p:cBhvr>
                                      <p:to>
                                        <p:strVal val="visible"/>
                                      </p:to>
                                    </p:set>
                                    <p:anim calcmode="lin" valueType="num">
                                      <p:cBhvr>
                                        <p:cTn id="55" dur="500" fill="hold"/>
                                        <p:tgtEl>
                                          <p:spTgt spid="62"/>
                                        </p:tgtEl>
                                        <p:attrNameLst>
                                          <p:attrName>ppt_w</p:attrName>
                                        </p:attrNameLst>
                                      </p:cBhvr>
                                      <p:tavLst>
                                        <p:tav tm="0">
                                          <p:val>
                                            <p:fltVal val="0"/>
                                          </p:val>
                                        </p:tav>
                                        <p:tav tm="100000">
                                          <p:val>
                                            <p:strVal val="#ppt_w"/>
                                          </p:val>
                                        </p:tav>
                                      </p:tavLst>
                                    </p:anim>
                                    <p:anim calcmode="lin" valueType="num">
                                      <p:cBhvr>
                                        <p:cTn id="56" dur="500" fill="hold"/>
                                        <p:tgtEl>
                                          <p:spTgt spid="62"/>
                                        </p:tgtEl>
                                        <p:attrNameLst>
                                          <p:attrName>ppt_h</p:attrName>
                                        </p:attrNameLst>
                                      </p:cBhvr>
                                      <p:tavLst>
                                        <p:tav tm="0">
                                          <p:val>
                                            <p:fltVal val="0"/>
                                          </p:val>
                                        </p:tav>
                                        <p:tav tm="100000">
                                          <p:val>
                                            <p:strVal val="#ppt_h"/>
                                          </p:val>
                                        </p:tav>
                                      </p:tavLst>
                                    </p:anim>
                                    <p:animEffect transition="in" filter="fade">
                                      <p:cBhvr>
                                        <p:cTn id="57" dur="500"/>
                                        <p:tgtEl>
                                          <p:spTgt spid="62"/>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63"/>
                                        </p:tgtEl>
                                        <p:attrNameLst>
                                          <p:attrName>style.visibility</p:attrName>
                                        </p:attrNameLst>
                                      </p:cBhvr>
                                      <p:to>
                                        <p:strVal val="visible"/>
                                      </p:to>
                                    </p:set>
                                    <p:anim calcmode="lin" valueType="num">
                                      <p:cBhvr>
                                        <p:cTn id="60" dur="500" fill="hold"/>
                                        <p:tgtEl>
                                          <p:spTgt spid="63"/>
                                        </p:tgtEl>
                                        <p:attrNameLst>
                                          <p:attrName>ppt_w</p:attrName>
                                        </p:attrNameLst>
                                      </p:cBhvr>
                                      <p:tavLst>
                                        <p:tav tm="0">
                                          <p:val>
                                            <p:fltVal val="0"/>
                                          </p:val>
                                        </p:tav>
                                        <p:tav tm="100000">
                                          <p:val>
                                            <p:strVal val="#ppt_w"/>
                                          </p:val>
                                        </p:tav>
                                      </p:tavLst>
                                    </p:anim>
                                    <p:anim calcmode="lin" valueType="num">
                                      <p:cBhvr>
                                        <p:cTn id="61" dur="500" fill="hold"/>
                                        <p:tgtEl>
                                          <p:spTgt spid="63"/>
                                        </p:tgtEl>
                                        <p:attrNameLst>
                                          <p:attrName>ppt_h</p:attrName>
                                        </p:attrNameLst>
                                      </p:cBhvr>
                                      <p:tavLst>
                                        <p:tav tm="0">
                                          <p:val>
                                            <p:fltVal val="0"/>
                                          </p:val>
                                        </p:tav>
                                        <p:tav tm="100000">
                                          <p:val>
                                            <p:strVal val="#ppt_h"/>
                                          </p:val>
                                        </p:tav>
                                      </p:tavLst>
                                    </p:anim>
                                    <p:animEffect transition="in" filter="fade">
                                      <p:cBhvr>
                                        <p:cTn id="62" dur="500"/>
                                        <p:tgtEl>
                                          <p:spTgt spid="63"/>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64"/>
                                        </p:tgtEl>
                                        <p:attrNameLst>
                                          <p:attrName>style.visibility</p:attrName>
                                        </p:attrNameLst>
                                      </p:cBhvr>
                                      <p:to>
                                        <p:strVal val="visible"/>
                                      </p:to>
                                    </p:set>
                                    <p:anim calcmode="lin" valueType="num">
                                      <p:cBhvr>
                                        <p:cTn id="65" dur="500" fill="hold"/>
                                        <p:tgtEl>
                                          <p:spTgt spid="64"/>
                                        </p:tgtEl>
                                        <p:attrNameLst>
                                          <p:attrName>ppt_w</p:attrName>
                                        </p:attrNameLst>
                                      </p:cBhvr>
                                      <p:tavLst>
                                        <p:tav tm="0">
                                          <p:val>
                                            <p:fltVal val="0"/>
                                          </p:val>
                                        </p:tav>
                                        <p:tav tm="100000">
                                          <p:val>
                                            <p:strVal val="#ppt_w"/>
                                          </p:val>
                                        </p:tav>
                                      </p:tavLst>
                                    </p:anim>
                                    <p:anim calcmode="lin" valueType="num">
                                      <p:cBhvr>
                                        <p:cTn id="66" dur="500" fill="hold"/>
                                        <p:tgtEl>
                                          <p:spTgt spid="64"/>
                                        </p:tgtEl>
                                        <p:attrNameLst>
                                          <p:attrName>ppt_h</p:attrName>
                                        </p:attrNameLst>
                                      </p:cBhvr>
                                      <p:tavLst>
                                        <p:tav tm="0">
                                          <p:val>
                                            <p:fltVal val="0"/>
                                          </p:val>
                                        </p:tav>
                                        <p:tav tm="100000">
                                          <p:val>
                                            <p:strVal val="#ppt_h"/>
                                          </p:val>
                                        </p:tav>
                                      </p:tavLst>
                                    </p:anim>
                                    <p:animEffect transition="in" filter="fade">
                                      <p:cBhvr>
                                        <p:cTn id="67" dur="500"/>
                                        <p:tgtEl>
                                          <p:spTgt spid="64"/>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2" restart="whenNotActive" fill="hold" evtFilter="cancelBubble" nodeType="interactiveSeq">
                <p:stCondLst>
                  <p:cond evt="onClick" delay="0">
                    <p:tgtEl>
                      <p:spTgt spid="60"/>
                    </p:tgtEl>
                  </p:cond>
                </p:stCondLst>
                <p:endSync evt="end" delay="0">
                  <p:rtn val="all"/>
                </p:endSync>
                <p:childTnLst>
                  <p:par>
                    <p:cTn id="73" fill="hold">
                      <p:stCondLst>
                        <p:cond delay="0"/>
                      </p:stCondLst>
                      <p:childTnLst>
                        <p:par>
                          <p:cTn id="74" fill="hold">
                            <p:stCondLst>
                              <p:cond delay="0"/>
                            </p:stCondLst>
                            <p:childTnLst>
                              <p:par>
                                <p:cTn id="75" presetID="16" presetClass="exit" presetSubtype="21" fill="hold" nodeType="clickEffect">
                                  <p:stCondLst>
                                    <p:cond delay="0"/>
                                  </p:stCondLst>
                                  <p:childTnLst>
                                    <p:animEffect transition="out" filter="barn(inVertical)">
                                      <p:cBhvr>
                                        <p:cTn id="76" dur="500"/>
                                        <p:tgtEl>
                                          <p:spTgt spid="26"/>
                                        </p:tgtEl>
                                      </p:cBhvr>
                                    </p:animEffect>
                                    <p:set>
                                      <p:cBhvr>
                                        <p:cTn id="7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78" restart="whenNotActive" fill="hold" evtFilter="cancelBubble" nodeType="interactiveSeq">
                <p:stCondLst>
                  <p:cond evt="onClick" delay="0">
                    <p:tgtEl>
                      <p:spTgt spid="62"/>
                    </p:tgtEl>
                  </p:cond>
                </p:stCondLst>
                <p:endSync evt="end" delay="0">
                  <p:rtn val="all"/>
                </p:endSync>
                <p:childTnLst>
                  <p:par>
                    <p:cTn id="79" fill="hold">
                      <p:stCondLst>
                        <p:cond delay="0"/>
                      </p:stCondLst>
                      <p:childTnLst>
                        <p:par>
                          <p:cTn id="80" fill="hold">
                            <p:stCondLst>
                              <p:cond delay="0"/>
                            </p:stCondLst>
                            <p:childTnLst>
                              <p:par>
                                <p:cTn id="81" presetID="16" presetClass="exit" presetSubtype="21" fill="hold" nodeType="clickEffect">
                                  <p:stCondLst>
                                    <p:cond delay="0"/>
                                  </p:stCondLst>
                                  <p:childTnLst>
                                    <p:animEffect transition="out" filter="barn(inVertical)">
                                      <p:cBhvr>
                                        <p:cTn id="82" dur="500"/>
                                        <p:tgtEl>
                                          <p:spTgt spid="22"/>
                                        </p:tgtEl>
                                      </p:cBhvr>
                                    </p:animEffect>
                                    <p:set>
                                      <p:cBhvr>
                                        <p:cTn id="8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84" restart="whenNotActive" fill="hold" evtFilter="cancelBubble" nodeType="interactiveSeq">
                <p:stCondLst>
                  <p:cond evt="onClick" delay="0">
                    <p:tgtEl>
                      <p:spTgt spid="65"/>
                    </p:tgtEl>
                  </p:cond>
                </p:stCondLst>
                <p:endSync evt="end" delay="0">
                  <p:rtn val="all"/>
                </p:endSync>
                <p:childTnLst>
                  <p:par>
                    <p:cTn id="85" fill="hold">
                      <p:stCondLst>
                        <p:cond delay="0"/>
                      </p:stCondLst>
                      <p:childTnLst>
                        <p:par>
                          <p:cTn id="86" fill="hold">
                            <p:stCondLst>
                              <p:cond delay="0"/>
                            </p:stCondLst>
                            <p:childTnLst>
                              <p:par>
                                <p:cTn id="87" presetID="16" presetClass="exit" presetSubtype="21" fill="hold" nodeType="clickEffect">
                                  <p:stCondLst>
                                    <p:cond delay="0"/>
                                  </p:stCondLst>
                                  <p:childTnLst>
                                    <p:animEffect transition="out" filter="barn(inVertical)">
                                      <p:cBhvr>
                                        <p:cTn id="88" dur="500"/>
                                        <p:tgtEl>
                                          <p:spTgt spid="20"/>
                                        </p:tgtEl>
                                      </p:cBhvr>
                                    </p:animEffect>
                                    <p:set>
                                      <p:cBhvr>
                                        <p:cTn id="8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90" restart="whenNotActive" fill="hold" evtFilter="cancelBubble" nodeType="interactiveSeq">
                <p:stCondLst>
                  <p:cond evt="onClick" delay="0">
                    <p:tgtEl>
                      <p:spTgt spid="63"/>
                    </p:tgtEl>
                  </p:cond>
                </p:stCondLst>
                <p:endSync evt="end" delay="0">
                  <p:rtn val="all"/>
                </p:endSync>
                <p:childTnLst>
                  <p:par>
                    <p:cTn id="91" fill="hold">
                      <p:stCondLst>
                        <p:cond delay="0"/>
                      </p:stCondLst>
                      <p:childTnLst>
                        <p:par>
                          <p:cTn id="92" fill="hold">
                            <p:stCondLst>
                              <p:cond delay="0"/>
                            </p:stCondLst>
                            <p:childTnLst>
                              <p:par>
                                <p:cTn id="93" presetID="16" presetClass="exit" presetSubtype="21" fill="hold" nodeType="clickEffect">
                                  <p:stCondLst>
                                    <p:cond delay="0"/>
                                  </p:stCondLst>
                                  <p:childTnLst>
                                    <p:animEffect transition="out" filter="barn(inVertical)">
                                      <p:cBhvr>
                                        <p:cTn id="94" dur="500"/>
                                        <p:tgtEl>
                                          <p:spTgt spid="18"/>
                                        </p:tgtEl>
                                      </p:cBhvr>
                                    </p:animEffect>
                                    <p:set>
                                      <p:cBhvr>
                                        <p:cTn id="9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96" restart="whenNotActive" fill="hold" evtFilter="cancelBubble" nodeType="interactiveSeq">
                <p:stCondLst>
                  <p:cond evt="onClick" delay="0">
                    <p:tgtEl>
                      <p:spTgt spid="69"/>
                    </p:tgtEl>
                  </p:cond>
                </p:stCondLst>
                <p:endSync evt="end" delay="0">
                  <p:rtn val="all"/>
                </p:endSync>
                <p:childTnLst>
                  <p:par>
                    <p:cTn id="97" fill="hold">
                      <p:stCondLst>
                        <p:cond delay="0"/>
                      </p:stCondLst>
                      <p:childTnLst>
                        <p:par>
                          <p:cTn id="98" fill="hold">
                            <p:stCondLst>
                              <p:cond delay="0"/>
                            </p:stCondLst>
                            <p:childTnLst>
                              <p:par>
                                <p:cTn id="99" presetID="16" presetClass="exit" presetSubtype="21" fill="hold" nodeType="clickEffect">
                                  <p:stCondLst>
                                    <p:cond delay="0"/>
                                  </p:stCondLst>
                                  <p:childTnLst>
                                    <p:animEffect transition="out" filter="barn(inVertical)">
                                      <p:cBhvr>
                                        <p:cTn id="100" dur="500"/>
                                        <p:tgtEl>
                                          <p:spTgt spid="16"/>
                                        </p:tgtEl>
                                      </p:cBhvr>
                                    </p:animEffect>
                                    <p:set>
                                      <p:cBhvr>
                                        <p:cTn id="10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02" restart="whenNotActive" fill="hold" evtFilter="cancelBubble" nodeType="interactiveSeq">
                <p:stCondLst>
                  <p:cond evt="onClick" delay="0">
                    <p:tgtEl>
                      <p:spTgt spid="68"/>
                    </p:tgtEl>
                  </p:cond>
                </p:stCondLst>
                <p:endSync evt="end" delay="0">
                  <p:rtn val="all"/>
                </p:endSync>
                <p:childTnLst>
                  <p:par>
                    <p:cTn id="103" fill="hold">
                      <p:stCondLst>
                        <p:cond delay="0"/>
                      </p:stCondLst>
                      <p:childTnLst>
                        <p:par>
                          <p:cTn id="104" fill="hold">
                            <p:stCondLst>
                              <p:cond delay="0"/>
                            </p:stCondLst>
                            <p:childTnLst>
                              <p:par>
                                <p:cTn id="105" presetID="16" presetClass="exit" presetSubtype="21" fill="hold" nodeType="clickEffect">
                                  <p:stCondLst>
                                    <p:cond delay="0"/>
                                  </p:stCondLst>
                                  <p:childTnLst>
                                    <p:animEffect transition="out" filter="barn(inVertical)">
                                      <p:cBhvr>
                                        <p:cTn id="106" dur="500"/>
                                        <p:tgtEl>
                                          <p:spTgt spid="14"/>
                                        </p:tgtEl>
                                      </p:cBhvr>
                                    </p:animEffect>
                                    <p:set>
                                      <p:cBhvr>
                                        <p:cTn id="10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08" restart="whenNotActive" fill="hold" evtFilter="cancelBubble" nodeType="interactiveSeq">
                <p:stCondLst>
                  <p:cond evt="onClick" delay="0">
                    <p:tgtEl>
                      <p:spTgt spid="64"/>
                    </p:tgtEl>
                  </p:cond>
                </p:stCondLst>
                <p:endSync evt="end" delay="0">
                  <p:rtn val="all"/>
                </p:endSync>
                <p:childTnLst>
                  <p:par>
                    <p:cTn id="109" fill="hold">
                      <p:stCondLst>
                        <p:cond delay="0"/>
                      </p:stCondLst>
                      <p:childTnLst>
                        <p:par>
                          <p:cTn id="110" fill="hold">
                            <p:stCondLst>
                              <p:cond delay="0"/>
                            </p:stCondLst>
                            <p:childTnLst>
                              <p:par>
                                <p:cTn id="111" presetID="16" presetClass="exit" presetSubtype="21" fill="hold" nodeType="clickEffect">
                                  <p:stCondLst>
                                    <p:cond delay="0"/>
                                  </p:stCondLst>
                                  <p:childTnLst>
                                    <p:animEffect transition="out" filter="barn(inVertical)">
                                      <p:cBhvr>
                                        <p:cTn id="112" dur="500"/>
                                        <p:tgtEl>
                                          <p:spTgt spid="12"/>
                                        </p:tgtEl>
                                      </p:cBhvr>
                                    </p:animEffect>
                                    <p:set>
                                      <p:cBhvr>
                                        <p:cTn id="1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14" restart="whenNotActive" fill="hold" evtFilter="cancelBubble" nodeType="interactiveSeq">
                <p:stCondLst>
                  <p:cond evt="onClick" delay="0">
                    <p:tgtEl>
                      <p:spTgt spid="66"/>
                    </p:tgtEl>
                  </p:cond>
                </p:stCondLst>
                <p:endSync evt="end" delay="0">
                  <p:rtn val="all"/>
                </p:endSync>
                <p:childTnLst>
                  <p:par>
                    <p:cTn id="115" fill="hold">
                      <p:stCondLst>
                        <p:cond delay="0"/>
                      </p:stCondLst>
                      <p:childTnLst>
                        <p:par>
                          <p:cTn id="116" fill="hold">
                            <p:stCondLst>
                              <p:cond delay="0"/>
                            </p:stCondLst>
                            <p:childTnLst>
                              <p:par>
                                <p:cTn id="117" presetID="16" presetClass="exit" presetSubtype="21" fill="hold" nodeType="clickEffect">
                                  <p:stCondLst>
                                    <p:cond delay="0"/>
                                  </p:stCondLst>
                                  <p:childTnLst>
                                    <p:animEffect transition="out" filter="barn(inVertical)">
                                      <p:cBhvr>
                                        <p:cTn id="118" dur="500"/>
                                        <p:tgtEl>
                                          <p:spTgt spid="28"/>
                                        </p:tgtEl>
                                      </p:cBhvr>
                                    </p:animEffect>
                                    <p:set>
                                      <p:cBhvr>
                                        <p:cTn id="119"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120" restart="whenNotActive" fill="hold" evtFilter="cancelBubble" nodeType="interactiveSeq">
                <p:stCondLst>
                  <p:cond evt="onClick" delay="0">
                    <p:tgtEl>
                      <p:spTgt spid="67"/>
                    </p:tgtEl>
                  </p:cond>
                </p:stCondLst>
                <p:endSync evt="end" delay="0">
                  <p:rtn val="all"/>
                </p:endSync>
                <p:childTnLst>
                  <p:par>
                    <p:cTn id="121" fill="hold">
                      <p:stCondLst>
                        <p:cond delay="0"/>
                      </p:stCondLst>
                      <p:childTnLst>
                        <p:par>
                          <p:cTn id="122" fill="hold">
                            <p:stCondLst>
                              <p:cond delay="0"/>
                            </p:stCondLst>
                            <p:childTnLst>
                              <p:par>
                                <p:cTn id="123" presetID="16" presetClass="exit" presetSubtype="21" fill="hold" nodeType="clickEffect">
                                  <p:stCondLst>
                                    <p:cond delay="0"/>
                                  </p:stCondLst>
                                  <p:childTnLst>
                                    <p:animEffect transition="out" filter="barn(inVertical)">
                                      <p:cBhvr>
                                        <p:cTn id="124" dur="500"/>
                                        <p:tgtEl>
                                          <p:spTgt spid="30"/>
                                        </p:tgtEl>
                                      </p:cBhvr>
                                    </p:animEffect>
                                    <p:set>
                                      <p:cBhvr>
                                        <p:cTn id="125"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67"/>
                  </p:tgtEl>
                </p:cond>
              </p:nextCondLst>
            </p:seq>
          </p:childTnLst>
        </p:cTn>
      </p:par>
    </p:tnLst>
    <p:bldLst>
      <p:bldP spid="42" grpId="0"/>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453" y="18191"/>
            <a:ext cx="11706291" cy="3291068"/>
          </a:xfrm>
          <a:prstGeom prst="rect">
            <a:avLst/>
          </a:prstGeom>
        </p:spPr>
      </p:pic>
      <p:sp>
        <p:nvSpPr>
          <p:cNvPr id="11" name="TextBox 10"/>
          <p:cNvSpPr txBox="1"/>
          <p:nvPr/>
        </p:nvSpPr>
        <p:spPr>
          <a:xfrm>
            <a:off x="1417118" y="1129118"/>
            <a:ext cx="9058143" cy="1634037"/>
          </a:xfrm>
          <a:prstGeom prst="rect">
            <a:avLst/>
          </a:prstGeom>
          <a:noFill/>
        </p:spPr>
        <p:txBody>
          <a:bodyPr wrap="square" rtlCol="0">
            <a:spAutoFit/>
          </a:bodyPr>
          <a:lstStyle/>
          <a:p>
            <a:pPr>
              <a:lnSpc>
                <a:spcPct val="107000"/>
              </a:lnSpc>
              <a:spcAft>
                <a:spcPts val="800"/>
              </a:spcAft>
            </a:pPr>
            <a:r>
              <a:rPr lang="en-US" sz="4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1. Bài thơ Đánh thức trầu của tác giả nào?</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ounded Rectangle 11"/>
          <p:cNvSpPr/>
          <p:nvPr/>
        </p:nvSpPr>
        <p:spPr>
          <a:xfrm>
            <a:off x="6165058" y="5481475"/>
            <a:ext cx="49236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600">
                <a:solidFill>
                  <a:srgbClr val="008000"/>
                </a:solidFill>
                <a:latin typeface="Times New Roman" panose="02020603050405020304" pitchFamily="18" charset="0"/>
                <a:cs typeface="Times New Roman" panose="02020603050405020304" pitchFamily="18" charset="0"/>
              </a:rPr>
              <a:t>D. Lâm Thị Mỹ Dạ.</a:t>
            </a:r>
            <a:endParaRPr lang="en-US" sz="3600" dirty="0">
              <a:solidFill>
                <a:srgbClr val="008000"/>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960594" y="5506511"/>
            <a:ext cx="4939877"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600" dirty="0">
                <a:solidFill>
                  <a:srgbClr val="008000"/>
                </a:solidFill>
                <a:latin typeface="Times New Roman" panose="02020603050405020304" pitchFamily="18" charset="0"/>
                <a:cs typeface="Times New Roman" panose="02020603050405020304" pitchFamily="18" charset="0"/>
              </a:rPr>
              <a:t>C</a:t>
            </a:r>
            <a:r>
              <a:rPr lang="en-US" sz="3600">
                <a:solidFill>
                  <a:srgbClr val="008000"/>
                </a:solidFill>
                <a:latin typeface="Times New Roman" panose="02020603050405020304" pitchFamily="18" charset="0"/>
                <a:cs typeface="Times New Roman" panose="02020603050405020304" pitchFamily="18" charset="0"/>
              </a:rPr>
              <a:t>. Trần Đăng Khoa</a:t>
            </a:r>
            <a:endParaRPr lang="en-US" sz="3600" dirty="0">
              <a:solidFill>
                <a:srgbClr val="008000"/>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960592" y="4298022"/>
            <a:ext cx="4939877"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3600">
                <a:solidFill>
                  <a:srgbClr val="008000"/>
                </a:solidFill>
                <a:latin typeface="Times New Roman" panose="02020603050405020304" pitchFamily="18" charset="0"/>
                <a:cs typeface="Times New Roman" panose="02020603050405020304" pitchFamily="18" charset="0"/>
              </a:rPr>
              <a:t>A. Tố Hữu. 	</a:t>
            </a:r>
            <a:endParaRPr lang="en-US" sz="3600" dirty="0">
              <a:solidFill>
                <a:srgbClr val="008000"/>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6165058" y="4298022"/>
            <a:ext cx="49236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3600">
                <a:solidFill>
                  <a:srgbClr val="008000"/>
                </a:solidFill>
                <a:latin typeface="Times New Roman" panose="02020603050405020304" pitchFamily="18" charset="0"/>
                <a:cs typeface="Times New Roman" panose="02020603050405020304" pitchFamily="18" charset="0"/>
              </a:rPr>
              <a:t>B. </a:t>
            </a:r>
            <a:r>
              <a:rPr lang="en-US" sz="3600">
                <a:solidFill>
                  <a:srgbClr val="008000"/>
                </a:solidFill>
                <a:latin typeface="Times New Roman" panose="02020603050405020304" pitchFamily="18" charset="0"/>
                <a:cs typeface="Times New Roman" panose="02020603050405020304" pitchFamily="18" charset="0"/>
              </a:rPr>
              <a:t>Xuân Quỳnh.</a:t>
            </a:r>
            <a:endParaRPr lang="en-US" sz="3600" dirty="0">
              <a:solidFill>
                <a:srgbClr val="008000"/>
              </a:solidFill>
              <a:latin typeface="Times New Roman" panose="02020603050405020304" pitchFamily="18" charset="0"/>
              <a:cs typeface="Times New Roman" panose="02020603050405020304" pitchFamily="18" charset="0"/>
            </a:endParaRPr>
          </a:p>
        </p:txBody>
      </p:sp>
      <p:pic>
        <p:nvPicPr>
          <p:cNvPr id="2" name="Picture 1">
            <a:hlinkClick r:id="rId6"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9967" b="89978" l="0" r="98050"/>
                    </a14:imgEffect>
                  </a14:imgLayer>
                </a14:imgProps>
              </a:ext>
            </a:extLst>
          </a:blip>
          <a:stretch>
            <a:fillRect/>
          </a:stretch>
        </p:blipFill>
        <p:spPr>
          <a:xfrm>
            <a:off x="0" y="2294448"/>
            <a:ext cx="2886416" cy="2592002"/>
          </a:xfrm>
          <a:prstGeom prst="rect">
            <a:avLst/>
          </a:prstGeom>
        </p:spPr>
      </p:pic>
    </p:spTree>
    <p:extLst>
      <p:ext uri="{BB962C8B-B14F-4D97-AF65-F5344CB8AC3E}">
        <p14:creationId xmlns:p14="http://schemas.microsoft.com/office/powerpoint/2010/main" val="108369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2" nodeType="clickEffect">
                                  <p:stCondLst>
                                    <p:cond delay="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13"/>
                                        </p:tgtEl>
                                      </p:cBhvr>
                                    </p:animEffect>
                                    <p:set>
                                      <p:cBhvr>
                                        <p:cTn id="49" dur="1" fill="hold">
                                          <p:stCondLst>
                                            <p:cond delay="499"/>
                                          </p:stCondLst>
                                        </p:cTn>
                                        <p:tgtEl>
                                          <p:spTgt spid="13"/>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1"/>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13"/>
                    </p:tgtEl>
                  </p:cond>
                </p:stCondLst>
                <p:endSync evt="end" delay="0">
                  <p:rtn val="all"/>
                </p:endSync>
                <p:childTnLst>
                  <p:par>
                    <p:cTn id="58" fill="hold">
                      <p:stCondLst>
                        <p:cond delay="0"/>
                      </p:stCondLst>
                      <p:childTnLst>
                        <p:par>
                          <p:cTn id="59" fill="hold">
                            <p:stCondLst>
                              <p:cond delay="0"/>
                            </p:stCondLst>
                            <p:childTnLst>
                              <p:par>
                                <p:cTn id="60" presetID="21" presetClass="emph" presetSubtype="0" fill="hold" grpId="1" nodeType="withEffect">
                                  <p:stCondLst>
                                    <p:cond delay="0"/>
                                  </p:stCondLst>
                                  <p:childTnLst>
                                    <p:animClr clrSpc="hsl" dir="cw">
                                      <p:cBhvr override="childStyle">
                                        <p:cTn id="61" dur="500" fill="hold"/>
                                        <p:tgtEl>
                                          <p:spTgt spid="13"/>
                                        </p:tgtEl>
                                        <p:attrNameLst>
                                          <p:attrName>style.color</p:attrName>
                                        </p:attrNameLst>
                                      </p:cBhvr>
                                      <p:by>
                                        <p:hsl h="7200000" s="0" l="0"/>
                                      </p:by>
                                    </p:animClr>
                                    <p:animClr clrSpc="hsl" dir="cw">
                                      <p:cBhvr>
                                        <p:cTn id="62" dur="500" fill="hold"/>
                                        <p:tgtEl>
                                          <p:spTgt spid="13"/>
                                        </p:tgtEl>
                                        <p:attrNameLst>
                                          <p:attrName>fillcolor</p:attrName>
                                        </p:attrNameLst>
                                      </p:cBhvr>
                                      <p:by>
                                        <p:hsl h="7200000" s="0" l="0"/>
                                      </p:by>
                                    </p:animClr>
                                    <p:animClr clrSpc="hsl" dir="cw">
                                      <p:cBhvr>
                                        <p:cTn id="63" dur="500" fill="hold"/>
                                        <p:tgtEl>
                                          <p:spTgt spid="13"/>
                                        </p:tgtEl>
                                        <p:attrNameLst>
                                          <p:attrName>stroke.color</p:attrName>
                                        </p:attrNameLst>
                                      </p:cBhvr>
                                      <p:by>
                                        <p:hsl h="7200000" s="0" l="0"/>
                                      </p:by>
                                    </p:animClr>
                                    <p:set>
                                      <p:cBhvr>
                                        <p:cTn id="64" dur="500" fill="hold"/>
                                        <p:tgtEl>
                                          <p:spTgt spid="13"/>
                                        </p:tgtEl>
                                        <p:attrNameLst>
                                          <p:attrName>fill.type</p:attrName>
                                        </p:attrNameLst>
                                      </p:cBhvr>
                                      <p:to>
                                        <p:strVal val="solid"/>
                                      </p:to>
                                    </p:set>
                                  </p:childTnLst>
                                  <p:subTnLst>
                                    <p:audio>
                                      <p:cMediaNode>
                                        <p:cTn display="0" masterRel="sameClick">
                                          <p:stCondLst>
                                            <p:cond evt="begin" delay="0">
                                              <p:tn val="6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
                  </p:tgtEl>
                </p:cond>
              </p:nextCondLst>
            </p:seq>
            <p:seq concurrent="1" nextAc="seek">
              <p:cTn id="65" restart="whenNotActive" fill="hold" evtFilter="cancelBubble" nodeType="interactiveSeq">
                <p:stCondLst>
                  <p:cond evt="onClick" delay="0">
                    <p:tgtEl>
                      <p:spTgt spid="14"/>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14"/>
                                        </p:tgtEl>
                                      </p:cBhvr>
                                    </p:animEffect>
                                    <p:set>
                                      <p:cBhvr>
                                        <p:cTn id="70"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4"/>
                  </p:tgtEl>
                </p:cond>
              </p:nextCondLst>
            </p:seq>
            <p:seq concurrent="1" nextAc="seek">
              <p:cTn id="71" restart="whenNotActive" fill="hold" evtFilter="cancelBubble" nodeType="interactiveSeq">
                <p:stCondLst>
                  <p:cond evt="onClick" delay="0">
                    <p:tgtEl>
                      <p:spTgt spid="15"/>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15"/>
                                        </p:tgtEl>
                                      </p:cBhvr>
                                    </p:animEffect>
                                    <p:set>
                                      <p:cBhvr>
                                        <p:cTn id="76"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5"/>
                  </p:tgtEl>
                </p:cond>
              </p:nextCondLst>
            </p:seq>
            <p:seq concurrent="1" nextAc="seek">
              <p:cTn id="77" restart="whenNotActive" fill="hold" evtFilter="cancelBubble" nodeType="interactiveSeq">
                <p:stCondLst>
                  <p:cond evt="onClick" delay="0">
                    <p:tgtEl>
                      <p:spTgt spid="12"/>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12"/>
                                        </p:tgtEl>
                                      </p:cBhvr>
                                    </p:animEffect>
                                    <p:set>
                                      <p:cBhvr>
                                        <p:cTn id="82"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2"/>
                  </p:tgtEl>
                </p:cond>
              </p:nextCondLst>
            </p:seq>
          </p:childTnLst>
        </p:cTn>
      </p:par>
    </p:tnLst>
    <p:bldLst>
      <p:bldP spid="11" grpId="0"/>
      <p:bldP spid="11" grpId="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3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453" y="18191"/>
            <a:ext cx="11706291" cy="3291068"/>
          </a:xfrm>
          <a:prstGeom prst="rect">
            <a:avLst/>
          </a:prstGeom>
        </p:spPr>
      </p:pic>
      <p:sp>
        <p:nvSpPr>
          <p:cNvPr id="14" name="TextBox 13"/>
          <p:cNvSpPr txBox="1"/>
          <p:nvPr/>
        </p:nvSpPr>
        <p:spPr>
          <a:xfrm>
            <a:off x="1484360" y="568228"/>
            <a:ext cx="9748693" cy="1405641"/>
          </a:xfrm>
          <a:prstGeom prst="rect">
            <a:avLst/>
          </a:prstGeom>
          <a:noFill/>
        </p:spPr>
        <p:txBody>
          <a:bodyPr wrap="square" rtlCol="0">
            <a:spAutoFit/>
          </a:bodyPr>
          <a:lstStyle/>
          <a:p>
            <a:pPr defTabSz="914377"/>
            <a:r>
              <a:rPr lang="vi-VN" sz="4267">
                <a:solidFill>
                  <a:srgbClr val="0000FF"/>
                </a:solidFill>
                <a:latin typeface="Times New Roman" panose="02020603050405020304" pitchFamily="18" charset="0"/>
                <a:cs typeface="Times New Roman" panose="02020603050405020304" pitchFamily="18" charset="0"/>
              </a:rPr>
              <a:t>Câu 2. Bài thơ Đánh thức trầu được viết theo thể thơ nào?</a:t>
            </a:r>
            <a:endParaRPr lang="en-US" sz="4267" dirty="0">
              <a:solidFill>
                <a:srgbClr val="0000FF"/>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996468" y="4206090"/>
            <a:ext cx="49911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600">
                <a:solidFill>
                  <a:srgbClr val="008000"/>
                </a:solidFill>
                <a:latin typeface="Times New Roman" panose="02020603050405020304" pitchFamily="18" charset="0"/>
                <a:cs typeface="Times New Roman" panose="02020603050405020304" pitchFamily="18" charset="0"/>
              </a:rPr>
              <a:t>A. Thơ lục bát.</a:t>
            </a:r>
          </a:p>
        </p:txBody>
      </p:sp>
      <p:sp>
        <p:nvSpPr>
          <p:cNvPr id="16" name="Rounded Rectangle 15"/>
          <p:cNvSpPr/>
          <p:nvPr/>
        </p:nvSpPr>
        <p:spPr>
          <a:xfrm>
            <a:off x="6358707" y="4219685"/>
            <a:ext cx="4962863"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600" dirty="0">
                <a:solidFill>
                  <a:srgbClr val="008000"/>
                </a:solidFill>
                <a:latin typeface="Times New Roman" panose="02020603050405020304" pitchFamily="18" charset="0"/>
                <a:cs typeface="Times New Roman" panose="02020603050405020304" pitchFamily="18" charset="0"/>
              </a:rPr>
              <a:t>B</a:t>
            </a:r>
            <a:r>
              <a:rPr lang="en-US" sz="3600">
                <a:solidFill>
                  <a:srgbClr val="008000"/>
                </a:solidFill>
                <a:latin typeface="Times New Roman" panose="02020603050405020304" pitchFamily="18" charset="0"/>
                <a:cs typeface="Times New Roman" panose="02020603050405020304" pitchFamily="18" charset="0"/>
              </a:rPr>
              <a:t>. Thơ năm chữ.</a:t>
            </a:r>
            <a:endParaRPr lang="en-US" sz="3600" dirty="0">
              <a:solidFill>
                <a:srgbClr val="008000"/>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996470" y="5430535"/>
            <a:ext cx="49911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600">
                <a:solidFill>
                  <a:srgbClr val="008000"/>
                </a:solidFill>
                <a:latin typeface="Times New Roman" panose="02020603050405020304" pitchFamily="18" charset="0"/>
                <a:cs typeface="Times New Roman" panose="02020603050405020304" pitchFamily="18" charset="0"/>
              </a:rPr>
              <a:t>C. Thơ tám chữ. </a:t>
            </a:r>
            <a:endParaRPr lang="en-US" sz="3600" dirty="0">
              <a:solidFill>
                <a:srgbClr val="008000"/>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6377758" y="5422259"/>
            <a:ext cx="4962863"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600">
                <a:solidFill>
                  <a:srgbClr val="008000"/>
                </a:solidFill>
                <a:latin typeface="Times New Roman" panose="02020603050405020304" pitchFamily="18" charset="0"/>
                <a:cs typeface="Times New Roman" panose="02020603050405020304" pitchFamily="18" charset="0"/>
              </a:rPr>
              <a:t>D. Thơ tự do.</a:t>
            </a:r>
            <a:endParaRPr lang="en-US" sz="3600" dirty="0">
              <a:solidFill>
                <a:srgbClr val="008000"/>
              </a:solidFill>
              <a:latin typeface="Times New Roman" panose="02020603050405020304" pitchFamily="18" charset="0"/>
              <a:cs typeface="Times New Roman" panose="02020603050405020304" pitchFamily="18" charset="0"/>
            </a:endParaRPr>
          </a:p>
        </p:txBody>
      </p:sp>
      <p:pic>
        <p:nvPicPr>
          <p:cNvPr id="9" name="Picture 8">
            <a:hlinkClick r:id="rId7"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9967" b="89978" l="0" r="98050"/>
                    </a14:imgEffect>
                  </a14:imgLayer>
                </a14:imgProps>
              </a:ext>
            </a:extLst>
          </a:blip>
          <a:stretch>
            <a:fillRect/>
          </a:stretch>
        </p:blipFill>
        <p:spPr>
          <a:xfrm>
            <a:off x="0" y="2294448"/>
            <a:ext cx="2886416" cy="2592002"/>
          </a:xfrm>
          <a:prstGeom prst="rect">
            <a:avLst/>
          </a:prstGeom>
        </p:spPr>
      </p:pic>
    </p:spTree>
    <p:extLst>
      <p:ext uri="{BB962C8B-B14F-4D97-AF65-F5344CB8AC3E}">
        <p14:creationId xmlns:p14="http://schemas.microsoft.com/office/powerpoint/2010/main" val="234206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2" nodeType="clickEffect">
                                  <p:stCondLst>
                                    <p:cond delay="0"/>
                                  </p:stCondLst>
                                  <p:childTnLst>
                                    <p:animEffect transition="out" filter="fade">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4"/>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1" presetClass="emph" presetSubtype="0" fill="hold" grpId="1" nodeType="withEffect">
                                  <p:stCondLst>
                                    <p:cond delay="0"/>
                                  </p:stCondLst>
                                  <p:childTnLst>
                                    <p:animClr clrSpc="hsl" dir="cw">
                                      <p:cBhvr override="childStyle">
                                        <p:cTn id="61" dur="500" fill="hold"/>
                                        <p:tgtEl>
                                          <p:spTgt spid="16"/>
                                        </p:tgtEl>
                                        <p:attrNameLst>
                                          <p:attrName>style.color</p:attrName>
                                        </p:attrNameLst>
                                      </p:cBhvr>
                                      <p:by>
                                        <p:hsl h="7200000" s="0" l="0"/>
                                      </p:by>
                                    </p:animClr>
                                    <p:animClr clrSpc="hsl" dir="cw">
                                      <p:cBhvr>
                                        <p:cTn id="62" dur="500" fill="hold"/>
                                        <p:tgtEl>
                                          <p:spTgt spid="16"/>
                                        </p:tgtEl>
                                        <p:attrNameLst>
                                          <p:attrName>fillcolor</p:attrName>
                                        </p:attrNameLst>
                                      </p:cBhvr>
                                      <p:by>
                                        <p:hsl h="7200000" s="0" l="0"/>
                                      </p:by>
                                    </p:animClr>
                                    <p:animClr clrSpc="hsl" dir="cw">
                                      <p:cBhvr>
                                        <p:cTn id="63" dur="500" fill="hold"/>
                                        <p:tgtEl>
                                          <p:spTgt spid="16"/>
                                        </p:tgtEl>
                                        <p:attrNameLst>
                                          <p:attrName>stroke.color</p:attrName>
                                        </p:attrNameLst>
                                      </p:cBhvr>
                                      <p:by>
                                        <p:hsl h="7200000" s="0" l="0"/>
                                      </p:by>
                                    </p:animClr>
                                    <p:set>
                                      <p:cBhvr>
                                        <p:cTn id="64" dur="500" fill="hold"/>
                                        <p:tgtEl>
                                          <p:spTgt spid="16"/>
                                        </p:tgtEl>
                                        <p:attrNameLst>
                                          <p:attrName>fill.type</p:attrName>
                                        </p:attrNameLst>
                                      </p:cBhvr>
                                      <p:to>
                                        <p:strVal val="solid"/>
                                      </p:to>
                                    </p:set>
                                  </p:childTnLst>
                                  <p:subTnLst>
                                    <p:audio>
                                      <p:cMediaNode>
                                        <p:cTn display="0" masterRel="sameClick">
                                          <p:stCondLst>
                                            <p:cond evt="begin" delay="0">
                                              <p:tn val="6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6"/>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5"/>
                  </p:tgtEl>
                </p:cond>
              </p:nextCondLst>
            </p:seq>
            <p:seq concurrent="1" nextAc="seek">
              <p:cTn id="71" restart="whenNotActive" fill="hold" evtFilter="cancelBubble" nodeType="interactiveSeq">
                <p:stCondLst>
                  <p:cond evt="onClick" delay="0">
                    <p:tgtEl>
                      <p:spTgt spid="17"/>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7"/>
                  </p:tgtEl>
                </p:cond>
              </p:nextCondLst>
            </p:seq>
            <p:seq concurrent="1" nextAc="seek">
              <p:cTn id="77" restart="whenNotActive" fill="hold" evtFilter="cancelBubble" nodeType="interactiveSeq">
                <p:stCondLst>
                  <p:cond evt="onClick" delay="0">
                    <p:tgtEl>
                      <p:spTgt spid="18"/>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18"/>
                                        </p:tgtEl>
                                      </p:cBhvr>
                                    </p:animEffect>
                                    <p:set>
                                      <p:cBhvr>
                                        <p:cTn id="8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14" grpId="0"/>
      <p:bldP spid="14" grpId="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453" y="18191"/>
            <a:ext cx="11706291" cy="3291068"/>
          </a:xfrm>
          <a:prstGeom prst="rect">
            <a:avLst/>
          </a:prstGeom>
        </p:spPr>
      </p:pic>
      <p:sp>
        <p:nvSpPr>
          <p:cNvPr id="15" name="TextBox 14"/>
          <p:cNvSpPr txBox="1"/>
          <p:nvPr/>
        </p:nvSpPr>
        <p:spPr>
          <a:xfrm>
            <a:off x="1525272" y="960904"/>
            <a:ext cx="8750397" cy="1405641"/>
          </a:xfrm>
          <a:prstGeom prst="rect">
            <a:avLst/>
          </a:prstGeom>
          <a:noFill/>
        </p:spPr>
        <p:txBody>
          <a:bodyPr wrap="square" rtlCol="0">
            <a:spAutoFit/>
          </a:bodyPr>
          <a:lstStyle/>
          <a:p>
            <a:pPr algn="just" defTabSz="914377"/>
            <a:r>
              <a:rPr lang="vi-VN" sz="4267">
                <a:solidFill>
                  <a:srgbClr val="0000FF"/>
                </a:solidFill>
                <a:latin typeface="Times New Roman" panose="02020603050405020304" pitchFamily="18" charset="0"/>
                <a:cs typeface="Times New Roman" panose="02020603050405020304" pitchFamily="18" charset="0"/>
              </a:rPr>
              <a:t>Câu 3. Trong bài thơ Đánh thức trầu, tác giả đã nói chuyện với ai? </a:t>
            </a:r>
            <a:endParaRPr lang="en-US" sz="4267" dirty="0">
              <a:solidFill>
                <a:srgbClr val="0000FF"/>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6165058" y="5481475"/>
            <a:ext cx="49236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600">
                <a:solidFill>
                  <a:srgbClr val="008000"/>
                </a:solidFill>
                <a:latin typeface="Times New Roman" panose="02020603050405020304" pitchFamily="18" charset="0"/>
                <a:cs typeface="Times New Roman" panose="02020603050405020304" pitchFamily="18" charset="0"/>
              </a:rPr>
              <a:t>D. Với bà. </a:t>
            </a:r>
            <a:endParaRPr lang="en-US" sz="3600" dirty="0">
              <a:solidFill>
                <a:srgbClr val="008000"/>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960594" y="5506511"/>
            <a:ext cx="4939877"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600">
                <a:solidFill>
                  <a:srgbClr val="008000"/>
                </a:solidFill>
                <a:latin typeface="Times New Roman" panose="02020603050405020304" pitchFamily="18" charset="0"/>
                <a:cs typeface="Times New Roman" panose="02020603050405020304" pitchFamily="18" charset="0"/>
              </a:rPr>
              <a:t>C. Với trầu. </a:t>
            </a:r>
            <a:endParaRPr lang="en-US" sz="3600" dirty="0">
              <a:solidFill>
                <a:srgbClr val="008000"/>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960594" y="4298022"/>
            <a:ext cx="4939877"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600">
                <a:solidFill>
                  <a:srgbClr val="008000"/>
                </a:solidFill>
                <a:latin typeface="Times New Roman" panose="02020603050405020304" pitchFamily="18" charset="0"/>
                <a:cs typeface="Times New Roman" panose="02020603050405020304" pitchFamily="18" charset="0"/>
              </a:rPr>
              <a:t>A. Với mẹ</a:t>
            </a:r>
            <a:r>
              <a:rPr lang="en-US" sz="3600">
                <a:solidFill>
                  <a:srgbClr val="008000"/>
                </a:solidFill>
                <a:latin typeface="Calibri" panose="020F0502020204030204"/>
              </a:rPr>
              <a:t>. </a:t>
            </a:r>
            <a:endParaRPr lang="en-US" sz="3600" dirty="0">
              <a:solidFill>
                <a:srgbClr val="008000"/>
              </a:solidFill>
              <a:latin typeface="Calibri" panose="020F0502020204030204"/>
            </a:endParaRPr>
          </a:p>
        </p:txBody>
      </p:sp>
      <p:sp>
        <p:nvSpPr>
          <p:cNvPr id="19" name="Rounded Rectangle 18"/>
          <p:cNvSpPr/>
          <p:nvPr/>
        </p:nvSpPr>
        <p:spPr>
          <a:xfrm>
            <a:off x="6165058" y="4298022"/>
            <a:ext cx="49236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600">
                <a:solidFill>
                  <a:srgbClr val="008000"/>
                </a:solidFill>
                <a:latin typeface="Times New Roman" panose="02020603050405020304" pitchFamily="18" charset="0"/>
                <a:cs typeface="Times New Roman" panose="02020603050405020304" pitchFamily="18" charset="0"/>
              </a:rPr>
              <a:t>B. Với bà và với mẹ.</a:t>
            </a:r>
            <a:endParaRPr lang="en-US" sz="3600" dirty="0">
              <a:solidFill>
                <a:srgbClr val="008000"/>
              </a:solidFill>
              <a:latin typeface="Times New Roman" panose="02020603050405020304" pitchFamily="18" charset="0"/>
              <a:cs typeface="Times New Roman" panose="02020603050405020304" pitchFamily="18" charset="0"/>
            </a:endParaRPr>
          </a:p>
        </p:txBody>
      </p:sp>
      <p:pic>
        <p:nvPicPr>
          <p:cNvPr id="9" name="Picture 8">
            <a:hlinkClick r:id="rId6"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9967" b="89978" l="0" r="98050"/>
                    </a14:imgEffect>
                  </a14:imgLayer>
                </a14:imgProps>
              </a:ext>
            </a:extLst>
          </a:blip>
          <a:stretch>
            <a:fillRect/>
          </a:stretch>
        </p:blipFill>
        <p:spPr>
          <a:xfrm>
            <a:off x="0" y="2294448"/>
            <a:ext cx="2886416" cy="2592002"/>
          </a:xfrm>
          <a:prstGeom prst="rect">
            <a:avLst/>
          </a:prstGeom>
        </p:spPr>
      </p:pic>
    </p:spTree>
    <p:extLst>
      <p:ext uri="{BB962C8B-B14F-4D97-AF65-F5344CB8AC3E}">
        <p14:creationId xmlns:p14="http://schemas.microsoft.com/office/powerpoint/2010/main" val="125191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2" nodeType="clickEffect">
                                  <p:stCondLst>
                                    <p:cond delay="0"/>
                                  </p:stCondLst>
                                  <p:childTnLst>
                                    <p:animEffect transition="out" filter="fade">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19"/>
                                        </p:tgtEl>
                                      </p:cBhvr>
                                    </p:animEffect>
                                    <p:set>
                                      <p:cBhvr>
                                        <p:cTn id="46" dur="1" fill="hold">
                                          <p:stCondLst>
                                            <p:cond delay="499"/>
                                          </p:stCondLst>
                                        </p:cTn>
                                        <p:tgtEl>
                                          <p:spTgt spid="19"/>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5"/>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21" presetClass="emph" presetSubtype="0" fill="hold" grpId="1" nodeType="withEffect">
                                  <p:stCondLst>
                                    <p:cond delay="0"/>
                                  </p:stCondLst>
                                  <p:childTnLst>
                                    <p:animClr clrSpc="hsl" dir="cw">
                                      <p:cBhvr override="childStyle">
                                        <p:cTn id="61" dur="500" fill="hold"/>
                                        <p:tgtEl>
                                          <p:spTgt spid="17"/>
                                        </p:tgtEl>
                                        <p:attrNameLst>
                                          <p:attrName>style.color</p:attrName>
                                        </p:attrNameLst>
                                      </p:cBhvr>
                                      <p:by>
                                        <p:hsl h="7200000" s="0" l="0"/>
                                      </p:by>
                                    </p:animClr>
                                    <p:animClr clrSpc="hsl" dir="cw">
                                      <p:cBhvr>
                                        <p:cTn id="62" dur="500" fill="hold"/>
                                        <p:tgtEl>
                                          <p:spTgt spid="17"/>
                                        </p:tgtEl>
                                        <p:attrNameLst>
                                          <p:attrName>fillcolor</p:attrName>
                                        </p:attrNameLst>
                                      </p:cBhvr>
                                      <p:by>
                                        <p:hsl h="7200000" s="0" l="0"/>
                                      </p:by>
                                    </p:animClr>
                                    <p:animClr clrSpc="hsl" dir="cw">
                                      <p:cBhvr>
                                        <p:cTn id="63" dur="500" fill="hold"/>
                                        <p:tgtEl>
                                          <p:spTgt spid="17"/>
                                        </p:tgtEl>
                                        <p:attrNameLst>
                                          <p:attrName>stroke.color</p:attrName>
                                        </p:attrNameLst>
                                      </p:cBhvr>
                                      <p:by>
                                        <p:hsl h="7200000" s="0" l="0"/>
                                      </p:by>
                                    </p:animClr>
                                    <p:set>
                                      <p:cBhvr>
                                        <p:cTn id="64" dur="500" fill="hold"/>
                                        <p:tgtEl>
                                          <p:spTgt spid="17"/>
                                        </p:tgtEl>
                                        <p:attrNameLst>
                                          <p:attrName>fill.type</p:attrName>
                                        </p:attrNameLst>
                                      </p:cBhvr>
                                      <p:to>
                                        <p:strVal val="solid"/>
                                      </p:to>
                                    </p:set>
                                  </p:childTnLst>
                                  <p:subTnLst>
                                    <p:audio>
                                      <p:cMediaNode>
                                        <p:cTn display="0" masterRel="sameClick">
                                          <p:stCondLst>
                                            <p:cond evt="begin" delay="0">
                                              <p:tn val="6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65" restart="whenNotActive" fill="hold" evtFilter="cancelBubble" nodeType="interactiveSeq">
                <p:stCondLst>
                  <p:cond evt="onClick" delay="0">
                    <p:tgtEl>
                      <p:spTgt spid="18"/>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18"/>
                                        </p:tgtEl>
                                      </p:cBhvr>
                                    </p:animEffect>
                                    <p:set>
                                      <p:cBhvr>
                                        <p:cTn id="70"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seq concurrent="1" nextAc="seek">
              <p:cTn id="71" restart="whenNotActive" fill="hold" evtFilter="cancelBubble" nodeType="interactiveSeq">
                <p:stCondLst>
                  <p:cond evt="onClick" delay="0">
                    <p:tgtEl>
                      <p:spTgt spid="19"/>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19"/>
                                        </p:tgtEl>
                                      </p:cBhvr>
                                    </p:animEffect>
                                    <p:set>
                                      <p:cBhvr>
                                        <p:cTn id="76"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77" restart="whenNotActive" fill="hold" evtFilter="cancelBubble" nodeType="interactiveSeq">
                <p:stCondLst>
                  <p:cond evt="onClick" delay="0">
                    <p:tgtEl>
                      <p:spTgt spid="16"/>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childTnLst>
        </p:cTn>
      </p:par>
    </p:tnLst>
    <p:bldLst>
      <p:bldP spid="15" grpId="0"/>
      <p:bldP spid="15" grpId="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02" y="0"/>
            <a:ext cx="12296502" cy="685800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453" y="18191"/>
            <a:ext cx="11706291" cy="3291068"/>
          </a:xfrm>
          <a:prstGeom prst="rect">
            <a:avLst/>
          </a:prstGeom>
        </p:spPr>
      </p:pic>
      <p:sp>
        <p:nvSpPr>
          <p:cNvPr id="14" name="TextBox 13"/>
          <p:cNvSpPr txBox="1"/>
          <p:nvPr/>
        </p:nvSpPr>
        <p:spPr>
          <a:xfrm>
            <a:off x="1345474" y="792789"/>
            <a:ext cx="9157063" cy="1405641"/>
          </a:xfrm>
          <a:prstGeom prst="rect">
            <a:avLst/>
          </a:prstGeom>
          <a:noFill/>
        </p:spPr>
        <p:txBody>
          <a:bodyPr wrap="square" rtlCol="0">
            <a:spAutoFit/>
          </a:bodyPr>
          <a:lstStyle/>
          <a:p>
            <a:pPr algn="just" defTabSz="914377"/>
            <a:r>
              <a:rPr lang="vi-VN" sz="4267">
                <a:solidFill>
                  <a:srgbClr val="0000FF"/>
                </a:solidFill>
                <a:latin typeface="Times New Roman" panose="02020603050405020304" pitchFamily="18" charset="0"/>
                <a:cs typeface="Times New Roman" panose="02020603050405020304" pitchFamily="18" charset="0"/>
              </a:rPr>
              <a:t>Câu 4. Trong bài thơ Đánh thức trầu, tác giả đã nói với trầu điều gì?</a:t>
            </a:r>
            <a:endParaRPr lang="en-US" sz="4267" dirty="0">
              <a:solidFill>
                <a:srgbClr val="0000FF"/>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522514" y="3879669"/>
            <a:ext cx="5465055" cy="127892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600">
                <a:solidFill>
                  <a:srgbClr val="008000"/>
                </a:solidFill>
                <a:latin typeface="Times New Roman" panose="02020603050405020304" pitchFamily="18" charset="0"/>
                <a:cs typeface="Times New Roman" panose="02020603050405020304" pitchFamily="18" charset="0"/>
              </a:rPr>
              <a:t>A. </a:t>
            </a:r>
            <a:r>
              <a:rPr lang="vi-VN" sz="3600">
                <a:solidFill>
                  <a:srgbClr val="008000"/>
                </a:solidFill>
                <a:latin typeface="Times New Roman" panose="02020603050405020304" pitchFamily="18" charset="0"/>
                <a:cs typeface="Times New Roman" panose="02020603050405020304" pitchFamily="18" charset="0"/>
              </a:rPr>
              <a:t>Trầu ơi, hãy thức dậy!/ Mở mắt xanh ra nào. </a:t>
            </a:r>
            <a:endParaRPr lang="en-US" sz="3600" dirty="0">
              <a:solidFill>
                <a:srgbClr val="008000"/>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6358707" y="3879669"/>
            <a:ext cx="4962863" cy="1292516"/>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600" dirty="0">
                <a:solidFill>
                  <a:srgbClr val="008000"/>
                </a:solidFill>
                <a:latin typeface="Times New Roman" panose="02020603050405020304" pitchFamily="18" charset="0"/>
                <a:cs typeface="Times New Roman" panose="02020603050405020304" pitchFamily="18" charset="0"/>
              </a:rPr>
              <a:t>B</a:t>
            </a:r>
            <a:r>
              <a:rPr lang="en-US" sz="3600">
                <a:solidFill>
                  <a:srgbClr val="008000"/>
                </a:solidFill>
                <a:latin typeface="Times New Roman" panose="02020603050405020304" pitchFamily="18" charset="0"/>
                <a:cs typeface="Times New Roman" panose="02020603050405020304" pitchFamily="18" charset="0"/>
              </a:rPr>
              <a:t>. </a:t>
            </a:r>
            <a:r>
              <a:rPr lang="vi-VN" sz="3600">
                <a:solidFill>
                  <a:srgbClr val="008000"/>
                </a:solidFill>
                <a:latin typeface="Times New Roman" panose="02020603050405020304" pitchFamily="18" charset="0"/>
                <a:cs typeface="Times New Roman" panose="02020603050405020304" pitchFamily="18" charset="0"/>
              </a:rPr>
              <a:t>Trâu ơi, hãy tỉnh lại! / Mở mắt xanh ra nào </a:t>
            </a:r>
            <a:endParaRPr lang="en-US" sz="3600" dirty="0">
              <a:solidFill>
                <a:srgbClr val="008000"/>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418011" y="5430535"/>
            <a:ext cx="556955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600">
                <a:solidFill>
                  <a:srgbClr val="008000"/>
                </a:solidFill>
                <a:latin typeface="Times New Roman" panose="02020603050405020304" pitchFamily="18" charset="0"/>
                <a:cs typeface="Times New Roman" panose="02020603050405020304" pitchFamily="18" charset="0"/>
              </a:rPr>
              <a:t>C. </a:t>
            </a:r>
            <a:r>
              <a:rPr lang="vi-VN" sz="3600">
                <a:solidFill>
                  <a:srgbClr val="008000"/>
                </a:solidFill>
                <a:latin typeface="Times New Roman" panose="02020603050405020304" pitchFamily="18" charset="0"/>
                <a:cs typeface="Times New Roman" panose="02020603050405020304" pitchFamily="18" charset="0"/>
              </a:rPr>
              <a:t>Trầu ơi, đừng ngủ nữa! / Mở mắt xanh ra nào.</a:t>
            </a:r>
            <a:endParaRPr lang="en-US" sz="3600" dirty="0">
              <a:solidFill>
                <a:srgbClr val="008000"/>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6377758" y="5422259"/>
            <a:ext cx="4962863"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600">
                <a:solidFill>
                  <a:srgbClr val="008000"/>
                </a:solidFill>
                <a:latin typeface="Times New Roman" panose="02020603050405020304" pitchFamily="18" charset="0"/>
                <a:cs typeface="Times New Roman" panose="02020603050405020304" pitchFamily="18" charset="0"/>
              </a:rPr>
              <a:t>D. </a:t>
            </a:r>
            <a:r>
              <a:rPr lang="vi-VN" sz="3600">
                <a:solidFill>
                  <a:srgbClr val="008000"/>
                </a:solidFill>
                <a:latin typeface="Times New Roman" panose="02020603050405020304" pitchFamily="18" charset="0"/>
                <a:cs typeface="Times New Roman" panose="02020603050405020304" pitchFamily="18" charset="0"/>
              </a:rPr>
              <a:t>Trầu ơi, hãy dậy đi! / Mở mắt xanh ra nào. </a:t>
            </a:r>
            <a:endParaRPr lang="en-US" sz="3600" dirty="0">
              <a:solidFill>
                <a:srgbClr val="008000"/>
              </a:solidFill>
              <a:latin typeface="Times New Roman" panose="02020603050405020304" pitchFamily="18" charset="0"/>
              <a:cs typeface="Times New Roman" panose="02020603050405020304" pitchFamily="18" charset="0"/>
            </a:endParaRPr>
          </a:p>
        </p:txBody>
      </p:sp>
      <p:pic>
        <p:nvPicPr>
          <p:cNvPr id="9" name="Picture 8">
            <a:hlinkClick r:id="rId6"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9967" b="89978" l="0" r="98050"/>
                    </a14:imgEffect>
                  </a14:imgLayer>
                </a14:imgProps>
              </a:ext>
            </a:extLst>
          </a:blip>
          <a:stretch>
            <a:fillRect/>
          </a:stretch>
        </p:blipFill>
        <p:spPr>
          <a:xfrm>
            <a:off x="8315224" y="1756686"/>
            <a:ext cx="2886416" cy="1639742"/>
          </a:xfrm>
          <a:prstGeom prst="rect">
            <a:avLst/>
          </a:prstGeom>
        </p:spPr>
      </p:pic>
    </p:spTree>
    <p:extLst>
      <p:ext uri="{BB962C8B-B14F-4D97-AF65-F5344CB8AC3E}">
        <p14:creationId xmlns:p14="http://schemas.microsoft.com/office/powerpoint/2010/main" val="5680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2" nodeType="clickEffect">
                                  <p:stCondLst>
                                    <p:cond delay="0"/>
                                  </p:stCondLst>
                                  <p:childTnLst>
                                    <p:animEffect transition="out" filter="fade">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4"/>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1" presetClass="emph" presetSubtype="0" fill="hold" grpId="1" nodeType="withEffect">
                                  <p:stCondLst>
                                    <p:cond delay="0"/>
                                  </p:stCondLst>
                                  <p:childTnLst>
                                    <p:animClr clrSpc="hsl" dir="cw">
                                      <p:cBhvr override="childStyle">
                                        <p:cTn id="61" dur="500" fill="hold"/>
                                        <p:tgtEl>
                                          <p:spTgt spid="16"/>
                                        </p:tgtEl>
                                        <p:attrNameLst>
                                          <p:attrName>style.color</p:attrName>
                                        </p:attrNameLst>
                                      </p:cBhvr>
                                      <p:by>
                                        <p:hsl h="7200000" s="0" l="0"/>
                                      </p:by>
                                    </p:animClr>
                                    <p:animClr clrSpc="hsl" dir="cw">
                                      <p:cBhvr>
                                        <p:cTn id="62" dur="500" fill="hold"/>
                                        <p:tgtEl>
                                          <p:spTgt spid="16"/>
                                        </p:tgtEl>
                                        <p:attrNameLst>
                                          <p:attrName>fillcolor</p:attrName>
                                        </p:attrNameLst>
                                      </p:cBhvr>
                                      <p:by>
                                        <p:hsl h="7200000" s="0" l="0"/>
                                      </p:by>
                                    </p:animClr>
                                    <p:animClr clrSpc="hsl" dir="cw">
                                      <p:cBhvr>
                                        <p:cTn id="63" dur="500" fill="hold"/>
                                        <p:tgtEl>
                                          <p:spTgt spid="16"/>
                                        </p:tgtEl>
                                        <p:attrNameLst>
                                          <p:attrName>stroke.color</p:attrName>
                                        </p:attrNameLst>
                                      </p:cBhvr>
                                      <p:by>
                                        <p:hsl h="7200000" s="0" l="0"/>
                                      </p:by>
                                    </p:animClr>
                                    <p:set>
                                      <p:cBhvr>
                                        <p:cTn id="64" dur="500" fill="hold"/>
                                        <p:tgtEl>
                                          <p:spTgt spid="16"/>
                                        </p:tgtEl>
                                        <p:attrNameLst>
                                          <p:attrName>fill.type</p:attrName>
                                        </p:attrNameLst>
                                      </p:cBhvr>
                                      <p:to>
                                        <p:strVal val="solid"/>
                                      </p:to>
                                    </p:set>
                                  </p:childTnLst>
                                  <p:subTnLst>
                                    <p:audio>
                                      <p:cMediaNode>
                                        <p:cTn display="0" masterRel="sameClick">
                                          <p:stCondLst>
                                            <p:cond evt="begin" delay="0">
                                              <p:tn val="6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6"/>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5"/>
                  </p:tgtEl>
                </p:cond>
              </p:nextCondLst>
            </p:seq>
            <p:seq concurrent="1" nextAc="seek">
              <p:cTn id="71" restart="whenNotActive" fill="hold" evtFilter="cancelBubble" nodeType="interactiveSeq">
                <p:stCondLst>
                  <p:cond evt="onClick" delay="0">
                    <p:tgtEl>
                      <p:spTgt spid="17"/>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7"/>
                  </p:tgtEl>
                </p:cond>
              </p:nextCondLst>
            </p:seq>
            <p:seq concurrent="1" nextAc="seek">
              <p:cTn id="77" restart="whenNotActive" fill="hold" evtFilter="cancelBubble" nodeType="interactiveSeq">
                <p:stCondLst>
                  <p:cond evt="onClick" delay="0">
                    <p:tgtEl>
                      <p:spTgt spid="18"/>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18"/>
                                        </p:tgtEl>
                                      </p:cBhvr>
                                    </p:animEffect>
                                    <p:set>
                                      <p:cBhvr>
                                        <p:cTn id="8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14" grpId="0"/>
      <p:bldP spid="14" grpId="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453" y="18191"/>
            <a:ext cx="11706291" cy="3291068"/>
          </a:xfrm>
          <a:prstGeom prst="rect">
            <a:avLst/>
          </a:prstGeom>
        </p:spPr>
      </p:pic>
      <p:sp>
        <p:nvSpPr>
          <p:cNvPr id="6" name="TextBox 5"/>
          <p:cNvSpPr txBox="1"/>
          <p:nvPr/>
        </p:nvSpPr>
        <p:spPr>
          <a:xfrm>
            <a:off x="1982880" y="737461"/>
            <a:ext cx="8454345" cy="1405641"/>
          </a:xfrm>
          <a:prstGeom prst="rect">
            <a:avLst/>
          </a:prstGeom>
          <a:noFill/>
        </p:spPr>
        <p:txBody>
          <a:bodyPr wrap="square" rtlCol="0">
            <a:spAutoFit/>
          </a:bodyPr>
          <a:lstStyle/>
          <a:p>
            <a:pPr algn="just" defTabSz="914377"/>
            <a:r>
              <a:rPr lang="vi-VN" sz="4267">
                <a:solidFill>
                  <a:srgbClr val="0000FF"/>
                </a:solidFill>
                <a:latin typeface="Times New Roman" panose="02020603050405020304" pitchFamily="18" charset="0"/>
                <a:cs typeface="Times New Roman" panose="02020603050405020304" pitchFamily="18" charset="0"/>
              </a:rPr>
              <a:t>Câu 5. Trong bài thơ Đánh thức trầu, tác giả đã hỏi trầu điều gì? </a:t>
            </a:r>
            <a:endParaRPr lang="en-US" sz="4267" dirty="0">
              <a:solidFill>
                <a:srgbClr val="0000FF"/>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1250040" y="4325561"/>
            <a:ext cx="48387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3733">
                <a:solidFill>
                  <a:srgbClr val="008000"/>
                </a:solidFill>
                <a:latin typeface="Times New Roman" panose="02020603050405020304" pitchFamily="18" charset="0"/>
                <a:cs typeface="Times New Roman" panose="02020603050405020304" pitchFamily="18" charset="0"/>
              </a:rPr>
              <a:t>A. Đã hái được chưa trầu?	</a:t>
            </a:r>
            <a:endParaRPr lang="en-US" sz="3733" dirty="0">
              <a:solidFill>
                <a:srgbClr val="008000"/>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6511979" y="5511907"/>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3733">
                <a:solidFill>
                  <a:srgbClr val="008000"/>
                </a:solidFill>
                <a:latin typeface="Times New Roman" panose="02020603050405020304" pitchFamily="18" charset="0"/>
                <a:cs typeface="Times New Roman" panose="02020603050405020304" pitchFamily="18" charset="0"/>
              </a:rPr>
              <a:t>D. Đã dậy chưa hả trầu? </a:t>
            </a:r>
            <a:endParaRPr lang="en-US" sz="3733" dirty="0">
              <a:solidFill>
                <a:srgbClr val="008000"/>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1250042" y="5511907"/>
            <a:ext cx="48387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3733">
                <a:solidFill>
                  <a:srgbClr val="008000"/>
                </a:solidFill>
                <a:latin typeface="Times New Roman" panose="02020603050405020304" pitchFamily="18" charset="0"/>
                <a:cs typeface="Times New Roman" panose="02020603050405020304" pitchFamily="18" charset="0"/>
              </a:rPr>
              <a:t>C. Đã tỉnh ngủ chưa trầu?	</a:t>
            </a:r>
            <a:endParaRPr lang="en-US" sz="3733" dirty="0">
              <a:solidFill>
                <a:srgbClr val="008000"/>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6511979" y="4325561"/>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3733">
                <a:solidFill>
                  <a:srgbClr val="008000"/>
                </a:solidFill>
                <a:latin typeface="Times New Roman" panose="02020603050405020304" pitchFamily="18" charset="0"/>
                <a:cs typeface="Times New Roman" panose="02020603050405020304" pitchFamily="18" charset="0"/>
              </a:rPr>
              <a:t>B. Đã cho hái chưa trầu? </a:t>
            </a:r>
            <a:endParaRPr lang="en-US" sz="3733" dirty="0">
              <a:solidFill>
                <a:srgbClr val="008000"/>
              </a:solidFill>
              <a:latin typeface="Times New Roman" panose="02020603050405020304" pitchFamily="18" charset="0"/>
              <a:cs typeface="Times New Roman" panose="02020603050405020304" pitchFamily="18" charset="0"/>
            </a:endParaRPr>
          </a:p>
        </p:txBody>
      </p:sp>
      <p:pic>
        <p:nvPicPr>
          <p:cNvPr id="12" name="Picture 11">
            <a:hlinkClick r:id="rId6"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9967" b="89978" l="0" r="98050"/>
                    </a14:imgEffect>
                  </a14:imgLayer>
                </a14:imgProps>
              </a:ext>
            </a:extLst>
          </a:blip>
          <a:stretch>
            <a:fillRect/>
          </a:stretch>
        </p:blipFill>
        <p:spPr>
          <a:xfrm>
            <a:off x="8347880" y="1300336"/>
            <a:ext cx="2886416" cy="2592002"/>
          </a:xfrm>
          <a:prstGeom prst="rect">
            <a:avLst/>
          </a:prstGeom>
        </p:spPr>
      </p:pic>
    </p:spTree>
    <p:extLst>
      <p:ext uri="{BB962C8B-B14F-4D97-AF65-F5344CB8AC3E}">
        <p14:creationId xmlns:p14="http://schemas.microsoft.com/office/powerpoint/2010/main" val="261298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2" nodeType="clickEffect">
                                  <p:stCondLst>
                                    <p:cond delay="0"/>
                                  </p:stCondLst>
                                  <p:childTnLst>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11"/>
                                        </p:tgtEl>
                                      </p:cBhvr>
                                    </p:animEffect>
                                    <p:set>
                                      <p:cBhvr>
                                        <p:cTn id="46" dur="1" fill="hold">
                                          <p:stCondLst>
                                            <p:cond delay="499"/>
                                          </p:stCondLst>
                                        </p:cTn>
                                        <p:tgtEl>
                                          <p:spTgt spid="11"/>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6"/>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9"/>
                    </p:tgtEl>
                  </p:cond>
                </p:stCondLst>
                <p:endSync evt="end" delay="0">
                  <p:rtn val="all"/>
                </p:endSync>
                <p:childTnLst>
                  <p:par>
                    <p:cTn id="58" fill="hold">
                      <p:stCondLst>
                        <p:cond delay="0"/>
                      </p:stCondLst>
                      <p:childTnLst>
                        <p:par>
                          <p:cTn id="59" fill="hold">
                            <p:stCondLst>
                              <p:cond delay="0"/>
                            </p:stCondLst>
                            <p:childTnLst>
                              <p:par>
                                <p:cTn id="60" presetID="21" presetClass="emph" presetSubtype="0" fill="hold" grpId="1" nodeType="withEffect">
                                  <p:stCondLst>
                                    <p:cond delay="0"/>
                                  </p:stCondLst>
                                  <p:childTnLst>
                                    <p:animClr clrSpc="hsl" dir="cw">
                                      <p:cBhvr override="childStyle">
                                        <p:cTn id="61" dur="500" fill="hold"/>
                                        <p:tgtEl>
                                          <p:spTgt spid="9"/>
                                        </p:tgtEl>
                                        <p:attrNameLst>
                                          <p:attrName>style.color</p:attrName>
                                        </p:attrNameLst>
                                      </p:cBhvr>
                                      <p:by>
                                        <p:hsl h="7200000" s="0" l="0"/>
                                      </p:by>
                                    </p:animClr>
                                    <p:animClr clrSpc="hsl" dir="cw">
                                      <p:cBhvr>
                                        <p:cTn id="62" dur="500" fill="hold"/>
                                        <p:tgtEl>
                                          <p:spTgt spid="9"/>
                                        </p:tgtEl>
                                        <p:attrNameLst>
                                          <p:attrName>fillcolor</p:attrName>
                                        </p:attrNameLst>
                                      </p:cBhvr>
                                      <p:by>
                                        <p:hsl h="7200000" s="0" l="0"/>
                                      </p:by>
                                    </p:animClr>
                                    <p:animClr clrSpc="hsl" dir="cw">
                                      <p:cBhvr>
                                        <p:cTn id="63" dur="500" fill="hold"/>
                                        <p:tgtEl>
                                          <p:spTgt spid="9"/>
                                        </p:tgtEl>
                                        <p:attrNameLst>
                                          <p:attrName>stroke.color</p:attrName>
                                        </p:attrNameLst>
                                      </p:cBhvr>
                                      <p:by>
                                        <p:hsl h="7200000" s="0" l="0"/>
                                      </p:by>
                                    </p:animClr>
                                    <p:set>
                                      <p:cBhvr>
                                        <p:cTn id="64" dur="500" fill="hold"/>
                                        <p:tgtEl>
                                          <p:spTgt spid="9"/>
                                        </p:tgtEl>
                                        <p:attrNameLst>
                                          <p:attrName>fill.type</p:attrName>
                                        </p:attrNameLst>
                                      </p:cBhvr>
                                      <p:to>
                                        <p:strVal val="solid"/>
                                      </p:to>
                                    </p:set>
                                  </p:childTnLst>
                                  <p:subTnLst>
                                    <p:audio>
                                      <p:cMediaNode>
                                        <p:cTn display="0" masterRel="sameClick">
                                          <p:stCondLst>
                                            <p:cond evt="begin" delay="0">
                                              <p:tn val="6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7"/>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
                  </p:tgtEl>
                </p:cond>
              </p:nextCondLst>
            </p:seq>
            <p:seq concurrent="1" nextAc="seek">
              <p:cTn id="71" restart="whenNotActive" fill="hold" evtFilter="cancelBubble" nodeType="interactiveSeq">
                <p:stCondLst>
                  <p:cond evt="onClick" delay="0">
                    <p:tgtEl>
                      <p:spTgt spid="11"/>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11"/>
                                        </p:tgtEl>
                                      </p:cBhvr>
                                    </p:animEffect>
                                    <p:set>
                                      <p:cBhvr>
                                        <p:cTn id="76"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1"/>
                  </p:tgtEl>
                </p:cond>
              </p:nextCondLst>
            </p:seq>
            <p:seq concurrent="1" nextAc="seek">
              <p:cTn id="77" restart="whenNotActive" fill="hold" evtFilter="cancelBubble" nodeType="interactiveSeq">
                <p:stCondLst>
                  <p:cond evt="onClick" delay="0">
                    <p:tgtEl>
                      <p:spTgt spid="10"/>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10"/>
                                        </p:tgtEl>
                                      </p:cBhvr>
                                    </p:animEffect>
                                    <p:set>
                                      <p:cBhvr>
                                        <p:cTn id="8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
                  </p:tgtEl>
                </p:cond>
              </p:nextCondLst>
            </p:seq>
          </p:childTnLst>
        </p:cTn>
      </p:par>
    </p:tnLst>
    <p:bldLst>
      <p:bldP spid="6" grpId="0"/>
      <p:bldP spid="6" grpId="1"/>
      <p:bldP spid="7" grpId="0" animBg="1"/>
      <p:bldP spid="7" grpId="1" animBg="1"/>
      <p:bldP spid="7" grpId="2" animBg="1"/>
      <p:bldP spid="9" grpId="0" animBg="1"/>
      <p:bldP spid="9" grpId="1" animBg="1"/>
      <p:bldP spid="9" grpId="2" animBg="1"/>
      <p:bldP spid="10" grpId="0" animBg="1"/>
      <p:bldP spid="10" grpId="1" animBg="1"/>
      <p:bldP spid="10" grpId="2" animBg="1"/>
      <p:bldP spid="11" grpId="0" animBg="1"/>
      <p:bldP spid="11" grpId="1" animBg="1"/>
      <p:bldP spid="11"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2" descr="图片包含 室内, 墙壁&#10;&#10;已生成高可信度的说明">
            <a:extLst>
              <a:ext uri="{FF2B5EF4-FFF2-40B4-BE49-F238E27FC236}">
                <a16:creationId xmlns:a16="http://schemas.microsoft.com/office/drawing/2014/main" xmlns="" id="{60FD21DD-4315-4686-B143-92D9059A835C}"/>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4715497" y="-643808"/>
            <a:ext cx="7611756" cy="7501808"/>
          </a:xfrm>
          <a:prstGeom prst="rect">
            <a:avLst/>
          </a:prstGeom>
        </p:spPr>
      </p:pic>
      <p:pic>
        <p:nvPicPr>
          <p:cNvPr id="12" name="PA_图片 6">
            <a:extLst>
              <a:ext uri="{FF2B5EF4-FFF2-40B4-BE49-F238E27FC236}">
                <a16:creationId xmlns:a16="http://schemas.microsoft.com/office/drawing/2014/main" xmlns="" id="{DE6F9D9B-5679-4CA5-BAFC-EE3896824CC4}"/>
              </a:ext>
            </a:extLst>
          </p:cNvPr>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84584" y="164813"/>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xmlns="" id="{4DA5AF76-6DDF-4146-8347-8D8DFFC7778A}"/>
              </a:ext>
            </a:extLst>
          </p:cNvPr>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978338" y="3591498"/>
            <a:ext cx="2559562" cy="3696200"/>
          </a:xfrm>
          <a:prstGeom prst="rect">
            <a:avLst/>
          </a:prstGeom>
        </p:spPr>
      </p:pic>
      <p:sp>
        <p:nvSpPr>
          <p:cNvPr id="3" name="Rectangle 2"/>
          <p:cNvSpPr/>
          <p:nvPr/>
        </p:nvSpPr>
        <p:spPr>
          <a:xfrm>
            <a:off x="6326776" y="2209690"/>
            <a:ext cx="5495109" cy="3416320"/>
          </a:xfrm>
          <a:prstGeom prst="rect">
            <a:avLst/>
          </a:prstGeom>
        </p:spPr>
        <p:txBody>
          <a:bodyPr wrap="square">
            <a:spAutoFit/>
          </a:bodyPr>
          <a:lstStyle/>
          <a:p>
            <a:pPr algn="just"/>
            <a:r>
              <a:rPr lang="en-US" sz="3600" i="1" kern="100" dirty="0">
                <a:latin typeface="Times New Roman" panose="02020603050405020304" pitchFamily="18" charset="0"/>
                <a:ea typeface="SimSun" panose="02010600030101010101" pitchFamily="2" charset="-122"/>
              </a:rPr>
              <a:t>	</a:t>
            </a:r>
            <a:r>
              <a:rPr lang="en-US" sz="3600" i="1" kern="100" dirty="0" err="1">
                <a:latin typeface="Times New Roman" panose="02020603050405020304" pitchFamily="18" charset="0"/>
                <a:ea typeface="SimSun" panose="02010600030101010101" pitchFamily="2" charset="-122"/>
              </a:rPr>
              <a:t>Kể</a:t>
            </a:r>
            <a:r>
              <a:rPr lang="en-US" sz="3600" i="1" kern="100" dirty="0">
                <a:latin typeface="Times New Roman" panose="02020603050405020304" pitchFamily="18" charset="0"/>
                <a:ea typeface="SimSun" panose="02010600030101010101" pitchFamily="2" charset="-122"/>
              </a:rPr>
              <a:t> </a:t>
            </a:r>
            <a:r>
              <a:rPr lang="en-US" sz="3600" i="1" kern="100" dirty="0" err="1">
                <a:latin typeface="Times New Roman" panose="02020603050405020304" pitchFamily="18" charset="0"/>
                <a:ea typeface="SimSun" panose="02010600030101010101" pitchFamily="2" charset="-122"/>
              </a:rPr>
              <a:t>tên</a:t>
            </a:r>
            <a:r>
              <a:rPr lang="en-US" sz="3600" i="1" kern="100" dirty="0">
                <a:latin typeface="Times New Roman" panose="02020603050405020304" pitchFamily="18" charset="0"/>
                <a:ea typeface="SimSun" panose="02010600030101010101" pitchFamily="2" charset="-122"/>
              </a:rPr>
              <a:t> </a:t>
            </a:r>
            <a:r>
              <a:rPr lang="en-US" sz="3600" i="1" kern="100" dirty="0" err="1">
                <a:latin typeface="Times New Roman" panose="02020603050405020304" pitchFamily="18" charset="0"/>
                <a:ea typeface="SimSun" panose="02010600030101010101" pitchFamily="2" charset="-122"/>
              </a:rPr>
              <a:t>những</a:t>
            </a:r>
            <a:r>
              <a:rPr lang="en-US" sz="3600" i="1" kern="100" dirty="0">
                <a:latin typeface="Times New Roman" panose="02020603050405020304" pitchFamily="18" charset="0"/>
                <a:ea typeface="SimSun" panose="02010600030101010101" pitchFamily="2" charset="-122"/>
              </a:rPr>
              <a:t> </a:t>
            </a:r>
            <a:r>
              <a:rPr lang="en-US" sz="3600" i="1" kern="100" dirty="0" err="1">
                <a:latin typeface="Times New Roman" panose="02020603050405020304" pitchFamily="18" charset="0"/>
                <a:ea typeface="SimSun" panose="02010600030101010101" pitchFamily="2" charset="-122"/>
              </a:rPr>
              <a:t>tác</a:t>
            </a:r>
            <a:r>
              <a:rPr lang="en-US" sz="3600" i="1" kern="100" dirty="0">
                <a:latin typeface="Times New Roman" panose="02020603050405020304" pitchFamily="18" charset="0"/>
                <a:ea typeface="SimSun" panose="02010600030101010101" pitchFamily="2" charset="-122"/>
              </a:rPr>
              <a:t> </a:t>
            </a:r>
            <a:r>
              <a:rPr lang="en-US" sz="3600" i="1" kern="100" dirty="0" err="1">
                <a:latin typeface="Times New Roman" panose="02020603050405020304" pitchFamily="18" charset="0"/>
                <a:ea typeface="SimSun" panose="02010600030101010101" pitchFamily="2" charset="-122"/>
              </a:rPr>
              <a:t>phẩm</a:t>
            </a:r>
            <a:r>
              <a:rPr lang="en-US" sz="3600" i="1" kern="100" dirty="0">
                <a:latin typeface="Times New Roman" panose="02020603050405020304" pitchFamily="18" charset="0"/>
                <a:ea typeface="SimSun" panose="02010600030101010101" pitchFamily="2" charset="-122"/>
              </a:rPr>
              <a:t>, </a:t>
            </a:r>
            <a:r>
              <a:rPr lang="en-US" sz="3600" i="1" kern="100" dirty="0" err="1">
                <a:latin typeface="Times New Roman" panose="02020603050405020304" pitchFamily="18" charset="0"/>
                <a:ea typeface="SimSun" panose="02010600030101010101" pitchFamily="2" charset="-122"/>
              </a:rPr>
              <a:t>bài</a:t>
            </a:r>
            <a:r>
              <a:rPr lang="en-US" sz="3600" i="1" kern="100" dirty="0">
                <a:latin typeface="Times New Roman" panose="02020603050405020304" pitchFamily="18" charset="0"/>
                <a:ea typeface="SimSun" panose="02010600030101010101" pitchFamily="2" charset="-122"/>
              </a:rPr>
              <a:t> ca </a:t>
            </a:r>
            <a:r>
              <a:rPr lang="en-US" sz="3600" i="1" kern="100" dirty="0" err="1">
                <a:latin typeface="Times New Roman" panose="02020603050405020304" pitchFamily="18" charset="0"/>
                <a:ea typeface="SimSun" panose="02010600030101010101" pitchFamily="2" charset="-122"/>
              </a:rPr>
              <a:t>dao</a:t>
            </a:r>
            <a:r>
              <a:rPr lang="en-US" sz="3600" i="1" kern="100" dirty="0">
                <a:latin typeface="Times New Roman" panose="02020603050405020304" pitchFamily="18" charset="0"/>
                <a:ea typeface="SimSun" panose="02010600030101010101" pitchFamily="2" charset="-122"/>
              </a:rPr>
              <a:t>, </a:t>
            </a:r>
            <a:r>
              <a:rPr lang="en-US" sz="3600" i="1" kern="100" dirty="0" err="1">
                <a:latin typeface="Times New Roman" panose="02020603050405020304" pitchFamily="18" charset="0"/>
                <a:ea typeface="SimSun" panose="02010600030101010101" pitchFamily="2" charset="-122"/>
              </a:rPr>
              <a:t>tục</a:t>
            </a:r>
            <a:r>
              <a:rPr lang="en-US" sz="3600" i="1" kern="100" dirty="0">
                <a:latin typeface="Times New Roman" panose="02020603050405020304" pitchFamily="18" charset="0"/>
                <a:ea typeface="SimSun" panose="02010600030101010101" pitchFamily="2" charset="-122"/>
              </a:rPr>
              <a:t> </a:t>
            </a:r>
            <a:r>
              <a:rPr lang="en-US" sz="3600" i="1" kern="100" dirty="0" err="1">
                <a:latin typeface="Times New Roman" panose="02020603050405020304" pitchFamily="18" charset="0"/>
                <a:ea typeface="SimSun" panose="02010600030101010101" pitchFamily="2" charset="-122"/>
              </a:rPr>
              <a:t>ngữ</a:t>
            </a:r>
            <a:r>
              <a:rPr lang="en-US" sz="3600" i="1" kern="100" dirty="0">
                <a:latin typeface="Times New Roman" panose="02020603050405020304" pitchFamily="18" charset="0"/>
                <a:ea typeface="SimSun" panose="02010600030101010101" pitchFamily="2" charset="-122"/>
              </a:rPr>
              <a:t> </a:t>
            </a:r>
            <a:r>
              <a:rPr lang="en-US" sz="3600" i="1" kern="100" dirty="0" err="1">
                <a:latin typeface="Times New Roman" panose="02020603050405020304" pitchFamily="18" charset="0"/>
                <a:ea typeface="SimSun" panose="02010600030101010101" pitchFamily="2" charset="-122"/>
              </a:rPr>
              <a:t>có</a:t>
            </a:r>
            <a:r>
              <a:rPr lang="en-US" sz="3600" i="1" kern="100" dirty="0">
                <a:latin typeface="Times New Roman" panose="02020603050405020304" pitchFamily="18" charset="0"/>
                <a:ea typeface="SimSun" panose="02010600030101010101" pitchFamily="2" charset="-122"/>
              </a:rPr>
              <a:t> </a:t>
            </a:r>
            <a:r>
              <a:rPr lang="en-US" sz="3600" i="1" kern="100" dirty="0" err="1">
                <a:latin typeface="Times New Roman" panose="02020603050405020304" pitchFamily="18" charset="0"/>
                <a:ea typeface="SimSun" panose="02010600030101010101" pitchFamily="2" charset="-122"/>
              </a:rPr>
              <a:t>hình</a:t>
            </a:r>
            <a:r>
              <a:rPr lang="en-US" sz="3600" i="1" kern="100" dirty="0">
                <a:latin typeface="Times New Roman" panose="02020603050405020304" pitchFamily="18" charset="0"/>
                <a:ea typeface="SimSun" panose="02010600030101010101" pitchFamily="2" charset="-122"/>
              </a:rPr>
              <a:t> </a:t>
            </a:r>
            <a:r>
              <a:rPr lang="en-US" sz="3600" i="1" kern="100" dirty="0" err="1">
                <a:latin typeface="Times New Roman" panose="02020603050405020304" pitchFamily="18" charset="0"/>
                <a:ea typeface="SimSun" panose="02010600030101010101" pitchFamily="2" charset="-122"/>
              </a:rPr>
              <a:t>ảnh</a:t>
            </a:r>
            <a:r>
              <a:rPr lang="en-US" sz="3600" i="1" kern="100" dirty="0">
                <a:latin typeface="Times New Roman" panose="02020603050405020304" pitchFamily="18" charset="0"/>
                <a:ea typeface="SimSun" panose="02010600030101010101" pitchFamily="2" charset="-122"/>
              </a:rPr>
              <a:t> </a:t>
            </a:r>
            <a:r>
              <a:rPr lang="en-US" sz="3600" i="1" kern="100" dirty="0" err="1">
                <a:latin typeface="Times New Roman" panose="02020603050405020304" pitchFamily="18" charset="0"/>
                <a:ea typeface="SimSun" panose="02010600030101010101" pitchFamily="2" charset="-122"/>
              </a:rPr>
              <a:t>cây</a:t>
            </a:r>
            <a:r>
              <a:rPr lang="en-US" sz="3600" i="1" kern="100" dirty="0">
                <a:latin typeface="Times New Roman" panose="02020603050405020304" pitchFamily="18" charset="0"/>
                <a:ea typeface="SimSun" panose="02010600030101010101" pitchFamily="2" charset="-122"/>
              </a:rPr>
              <a:t> </a:t>
            </a:r>
            <a:r>
              <a:rPr lang="en-US" sz="3600" i="1" kern="100" dirty="0" err="1">
                <a:latin typeface="Times New Roman" panose="02020603050405020304" pitchFamily="18" charset="0"/>
                <a:ea typeface="SimSun" panose="02010600030101010101" pitchFamily="2" charset="-122"/>
              </a:rPr>
              <a:t>trầu</a:t>
            </a:r>
            <a:r>
              <a:rPr lang="en-US" sz="3600" i="1" kern="100" dirty="0">
                <a:latin typeface="Times New Roman" panose="02020603050405020304" pitchFamily="18" charset="0"/>
                <a:ea typeface="SimSun" panose="02010600030101010101" pitchFamily="2" charset="-122"/>
              </a:rPr>
              <a:t>? </a:t>
            </a:r>
            <a:r>
              <a:rPr lang="en-US" sz="3600" i="1" kern="100" dirty="0" err="1">
                <a:latin typeface="Times New Roman" panose="02020603050405020304" pitchFamily="18" charset="0"/>
                <a:ea typeface="SimSun" panose="02010600030101010101" pitchFamily="2" charset="-122"/>
              </a:rPr>
              <a:t>Từ</a:t>
            </a:r>
            <a:r>
              <a:rPr lang="en-US" sz="3600" i="1" kern="100" dirty="0">
                <a:latin typeface="Times New Roman" panose="02020603050405020304" pitchFamily="18" charset="0"/>
                <a:ea typeface="SimSun" panose="02010600030101010101" pitchFamily="2" charset="-122"/>
              </a:rPr>
              <a:t> </a:t>
            </a:r>
            <a:r>
              <a:rPr lang="en-US" sz="3600" i="1" kern="100" dirty="0" err="1">
                <a:latin typeface="Times New Roman" panose="02020603050405020304" pitchFamily="18" charset="0"/>
                <a:ea typeface="SimSun" panose="02010600030101010101" pitchFamily="2" charset="-122"/>
              </a:rPr>
              <a:t>đó</a:t>
            </a:r>
            <a:r>
              <a:rPr lang="en-US" sz="3600" i="1" kern="100" dirty="0">
                <a:latin typeface="Times New Roman" panose="02020603050405020304" pitchFamily="18" charset="0"/>
                <a:ea typeface="SimSun" panose="02010600030101010101" pitchFamily="2" charset="-122"/>
              </a:rPr>
              <a:t> </a:t>
            </a:r>
            <a:r>
              <a:rPr lang="en-US" sz="3600" i="1" kern="100" dirty="0" err="1">
                <a:latin typeface="Times New Roman" panose="02020603050405020304" pitchFamily="18" charset="0"/>
                <a:ea typeface="SimSun" panose="02010600030101010101" pitchFamily="2" charset="-122"/>
              </a:rPr>
              <a:t>nhận</a:t>
            </a:r>
            <a:r>
              <a:rPr lang="en-US" sz="3600" i="1" kern="100" dirty="0">
                <a:latin typeface="Times New Roman" panose="02020603050405020304" pitchFamily="18" charset="0"/>
                <a:ea typeface="SimSun" panose="02010600030101010101" pitchFamily="2" charset="-122"/>
              </a:rPr>
              <a:t> </a:t>
            </a:r>
            <a:r>
              <a:rPr lang="en-US" sz="3600" i="1" kern="100" dirty="0" err="1">
                <a:latin typeface="Times New Roman" panose="02020603050405020304" pitchFamily="18" charset="0"/>
                <a:ea typeface="SimSun" panose="02010600030101010101" pitchFamily="2" charset="-122"/>
              </a:rPr>
              <a:t>xét</a:t>
            </a:r>
            <a:r>
              <a:rPr lang="en-US" sz="3600" i="1" kern="100" dirty="0">
                <a:latin typeface="Times New Roman" panose="02020603050405020304" pitchFamily="18" charset="0"/>
                <a:ea typeface="SimSun" panose="02010600030101010101" pitchFamily="2" charset="-122"/>
              </a:rPr>
              <a:t> </a:t>
            </a:r>
            <a:r>
              <a:rPr lang="en-US" sz="3600" i="1" kern="100" dirty="0" err="1">
                <a:latin typeface="Times New Roman" panose="02020603050405020304" pitchFamily="18" charset="0"/>
                <a:ea typeface="SimSun" panose="02010600030101010101" pitchFamily="2" charset="-122"/>
              </a:rPr>
              <a:t>về</a:t>
            </a:r>
            <a:r>
              <a:rPr lang="en-US" sz="3600" i="1" kern="100" dirty="0">
                <a:latin typeface="Times New Roman" panose="02020603050405020304" pitchFamily="18" charset="0"/>
                <a:ea typeface="SimSun" panose="02010600030101010101" pitchFamily="2" charset="-122"/>
              </a:rPr>
              <a:t> </a:t>
            </a:r>
            <a:r>
              <a:rPr lang="en-US" sz="3600" i="1" kern="100" dirty="0" err="1">
                <a:latin typeface="Times New Roman" panose="02020603050405020304" pitchFamily="18" charset="0"/>
                <a:ea typeface="SimSun" panose="02010600030101010101" pitchFamily="2" charset="-122"/>
              </a:rPr>
              <a:t>vị</a:t>
            </a:r>
            <a:r>
              <a:rPr lang="en-US" sz="3600" i="1" kern="100" dirty="0">
                <a:latin typeface="Times New Roman" panose="02020603050405020304" pitchFamily="18" charset="0"/>
                <a:ea typeface="SimSun" panose="02010600030101010101" pitchFamily="2" charset="-122"/>
              </a:rPr>
              <a:t> </a:t>
            </a:r>
            <a:r>
              <a:rPr lang="en-US" sz="3600" i="1" kern="100" dirty="0" err="1">
                <a:latin typeface="Times New Roman" panose="02020603050405020304" pitchFamily="18" charset="0"/>
                <a:ea typeface="SimSun" panose="02010600030101010101" pitchFamily="2" charset="-122"/>
              </a:rPr>
              <a:t>trí</a:t>
            </a:r>
            <a:r>
              <a:rPr lang="en-US" sz="3600" i="1" kern="100" dirty="0">
                <a:latin typeface="Times New Roman" panose="02020603050405020304" pitchFamily="18" charset="0"/>
                <a:ea typeface="SimSun" panose="02010600030101010101" pitchFamily="2" charset="-122"/>
              </a:rPr>
              <a:t> </a:t>
            </a:r>
            <a:r>
              <a:rPr lang="en-US" sz="3600" i="1" kern="100" dirty="0" err="1">
                <a:latin typeface="Times New Roman" panose="02020603050405020304" pitchFamily="18" charset="0"/>
                <a:ea typeface="SimSun" panose="02010600030101010101" pitchFamily="2" charset="-122"/>
              </a:rPr>
              <a:t>của</a:t>
            </a:r>
            <a:r>
              <a:rPr lang="en-US" sz="3600" i="1" kern="100" dirty="0">
                <a:latin typeface="Times New Roman" panose="02020603050405020304" pitchFamily="18" charset="0"/>
                <a:ea typeface="SimSun" panose="02010600030101010101" pitchFamily="2" charset="-122"/>
              </a:rPr>
              <a:t> </a:t>
            </a:r>
            <a:r>
              <a:rPr lang="en-US" sz="3600" i="1" kern="100" dirty="0" err="1">
                <a:latin typeface="Times New Roman" panose="02020603050405020304" pitchFamily="18" charset="0"/>
                <a:ea typeface="SimSun" panose="02010600030101010101" pitchFamily="2" charset="-122"/>
              </a:rPr>
              <a:t>cây</a:t>
            </a:r>
            <a:r>
              <a:rPr lang="en-US" sz="3600" i="1" kern="100" dirty="0">
                <a:latin typeface="Times New Roman" panose="02020603050405020304" pitchFamily="18" charset="0"/>
                <a:ea typeface="SimSun" panose="02010600030101010101" pitchFamily="2" charset="-122"/>
              </a:rPr>
              <a:t> </a:t>
            </a:r>
            <a:r>
              <a:rPr lang="en-US" sz="3600" i="1" kern="100" dirty="0" err="1">
                <a:latin typeface="Times New Roman" panose="02020603050405020304" pitchFamily="18" charset="0"/>
                <a:ea typeface="SimSun" panose="02010600030101010101" pitchFamily="2" charset="-122"/>
              </a:rPr>
              <a:t>trầu</a:t>
            </a:r>
            <a:r>
              <a:rPr lang="en-US" sz="3600" i="1" kern="100" dirty="0">
                <a:latin typeface="Times New Roman" panose="02020603050405020304" pitchFamily="18" charset="0"/>
                <a:ea typeface="SimSun" panose="02010600030101010101" pitchFamily="2" charset="-122"/>
              </a:rPr>
              <a:t> </a:t>
            </a:r>
            <a:r>
              <a:rPr lang="en-US" sz="3600" i="1" kern="100" dirty="0" err="1">
                <a:latin typeface="Times New Roman" panose="02020603050405020304" pitchFamily="18" charset="0"/>
                <a:ea typeface="SimSun" panose="02010600030101010101" pitchFamily="2" charset="-122"/>
              </a:rPr>
              <a:t>trong</a:t>
            </a:r>
            <a:r>
              <a:rPr lang="en-US" sz="3600" i="1" kern="100" dirty="0">
                <a:latin typeface="Times New Roman" panose="02020603050405020304" pitchFamily="18" charset="0"/>
                <a:ea typeface="SimSun" panose="02010600030101010101" pitchFamily="2" charset="-122"/>
              </a:rPr>
              <a:t> </a:t>
            </a:r>
            <a:r>
              <a:rPr lang="en-US" sz="3600" i="1" kern="100" dirty="0" err="1">
                <a:latin typeface="Times New Roman" panose="02020603050405020304" pitchFamily="18" charset="0"/>
                <a:ea typeface="SimSun" panose="02010600030101010101" pitchFamily="2" charset="-122"/>
              </a:rPr>
              <a:t>đời</a:t>
            </a:r>
            <a:r>
              <a:rPr lang="en-US" sz="3600" i="1" kern="100" dirty="0">
                <a:latin typeface="Times New Roman" panose="02020603050405020304" pitchFamily="18" charset="0"/>
                <a:ea typeface="SimSun" panose="02010600030101010101" pitchFamily="2" charset="-122"/>
              </a:rPr>
              <a:t> </a:t>
            </a:r>
            <a:r>
              <a:rPr lang="en-US" sz="3600" i="1" kern="100" dirty="0" err="1">
                <a:latin typeface="Times New Roman" panose="02020603050405020304" pitchFamily="18" charset="0"/>
                <a:ea typeface="SimSun" panose="02010600030101010101" pitchFamily="2" charset="-122"/>
              </a:rPr>
              <a:t>sống</a:t>
            </a:r>
            <a:r>
              <a:rPr lang="en-US" sz="3600" i="1" kern="100" dirty="0">
                <a:latin typeface="Times New Roman" panose="02020603050405020304" pitchFamily="18" charset="0"/>
                <a:ea typeface="SimSun" panose="02010600030101010101" pitchFamily="2" charset="-122"/>
              </a:rPr>
              <a:t> </a:t>
            </a:r>
            <a:r>
              <a:rPr lang="en-US" sz="3600" i="1" kern="100" dirty="0" err="1">
                <a:latin typeface="Times New Roman" panose="02020603050405020304" pitchFamily="18" charset="0"/>
                <a:ea typeface="SimSun" panose="02010600030101010101" pitchFamily="2" charset="-122"/>
              </a:rPr>
              <a:t>tinh</a:t>
            </a:r>
            <a:r>
              <a:rPr lang="en-US" sz="3600" i="1" kern="100" dirty="0">
                <a:latin typeface="Times New Roman" panose="02020603050405020304" pitchFamily="18" charset="0"/>
                <a:ea typeface="SimSun" panose="02010600030101010101" pitchFamily="2" charset="-122"/>
              </a:rPr>
              <a:t> </a:t>
            </a:r>
            <a:r>
              <a:rPr lang="en-US" sz="3600" i="1" kern="100" dirty="0" err="1">
                <a:latin typeface="Times New Roman" panose="02020603050405020304" pitchFamily="18" charset="0"/>
                <a:ea typeface="SimSun" panose="02010600030101010101" pitchFamily="2" charset="-122"/>
              </a:rPr>
              <a:t>thần</a:t>
            </a:r>
            <a:r>
              <a:rPr lang="en-US" sz="3600" i="1" kern="100" dirty="0">
                <a:latin typeface="Times New Roman" panose="02020603050405020304" pitchFamily="18" charset="0"/>
                <a:ea typeface="SimSun" panose="02010600030101010101" pitchFamily="2" charset="-122"/>
              </a:rPr>
              <a:t> </a:t>
            </a:r>
            <a:r>
              <a:rPr lang="en-US" sz="3600" i="1" kern="100" dirty="0" err="1">
                <a:latin typeface="Times New Roman" panose="02020603050405020304" pitchFamily="18" charset="0"/>
                <a:ea typeface="SimSun" panose="02010600030101010101" pitchFamily="2" charset="-122"/>
              </a:rPr>
              <a:t>người</a:t>
            </a:r>
            <a:r>
              <a:rPr lang="en-US" sz="3600" i="1" kern="100" dirty="0">
                <a:latin typeface="Times New Roman" panose="02020603050405020304" pitchFamily="18" charset="0"/>
                <a:ea typeface="SimSun" panose="02010600030101010101" pitchFamily="2" charset="-122"/>
              </a:rPr>
              <a:t> </a:t>
            </a:r>
            <a:r>
              <a:rPr lang="en-US" sz="3600" i="1" kern="100" dirty="0" err="1">
                <a:latin typeface="Times New Roman" panose="02020603050405020304" pitchFamily="18" charset="0"/>
                <a:ea typeface="SimSun" panose="02010600030101010101" pitchFamily="2" charset="-122"/>
              </a:rPr>
              <a:t>Việt</a:t>
            </a:r>
            <a:r>
              <a:rPr lang="en-US" sz="3600" i="1" kern="100" dirty="0">
                <a:latin typeface="Times New Roman" panose="02020603050405020304" pitchFamily="18" charset="0"/>
                <a:ea typeface="SimSun" panose="02010600030101010101" pitchFamily="2" charset="-122"/>
              </a:rPr>
              <a:t>?</a:t>
            </a:r>
            <a:endParaRPr lang="en-US" sz="3600" dirty="0"/>
          </a:p>
        </p:txBody>
      </p:sp>
      <p:pic>
        <p:nvPicPr>
          <p:cNvPr id="9" name="Picture 8"/>
          <p:cNvPicPr>
            <a:picLocks noChangeAspect="1"/>
          </p:cNvPicPr>
          <p:nvPr/>
        </p:nvPicPr>
        <p:blipFill>
          <a:blip r:embed="rId9"/>
          <a:stretch>
            <a:fillRect/>
          </a:stretch>
        </p:blipFill>
        <p:spPr>
          <a:xfrm>
            <a:off x="500914" y="2840388"/>
            <a:ext cx="4621169" cy="4017612"/>
          </a:xfrm>
          <a:prstGeom prst="rect">
            <a:avLst/>
          </a:prstGeom>
        </p:spPr>
      </p:pic>
      <p:pic>
        <p:nvPicPr>
          <p:cNvPr id="14" name="Picture 13"/>
          <p:cNvPicPr>
            <a:picLocks noChangeAspect="1"/>
          </p:cNvPicPr>
          <p:nvPr/>
        </p:nvPicPr>
        <p:blipFill>
          <a:blip r:embed="rId10"/>
          <a:stretch>
            <a:fillRect/>
          </a:stretch>
        </p:blipFill>
        <p:spPr>
          <a:xfrm>
            <a:off x="2440774" y="487721"/>
            <a:ext cx="3371850" cy="2619375"/>
          </a:xfrm>
          <a:prstGeom prst="rect">
            <a:avLst/>
          </a:prstGeom>
        </p:spPr>
      </p:pic>
    </p:spTree>
    <p:extLst>
      <p:ext uri="{BB962C8B-B14F-4D97-AF65-F5344CB8AC3E}">
        <p14:creationId xmlns:p14="http://schemas.microsoft.com/office/powerpoint/2010/main" val="21517645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453" y="18191"/>
            <a:ext cx="11706291" cy="2842575"/>
          </a:xfrm>
          <a:prstGeom prst="rect">
            <a:avLst/>
          </a:prstGeom>
        </p:spPr>
      </p:pic>
      <p:sp>
        <p:nvSpPr>
          <p:cNvPr id="17" name="TextBox 16"/>
          <p:cNvSpPr txBox="1"/>
          <p:nvPr/>
        </p:nvSpPr>
        <p:spPr>
          <a:xfrm>
            <a:off x="1489166" y="635962"/>
            <a:ext cx="9222379" cy="1405641"/>
          </a:xfrm>
          <a:prstGeom prst="rect">
            <a:avLst/>
          </a:prstGeom>
          <a:noFill/>
        </p:spPr>
        <p:txBody>
          <a:bodyPr wrap="square" rtlCol="0">
            <a:spAutoFit/>
          </a:bodyPr>
          <a:lstStyle/>
          <a:p>
            <a:pPr algn="just" defTabSz="914377"/>
            <a:r>
              <a:rPr lang="vi-VN" sz="4267">
                <a:solidFill>
                  <a:srgbClr val="0000FF"/>
                </a:solidFill>
                <a:latin typeface="Times New Roman" panose="02020603050405020304" pitchFamily="18" charset="0"/>
                <a:cs typeface="Times New Roman" panose="02020603050405020304" pitchFamily="18" charset="0"/>
              </a:rPr>
              <a:t>Câu 6. Trong bài thơ Đánh thức trầu, tác giả mong muốn trầu như thế nào? </a:t>
            </a:r>
            <a:endParaRPr lang="en-US" sz="4267" dirty="0">
              <a:solidFill>
                <a:srgbClr val="0000FF"/>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1250040" y="4325561"/>
            <a:ext cx="48387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lang="en-US" sz="3733">
                <a:solidFill>
                  <a:srgbClr val="008000"/>
                </a:solidFill>
                <a:latin typeface="Times New Roman" panose="02020603050405020304" pitchFamily="18" charset="0"/>
                <a:cs typeface="Times New Roman" panose="02020603050405020304" pitchFamily="18" charset="0"/>
              </a:rPr>
              <a:t>A. </a:t>
            </a:r>
            <a:r>
              <a:rPr lang="vi-VN" sz="3733">
                <a:solidFill>
                  <a:srgbClr val="008000"/>
                </a:solidFill>
                <a:latin typeface="Times New Roman" panose="02020603050405020304" pitchFamily="18" charset="0"/>
                <a:cs typeface="Times New Roman" panose="02020603050405020304" pitchFamily="18" charset="0"/>
              </a:rPr>
              <a:t>Cứ xanh tươi mãi nhé.</a:t>
            </a:r>
            <a:endParaRPr lang="en-US" sz="3733">
              <a:solidFill>
                <a:srgbClr val="008000"/>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6511979" y="5511907"/>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lang="en-US" sz="3733">
                <a:solidFill>
                  <a:srgbClr val="008000"/>
                </a:solidFill>
                <a:latin typeface="Times New Roman" panose="02020603050405020304" pitchFamily="18" charset="0"/>
                <a:cs typeface="Times New Roman" panose="02020603050405020304" pitchFamily="18" charset="0"/>
              </a:rPr>
              <a:t>D</a:t>
            </a:r>
            <a:r>
              <a:rPr lang="vi-VN" sz="3733">
                <a:solidFill>
                  <a:srgbClr val="008000"/>
                </a:solidFill>
                <a:latin typeface="Times New Roman" panose="02020603050405020304" pitchFamily="18" charset="0"/>
                <a:cs typeface="Times New Roman" panose="02020603050405020304" pitchFamily="18" charset="0"/>
              </a:rPr>
              <a:t>. Đừng lụi đi trầu ơi!</a:t>
            </a:r>
            <a:endParaRPr lang="en-US" sz="3733">
              <a:solidFill>
                <a:srgbClr val="008000"/>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1250042" y="5511907"/>
            <a:ext cx="48387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lang="en-US" sz="3733">
                <a:solidFill>
                  <a:srgbClr val="008000"/>
                </a:solidFill>
                <a:latin typeface="Times New Roman" panose="02020603050405020304" pitchFamily="18" charset="0"/>
                <a:cs typeface="Times New Roman" panose="02020603050405020304" pitchFamily="18" charset="0"/>
              </a:rPr>
              <a:t>C. Đừng buồn vì tao nhé! </a:t>
            </a:r>
            <a:endParaRPr lang="en-US" sz="3733" dirty="0">
              <a:solidFill>
                <a:srgbClr val="008000"/>
              </a:solidFill>
              <a:latin typeface="Times New Roman" panose="02020603050405020304" pitchFamily="18" charset="0"/>
              <a:cs typeface="Times New Roman" panose="02020603050405020304" pitchFamily="18" charset="0"/>
            </a:endParaRPr>
          </a:p>
        </p:txBody>
      </p:sp>
      <p:sp>
        <p:nvSpPr>
          <p:cNvPr id="21" name="Rounded Rectangle 20"/>
          <p:cNvSpPr/>
          <p:nvPr/>
        </p:nvSpPr>
        <p:spPr>
          <a:xfrm>
            <a:off x="6511979" y="4325561"/>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lang="en-US" sz="3733">
                <a:solidFill>
                  <a:srgbClr val="008000"/>
                </a:solidFill>
                <a:latin typeface="Times New Roman" panose="02020603050405020304" pitchFamily="18" charset="0"/>
                <a:cs typeface="Times New Roman" panose="02020603050405020304" pitchFamily="18" charset="0"/>
              </a:rPr>
              <a:t>B. Cứ tốt xanh trầu nhé. </a:t>
            </a:r>
            <a:endParaRPr lang="en-US" sz="3733" dirty="0">
              <a:solidFill>
                <a:srgbClr val="008000"/>
              </a:solidFill>
              <a:latin typeface="Times New Roman" panose="02020603050405020304" pitchFamily="18" charset="0"/>
              <a:cs typeface="Times New Roman" panose="02020603050405020304" pitchFamily="18" charset="0"/>
            </a:endParaRPr>
          </a:p>
        </p:txBody>
      </p:sp>
      <p:pic>
        <p:nvPicPr>
          <p:cNvPr id="9" name="Picture 8">
            <a:hlinkClick r:id="rId6"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9967" b="89978" l="0" r="98050"/>
                    </a14:imgEffect>
                  </a14:imgLayer>
                </a14:imgProps>
              </a:ext>
            </a:extLst>
          </a:blip>
          <a:stretch>
            <a:fillRect/>
          </a:stretch>
        </p:blipFill>
        <p:spPr>
          <a:xfrm>
            <a:off x="8434729" y="886535"/>
            <a:ext cx="2886416" cy="2592002"/>
          </a:xfrm>
          <a:prstGeom prst="rect">
            <a:avLst/>
          </a:prstGeom>
        </p:spPr>
      </p:pic>
    </p:spTree>
    <p:extLst>
      <p:ext uri="{BB962C8B-B14F-4D97-AF65-F5344CB8AC3E}">
        <p14:creationId xmlns:p14="http://schemas.microsoft.com/office/powerpoint/2010/main" val="140993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2" nodeType="clickEffect">
                                  <p:stCondLst>
                                    <p:cond delay="0"/>
                                  </p:stCondLst>
                                  <p:childTnLst>
                                    <p:animEffect transition="out" filter="fade">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20"/>
                                        </p:tgtEl>
                                      </p:cBhvr>
                                    </p:animEffect>
                                    <p:set>
                                      <p:cBhvr>
                                        <p:cTn id="49" dur="1" fill="hold">
                                          <p:stCondLst>
                                            <p:cond delay="499"/>
                                          </p:stCondLst>
                                        </p:cTn>
                                        <p:tgtEl>
                                          <p:spTgt spid="20"/>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19"/>
                                        </p:tgtEl>
                                      </p:cBhvr>
                                    </p:animEffect>
                                    <p:set>
                                      <p:cBhvr>
                                        <p:cTn id="52" dur="1" fill="hold">
                                          <p:stCondLst>
                                            <p:cond delay="499"/>
                                          </p:stCondLst>
                                        </p:cTn>
                                        <p:tgtEl>
                                          <p:spTgt spid="19"/>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7"/>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1" presetClass="emph" presetSubtype="0" fill="hold" grpId="1" nodeType="withEffect">
                                  <p:stCondLst>
                                    <p:cond delay="0"/>
                                  </p:stCondLst>
                                  <p:childTnLst>
                                    <p:animClr clrSpc="hsl" dir="cw">
                                      <p:cBhvr override="childStyle">
                                        <p:cTn id="61" dur="500" fill="hold"/>
                                        <p:tgtEl>
                                          <p:spTgt spid="19"/>
                                        </p:tgtEl>
                                        <p:attrNameLst>
                                          <p:attrName>style.color</p:attrName>
                                        </p:attrNameLst>
                                      </p:cBhvr>
                                      <p:by>
                                        <p:hsl h="7200000" s="0" l="0"/>
                                      </p:by>
                                    </p:animClr>
                                    <p:animClr clrSpc="hsl" dir="cw">
                                      <p:cBhvr>
                                        <p:cTn id="62" dur="500" fill="hold"/>
                                        <p:tgtEl>
                                          <p:spTgt spid="19"/>
                                        </p:tgtEl>
                                        <p:attrNameLst>
                                          <p:attrName>fillcolor</p:attrName>
                                        </p:attrNameLst>
                                      </p:cBhvr>
                                      <p:by>
                                        <p:hsl h="7200000" s="0" l="0"/>
                                      </p:by>
                                    </p:animClr>
                                    <p:animClr clrSpc="hsl" dir="cw">
                                      <p:cBhvr>
                                        <p:cTn id="63" dur="500" fill="hold"/>
                                        <p:tgtEl>
                                          <p:spTgt spid="19"/>
                                        </p:tgtEl>
                                        <p:attrNameLst>
                                          <p:attrName>stroke.color</p:attrName>
                                        </p:attrNameLst>
                                      </p:cBhvr>
                                      <p:by>
                                        <p:hsl h="7200000" s="0" l="0"/>
                                      </p:by>
                                    </p:animClr>
                                    <p:set>
                                      <p:cBhvr>
                                        <p:cTn id="64" dur="500" fill="hold"/>
                                        <p:tgtEl>
                                          <p:spTgt spid="19"/>
                                        </p:tgtEl>
                                        <p:attrNameLst>
                                          <p:attrName>fill.type</p:attrName>
                                        </p:attrNameLst>
                                      </p:cBhvr>
                                      <p:to>
                                        <p:strVal val="solid"/>
                                      </p:to>
                                    </p:set>
                                  </p:childTnLst>
                                  <p:subTnLst>
                                    <p:audio>
                                      <p:cMediaNode>
                                        <p:cTn display="0" masterRel="sameClick">
                                          <p:stCondLst>
                                            <p:cond evt="begin" delay="0">
                                              <p:tn val="6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9"/>
                  </p:tgtEl>
                </p:cond>
              </p:nextCondLst>
            </p:seq>
            <p:seq concurrent="1" nextAc="seek">
              <p:cTn id="65" restart="whenNotActive" fill="hold" evtFilter="cancelBubble" nodeType="interactiveSeq">
                <p:stCondLst>
                  <p:cond evt="onClick" delay="0">
                    <p:tgtEl>
                      <p:spTgt spid="18"/>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18"/>
                                        </p:tgtEl>
                                      </p:cBhvr>
                                    </p:animEffect>
                                    <p:set>
                                      <p:cBhvr>
                                        <p:cTn id="70"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seq concurrent="1" nextAc="seek">
              <p:cTn id="71" restart="whenNotActive" fill="hold" evtFilter="cancelBubble" nodeType="interactiveSeq">
                <p:stCondLst>
                  <p:cond evt="onClick" delay="0">
                    <p:tgtEl>
                      <p:spTgt spid="21"/>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21"/>
                                        </p:tgtEl>
                                      </p:cBhvr>
                                    </p:animEffect>
                                    <p:set>
                                      <p:cBhvr>
                                        <p:cTn id="76"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1"/>
                  </p:tgtEl>
                </p:cond>
              </p:nextCondLst>
            </p:seq>
            <p:seq concurrent="1" nextAc="seek">
              <p:cTn id="77" restart="whenNotActive" fill="hold" evtFilter="cancelBubble" nodeType="interactiveSeq">
                <p:stCondLst>
                  <p:cond evt="onClick" delay="0">
                    <p:tgtEl>
                      <p:spTgt spid="20"/>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0"/>
                  </p:tgtEl>
                </p:cond>
              </p:nextCondLst>
            </p:seq>
          </p:childTnLst>
        </p:cTn>
      </p:par>
    </p:tnLst>
    <p:bldLst>
      <p:bldP spid="17" grpId="0"/>
      <p:bldP spid="17" grpId="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453" y="18191"/>
            <a:ext cx="11706291" cy="3291068"/>
          </a:xfrm>
          <a:prstGeom prst="rect">
            <a:avLst/>
          </a:prstGeom>
        </p:spPr>
      </p:pic>
      <p:sp>
        <p:nvSpPr>
          <p:cNvPr id="19" name="TextBox 18"/>
          <p:cNvSpPr txBox="1"/>
          <p:nvPr/>
        </p:nvSpPr>
        <p:spPr>
          <a:xfrm>
            <a:off x="1749197" y="972430"/>
            <a:ext cx="9242595" cy="1405641"/>
          </a:xfrm>
          <a:prstGeom prst="rect">
            <a:avLst/>
          </a:prstGeom>
          <a:noFill/>
        </p:spPr>
        <p:txBody>
          <a:bodyPr wrap="square" rtlCol="0">
            <a:spAutoFit/>
          </a:bodyPr>
          <a:lstStyle/>
          <a:p>
            <a:pPr defTabSz="914377"/>
            <a:r>
              <a:rPr lang="vi-VN" sz="4267">
                <a:solidFill>
                  <a:srgbClr val="0000FF"/>
                </a:solidFill>
                <a:latin typeface="Times New Roman" panose="02020603050405020304" pitchFamily="18" charset="0"/>
                <a:cs typeface="Times New Roman" panose="02020603050405020304" pitchFamily="18" charset="0"/>
              </a:rPr>
              <a:t>Câu 7. Bài thơ Đánh thức trầu sử dụng biện pháp tu nào? </a:t>
            </a:r>
            <a:endParaRPr lang="en-US" sz="4267" dirty="0">
              <a:solidFill>
                <a:srgbClr val="0000FF"/>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6293547" y="4838089"/>
            <a:ext cx="498773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lang="en-US" sz="3600">
                <a:solidFill>
                  <a:srgbClr val="008000"/>
                </a:solidFill>
                <a:latin typeface="Times New Roman" panose="02020603050405020304" pitchFamily="18" charset="0"/>
                <a:cs typeface="Times New Roman" panose="02020603050405020304" pitchFamily="18" charset="0"/>
              </a:rPr>
              <a:t>D. Nói quá, ẩn dụ. </a:t>
            </a:r>
            <a:endParaRPr lang="en-US" sz="3600" dirty="0">
              <a:solidFill>
                <a:srgbClr val="008000"/>
              </a:solidFill>
              <a:latin typeface="Times New Roman" panose="02020603050405020304" pitchFamily="18" charset="0"/>
              <a:cs typeface="Times New Roman" panose="02020603050405020304" pitchFamily="18" charset="0"/>
            </a:endParaRPr>
          </a:p>
        </p:txBody>
      </p:sp>
      <p:sp>
        <p:nvSpPr>
          <p:cNvPr id="21" name="Rounded Rectangle 20"/>
          <p:cNvSpPr/>
          <p:nvPr/>
        </p:nvSpPr>
        <p:spPr>
          <a:xfrm>
            <a:off x="1010605" y="3624875"/>
            <a:ext cx="4991103"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lang="en-US" sz="3600">
                <a:solidFill>
                  <a:srgbClr val="008000"/>
                </a:solidFill>
                <a:latin typeface="Times New Roman" panose="02020603050405020304" pitchFamily="18" charset="0"/>
                <a:cs typeface="Times New Roman" panose="02020603050405020304" pitchFamily="18" charset="0"/>
              </a:rPr>
              <a:t>A. Nhân hóa, điệp ngữ.	</a:t>
            </a:r>
            <a:endParaRPr lang="en-US" sz="3600" dirty="0">
              <a:solidFill>
                <a:srgbClr val="008000"/>
              </a:solidFill>
              <a:latin typeface="Times New Roman" panose="02020603050405020304" pitchFamily="18" charset="0"/>
              <a:cs typeface="Times New Roman" panose="02020603050405020304" pitchFamily="18" charset="0"/>
            </a:endParaRPr>
          </a:p>
        </p:txBody>
      </p:sp>
      <p:sp>
        <p:nvSpPr>
          <p:cNvPr id="22" name="Rounded Rectangle 21"/>
          <p:cNvSpPr/>
          <p:nvPr/>
        </p:nvSpPr>
        <p:spPr>
          <a:xfrm>
            <a:off x="1010607" y="4815075"/>
            <a:ext cx="49911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lang="vi-VN" sz="3600">
                <a:solidFill>
                  <a:srgbClr val="008000"/>
                </a:solidFill>
                <a:latin typeface="Times New Roman" panose="02020603050405020304" pitchFamily="18" charset="0"/>
                <a:cs typeface="Times New Roman" panose="02020603050405020304" pitchFamily="18" charset="0"/>
              </a:rPr>
              <a:t>C. Hoán dụ, nhân hóa.</a:t>
            </a:r>
            <a:endParaRPr lang="en-US" sz="3600" dirty="0">
              <a:solidFill>
                <a:srgbClr val="008000"/>
              </a:solidFill>
              <a:latin typeface="Times New Roman" panose="02020603050405020304" pitchFamily="18" charset="0"/>
              <a:cs typeface="Times New Roman" panose="02020603050405020304" pitchFamily="18" charset="0"/>
            </a:endParaRPr>
          </a:p>
        </p:txBody>
      </p:sp>
      <p:sp>
        <p:nvSpPr>
          <p:cNvPr id="23" name="Rounded Rectangle 22"/>
          <p:cNvSpPr/>
          <p:nvPr/>
        </p:nvSpPr>
        <p:spPr>
          <a:xfrm>
            <a:off x="6287457" y="3623275"/>
            <a:ext cx="49747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lang="de-DE" sz="3600">
                <a:solidFill>
                  <a:srgbClr val="008000"/>
                </a:solidFill>
                <a:latin typeface="Times New Roman" panose="02020603050405020304" pitchFamily="18" charset="0"/>
                <a:cs typeface="Times New Roman" panose="02020603050405020304" pitchFamily="18" charset="0"/>
              </a:rPr>
              <a:t>B. Ẩn dụ, so sánh. </a:t>
            </a:r>
            <a:endParaRPr lang="en-US" sz="3600" dirty="0">
              <a:solidFill>
                <a:srgbClr val="008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6"/>
          <a:stretch>
            <a:fillRect/>
          </a:stretch>
        </p:blipFill>
        <p:spPr>
          <a:xfrm>
            <a:off x="8509206" y="1165358"/>
            <a:ext cx="2883658" cy="2597121"/>
          </a:xfrm>
          <a:prstGeom prst="rect">
            <a:avLst/>
          </a:prstGeom>
        </p:spPr>
      </p:pic>
    </p:spTree>
    <p:extLst>
      <p:ext uri="{BB962C8B-B14F-4D97-AF65-F5344CB8AC3E}">
        <p14:creationId xmlns:p14="http://schemas.microsoft.com/office/powerpoint/2010/main" val="61588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2" nodeType="clickEffect">
                                  <p:stCondLst>
                                    <p:cond delay="0"/>
                                  </p:stCondLst>
                                  <p:childTnLst>
                                    <p:animEffect transition="out" filter="fade">
                                      <p:cBhvr>
                                        <p:cTn id="42" dur="500"/>
                                        <p:tgtEl>
                                          <p:spTgt spid="21"/>
                                        </p:tgtEl>
                                      </p:cBhvr>
                                    </p:animEffect>
                                    <p:set>
                                      <p:cBhvr>
                                        <p:cTn id="43" dur="1" fill="hold">
                                          <p:stCondLst>
                                            <p:cond delay="499"/>
                                          </p:stCondLst>
                                        </p:cTn>
                                        <p:tgtEl>
                                          <p:spTgt spid="21"/>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23"/>
                                        </p:tgtEl>
                                      </p:cBhvr>
                                    </p:animEffect>
                                    <p:set>
                                      <p:cBhvr>
                                        <p:cTn id="46" dur="1" fill="hold">
                                          <p:stCondLst>
                                            <p:cond delay="499"/>
                                          </p:stCondLst>
                                        </p:cTn>
                                        <p:tgtEl>
                                          <p:spTgt spid="23"/>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9"/>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21" presetClass="emph" presetSubtype="0" fill="hold" grpId="1" nodeType="withEffect">
                                  <p:stCondLst>
                                    <p:cond delay="0"/>
                                  </p:stCondLst>
                                  <p:childTnLst>
                                    <p:animClr clrSpc="hsl" dir="cw">
                                      <p:cBhvr override="childStyle">
                                        <p:cTn id="61" dur="500" fill="hold"/>
                                        <p:tgtEl>
                                          <p:spTgt spid="21"/>
                                        </p:tgtEl>
                                        <p:attrNameLst>
                                          <p:attrName>style.color</p:attrName>
                                        </p:attrNameLst>
                                      </p:cBhvr>
                                      <p:by>
                                        <p:hsl h="7200000" s="0" l="0"/>
                                      </p:by>
                                    </p:animClr>
                                    <p:animClr clrSpc="hsl" dir="cw">
                                      <p:cBhvr>
                                        <p:cTn id="62" dur="500" fill="hold"/>
                                        <p:tgtEl>
                                          <p:spTgt spid="21"/>
                                        </p:tgtEl>
                                        <p:attrNameLst>
                                          <p:attrName>fillcolor</p:attrName>
                                        </p:attrNameLst>
                                      </p:cBhvr>
                                      <p:by>
                                        <p:hsl h="7200000" s="0" l="0"/>
                                      </p:by>
                                    </p:animClr>
                                    <p:animClr clrSpc="hsl" dir="cw">
                                      <p:cBhvr>
                                        <p:cTn id="63" dur="500" fill="hold"/>
                                        <p:tgtEl>
                                          <p:spTgt spid="21"/>
                                        </p:tgtEl>
                                        <p:attrNameLst>
                                          <p:attrName>stroke.color</p:attrName>
                                        </p:attrNameLst>
                                      </p:cBhvr>
                                      <p:by>
                                        <p:hsl h="7200000" s="0" l="0"/>
                                      </p:by>
                                    </p:animClr>
                                    <p:set>
                                      <p:cBhvr>
                                        <p:cTn id="64" dur="500" fill="hold"/>
                                        <p:tgtEl>
                                          <p:spTgt spid="21"/>
                                        </p:tgtEl>
                                        <p:attrNameLst>
                                          <p:attrName>fill.type</p:attrName>
                                        </p:attrNameLst>
                                      </p:cBhvr>
                                      <p:to>
                                        <p:strVal val="solid"/>
                                      </p:to>
                                    </p:set>
                                  </p:childTnLst>
                                  <p:subTnLst>
                                    <p:audio>
                                      <p:cMediaNode>
                                        <p:cTn display="0" masterRel="sameClick">
                                          <p:stCondLst>
                                            <p:cond evt="begin" delay="0">
                                              <p:tn val="6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65" restart="whenNotActive" fill="hold" evtFilter="cancelBubble" nodeType="interactiveSeq">
                <p:stCondLst>
                  <p:cond evt="onClick" delay="0">
                    <p:tgtEl>
                      <p:spTgt spid="23"/>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23"/>
                                        </p:tgtEl>
                                      </p:cBhvr>
                                    </p:animEffect>
                                    <p:set>
                                      <p:cBhvr>
                                        <p:cTn id="70"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3"/>
                  </p:tgtEl>
                </p:cond>
              </p:nextCondLst>
            </p:seq>
            <p:seq concurrent="1" nextAc="seek">
              <p:cTn id="71" restart="whenNotActive" fill="hold" evtFilter="cancelBubble" nodeType="interactiveSeq">
                <p:stCondLst>
                  <p:cond evt="onClick" delay="0">
                    <p:tgtEl>
                      <p:spTgt spid="22"/>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22"/>
                                        </p:tgtEl>
                                      </p:cBhvr>
                                    </p:animEffect>
                                    <p:set>
                                      <p:cBhvr>
                                        <p:cTn id="76"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2"/>
                  </p:tgtEl>
                </p:cond>
              </p:nextCondLst>
            </p:seq>
            <p:seq concurrent="1" nextAc="seek">
              <p:cTn id="77" restart="whenNotActive" fill="hold" evtFilter="cancelBubble" nodeType="interactiveSeq">
                <p:stCondLst>
                  <p:cond evt="onClick" delay="0">
                    <p:tgtEl>
                      <p:spTgt spid="20"/>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0"/>
                  </p:tgtEl>
                </p:cond>
              </p:nextCondLst>
            </p:seq>
          </p:childTnLst>
        </p:cTn>
      </p:par>
    </p:tnLst>
    <p:bldLst>
      <p:bldP spid="19" grpId="0"/>
      <p:bldP spid="19" grpId="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566" y="0"/>
            <a:ext cx="12309566" cy="68580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453" y="18191"/>
            <a:ext cx="11706291" cy="2514659"/>
          </a:xfrm>
          <a:prstGeom prst="rect">
            <a:avLst/>
          </a:prstGeom>
        </p:spPr>
      </p:pic>
      <p:sp>
        <p:nvSpPr>
          <p:cNvPr id="19" name="TextBox 18"/>
          <p:cNvSpPr txBox="1"/>
          <p:nvPr/>
        </p:nvSpPr>
        <p:spPr>
          <a:xfrm>
            <a:off x="1422401" y="325366"/>
            <a:ext cx="9454343" cy="1405641"/>
          </a:xfrm>
          <a:prstGeom prst="rect">
            <a:avLst/>
          </a:prstGeom>
          <a:noFill/>
        </p:spPr>
        <p:txBody>
          <a:bodyPr wrap="square" rtlCol="0">
            <a:spAutoFit/>
          </a:bodyPr>
          <a:lstStyle/>
          <a:p>
            <a:pPr algn="just" defTabSz="914377"/>
            <a:r>
              <a:rPr lang="vi-VN" sz="4267">
                <a:solidFill>
                  <a:srgbClr val="0000FF"/>
                </a:solidFill>
                <a:latin typeface="Times New Roman" panose="02020603050405020304" pitchFamily="18" charset="0"/>
                <a:cs typeface="Times New Roman" panose="02020603050405020304" pitchFamily="18" charset="0"/>
              </a:rPr>
              <a:t>Câu 8. Bài thơ Đánh thức trầu, tác giả đã xưng hô với trầu như thế nào? </a:t>
            </a:r>
            <a:endParaRPr lang="en-US" sz="4267" dirty="0">
              <a:solidFill>
                <a:srgbClr val="0000FF"/>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6293547" y="4838089"/>
            <a:ext cx="498773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600">
                <a:solidFill>
                  <a:srgbClr val="008000"/>
                </a:solidFill>
                <a:latin typeface="Times New Roman" panose="02020603050405020304" pitchFamily="18" charset="0"/>
                <a:cs typeface="Times New Roman" panose="02020603050405020304" pitchFamily="18" charset="0"/>
              </a:rPr>
              <a:t>D. Tớ - trầu.</a:t>
            </a:r>
            <a:endParaRPr lang="en-US" sz="3600" dirty="0">
              <a:solidFill>
                <a:srgbClr val="008000"/>
              </a:solidFill>
              <a:latin typeface="Times New Roman" panose="02020603050405020304" pitchFamily="18" charset="0"/>
              <a:cs typeface="Times New Roman" panose="02020603050405020304" pitchFamily="18" charset="0"/>
            </a:endParaRPr>
          </a:p>
        </p:txBody>
      </p:sp>
      <p:sp>
        <p:nvSpPr>
          <p:cNvPr id="21" name="Rounded Rectangle 20"/>
          <p:cNvSpPr/>
          <p:nvPr/>
        </p:nvSpPr>
        <p:spPr>
          <a:xfrm>
            <a:off x="6354047" y="3742925"/>
            <a:ext cx="4991103"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600">
                <a:solidFill>
                  <a:srgbClr val="008000"/>
                </a:solidFill>
                <a:latin typeface="Times New Roman" panose="02020603050405020304" pitchFamily="18" charset="0"/>
                <a:cs typeface="Times New Roman" panose="02020603050405020304" pitchFamily="18" charset="0"/>
              </a:rPr>
              <a:t>B. Tao - mày.</a:t>
            </a:r>
            <a:endParaRPr lang="en-US" sz="3600" dirty="0">
              <a:solidFill>
                <a:srgbClr val="008000"/>
              </a:solidFill>
              <a:latin typeface="Times New Roman" panose="02020603050405020304" pitchFamily="18" charset="0"/>
              <a:cs typeface="Times New Roman" panose="02020603050405020304" pitchFamily="18" charset="0"/>
            </a:endParaRPr>
          </a:p>
        </p:txBody>
      </p:sp>
      <p:sp>
        <p:nvSpPr>
          <p:cNvPr id="22" name="Rounded Rectangle 21"/>
          <p:cNvSpPr/>
          <p:nvPr/>
        </p:nvSpPr>
        <p:spPr>
          <a:xfrm>
            <a:off x="1010607" y="4815075"/>
            <a:ext cx="49911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de-DE" sz="3600">
                <a:solidFill>
                  <a:srgbClr val="008000"/>
                </a:solidFill>
                <a:latin typeface="Times New Roman" panose="02020603050405020304" pitchFamily="18" charset="0"/>
                <a:cs typeface="Times New Roman" panose="02020603050405020304" pitchFamily="18" charset="0"/>
              </a:rPr>
              <a:t>C. Tớ - bạn.</a:t>
            </a:r>
            <a:endParaRPr lang="en-US" sz="3600" dirty="0">
              <a:solidFill>
                <a:srgbClr val="008000"/>
              </a:solidFill>
              <a:latin typeface="Times New Roman" panose="02020603050405020304" pitchFamily="18" charset="0"/>
              <a:cs typeface="Times New Roman" panose="02020603050405020304" pitchFamily="18" charset="0"/>
            </a:endParaRPr>
          </a:p>
        </p:txBody>
      </p:sp>
      <p:sp>
        <p:nvSpPr>
          <p:cNvPr id="23" name="Rounded Rectangle 22"/>
          <p:cNvSpPr/>
          <p:nvPr/>
        </p:nvSpPr>
        <p:spPr>
          <a:xfrm>
            <a:off x="919165" y="3724650"/>
            <a:ext cx="49747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600">
                <a:solidFill>
                  <a:srgbClr val="008000"/>
                </a:solidFill>
                <a:latin typeface="Times New Roman" panose="02020603050405020304" pitchFamily="18" charset="0"/>
                <a:cs typeface="Times New Roman" panose="02020603050405020304" pitchFamily="18" charset="0"/>
              </a:rPr>
              <a:t>A. Tớ - cậu. </a:t>
            </a:r>
            <a:endParaRPr lang="en-US" sz="3600" dirty="0">
              <a:solidFill>
                <a:srgbClr val="008000"/>
              </a:solidFill>
              <a:latin typeface="Times New Roman" panose="02020603050405020304" pitchFamily="18" charset="0"/>
              <a:cs typeface="Times New Roman" panose="02020603050405020304" pitchFamily="18" charset="0"/>
            </a:endParaRPr>
          </a:p>
        </p:txBody>
      </p:sp>
      <p:pic>
        <p:nvPicPr>
          <p:cNvPr id="9" name="Picture 8">
            <a:hlinkClick r:id="rId6"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9967" b="89978" l="0" r="98050"/>
                    </a14:imgEffect>
                  </a14:imgLayer>
                </a14:imgProps>
              </a:ext>
            </a:extLst>
          </a:blip>
          <a:stretch>
            <a:fillRect/>
          </a:stretch>
        </p:blipFill>
        <p:spPr>
          <a:xfrm>
            <a:off x="8120956" y="577670"/>
            <a:ext cx="2886416" cy="2592002"/>
          </a:xfrm>
          <a:prstGeom prst="rect">
            <a:avLst/>
          </a:prstGeom>
        </p:spPr>
      </p:pic>
    </p:spTree>
    <p:extLst>
      <p:ext uri="{BB962C8B-B14F-4D97-AF65-F5344CB8AC3E}">
        <p14:creationId xmlns:p14="http://schemas.microsoft.com/office/powerpoint/2010/main" val="238108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2" nodeType="clickEffect">
                                  <p:stCondLst>
                                    <p:cond delay="0"/>
                                  </p:stCondLst>
                                  <p:childTnLst>
                                    <p:animEffect transition="out" filter="fade">
                                      <p:cBhvr>
                                        <p:cTn id="42" dur="500"/>
                                        <p:tgtEl>
                                          <p:spTgt spid="21"/>
                                        </p:tgtEl>
                                      </p:cBhvr>
                                    </p:animEffect>
                                    <p:set>
                                      <p:cBhvr>
                                        <p:cTn id="43" dur="1" fill="hold">
                                          <p:stCondLst>
                                            <p:cond delay="499"/>
                                          </p:stCondLst>
                                        </p:cTn>
                                        <p:tgtEl>
                                          <p:spTgt spid="21"/>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23"/>
                                        </p:tgtEl>
                                      </p:cBhvr>
                                    </p:animEffect>
                                    <p:set>
                                      <p:cBhvr>
                                        <p:cTn id="46" dur="1" fill="hold">
                                          <p:stCondLst>
                                            <p:cond delay="499"/>
                                          </p:stCondLst>
                                        </p:cTn>
                                        <p:tgtEl>
                                          <p:spTgt spid="23"/>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9"/>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21" presetClass="emph" presetSubtype="0" fill="hold" grpId="1" nodeType="withEffect">
                                  <p:stCondLst>
                                    <p:cond delay="0"/>
                                  </p:stCondLst>
                                  <p:childTnLst>
                                    <p:animClr clrSpc="hsl" dir="cw">
                                      <p:cBhvr override="childStyle">
                                        <p:cTn id="61" dur="500" fill="hold"/>
                                        <p:tgtEl>
                                          <p:spTgt spid="21"/>
                                        </p:tgtEl>
                                        <p:attrNameLst>
                                          <p:attrName>style.color</p:attrName>
                                        </p:attrNameLst>
                                      </p:cBhvr>
                                      <p:by>
                                        <p:hsl h="7200000" s="0" l="0"/>
                                      </p:by>
                                    </p:animClr>
                                    <p:animClr clrSpc="hsl" dir="cw">
                                      <p:cBhvr>
                                        <p:cTn id="62" dur="500" fill="hold"/>
                                        <p:tgtEl>
                                          <p:spTgt spid="21"/>
                                        </p:tgtEl>
                                        <p:attrNameLst>
                                          <p:attrName>fillcolor</p:attrName>
                                        </p:attrNameLst>
                                      </p:cBhvr>
                                      <p:by>
                                        <p:hsl h="7200000" s="0" l="0"/>
                                      </p:by>
                                    </p:animClr>
                                    <p:animClr clrSpc="hsl" dir="cw">
                                      <p:cBhvr>
                                        <p:cTn id="63" dur="500" fill="hold"/>
                                        <p:tgtEl>
                                          <p:spTgt spid="21"/>
                                        </p:tgtEl>
                                        <p:attrNameLst>
                                          <p:attrName>stroke.color</p:attrName>
                                        </p:attrNameLst>
                                      </p:cBhvr>
                                      <p:by>
                                        <p:hsl h="7200000" s="0" l="0"/>
                                      </p:by>
                                    </p:animClr>
                                    <p:set>
                                      <p:cBhvr>
                                        <p:cTn id="64" dur="500" fill="hold"/>
                                        <p:tgtEl>
                                          <p:spTgt spid="21"/>
                                        </p:tgtEl>
                                        <p:attrNameLst>
                                          <p:attrName>fill.type</p:attrName>
                                        </p:attrNameLst>
                                      </p:cBhvr>
                                      <p:to>
                                        <p:strVal val="solid"/>
                                      </p:to>
                                    </p:set>
                                  </p:childTnLst>
                                  <p:subTnLst>
                                    <p:audio>
                                      <p:cMediaNode>
                                        <p:cTn display="0" masterRel="sameClick">
                                          <p:stCondLst>
                                            <p:cond evt="begin" delay="0">
                                              <p:tn val="6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65" restart="whenNotActive" fill="hold" evtFilter="cancelBubble" nodeType="interactiveSeq">
                <p:stCondLst>
                  <p:cond evt="onClick" delay="0">
                    <p:tgtEl>
                      <p:spTgt spid="23"/>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23"/>
                                        </p:tgtEl>
                                      </p:cBhvr>
                                    </p:animEffect>
                                    <p:set>
                                      <p:cBhvr>
                                        <p:cTn id="70"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3"/>
                  </p:tgtEl>
                </p:cond>
              </p:nextCondLst>
            </p:seq>
            <p:seq concurrent="1" nextAc="seek">
              <p:cTn id="71" restart="whenNotActive" fill="hold" evtFilter="cancelBubble" nodeType="interactiveSeq">
                <p:stCondLst>
                  <p:cond evt="onClick" delay="0">
                    <p:tgtEl>
                      <p:spTgt spid="22"/>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22"/>
                                        </p:tgtEl>
                                      </p:cBhvr>
                                    </p:animEffect>
                                    <p:set>
                                      <p:cBhvr>
                                        <p:cTn id="76"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2"/>
                  </p:tgtEl>
                </p:cond>
              </p:nextCondLst>
            </p:seq>
            <p:seq concurrent="1" nextAc="seek">
              <p:cTn id="77" restart="whenNotActive" fill="hold" evtFilter="cancelBubble" nodeType="interactiveSeq">
                <p:stCondLst>
                  <p:cond evt="onClick" delay="0">
                    <p:tgtEl>
                      <p:spTgt spid="20"/>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0"/>
                  </p:tgtEl>
                </p:cond>
              </p:nextCondLst>
            </p:seq>
          </p:childTnLst>
        </p:cTn>
      </p:par>
    </p:tnLst>
    <p:bldLst>
      <p:bldP spid="19" grpId="0"/>
      <p:bldP spid="19" grpId="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453" y="18191"/>
            <a:ext cx="11706291" cy="3291068"/>
          </a:xfrm>
          <a:prstGeom prst="rect">
            <a:avLst/>
          </a:prstGeom>
        </p:spPr>
      </p:pic>
      <p:sp>
        <p:nvSpPr>
          <p:cNvPr id="12" name="TextBox 11"/>
          <p:cNvSpPr txBox="1"/>
          <p:nvPr/>
        </p:nvSpPr>
        <p:spPr>
          <a:xfrm>
            <a:off x="1711235" y="700455"/>
            <a:ext cx="9078687" cy="1569660"/>
          </a:xfrm>
          <a:prstGeom prst="rect">
            <a:avLst/>
          </a:prstGeom>
          <a:noFill/>
        </p:spPr>
        <p:txBody>
          <a:bodyPr wrap="square" rtlCol="0">
            <a:spAutoFit/>
          </a:bodyPr>
          <a:lstStyle/>
          <a:p>
            <a:pPr algn="just" defTabSz="914377"/>
            <a:r>
              <a:rPr lang="vi-VN" sz="4800">
                <a:solidFill>
                  <a:srgbClr val="0000FF"/>
                </a:solidFill>
                <a:latin typeface="Times New Roman" panose="02020603050405020304" pitchFamily="18" charset="0"/>
                <a:cs typeface="Times New Roman" panose="02020603050405020304" pitchFamily="18" charset="0"/>
              </a:rPr>
              <a:t>Câu </a:t>
            </a:r>
            <a:r>
              <a:rPr lang="en-US" sz="4800">
                <a:solidFill>
                  <a:srgbClr val="0000FF"/>
                </a:solidFill>
                <a:latin typeface="Times New Roman" panose="02020603050405020304" pitchFamily="18" charset="0"/>
                <a:cs typeface="Times New Roman" panose="02020603050405020304" pitchFamily="18" charset="0"/>
              </a:rPr>
              <a:t>9</a:t>
            </a:r>
            <a:r>
              <a:rPr lang="vi-VN" sz="4800">
                <a:solidFill>
                  <a:srgbClr val="0000FF"/>
                </a:solidFill>
                <a:latin typeface="Times New Roman" panose="02020603050405020304" pitchFamily="18" charset="0"/>
                <a:cs typeface="Times New Roman" panose="02020603050405020304" pitchFamily="18" charset="0"/>
              </a:rPr>
              <a:t>. Bài thơ Đánh thức trầu</a:t>
            </a:r>
            <a:r>
              <a:rPr lang="en-US" sz="4800">
                <a:solidFill>
                  <a:srgbClr val="0000FF"/>
                </a:solidFill>
                <a:latin typeface="Times New Roman" panose="02020603050405020304" pitchFamily="18" charset="0"/>
                <a:cs typeface="Times New Roman" panose="02020603050405020304" pitchFamily="18" charset="0"/>
              </a:rPr>
              <a:t> được in trong tập thơ nào?</a:t>
            </a:r>
            <a:endParaRPr lang="vi-VN" sz="4800">
              <a:solidFill>
                <a:srgbClr val="0000FF"/>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996468" y="4206090"/>
            <a:ext cx="49911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600">
                <a:solidFill>
                  <a:srgbClr val="008000"/>
                </a:solidFill>
                <a:latin typeface="Times New Roman" panose="02020603050405020304" pitchFamily="18" charset="0"/>
                <a:cs typeface="Times New Roman" panose="02020603050405020304" pitchFamily="18" charset="0"/>
              </a:rPr>
              <a:t>A. Đảo chìm</a:t>
            </a:r>
            <a:endParaRPr lang="en-US" sz="3600" dirty="0">
              <a:solidFill>
                <a:srgbClr val="008000"/>
              </a:solidFill>
              <a:latin typeface="Times New Roman" panose="02020603050405020304" pitchFamily="18" charset="0"/>
              <a:cs typeface="Times New Roman" panose="02020603050405020304" pitchFamily="18" charset="0"/>
            </a:endParaRPr>
          </a:p>
        </p:txBody>
      </p:sp>
      <p:sp>
        <p:nvSpPr>
          <p:cNvPr id="21" name="Rounded Rectangle 20"/>
          <p:cNvSpPr/>
          <p:nvPr/>
        </p:nvSpPr>
        <p:spPr>
          <a:xfrm>
            <a:off x="6358707" y="4219685"/>
            <a:ext cx="4962863"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600" dirty="0">
                <a:solidFill>
                  <a:srgbClr val="008000"/>
                </a:solidFill>
                <a:latin typeface="Times New Roman" panose="02020603050405020304" pitchFamily="18" charset="0"/>
                <a:cs typeface="Times New Roman" panose="02020603050405020304" pitchFamily="18" charset="0"/>
              </a:rPr>
              <a:t>B</a:t>
            </a:r>
            <a:r>
              <a:rPr lang="en-US" sz="3600">
                <a:solidFill>
                  <a:srgbClr val="008000"/>
                </a:solidFill>
                <a:latin typeface="Times New Roman" panose="02020603050405020304" pitchFamily="18" charset="0"/>
                <a:cs typeface="Times New Roman" panose="02020603050405020304" pitchFamily="18" charset="0"/>
              </a:rPr>
              <a:t>. Góc sân và khoảng trời.</a:t>
            </a:r>
            <a:endParaRPr lang="en-US" sz="3600" dirty="0">
              <a:solidFill>
                <a:srgbClr val="008000"/>
              </a:solidFill>
              <a:latin typeface="Times New Roman" panose="02020603050405020304" pitchFamily="18" charset="0"/>
              <a:cs typeface="Times New Roman" panose="02020603050405020304" pitchFamily="18" charset="0"/>
            </a:endParaRPr>
          </a:p>
        </p:txBody>
      </p:sp>
      <p:sp>
        <p:nvSpPr>
          <p:cNvPr id="22" name="Rounded Rectangle 21"/>
          <p:cNvSpPr/>
          <p:nvPr/>
        </p:nvSpPr>
        <p:spPr>
          <a:xfrm>
            <a:off x="898502" y="5417715"/>
            <a:ext cx="49911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600">
                <a:solidFill>
                  <a:srgbClr val="008000"/>
                </a:solidFill>
                <a:latin typeface="Times New Roman" panose="02020603050405020304" pitchFamily="18" charset="0"/>
                <a:cs typeface="Times New Roman" panose="02020603050405020304" pitchFamily="18" charset="0"/>
              </a:rPr>
              <a:t>C. Tuổi thơ im lặng</a:t>
            </a:r>
            <a:endParaRPr lang="en-US" sz="3600" dirty="0">
              <a:solidFill>
                <a:srgbClr val="008000"/>
              </a:solidFill>
              <a:latin typeface="Times New Roman" panose="02020603050405020304" pitchFamily="18" charset="0"/>
              <a:cs typeface="Times New Roman" panose="02020603050405020304" pitchFamily="18" charset="0"/>
            </a:endParaRPr>
          </a:p>
        </p:txBody>
      </p:sp>
      <p:sp>
        <p:nvSpPr>
          <p:cNvPr id="23" name="Rounded Rectangle 22"/>
          <p:cNvSpPr/>
          <p:nvPr/>
        </p:nvSpPr>
        <p:spPr>
          <a:xfrm>
            <a:off x="6377758" y="5422259"/>
            <a:ext cx="4962863"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600">
                <a:solidFill>
                  <a:srgbClr val="008000"/>
                </a:solidFill>
                <a:latin typeface="Times New Roman" panose="02020603050405020304" pitchFamily="18" charset="0"/>
                <a:cs typeface="Times New Roman" panose="02020603050405020304" pitchFamily="18" charset="0"/>
              </a:rPr>
              <a:t>D. Khoảng trời và góc sân.</a:t>
            </a:r>
            <a:endParaRPr lang="en-US" sz="3600" dirty="0">
              <a:solidFill>
                <a:srgbClr val="008000"/>
              </a:solidFill>
              <a:latin typeface="Times New Roman" panose="02020603050405020304" pitchFamily="18" charset="0"/>
              <a:cs typeface="Times New Roman" panose="02020603050405020304" pitchFamily="18" charset="0"/>
            </a:endParaRPr>
          </a:p>
        </p:txBody>
      </p:sp>
      <p:pic>
        <p:nvPicPr>
          <p:cNvPr id="9" name="Picture 8">
            <a:hlinkClick r:id="rId6"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9967" b="89978" l="0" r="98050"/>
                    </a14:imgEffect>
                  </a14:imgLayer>
                </a14:imgProps>
              </a:ext>
            </a:extLst>
          </a:blip>
          <a:stretch>
            <a:fillRect/>
          </a:stretch>
        </p:blipFill>
        <p:spPr>
          <a:xfrm>
            <a:off x="8171531" y="1144442"/>
            <a:ext cx="2886416" cy="2592002"/>
          </a:xfrm>
          <a:prstGeom prst="rect">
            <a:avLst/>
          </a:prstGeom>
        </p:spPr>
      </p:pic>
    </p:spTree>
    <p:extLst>
      <p:ext uri="{BB962C8B-B14F-4D97-AF65-F5344CB8AC3E}">
        <p14:creationId xmlns:p14="http://schemas.microsoft.com/office/powerpoint/2010/main" val="127738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2" nodeType="clickEffect">
                                  <p:stCondLst>
                                    <p:cond delay="0"/>
                                  </p:stCondLst>
                                  <p:childTnLst>
                                    <p:animEffect transition="out" filter="fad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23"/>
                                        </p:tgtEl>
                                      </p:cBhvr>
                                    </p:animEffect>
                                    <p:set>
                                      <p:cBhvr>
                                        <p:cTn id="52" dur="1" fill="hold">
                                          <p:stCondLst>
                                            <p:cond delay="499"/>
                                          </p:stCondLst>
                                        </p:cTn>
                                        <p:tgtEl>
                                          <p:spTgt spid="23"/>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2"/>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21" presetClass="emph" presetSubtype="0" fill="hold" grpId="1" nodeType="withEffect">
                                  <p:stCondLst>
                                    <p:cond delay="0"/>
                                  </p:stCondLst>
                                  <p:childTnLst>
                                    <p:animClr clrSpc="hsl" dir="cw">
                                      <p:cBhvr override="childStyle">
                                        <p:cTn id="61" dur="500" fill="hold"/>
                                        <p:tgtEl>
                                          <p:spTgt spid="21"/>
                                        </p:tgtEl>
                                        <p:attrNameLst>
                                          <p:attrName>style.color</p:attrName>
                                        </p:attrNameLst>
                                      </p:cBhvr>
                                      <p:by>
                                        <p:hsl h="7200000" s="0" l="0"/>
                                      </p:by>
                                    </p:animClr>
                                    <p:animClr clrSpc="hsl" dir="cw">
                                      <p:cBhvr>
                                        <p:cTn id="62" dur="500" fill="hold"/>
                                        <p:tgtEl>
                                          <p:spTgt spid="21"/>
                                        </p:tgtEl>
                                        <p:attrNameLst>
                                          <p:attrName>fillcolor</p:attrName>
                                        </p:attrNameLst>
                                      </p:cBhvr>
                                      <p:by>
                                        <p:hsl h="7200000" s="0" l="0"/>
                                      </p:by>
                                    </p:animClr>
                                    <p:animClr clrSpc="hsl" dir="cw">
                                      <p:cBhvr>
                                        <p:cTn id="63" dur="500" fill="hold"/>
                                        <p:tgtEl>
                                          <p:spTgt spid="21"/>
                                        </p:tgtEl>
                                        <p:attrNameLst>
                                          <p:attrName>stroke.color</p:attrName>
                                        </p:attrNameLst>
                                      </p:cBhvr>
                                      <p:by>
                                        <p:hsl h="7200000" s="0" l="0"/>
                                      </p:by>
                                    </p:animClr>
                                    <p:set>
                                      <p:cBhvr>
                                        <p:cTn id="64" dur="500" fill="hold"/>
                                        <p:tgtEl>
                                          <p:spTgt spid="21"/>
                                        </p:tgtEl>
                                        <p:attrNameLst>
                                          <p:attrName>fill.type</p:attrName>
                                        </p:attrNameLst>
                                      </p:cBhvr>
                                      <p:to>
                                        <p:strVal val="solid"/>
                                      </p:to>
                                    </p:set>
                                  </p:childTnLst>
                                  <p:subTnLst>
                                    <p:audio>
                                      <p:cMediaNode>
                                        <p:cTn display="0" masterRel="sameClick">
                                          <p:stCondLst>
                                            <p:cond evt="begin" delay="0">
                                              <p:tn val="6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65" restart="whenNotActive" fill="hold" evtFilter="cancelBubble" nodeType="interactiveSeq">
                <p:stCondLst>
                  <p:cond evt="onClick" delay="0">
                    <p:tgtEl>
                      <p:spTgt spid="20"/>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20"/>
                                        </p:tgtEl>
                                      </p:cBhvr>
                                    </p:animEffect>
                                    <p:set>
                                      <p:cBhvr>
                                        <p:cTn id="70"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0"/>
                  </p:tgtEl>
                </p:cond>
              </p:nextCondLst>
            </p:seq>
            <p:seq concurrent="1" nextAc="seek">
              <p:cTn id="71" restart="whenNotActive" fill="hold" evtFilter="cancelBubble" nodeType="interactiveSeq">
                <p:stCondLst>
                  <p:cond evt="onClick" delay="0">
                    <p:tgtEl>
                      <p:spTgt spid="22"/>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22"/>
                                        </p:tgtEl>
                                      </p:cBhvr>
                                    </p:animEffect>
                                    <p:set>
                                      <p:cBhvr>
                                        <p:cTn id="76"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2"/>
                  </p:tgtEl>
                </p:cond>
              </p:nextCondLst>
            </p:seq>
            <p:seq concurrent="1" nextAc="seek">
              <p:cTn id="77" restart="whenNotActive" fill="hold" evtFilter="cancelBubble" nodeType="interactiveSeq">
                <p:stCondLst>
                  <p:cond evt="onClick" delay="0">
                    <p:tgtEl>
                      <p:spTgt spid="23"/>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3"/>
                  </p:tgtEl>
                </p:cond>
              </p:nextCondLst>
            </p:seq>
          </p:childTnLst>
        </p:cTn>
      </p:par>
    </p:tnLst>
    <p:bldLst>
      <p:bldP spid="12" grpId="0"/>
      <p:bldP spid="12" grpId="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453" y="18191"/>
            <a:ext cx="11706291" cy="3291068"/>
          </a:xfrm>
          <a:prstGeom prst="rect">
            <a:avLst/>
          </a:prstGeom>
        </p:spPr>
      </p:pic>
      <p:sp>
        <p:nvSpPr>
          <p:cNvPr id="19" name="TextBox 18"/>
          <p:cNvSpPr txBox="1"/>
          <p:nvPr/>
        </p:nvSpPr>
        <p:spPr>
          <a:xfrm>
            <a:off x="1619795" y="839975"/>
            <a:ext cx="9091748" cy="1405641"/>
          </a:xfrm>
          <a:prstGeom prst="rect">
            <a:avLst/>
          </a:prstGeom>
          <a:noFill/>
        </p:spPr>
        <p:txBody>
          <a:bodyPr wrap="square" rtlCol="0">
            <a:spAutoFit/>
          </a:bodyPr>
          <a:lstStyle/>
          <a:p>
            <a:pPr defTabSz="914377"/>
            <a:r>
              <a:rPr lang="en-US" sz="4267">
                <a:solidFill>
                  <a:srgbClr val="0000FF"/>
                </a:solidFill>
                <a:latin typeface="Times New Roman" panose="02020603050405020304" pitchFamily="18" charset="0"/>
                <a:cs typeface="Times New Roman" panose="02020603050405020304" pitchFamily="18" charset="0"/>
              </a:rPr>
              <a:t>Câu </a:t>
            </a:r>
            <a:r>
              <a:rPr lang="vi-VN" sz="4267">
                <a:solidFill>
                  <a:srgbClr val="0000FF"/>
                </a:solidFill>
                <a:latin typeface="Times New Roman" panose="02020603050405020304" pitchFamily="18" charset="0"/>
                <a:cs typeface="Times New Roman" panose="02020603050405020304" pitchFamily="18" charset="0"/>
              </a:rPr>
              <a:t>10:</a:t>
            </a:r>
            <a:r>
              <a:rPr lang="en-US" sz="4267">
                <a:solidFill>
                  <a:srgbClr val="0000FF"/>
                </a:solidFill>
                <a:latin typeface="Times New Roman" panose="02020603050405020304" pitchFamily="18" charset="0"/>
                <a:cs typeface="Times New Roman" panose="02020603050405020304" pitchFamily="18" charset="0"/>
              </a:rPr>
              <a:t> Nhà thơ Trần Đăng Khoa sáng tác bài thơ đầu tiên lúc mấy tuổi?</a:t>
            </a:r>
          </a:p>
        </p:txBody>
      </p:sp>
      <p:sp>
        <p:nvSpPr>
          <p:cNvPr id="20" name="Rounded Rectangle 19"/>
          <p:cNvSpPr/>
          <p:nvPr/>
        </p:nvSpPr>
        <p:spPr>
          <a:xfrm>
            <a:off x="6293547" y="4838089"/>
            <a:ext cx="498773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733">
                <a:solidFill>
                  <a:srgbClr val="008000"/>
                </a:solidFill>
                <a:latin typeface="Times New Roman" panose="02020603050405020304" pitchFamily="18" charset="0"/>
              </a:rPr>
              <a:t>D. 11 tuổi</a:t>
            </a:r>
            <a:endParaRPr lang="en-US" sz="3733" dirty="0">
              <a:solidFill>
                <a:srgbClr val="008000"/>
              </a:solidFill>
              <a:latin typeface="Calibri Light" panose="020F0302020204030204"/>
            </a:endParaRPr>
          </a:p>
        </p:txBody>
      </p:sp>
      <p:sp>
        <p:nvSpPr>
          <p:cNvPr id="21" name="Rounded Rectangle 20"/>
          <p:cNvSpPr/>
          <p:nvPr/>
        </p:nvSpPr>
        <p:spPr>
          <a:xfrm>
            <a:off x="1010605" y="3624875"/>
            <a:ext cx="4991103"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lang="en-US" sz="3733">
                <a:solidFill>
                  <a:srgbClr val="008000"/>
                </a:solidFill>
                <a:latin typeface="Times New Roman" panose="02020603050405020304" pitchFamily="18" charset="0"/>
                <a:cs typeface="Times New Roman" panose="02020603050405020304" pitchFamily="18" charset="0"/>
              </a:rPr>
              <a:t>A. 8 tuổi</a:t>
            </a:r>
            <a:endParaRPr lang="en-US" sz="3733" dirty="0">
              <a:solidFill>
                <a:srgbClr val="008000"/>
              </a:solidFill>
              <a:latin typeface="Times New Roman" panose="02020603050405020304" pitchFamily="18" charset="0"/>
              <a:cs typeface="Times New Roman" panose="02020603050405020304" pitchFamily="18" charset="0"/>
            </a:endParaRPr>
          </a:p>
        </p:txBody>
      </p:sp>
      <p:sp>
        <p:nvSpPr>
          <p:cNvPr id="22" name="Rounded Rectangle 21"/>
          <p:cNvSpPr/>
          <p:nvPr/>
        </p:nvSpPr>
        <p:spPr>
          <a:xfrm>
            <a:off x="1010607" y="4815075"/>
            <a:ext cx="49911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lang="pt-BR" sz="3733">
                <a:solidFill>
                  <a:srgbClr val="008000"/>
                </a:solidFill>
                <a:latin typeface="Times New Roman" panose="02020603050405020304" pitchFamily="18" charset="0"/>
                <a:cs typeface="Times New Roman" panose="02020603050405020304" pitchFamily="18" charset="0"/>
              </a:rPr>
              <a:t>C. 10 tuổi</a:t>
            </a:r>
            <a:endParaRPr lang="en-US" sz="3733" dirty="0">
              <a:solidFill>
                <a:srgbClr val="008000"/>
              </a:solidFill>
              <a:latin typeface="Times New Roman" panose="02020603050405020304" pitchFamily="18" charset="0"/>
              <a:cs typeface="Times New Roman" panose="02020603050405020304" pitchFamily="18" charset="0"/>
            </a:endParaRPr>
          </a:p>
        </p:txBody>
      </p:sp>
      <p:sp>
        <p:nvSpPr>
          <p:cNvPr id="23" name="Rounded Rectangle 22"/>
          <p:cNvSpPr/>
          <p:nvPr/>
        </p:nvSpPr>
        <p:spPr>
          <a:xfrm>
            <a:off x="6287457" y="3623275"/>
            <a:ext cx="49747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733">
                <a:solidFill>
                  <a:srgbClr val="008000"/>
                </a:solidFill>
                <a:latin typeface="Times New Roman" panose="02020603050405020304" pitchFamily="18" charset="0"/>
                <a:cs typeface="Times New Roman" panose="02020603050405020304" pitchFamily="18" charset="0"/>
              </a:rPr>
              <a:t>B. 9 tuổi</a:t>
            </a:r>
            <a:endParaRPr lang="en-US" sz="3733" dirty="0">
              <a:solidFill>
                <a:srgbClr val="008000"/>
              </a:solidFill>
              <a:latin typeface="Times New Roman" panose="02020603050405020304" pitchFamily="18" charset="0"/>
              <a:cs typeface="Times New Roman" panose="02020603050405020304" pitchFamily="18" charset="0"/>
            </a:endParaRPr>
          </a:p>
        </p:txBody>
      </p:sp>
      <p:pic>
        <p:nvPicPr>
          <p:cNvPr id="9" name="Picture 8">
            <a:hlinkClick r:id="rId6"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9967" b="89978" l="0" r="98050"/>
                    </a14:imgEffect>
                  </a14:imgLayer>
                </a14:imgProps>
              </a:ext>
            </a:extLst>
          </a:blip>
          <a:stretch>
            <a:fillRect/>
          </a:stretch>
        </p:blipFill>
        <p:spPr>
          <a:xfrm>
            <a:off x="8210721" y="1178676"/>
            <a:ext cx="2886416" cy="2592002"/>
          </a:xfrm>
          <a:prstGeom prst="rect">
            <a:avLst/>
          </a:prstGeom>
        </p:spPr>
      </p:pic>
    </p:spTree>
    <p:extLst>
      <p:ext uri="{BB962C8B-B14F-4D97-AF65-F5344CB8AC3E}">
        <p14:creationId xmlns:p14="http://schemas.microsoft.com/office/powerpoint/2010/main" val="319833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2" nodeType="clickEffect">
                                  <p:stCondLst>
                                    <p:cond delay="0"/>
                                  </p:stCondLst>
                                  <p:childTnLst>
                                    <p:animEffect transition="out" filter="fade">
                                      <p:cBhvr>
                                        <p:cTn id="42" dur="500"/>
                                        <p:tgtEl>
                                          <p:spTgt spid="21"/>
                                        </p:tgtEl>
                                      </p:cBhvr>
                                    </p:animEffect>
                                    <p:set>
                                      <p:cBhvr>
                                        <p:cTn id="43" dur="1" fill="hold">
                                          <p:stCondLst>
                                            <p:cond delay="499"/>
                                          </p:stCondLst>
                                        </p:cTn>
                                        <p:tgtEl>
                                          <p:spTgt spid="21"/>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23"/>
                                        </p:tgtEl>
                                      </p:cBhvr>
                                    </p:animEffect>
                                    <p:set>
                                      <p:cBhvr>
                                        <p:cTn id="46" dur="1" fill="hold">
                                          <p:stCondLst>
                                            <p:cond delay="499"/>
                                          </p:stCondLst>
                                        </p:cTn>
                                        <p:tgtEl>
                                          <p:spTgt spid="23"/>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9"/>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21" presetClass="emph" presetSubtype="0" fill="hold" grpId="1" nodeType="withEffect">
                                  <p:stCondLst>
                                    <p:cond delay="0"/>
                                  </p:stCondLst>
                                  <p:childTnLst>
                                    <p:animClr clrSpc="hsl" dir="cw">
                                      <p:cBhvr override="childStyle">
                                        <p:cTn id="61" dur="500" fill="hold"/>
                                        <p:tgtEl>
                                          <p:spTgt spid="21"/>
                                        </p:tgtEl>
                                        <p:attrNameLst>
                                          <p:attrName>style.color</p:attrName>
                                        </p:attrNameLst>
                                      </p:cBhvr>
                                      <p:by>
                                        <p:hsl h="7200000" s="0" l="0"/>
                                      </p:by>
                                    </p:animClr>
                                    <p:animClr clrSpc="hsl" dir="cw">
                                      <p:cBhvr>
                                        <p:cTn id="62" dur="500" fill="hold"/>
                                        <p:tgtEl>
                                          <p:spTgt spid="21"/>
                                        </p:tgtEl>
                                        <p:attrNameLst>
                                          <p:attrName>fillcolor</p:attrName>
                                        </p:attrNameLst>
                                      </p:cBhvr>
                                      <p:by>
                                        <p:hsl h="7200000" s="0" l="0"/>
                                      </p:by>
                                    </p:animClr>
                                    <p:animClr clrSpc="hsl" dir="cw">
                                      <p:cBhvr>
                                        <p:cTn id="63" dur="500" fill="hold"/>
                                        <p:tgtEl>
                                          <p:spTgt spid="21"/>
                                        </p:tgtEl>
                                        <p:attrNameLst>
                                          <p:attrName>stroke.color</p:attrName>
                                        </p:attrNameLst>
                                      </p:cBhvr>
                                      <p:by>
                                        <p:hsl h="7200000" s="0" l="0"/>
                                      </p:by>
                                    </p:animClr>
                                    <p:set>
                                      <p:cBhvr>
                                        <p:cTn id="64" dur="500" fill="hold"/>
                                        <p:tgtEl>
                                          <p:spTgt spid="21"/>
                                        </p:tgtEl>
                                        <p:attrNameLst>
                                          <p:attrName>fill.type</p:attrName>
                                        </p:attrNameLst>
                                      </p:cBhvr>
                                      <p:to>
                                        <p:strVal val="solid"/>
                                      </p:to>
                                    </p:set>
                                  </p:childTnLst>
                                  <p:subTnLst>
                                    <p:audio>
                                      <p:cMediaNode>
                                        <p:cTn display="0" masterRel="sameClick">
                                          <p:stCondLst>
                                            <p:cond evt="begin" delay="0">
                                              <p:tn val="6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65" restart="whenNotActive" fill="hold" evtFilter="cancelBubble" nodeType="interactiveSeq">
                <p:stCondLst>
                  <p:cond evt="onClick" delay="0">
                    <p:tgtEl>
                      <p:spTgt spid="23"/>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23"/>
                                        </p:tgtEl>
                                      </p:cBhvr>
                                    </p:animEffect>
                                    <p:set>
                                      <p:cBhvr>
                                        <p:cTn id="70"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3"/>
                  </p:tgtEl>
                </p:cond>
              </p:nextCondLst>
            </p:seq>
            <p:seq concurrent="1" nextAc="seek">
              <p:cTn id="71" restart="whenNotActive" fill="hold" evtFilter="cancelBubble" nodeType="interactiveSeq">
                <p:stCondLst>
                  <p:cond evt="onClick" delay="0">
                    <p:tgtEl>
                      <p:spTgt spid="22"/>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22"/>
                                        </p:tgtEl>
                                      </p:cBhvr>
                                    </p:animEffect>
                                    <p:set>
                                      <p:cBhvr>
                                        <p:cTn id="76"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2"/>
                  </p:tgtEl>
                </p:cond>
              </p:nextCondLst>
            </p:seq>
            <p:seq concurrent="1" nextAc="seek">
              <p:cTn id="77" restart="whenNotActive" fill="hold" evtFilter="cancelBubble" nodeType="interactiveSeq">
                <p:stCondLst>
                  <p:cond evt="onClick" delay="0">
                    <p:tgtEl>
                      <p:spTgt spid="20"/>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0"/>
                  </p:tgtEl>
                </p:cond>
              </p:nextCondLst>
            </p:seq>
          </p:childTnLst>
        </p:cTn>
      </p:par>
    </p:tnLst>
    <p:bldLst>
      <p:bldP spid="19" grpId="0"/>
      <p:bldP spid="19" grpId="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图片 13" descr="图片包含 轮子&#10;&#10;已生成高可信度的说明">
            <a:extLst>
              <a:ext uri="{FF2B5EF4-FFF2-40B4-BE49-F238E27FC236}">
                <a16:creationId xmlns:a16="http://schemas.microsoft.com/office/drawing/2014/main" xmlns="" id="{D503F71A-BC92-416A-840E-AB61F69DA1E0}"/>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963079" y="465193"/>
            <a:ext cx="7204193" cy="1757120"/>
          </a:xfrm>
          <a:prstGeom prst="rect">
            <a:avLst/>
          </a:prstGeom>
        </p:spPr>
      </p:pic>
      <p:pic>
        <p:nvPicPr>
          <p:cNvPr id="7" name="PA_图片 6">
            <a:extLst>
              <a:ext uri="{FF2B5EF4-FFF2-40B4-BE49-F238E27FC236}">
                <a16:creationId xmlns:a16="http://schemas.microsoft.com/office/drawing/2014/main" xmlns="" id="{444D52FE-8165-4300-A967-CA134A5378D6}"/>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431074" y="690109"/>
            <a:ext cx="10933611" cy="5419725"/>
          </a:xfrm>
          <a:prstGeom prst="rect">
            <a:avLst/>
          </a:prstGeom>
        </p:spPr>
      </p:pic>
      <p:pic>
        <p:nvPicPr>
          <p:cNvPr id="11" name="PA_图片 7">
            <a:extLst>
              <a:ext uri="{FF2B5EF4-FFF2-40B4-BE49-F238E27FC236}">
                <a16:creationId xmlns:a16="http://schemas.microsoft.com/office/drawing/2014/main" xmlns="" id="{EAC6A015-BDF6-4D4D-A23E-6E68F30F2A39}"/>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6926615" y="1041356"/>
            <a:ext cx="5818605" cy="5518590"/>
          </a:xfrm>
          <a:prstGeom prst="rect">
            <a:avLst/>
          </a:prstGeom>
        </p:spPr>
      </p:pic>
      <p:sp>
        <p:nvSpPr>
          <p:cNvPr id="2" name="Rectangle 1"/>
          <p:cNvSpPr/>
          <p:nvPr/>
        </p:nvSpPr>
        <p:spPr>
          <a:xfrm>
            <a:off x="1921125" y="2695304"/>
            <a:ext cx="5134739" cy="120032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sym typeface="Amatic SC"/>
              </a:rPr>
              <a:t>VẬN</a:t>
            </a:r>
            <a:r>
              <a:rPr kumimoji="0" lang="en-US" sz="7200" b="1" i="0" u="none" strike="noStrike" kern="0" cap="none" spc="0" normalizeH="0" noProof="0">
                <a:ln>
                  <a:noFill/>
                </a:ln>
                <a:solidFill>
                  <a:srgbClr val="FF0000"/>
                </a:solidFill>
                <a:effectLst/>
                <a:uLnTx/>
                <a:uFillTx/>
                <a:latin typeface="Times New Roman" panose="02020603050405020304" pitchFamily="18" charset="0"/>
                <a:cs typeface="Times New Roman" panose="02020603050405020304" pitchFamily="18" charset="0"/>
                <a:sym typeface="Amatic SC"/>
              </a:rPr>
              <a:t> DỤNG</a:t>
            </a:r>
            <a:endParaRPr kumimoji="0" lang="en-US" sz="1800" b="0" i="0" u="none" strike="noStrike" kern="0" cap="none" spc="0" normalizeH="0" baseline="0" noProof="0">
              <a:ln>
                <a:noFill/>
              </a:ln>
              <a:solidFill>
                <a:sysClr val="windowText" lastClr="000000"/>
              </a:solidFill>
              <a:effectLst/>
              <a:uLnTx/>
              <a:uFillTx/>
              <a:latin typeface="Arial" panose="020F0502020204030204"/>
              <a:cs typeface="+mn-cs"/>
            </a:endParaRPr>
          </a:p>
        </p:txBody>
      </p:sp>
    </p:spTree>
    <p:extLst>
      <p:ext uri="{BB962C8B-B14F-4D97-AF65-F5344CB8AC3E}">
        <p14:creationId xmlns:p14="http://schemas.microsoft.com/office/powerpoint/2010/main" val="5872811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1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2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图片 13" descr="图片包含 轮子&#10;&#10;已生成高可信度的说明">
            <a:extLst>
              <a:ext uri="{FF2B5EF4-FFF2-40B4-BE49-F238E27FC236}">
                <a16:creationId xmlns:a16="http://schemas.microsoft.com/office/drawing/2014/main" xmlns="" id="{D503F71A-BC92-416A-840E-AB61F69DA1E0}"/>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963079" y="465193"/>
            <a:ext cx="7204193" cy="1757120"/>
          </a:xfrm>
          <a:prstGeom prst="rect">
            <a:avLst/>
          </a:prstGeom>
        </p:spPr>
      </p:pic>
      <p:pic>
        <p:nvPicPr>
          <p:cNvPr id="7" name="PA_图片 6">
            <a:extLst>
              <a:ext uri="{FF2B5EF4-FFF2-40B4-BE49-F238E27FC236}">
                <a16:creationId xmlns:a16="http://schemas.microsoft.com/office/drawing/2014/main" xmlns="" id="{444D52FE-8165-4300-A967-CA134A5378D6}"/>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431074" y="690109"/>
            <a:ext cx="10933611" cy="5419725"/>
          </a:xfrm>
          <a:prstGeom prst="rect">
            <a:avLst/>
          </a:prstGeom>
        </p:spPr>
      </p:pic>
      <p:pic>
        <p:nvPicPr>
          <p:cNvPr id="11" name="PA_图片 7">
            <a:extLst>
              <a:ext uri="{FF2B5EF4-FFF2-40B4-BE49-F238E27FC236}">
                <a16:creationId xmlns:a16="http://schemas.microsoft.com/office/drawing/2014/main" xmlns="" id="{EAC6A015-BDF6-4D4D-A23E-6E68F30F2A39}"/>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6926615" y="1041356"/>
            <a:ext cx="5818605" cy="5518590"/>
          </a:xfrm>
          <a:prstGeom prst="rect">
            <a:avLst/>
          </a:prstGeom>
        </p:spPr>
      </p:pic>
      <p:sp>
        <p:nvSpPr>
          <p:cNvPr id="2" name="Rectangle 1"/>
          <p:cNvSpPr/>
          <p:nvPr/>
        </p:nvSpPr>
        <p:spPr>
          <a:xfrm>
            <a:off x="1921125" y="2695304"/>
            <a:ext cx="5224258"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sym typeface="Amatic SC"/>
              </a:rPr>
              <a:t>	Sưu</a:t>
            </a:r>
            <a:r>
              <a:rPr kumimoji="0" lang="en-US" sz="3200" b="1" i="0" u="none" strike="noStrike" kern="0" cap="none" spc="0" normalizeH="0" noProof="0">
                <a:ln>
                  <a:noFill/>
                </a:ln>
                <a:solidFill>
                  <a:srgbClr val="FF0000"/>
                </a:solidFill>
                <a:effectLst/>
                <a:uLnTx/>
                <a:uFillTx/>
                <a:latin typeface="Times New Roman" panose="02020603050405020304" pitchFamily="18" charset="0"/>
                <a:cs typeface="Times New Roman" panose="02020603050405020304" pitchFamily="18" charset="0"/>
                <a:sym typeface="Amatic SC"/>
              </a:rPr>
              <a:t> tầm các bài thơ 5 chữ cùng chủ đề.</a:t>
            </a:r>
          </a:p>
        </p:txBody>
      </p:sp>
    </p:spTree>
    <p:extLst>
      <p:ext uri="{BB962C8B-B14F-4D97-AF65-F5344CB8AC3E}">
        <p14:creationId xmlns:p14="http://schemas.microsoft.com/office/powerpoint/2010/main" val="6311430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1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2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259441" y="178209"/>
            <a:ext cx="5912242" cy="707886"/>
            <a:chOff x="259441" y="178209"/>
            <a:chExt cx="5912242" cy="707886"/>
          </a:xfrm>
        </p:grpSpPr>
        <p:pic>
          <p:nvPicPr>
            <p:cNvPr id="15" name="图片 14" descr="图片1"/>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259441" y="198138"/>
              <a:ext cx="459236" cy="452652"/>
            </a:xfrm>
            <a:prstGeom prst="rect">
              <a:avLst/>
            </a:prstGeom>
          </p:spPr>
        </p:pic>
        <p:sp>
          <p:nvSpPr>
            <p:cNvPr id="16" name="矩形 15"/>
            <p:cNvSpPr/>
            <p:nvPr/>
          </p:nvSpPr>
          <p:spPr>
            <a:xfrm>
              <a:off x="829836" y="178209"/>
              <a:ext cx="5341847" cy="707886"/>
            </a:xfrm>
            <a:prstGeom prst="rect">
              <a:avLst/>
            </a:prstGeom>
          </p:spPr>
          <p:txBody>
            <a:bodyPr wrap="none">
              <a:spAutoFit/>
            </a:bodyPr>
            <a:lstStyle/>
            <a:p>
              <a:r>
                <a:rPr kumimoji="1" lang="en-US" altLang="zh-CN" sz="400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HƯỚNG DẪN TỰ HỌC</a:t>
              </a:r>
              <a:endParaRPr lang="zh-CN" altLang="en-US" sz="40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sp>
        <p:nvSpPr>
          <p:cNvPr id="17" name="자유형 88"/>
          <p:cNvSpPr/>
          <p:nvPr/>
        </p:nvSpPr>
        <p:spPr bwMode="auto">
          <a:xfrm>
            <a:off x="739266" y="1921540"/>
            <a:ext cx="2461975" cy="2580083"/>
          </a:xfrm>
          <a:custGeom>
            <a:avLst/>
            <a:gdLst>
              <a:gd name="connsiteX0" fmla="*/ 22860 w 2194560"/>
              <a:gd name="connsiteY0" fmla="*/ 0 h 2377440"/>
              <a:gd name="connsiteX1" fmla="*/ 2194560 w 2194560"/>
              <a:gd name="connsiteY1" fmla="*/ 137160 h 2377440"/>
              <a:gd name="connsiteX2" fmla="*/ 2049780 w 2194560"/>
              <a:gd name="connsiteY2" fmla="*/ 1965960 h 2377440"/>
              <a:gd name="connsiteX3" fmla="*/ 853440 w 2194560"/>
              <a:gd name="connsiteY3" fmla="*/ 2377440 h 2377440"/>
              <a:gd name="connsiteX4" fmla="*/ 0 w 2194560"/>
              <a:gd name="connsiteY4" fmla="*/ 2316480 h 2377440"/>
              <a:gd name="connsiteX5" fmla="*/ 22860 w 2194560"/>
              <a:gd name="connsiteY5" fmla="*/ 0 h 2377440"/>
              <a:gd name="connsiteX0-1" fmla="*/ 22860 w 2203388"/>
              <a:gd name="connsiteY0-2" fmla="*/ 0 h 2377440"/>
              <a:gd name="connsiteX1-3" fmla="*/ 2194560 w 2203388"/>
              <a:gd name="connsiteY1-4" fmla="*/ 137160 h 2377440"/>
              <a:gd name="connsiteX2-5" fmla="*/ 2049780 w 2203388"/>
              <a:gd name="connsiteY2-6" fmla="*/ 1965960 h 2377440"/>
              <a:gd name="connsiteX3-7" fmla="*/ 853440 w 2203388"/>
              <a:gd name="connsiteY3-8" fmla="*/ 2377440 h 2377440"/>
              <a:gd name="connsiteX4-9" fmla="*/ 0 w 2203388"/>
              <a:gd name="connsiteY4-10" fmla="*/ 2316480 h 2377440"/>
              <a:gd name="connsiteX5-11" fmla="*/ 22860 w 2203388"/>
              <a:gd name="connsiteY5-12" fmla="*/ 0 h 2377440"/>
              <a:gd name="connsiteX0-13" fmla="*/ 22860 w 2203388"/>
              <a:gd name="connsiteY0-14" fmla="*/ 0 h 2377440"/>
              <a:gd name="connsiteX1-15" fmla="*/ 2194560 w 2203388"/>
              <a:gd name="connsiteY1-16" fmla="*/ 137160 h 2377440"/>
              <a:gd name="connsiteX2-17" fmla="*/ 2049780 w 2203388"/>
              <a:gd name="connsiteY2-18" fmla="*/ 1965960 h 2377440"/>
              <a:gd name="connsiteX3-19" fmla="*/ 853440 w 2203388"/>
              <a:gd name="connsiteY3-20" fmla="*/ 2377440 h 2377440"/>
              <a:gd name="connsiteX4-21" fmla="*/ 0 w 2203388"/>
              <a:gd name="connsiteY4-22" fmla="*/ 2316480 h 2377440"/>
              <a:gd name="connsiteX5-23" fmla="*/ 22860 w 2203388"/>
              <a:gd name="connsiteY5-24" fmla="*/ 0 h 2377440"/>
              <a:gd name="connsiteX0-25" fmla="*/ 22860 w 2203388"/>
              <a:gd name="connsiteY0-26" fmla="*/ 0 h 2377440"/>
              <a:gd name="connsiteX1-27" fmla="*/ 2194560 w 2203388"/>
              <a:gd name="connsiteY1-28" fmla="*/ 137160 h 2377440"/>
              <a:gd name="connsiteX2-29" fmla="*/ 2049780 w 2203388"/>
              <a:gd name="connsiteY2-30" fmla="*/ 1965960 h 2377440"/>
              <a:gd name="connsiteX3-31" fmla="*/ 853440 w 2203388"/>
              <a:gd name="connsiteY3-32" fmla="*/ 2377440 h 2377440"/>
              <a:gd name="connsiteX4-33" fmla="*/ 0 w 2203388"/>
              <a:gd name="connsiteY4-34" fmla="*/ 2316480 h 2377440"/>
              <a:gd name="connsiteX5-35" fmla="*/ 22860 w 2203388"/>
              <a:gd name="connsiteY5-36" fmla="*/ 0 h 2377440"/>
              <a:gd name="connsiteX0-37" fmla="*/ 22860 w 2203388"/>
              <a:gd name="connsiteY0-38" fmla="*/ 0 h 2377440"/>
              <a:gd name="connsiteX1-39" fmla="*/ 2194560 w 2203388"/>
              <a:gd name="connsiteY1-40" fmla="*/ 137160 h 2377440"/>
              <a:gd name="connsiteX2-41" fmla="*/ 2049780 w 2203388"/>
              <a:gd name="connsiteY2-42" fmla="*/ 1965960 h 2377440"/>
              <a:gd name="connsiteX3-43" fmla="*/ 853440 w 2203388"/>
              <a:gd name="connsiteY3-44" fmla="*/ 2377440 h 2377440"/>
              <a:gd name="connsiteX4-45" fmla="*/ 0 w 2203388"/>
              <a:gd name="connsiteY4-46" fmla="*/ 2232248 h 2377440"/>
              <a:gd name="connsiteX5-47" fmla="*/ 22860 w 2203388"/>
              <a:gd name="connsiteY5-48" fmla="*/ 0 h 2377440"/>
              <a:gd name="connsiteX0-49" fmla="*/ 22860 w 2203388"/>
              <a:gd name="connsiteY0-50" fmla="*/ 0 h 2377440"/>
              <a:gd name="connsiteX1-51" fmla="*/ 2194560 w 2203388"/>
              <a:gd name="connsiteY1-52" fmla="*/ 137160 h 2377440"/>
              <a:gd name="connsiteX2-53" fmla="*/ 2049780 w 2203388"/>
              <a:gd name="connsiteY2-54" fmla="*/ 1965960 h 2377440"/>
              <a:gd name="connsiteX3-55" fmla="*/ 853440 w 2203388"/>
              <a:gd name="connsiteY3-56" fmla="*/ 2377440 h 2377440"/>
              <a:gd name="connsiteX4-57" fmla="*/ 0 w 2203388"/>
              <a:gd name="connsiteY4-58" fmla="*/ 2232248 h 2377440"/>
              <a:gd name="connsiteX5-59" fmla="*/ 22860 w 2203388"/>
              <a:gd name="connsiteY5-60" fmla="*/ 0 h 2377440"/>
              <a:gd name="connsiteX0-61" fmla="*/ 22860 w 2203388"/>
              <a:gd name="connsiteY0-62" fmla="*/ 0 h 2377440"/>
              <a:gd name="connsiteX1-63" fmla="*/ 2194560 w 2203388"/>
              <a:gd name="connsiteY1-64" fmla="*/ 137160 h 2377440"/>
              <a:gd name="connsiteX2-65" fmla="*/ 2049780 w 2203388"/>
              <a:gd name="connsiteY2-66" fmla="*/ 1965960 h 2377440"/>
              <a:gd name="connsiteX3-67" fmla="*/ 853440 w 2203388"/>
              <a:gd name="connsiteY3-68" fmla="*/ 2377440 h 2377440"/>
              <a:gd name="connsiteX4-69" fmla="*/ 0 w 2203388"/>
              <a:gd name="connsiteY4-70" fmla="*/ 2232248 h 2377440"/>
              <a:gd name="connsiteX5-71" fmla="*/ 22860 w 2203388"/>
              <a:gd name="connsiteY5-72" fmla="*/ 0 h 2377440"/>
              <a:gd name="connsiteX0-73" fmla="*/ 22860 w 2194560"/>
              <a:gd name="connsiteY0-74" fmla="*/ 0 h 2377440"/>
              <a:gd name="connsiteX1-75" fmla="*/ 2194560 w 2194560"/>
              <a:gd name="connsiteY1-76" fmla="*/ 137160 h 2377440"/>
              <a:gd name="connsiteX2-77" fmla="*/ 2049780 w 2194560"/>
              <a:gd name="connsiteY2-78" fmla="*/ 1965960 h 2377440"/>
              <a:gd name="connsiteX3-79" fmla="*/ 853440 w 2194560"/>
              <a:gd name="connsiteY3-80" fmla="*/ 2377440 h 2377440"/>
              <a:gd name="connsiteX4-81" fmla="*/ 0 w 2194560"/>
              <a:gd name="connsiteY4-82" fmla="*/ 2232248 h 2377440"/>
              <a:gd name="connsiteX5-83" fmla="*/ 22860 w 2194560"/>
              <a:gd name="connsiteY5-84" fmla="*/ 0 h 2377440"/>
              <a:gd name="connsiteX0-85" fmla="*/ 22860 w 2201801"/>
              <a:gd name="connsiteY0-86" fmla="*/ 0 h 2377440"/>
              <a:gd name="connsiteX1-87" fmla="*/ 2194560 w 2201801"/>
              <a:gd name="connsiteY1-88" fmla="*/ 137160 h 2377440"/>
              <a:gd name="connsiteX2-89" fmla="*/ 2049780 w 2201801"/>
              <a:gd name="connsiteY2-90" fmla="*/ 1965960 h 2377440"/>
              <a:gd name="connsiteX3-91" fmla="*/ 853440 w 2201801"/>
              <a:gd name="connsiteY3-92" fmla="*/ 2377440 h 2377440"/>
              <a:gd name="connsiteX4-93" fmla="*/ 0 w 2201801"/>
              <a:gd name="connsiteY4-94" fmla="*/ 2232248 h 2377440"/>
              <a:gd name="connsiteX5-95" fmla="*/ 22860 w 2201801"/>
              <a:gd name="connsiteY5-96" fmla="*/ 0 h 2377440"/>
              <a:gd name="connsiteX0-97" fmla="*/ 22860 w 2201801"/>
              <a:gd name="connsiteY0-98" fmla="*/ 0 h 2340260"/>
              <a:gd name="connsiteX1-99" fmla="*/ 2194560 w 2201801"/>
              <a:gd name="connsiteY1-100" fmla="*/ 137160 h 2340260"/>
              <a:gd name="connsiteX2-101" fmla="*/ 2049780 w 2201801"/>
              <a:gd name="connsiteY2-102" fmla="*/ 1965960 h 2340260"/>
              <a:gd name="connsiteX3-103" fmla="*/ 1080120 w 2201801"/>
              <a:gd name="connsiteY3-104" fmla="*/ 2340260 h 2340260"/>
              <a:gd name="connsiteX4-105" fmla="*/ 0 w 2201801"/>
              <a:gd name="connsiteY4-106" fmla="*/ 2232248 h 2340260"/>
              <a:gd name="connsiteX5-107" fmla="*/ 22860 w 2201801"/>
              <a:gd name="connsiteY5-108" fmla="*/ 0 h 2340260"/>
              <a:gd name="connsiteX0-109" fmla="*/ 22860 w 2201801"/>
              <a:gd name="connsiteY0-110" fmla="*/ 0 h 2340260"/>
              <a:gd name="connsiteX1-111" fmla="*/ 2194560 w 2201801"/>
              <a:gd name="connsiteY1-112" fmla="*/ 137160 h 2340260"/>
              <a:gd name="connsiteX2-113" fmla="*/ 2049780 w 2201801"/>
              <a:gd name="connsiteY2-114" fmla="*/ 1965960 h 2340260"/>
              <a:gd name="connsiteX3-115" fmla="*/ 1080120 w 2201801"/>
              <a:gd name="connsiteY3-116" fmla="*/ 2340260 h 2340260"/>
              <a:gd name="connsiteX4-117" fmla="*/ 0 w 2201801"/>
              <a:gd name="connsiteY4-118" fmla="*/ 2232248 h 2340260"/>
              <a:gd name="connsiteX5-119" fmla="*/ 22860 w 2201801"/>
              <a:gd name="connsiteY5-120" fmla="*/ 0 h 2340260"/>
              <a:gd name="connsiteX0-121" fmla="*/ 22860 w 2201801"/>
              <a:gd name="connsiteY0-122" fmla="*/ 0 h 2316104"/>
              <a:gd name="connsiteX1-123" fmla="*/ 2194560 w 2201801"/>
              <a:gd name="connsiteY1-124" fmla="*/ 137160 h 2316104"/>
              <a:gd name="connsiteX2-125" fmla="*/ 2049780 w 2201801"/>
              <a:gd name="connsiteY2-126" fmla="*/ 1965960 h 2316104"/>
              <a:gd name="connsiteX3-127" fmla="*/ 1116124 w 2201801"/>
              <a:gd name="connsiteY3-128" fmla="*/ 2304256 h 2316104"/>
              <a:gd name="connsiteX4-129" fmla="*/ 0 w 2201801"/>
              <a:gd name="connsiteY4-130" fmla="*/ 2232248 h 2316104"/>
              <a:gd name="connsiteX5-131" fmla="*/ 22860 w 2201801"/>
              <a:gd name="connsiteY5-132" fmla="*/ 0 h 2316104"/>
              <a:gd name="connsiteX0-133" fmla="*/ 216024 w 2201801"/>
              <a:gd name="connsiteY0-134" fmla="*/ 0 h 2280100"/>
              <a:gd name="connsiteX1-135" fmla="*/ 2194560 w 2201801"/>
              <a:gd name="connsiteY1-136" fmla="*/ 101156 h 2280100"/>
              <a:gd name="connsiteX2-137" fmla="*/ 2049780 w 2201801"/>
              <a:gd name="connsiteY2-138" fmla="*/ 1929956 h 2280100"/>
              <a:gd name="connsiteX3-139" fmla="*/ 1116124 w 2201801"/>
              <a:gd name="connsiteY3-140" fmla="*/ 2268252 h 2280100"/>
              <a:gd name="connsiteX4-141" fmla="*/ 0 w 2201801"/>
              <a:gd name="connsiteY4-142" fmla="*/ 2196244 h 2280100"/>
              <a:gd name="connsiteX5-143" fmla="*/ 216024 w 2201801"/>
              <a:gd name="connsiteY5-144" fmla="*/ 0 h 2280100"/>
              <a:gd name="connsiteX0-145" fmla="*/ 72008 w 2201801"/>
              <a:gd name="connsiteY0-146" fmla="*/ 0 h 2280100"/>
              <a:gd name="connsiteX1-147" fmla="*/ 2194560 w 2201801"/>
              <a:gd name="connsiteY1-148" fmla="*/ 101156 h 2280100"/>
              <a:gd name="connsiteX2-149" fmla="*/ 2049780 w 2201801"/>
              <a:gd name="connsiteY2-150" fmla="*/ 1929956 h 2280100"/>
              <a:gd name="connsiteX3-151" fmla="*/ 1116124 w 2201801"/>
              <a:gd name="connsiteY3-152" fmla="*/ 2268252 h 2280100"/>
              <a:gd name="connsiteX4-153" fmla="*/ 0 w 2201801"/>
              <a:gd name="connsiteY4-154" fmla="*/ 2196244 h 2280100"/>
              <a:gd name="connsiteX5-155" fmla="*/ 72008 w 2201801"/>
              <a:gd name="connsiteY5-156" fmla="*/ 0 h 2280100"/>
              <a:gd name="connsiteX0-157" fmla="*/ 72008 w 2201801"/>
              <a:gd name="connsiteY0-158" fmla="*/ 0 h 2280100"/>
              <a:gd name="connsiteX1-159" fmla="*/ 2194560 w 2201801"/>
              <a:gd name="connsiteY1-160" fmla="*/ 101156 h 2280100"/>
              <a:gd name="connsiteX2-161" fmla="*/ 2049780 w 2201801"/>
              <a:gd name="connsiteY2-162" fmla="*/ 1929956 h 2280100"/>
              <a:gd name="connsiteX3-163" fmla="*/ 1116124 w 2201801"/>
              <a:gd name="connsiteY3-164" fmla="*/ 2268252 h 2280100"/>
              <a:gd name="connsiteX4-165" fmla="*/ 0 w 2201801"/>
              <a:gd name="connsiteY4-166" fmla="*/ 2196244 h 2280100"/>
              <a:gd name="connsiteX5-167" fmla="*/ 72008 w 2201801"/>
              <a:gd name="connsiteY5-168" fmla="*/ 0 h 2280100"/>
              <a:gd name="connsiteX0-169" fmla="*/ 72008 w 2201801"/>
              <a:gd name="connsiteY0-170" fmla="*/ 0 h 2280100"/>
              <a:gd name="connsiteX1-171" fmla="*/ 2194560 w 2201801"/>
              <a:gd name="connsiteY1-172" fmla="*/ 101156 h 2280100"/>
              <a:gd name="connsiteX2-173" fmla="*/ 2049780 w 2201801"/>
              <a:gd name="connsiteY2-174" fmla="*/ 1929956 h 2280100"/>
              <a:gd name="connsiteX3-175" fmla="*/ 1116124 w 2201801"/>
              <a:gd name="connsiteY3-176" fmla="*/ 2268252 h 2280100"/>
              <a:gd name="connsiteX4-177" fmla="*/ 0 w 2201801"/>
              <a:gd name="connsiteY4-178" fmla="*/ 2196244 h 2280100"/>
              <a:gd name="connsiteX5-179" fmla="*/ 72008 w 2201801"/>
              <a:gd name="connsiteY5-180" fmla="*/ 0 h 2280100"/>
              <a:gd name="connsiteX0-181" fmla="*/ 144016 w 2201801"/>
              <a:gd name="connsiteY0-182" fmla="*/ 0 h 2244096"/>
              <a:gd name="connsiteX1-183" fmla="*/ 2194560 w 2201801"/>
              <a:gd name="connsiteY1-184" fmla="*/ 65152 h 2244096"/>
              <a:gd name="connsiteX2-185" fmla="*/ 2049780 w 2201801"/>
              <a:gd name="connsiteY2-186" fmla="*/ 1893952 h 2244096"/>
              <a:gd name="connsiteX3-187" fmla="*/ 1116124 w 2201801"/>
              <a:gd name="connsiteY3-188" fmla="*/ 2232248 h 2244096"/>
              <a:gd name="connsiteX4-189" fmla="*/ 0 w 2201801"/>
              <a:gd name="connsiteY4-190" fmla="*/ 2160240 h 2244096"/>
              <a:gd name="connsiteX5-191" fmla="*/ 144016 w 2201801"/>
              <a:gd name="connsiteY5-192" fmla="*/ 0 h 2244096"/>
              <a:gd name="connsiteX0-193" fmla="*/ 144016 w 2201801"/>
              <a:gd name="connsiteY0-194" fmla="*/ 0 h 2244096"/>
              <a:gd name="connsiteX1-195" fmla="*/ 2194560 w 2201801"/>
              <a:gd name="connsiteY1-196" fmla="*/ 65152 h 2244096"/>
              <a:gd name="connsiteX2-197" fmla="*/ 2049780 w 2201801"/>
              <a:gd name="connsiteY2-198" fmla="*/ 1893952 h 2244096"/>
              <a:gd name="connsiteX3-199" fmla="*/ 1116124 w 2201801"/>
              <a:gd name="connsiteY3-200" fmla="*/ 2232248 h 2244096"/>
              <a:gd name="connsiteX4-201" fmla="*/ 0 w 2201801"/>
              <a:gd name="connsiteY4-202" fmla="*/ 2160240 h 2244096"/>
              <a:gd name="connsiteX5-203" fmla="*/ 144016 w 2201801"/>
              <a:gd name="connsiteY5-204" fmla="*/ 0 h 2244096"/>
              <a:gd name="connsiteX0-205" fmla="*/ 144016 w 2201801"/>
              <a:gd name="connsiteY0-206" fmla="*/ 0 h 2244096"/>
              <a:gd name="connsiteX1-207" fmla="*/ 2194560 w 2201801"/>
              <a:gd name="connsiteY1-208" fmla="*/ 65152 h 2244096"/>
              <a:gd name="connsiteX2-209" fmla="*/ 2049780 w 2201801"/>
              <a:gd name="connsiteY2-210" fmla="*/ 1893952 h 2244096"/>
              <a:gd name="connsiteX3-211" fmla="*/ 1116124 w 2201801"/>
              <a:gd name="connsiteY3-212" fmla="*/ 2232248 h 2244096"/>
              <a:gd name="connsiteX4-213" fmla="*/ 0 w 2201801"/>
              <a:gd name="connsiteY4-214" fmla="*/ 2160240 h 2244096"/>
              <a:gd name="connsiteX5-215" fmla="*/ 144016 w 2201801"/>
              <a:gd name="connsiteY5-216" fmla="*/ 0 h 2244096"/>
              <a:gd name="connsiteX0-217" fmla="*/ 144016 w 2201801"/>
              <a:gd name="connsiteY0-218" fmla="*/ 0 h 2244096"/>
              <a:gd name="connsiteX1-219" fmla="*/ 2194560 w 2201801"/>
              <a:gd name="connsiteY1-220" fmla="*/ 65152 h 2244096"/>
              <a:gd name="connsiteX2-221" fmla="*/ 2049780 w 2201801"/>
              <a:gd name="connsiteY2-222" fmla="*/ 1893952 h 2244096"/>
              <a:gd name="connsiteX3-223" fmla="*/ 1116124 w 2201801"/>
              <a:gd name="connsiteY3-224" fmla="*/ 2232248 h 2244096"/>
              <a:gd name="connsiteX4-225" fmla="*/ 0 w 2201801"/>
              <a:gd name="connsiteY4-226" fmla="*/ 2160240 h 2244096"/>
              <a:gd name="connsiteX5-227" fmla="*/ 144016 w 2201801"/>
              <a:gd name="connsiteY5-228" fmla="*/ 0 h 2244096"/>
              <a:gd name="connsiteX0-229" fmla="*/ 144016 w 2201801"/>
              <a:gd name="connsiteY0-230" fmla="*/ 0 h 2244096"/>
              <a:gd name="connsiteX1-231" fmla="*/ 2194560 w 2201801"/>
              <a:gd name="connsiteY1-232" fmla="*/ 65152 h 2244096"/>
              <a:gd name="connsiteX2-233" fmla="*/ 2049780 w 2201801"/>
              <a:gd name="connsiteY2-234" fmla="*/ 1893952 h 2244096"/>
              <a:gd name="connsiteX3-235" fmla="*/ 1116124 w 2201801"/>
              <a:gd name="connsiteY3-236" fmla="*/ 2232248 h 2244096"/>
              <a:gd name="connsiteX4-237" fmla="*/ 0 w 2201801"/>
              <a:gd name="connsiteY4-238" fmla="*/ 2160240 h 2244096"/>
              <a:gd name="connsiteX5-239" fmla="*/ 144016 w 2201801"/>
              <a:gd name="connsiteY5-240" fmla="*/ 0 h 2244096"/>
              <a:gd name="connsiteX0-241" fmla="*/ 144016 w 2201801"/>
              <a:gd name="connsiteY0-242" fmla="*/ 0 h 2244096"/>
              <a:gd name="connsiteX1-243" fmla="*/ 2194560 w 2201801"/>
              <a:gd name="connsiteY1-244" fmla="*/ 65152 h 2244096"/>
              <a:gd name="connsiteX2-245" fmla="*/ 2049780 w 2201801"/>
              <a:gd name="connsiteY2-246" fmla="*/ 1893952 h 2244096"/>
              <a:gd name="connsiteX3-247" fmla="*/ 1116124 w 2201801"/>
              <a:gd name="connsiteY3-248" fmla="*/ 2232248 h 2244096"/>
              <a:gd name="connsiteX4-249" fmla="*/ 0 w 2201801"/>
              <a:gd name="connsiteY4-250" fmla="*/ 2160240 h 2244096"/>
              <a:gd name="connsiteX5-251" fmla="*/ 144016 w 2201801"/>
              <a:gd name="connsiteY5-252" fmla="*/ 0 h 2244096"/>
              <a:gd name="connsiteX0-253" fmla="*/ 144016 w 2201801"/>
              <a:gd name="connsiteY0-254" fmla="*/ 0 h 2244096"/>
              <a:gd name="connsiteX1-255" fmla="*/ 2194560 w 2201801"/>
              <a:gd name="connsiteY1-256" fmla="*/ 65152 h 2244096"/>
              <a:gd name="connsiteX2-257" fmla="*/ 2049780 w 2201801"/>
              <a:gd name="connsiteY2-258" fmla="*/ 1893952 h 2244096"/>
              <a:gd name="connsiteX3-259" fmla="*/ 1116124 w 2201801"/>
              <a:gd name="connsiteY3-260" fmla="*/ 2232248 h 2244096"/>
              <a:gd name="connsiteX4-261" fmla="*/ 0 w 2201801"/>
              <a:gd name="connsiteY4-262" fmla="*/ 2160240 h 2244096"/>
              <a:gd name="connsiteX5-263" fmla="*/ 144016 w 2201801"/>
              <a:gd name="connsiteY5-264" fmla="*/ 0 h 2244096"/>
              <a:gd name="connsiteX0-265" fmla="*/ 144016 w 2201801"/>
              <a:gd name="connsiteY0-266" fmla="*/ 0 h 2232248"/>
              <a:gd name="connsiteX1-267" fmla="*/ 2194560 w 2201801"/>
              <a:gd name="connsiteY1-268" fmla="*/ 65152 h 2232248"/>
              <a:gd name="connsiteX2-269" fmla="*/ 2049780 w 2201801"/>
              <a:gd name="connsiteY2-270" fmla="*/ 1893952 h 2232248"/>
              <a:gd name="connsiteX3-271" fmla="*/ 1116124 w 2201801"/>
              <a:gd name="connsiteY3-272" fmla="*/ 2232248 h 2232248"/>
              <a:gd name="connsiteX4-273" fmla="*/ 0 w 2201801"/>
              <a:gd name="connsiteY4-274" fmla="*/ 2160240 h 2232248"/>
              <a:gd name="connsiteX5-275" fmla="*/ 144016 w 2201801"/>
              <a:gd name="connsiteY5-276" fmla="*/ 0 h 2232248"/>
              <a:gd name="connsiteX0-277" fmla="*/ 144016 w 2201801"/>
              <a:gd name="connsiteY0-278" fmla="*/ 0 h 2232248"/>
              <a:gd name="connsiteX1-279" fmla="*/ 2194560 w 2201801"/>
              <a:gd name="connsiteY1-280" fmla="*/ 65152 h 2232248"/>
              <a:gd name="connsiteX2-281" fmla="*/ 2049780 w 2201801"/>
              <a:gd name="connsiteY2-282" fmla="*/ 1893952 h 2232248"/>
              <a:gd name="connsiteX3-283" fmla="*/ 1116124 w 2201801"/>
              <a:gd name="connsiteY3-284" fmla="*/ 2232248 h 2232248"/>
              <a:gd name="connsiteX4-285" fmla="*/ 0 w 2201801"/>
              <a:gd name="connsiteY4-286" fmla="*/ 2160240 h 2232248"/>
              <a:gd name="connsiteX5-287" fmla="*/ 144016 w 2201801"/>
              <a:gd name="connsiteY5-288" fmla="*/ 0 h 2232248"/>
              <a:gd name="connsiteX0-289" fmla="*/ 144016 w 2201801"/>
              <a:gd name="connsiteY0-290" fmla="*/ 0 h 2232248"/>
              <a:gd name="connsiteX1-291" fmla="*/ 2194560 w 2201801"/>
              <a:gd name="connsiteY1-292" fmla="*/ 65152 h 2232248"/>
              <a:gd name="connsiteX2-293" fmla="*/ 2049780 w 2201801"/>
              <a:gd name="connsiteY2-294" fmla="*/ 1893952 h 2232248"/>
              <a:gd name="connsiteX3-295" fmla="*/ 1116124 w 2201801"/>
              <a:gd name="connsiteY3-296" fmla="*/ 2232248 h 2232248"/>
              <a:gd name="connsiteX4-297" fmla="*/ 0 w 2201801"/>
              <a:gd name="connsiteY4-298" fmla="*/ 2160240 h 2232248"/>
              <a:gd name="connsiteX5-299" fmla="*/ 144016 w 2201801"/>
              <a:gd name="connsiteY5-300" fmla="*/ 0 h 2232248"/>
              <a:gd name="connsiteX0-301" fmla="*/ 180020 w 2201801"/>
              <a:gd name="connsiteY0-302" fmla="*/ 0 h 2232248"/>
              <a:gd name="connsiteX1-303" fmla="*/ 2194560 w 2201801"/>
              <a:gd name="connsiteY1-304" fmla="*/ 65152 h 2232248"/>
              <a:gd name="connsiteX2-305" fmla="*/ 2049780 w 2201801"/>
              <a:gd name="connsiteY2-306" fmla="*/ 1893952 h 2232248"/>
              <a:gd name="connsiteX3-307" fmla="*/ 1116124 w 2201801"/>
              <a:gd name="connsiteY3-308" fmla="*/ 2232248 h 2232248"/>
              <a:gd name="connsiteX4-309" fmla="*/ 0 w 2201801"/>
              <a:gd name="connsiteY4-310" fmla="*/ 2160240 h 2232248"/>
              <a:gd name="connsiteX5-311" fmla="*/ 180020 w 2201801"/>
              <a:gd name="connsiteY5-312" fmla="*/ 0 h 2232248"/>
              <a:gd name="connsiteX0-313" fmla="*/ 180020 w 2201801"/>
              <a:gd name="connsiteY0-314" fmla="*/ 0 h 2232248"/>
              <a:gd name="connsiteX1-315" fmla="*/ 2194560 w 2201801"/>
              <a:gd name="connsiteY1-316" fmla="*/ 65152 h 2232248"/>
              <a:gd name="connsiteX2-317" fmla="*/ 2049780 w 2201801"/>
              <a:gd name="connsiteY2-318" fmla="*/ 1893952 h 2232248"/>
              <a:gd name="connsiteX3-319" fmla="*/ 1116124 w 2201801"/>
              <a:gd name="connsiteY3-320" fmla="*/ 2232248 h 2232248"/>
              <a:gd name="connsiteX4-321" fmla="*/ 0 w 2201801"/>
              <a:gd name="connsiteY4-322" fmla="*/ 2160240 h 2232248"/>
              <a:gd name="connsiteX5-323" fmla="*/ 180020 w 2201801"/>
              <a:gd name="connsiteY5-324" fmla="*/ 0 h 2232248"/>
              <a:gd name="connsiteX0-325" fmla="*/ 180020 w 2201801"/>
              <a:gd name="connsiteY0-326" fmla="*/ 0 h 2232248"/>
              <a:gd name="connsiteX1-327" fmla="*/ 2196244 w 2201801"/>
              <a:gd name="connsiteY1-328" fmla="*/ 36004 h 2232248"/>
              <a:gd name="connsiteX2-329" fmla="*/ 2049780 w 2201801"/>
              <a:gd name="connsiteY2-330" fmla="*/ 1893952 h 2232248"/>
              <a:gd name="connsiteX3-331" fmla="*/ 1116124 w 2201801"/>
              <a:gd name="connsiteY3-332" fmla="*/ 2232248 h 2232248"/>
              <a:gd name="connsiteX4-333" fmla="*/ 0 w 2201801"/>
              <a:gd name="connsiteY4-334" fmla="*/ 2160240 h 2232248"/>
              <a:gd name="connsiteX5-335" fmla="*/ 180020 w 2201801"/>
              <a:gd name="connsiteY5-336" fmla="*/ 0 h 2232248"/>
              <a:gd name="connsiteX0-337" fmla="*/ 180020 w 2201801"/>
              <a:gd name="connsiteY0-338" fmla="*/ 0 h 2232248"/>
              <a:gd name="connsiteX1-339" fmla="*/ 2196244 w 2201801"/>
              <a:gd name="connsiteY1-340" fmla="*/ 36004 h 2232248"/>
              <a:gd name="connsiteX2-341" fmla="*/ 2049780 w 2201801"/>
              <a:gd name="connsiteY2-342" fmla="*/ 1893952 h 2232248"/>
              <a:gd name="connsiteX3-343" fmla="*/ 1116124 w 2201801"/>
              <a:gd name="connsiteY3-344" fmla="*/ 2232248 h 2232248"/>
              <a:gd name="connsiteX4-345" fmla="*/ 0 w 2201801"/>
              <a:gd name="connsiteY4-346" fmla="*/ 2160240 h 2232248"/>
              <a:gd name="connsiteX5-347" fmla="*/ 180020 w 2201801"/>
              <a:gd name="connsiteY5-348" fmla="*/ 0 h 2232248"/>
              <a:gd name="connsiteX0-349" fmla="*/ 180020 w 2196244"/>
              <a:gd name="connsiteY0-350" fmla="*/ 0 h 2232248"/>
              <a:gd name="connsiteX1-351" fmla="*/ 2196244 w 2196244"/>
              <a:gd name="connsiteY1-352" fmla="*/ 36004 h 2232248"/>
              <a:gd name="connsiteX2-353" fmla="*/ 2049780 w 2196244"/>
              <a:gd name="connsiteY2-354" fmla="*/ 1893952 h 2232248"/>
              <a:gd name="connsiteX3-355" fmla="*/ 1116124 w 2196244"/>
              <a:gd name="connsiteY3-356" fmla="*/ 2232248 h 2232248"/>
              <a:gd name="connsiteX4-357" fmla="*/ 0 w 2196244"/>
              <a:gd name="connsiteY4-358" fmla="*/ 2160240 h 2232248"/>
              <a:gd name="connsiteX5-359" fmla="*/ 180020 w 2196244"/>
              <a:gd name="connsiteY5-360" fmla="*/ 0 h 2232248"/>
              <a:gd name="connsiteX0-361" fmla="*/ 180020 w 2196244"/>
              <a:gd name="connsiteY0-362" fmla="*/ 0 h 2232248"/>
              <a:gd name="connsiteX1-363" fmla="*/ 2196244 w 2196244"/>
              <a:gd name="connsiteY1-364" fmla="*/ 36004 h 2232248"/>
              <a:gd name="connsiteX2-365" fmla="*/ 2049780 w 2196244"/>
              <a:gd name="connsiteY2-366" fmla="*/ 1893952 h 2232248"/>
              <a:gd name="connsiteX3-367" fmla="*/ 1116124 w 2196244"/>
              <a:gd name="connsiteY3-368" fmla="*/ 2232248 h 2232248"/>
              <a:gd name="connsiteX4-369" fmla="*/ 0 w 2196244"/>
              <a:gd name="connsiteY4-370" fmla="*/ 2160240 h 2232248"/>
              <a:gd name="connsiteX5-371" fmla="*/ 180020 w 2196244"/>
              <a:gd name="connsiteY5-372" fmla="*/ 0 h 2232248"/>
              <a:gd name="connsiteX0-373" fmla="*/ 180020 w 2196244"/>
              <a:gd name="connsiteY0-374" fmla="*/ 0 h 2232248"/>
              <a:gd name="connsiteX1-375" fmla="*/ 2196244 w 2196244"/>
              <a:gd name="connsiteY1-376" fmla="*/ 36004 h 2232248"/>
              <a:gd name="connsiteX2-377" fmla="*/ 2049780 w 2196244"/>
              <a:gd name="connsiteY2-378" fmla="*/ 1893952 h 2232248"/>
              <a:gd name="connsiteX3-379" fmla="*/ 1116124 w 2196244"/>
              <a:gd name="connsiteY3-380" fmla="*/ 2232248 h 2232248"/>
              <a:gd name="connsiteX4-381" fmla="*/ 0 w 2196244"/>
              <a:gd name="connsiteY4-382" fmla="*/ 2160240 h 2232248"/>
              <a:gd name="connsiteX5-383" fmla="*/ 180020 w 2196244"/>
              <a:gd name="connsiteY5-384" fmla="*/ 0 h 2232248"/>
              <a:gd name="connsiteX0-385" fmla="*/ 180020 w 2196244"/>
              <a:gd name="connsiteY0-386" fmla="*/ 0 h 2232248"/>
              <a:gd name="connsiteX1-387" fmla="*/ 2196244 w 2196244"/>
              <a:gd name="connsiteY1-388" fmla="*/ 36004 h 2232248"/>
              <a:gd name="connsiteX2-389" fmla="*/ 2049780 w 2196244"/>
              <a:gd name="connsiteY2-390" fmla="*/ 1893952 h 2232248"/>
              <a:gd name="connsiteX3-391" fmla="*/ 1116124 w 2196244"/>
              <a:gd name="connsiteY3-392" fmla="*/ 2232248 h 2232248"/>
              <a:gd name="connsiteX4-393" fmla="*/ 0 w 2196244"/>
              <a:gd name="connsiteY4-394" fmla="*/ 2160240 h 2232248"/>
              <a:gd name="connsiteX5-395" fmla="*/ 180020 w 2196244"/>
              <a:gd name="connsiteY5-396" fmla="*/ 0 h 2232248"/>
              <a:gd name="connsiteX0-397" fmla="*/ 180020 w 2196244"/>
              <a:gd name="connsiteY0-398" fmla="*/ 0 h 2302394"/>
              <a:gd name="connsiteX1-399" fmla="*/ 2196244 w 2196244"/>
              <a:gd name="connsiteY1-400" fmla="*/ 36004 h 2302394"/>
              <a:gd name="connsiteX2-401" fmla="*/ 2049780 w 2196244"/>
              <a:gd name="connsiteY2-402" fmla="*/ 1893952 h 2302394"/>
              <a:gd name="connsiteX3-403" fmla="*/ 1116124 w 2196244"/>
              <a:gd name="connsiteY3-404" fmla="*/ 2232248 h 2302394"/>
              <a:gd name="connsiteX4-405" fmla="*/ 0 w 2196244"/>
              <a:gd name="connsiteY4-406" fmla="*/ 2160240 h 2302394"/>
              <a:gd name="connsiteX5-407" fmla="*/ 180020 w 2196244"/>
              <a:gd name="connsiteY5-408" fmla="*/ 0 h 23023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196244" h="2302394">
                <a:moveTo>
                  <a:pt x="180020" y="0"/>
                </a:moveTo>
                <a:cubicBezTo>
                  <a:pt x="857309" y="70607"/>
                  <a:pt x="1482827" y="69527"/>
                  <a:pt x="2196244" y="36004"/>
                </a:cubicBezTo>
                <a:cubicBezTo>
                  <a:pt x="2181324" y="633028"/>
                  <a:pt x="2129347" y="1853427"/>
                  <a:pt x="2049780" y="1893952"/>
                </a:cubicBezTo>
                <a:cubicBezTo>
                  <a:pt x="1651000" y="2031112"/>
                  <a:pt x="1551293" y="2137976"/>
                  <a:pt x="1116124" y="2232248"/>
                </a:cubicBezTo>
                <a:cubicBezTo>
                  <a:pt x="697811" y="2302394"/>
                  <a:pt x="386738" y="2168927"/>
                  <a:pt x="0" y="2160240"/>
                </a:cubicBezTo>
                <a:cubicBezTo>
                  <a:pt x="112494" y="1412821"/>
                  <a:pt x="149009" y="847792"/>
                  <a:pt x="180020" y="0"/>
                </a:cubicBezTo>
                <a:close/>
              </a:path>
            </a:pathLst>
          </a:custGeom>
          <a:noFill/>
          <a:ln w="50800">
            <a:solidFill>
              <a:srgbClr val="00B050"/>
            </a:solidFill>
            <a:headEnd type="oval"/>
            <a:tailEnd type="oval"/>
          </a:ln>
          <a:effectLst/>
        </p:spPr>
        <p:style>
          <a:lnRef idx="1">
            <a:schemeClr val="accent1"/>
          </a:lnRef>
          <a:fillRef idx="0">
            <a:schemeClr val="accent1"/>
          </a:fillRef>
          <a:effectRef idx="0">
            <a:schemeClr val="accent1"/>
          </a:effectRef>
          <a:fontRef idx="minor">
            <a:schemeClr val="tx1"/>
          </a:fontRef>
        </p:style>
        <p:txBody>
          <a:bodyPr anchor="ctr"/>
          <a:lstStyle>
            <a:lvl1pPr>
              <a:defRPr>
                <a:solidFill>
                  <a:schemeClr val="tx1"/>
                </a:solidFill>
                <a:latin typeface="Malgun Gothic" panose="020B0503020000020004" pitchFamily="34" charset="-127"/>
                <a:ea typeface="Malgun Gothic" panose="020B0503020000020004" pitchFamily="34" charset="-127"/>
              </a:defRPr>
            </a:lvl1pPr>
            <a:lvl2pPr marL="742950" indent="-285750">
              <a:defRPr>
                <a:solidFill>
                  <a:schemeClr val="tx1"/>
                </a:solidFill>
                <a:latin typeface="Malgun Gothic" panose="020B0503020000020004" pitchFamily="34" charset="-127"/>
                <a:ea typeface="Malgun Gothic" panose="020B0503020000020004" pitchFamily="34" charset="-127"/>
              </a:defRPr>
            </a:lvl2pPr>
            <a:lvl3pPr marL="1143000" indent="-228600">
              <a:defRPr>
                <a:solidFill>
                  <a:schemeClr val="tx1"/>
                </a:solidFill>
                <a:latin typeface="Malgun Gothic" panose="020B0503020000020004" pitchFamily="34" charset="-127"/>
                <a:ea typeface="Malgun Gothic" panose="020B0503020000020004" pitchFamily="34" charset="-127"/>
              </a:defRPr>
            </a:lvl3pPr>
            <a:lvl4pPr marL="1600200" indent="-228600">
              <a:defRPr>
                <a:solidFill>
                  <a:schemeClr val="tx1"/>
                </a:solidFill>
                <a:latin typeface="Malgun Gothic" panose="020B0503020000020004" pitchFamily="34" charset="-127"/>
                <a:ea typeface="Malgun Gothic" panose="020B0503020000020004" pitchFamily="34" charset="-127"/>
              </a:defRPr>
            </a:lvl4pPr>
            <a:lvl5pPr marL="2057400" indent="-228600">
              <a:defRPr>
                <a:solidFill>
                  <a:schemeClr val="tx1"/>
                </a:solidFill>
                <a:latin typeface="Malgun Gothic" panose="020B0503020000020004" pitchFamily="34" charset="-127"/>
                <a:ea typeface="Malgun Gothic" panose="020B0503020000020004" pitchFamily="34" charset="-127"/>
              </a:defRPr>
            </a:lvl5pPr>
            <a:lvl6pPr marL="25146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6pPr>
            <a:lvl7pPr marL="29718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7pPr>
            <a:lvl8pPr marL="34290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8pPr>
            <a:lvl9pPr marL="38862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9pPr>
          </a:lstStyle>
          <a:p>
            <a:pPr algn="ctr" eaLnBrk="1" fontAlgn="auto" hangingPunct="1">
              <a:spcBef>
                <a:spcPts val="0"/>
              </a:spcBef>
              <a:spcAft>
                <a:spcPts val="0"/>
              </a:spcAft>
              <a:defRPr/>
            </a:pPr>
            <a:endParaRPr lang="ko-KR" altLang="en-US" sz="1350">
              <a:solidFill>
                <a:prstClr val="black"/>
              </a:solidFill>
              <a:latin typeface="+mn-lt"/>
              <a:ea typeface="+mn-ea"/>
              <a:cs typeface="+mn-ea"/>
              <a:sym typeface="+mn-lt"/>
            </a:endParaRPr>
          </a:p>
        </p:txBody>
      </p:sp>
      <p:sp>
        <p:nvSpPr>
          <p:cNvPr id="18" name="자유형 87"/>
          <p:cNvSpPr/>
          <p:nvPr/>
        </p:nvSpPr>
        <p:spPr bwMode="auto">
          <a:xfrm>
            <a:off x="2089382" y="3831658"/>
            <a:ext cx="810476" cy="555929"/>
          </a:xfrm>
          <a:custGeom>
            <a:avLst/>
            <a:gdLst>
              <a:gd name="connsiteX0" fmla="*/ 0 w 1104900"/>
              <a:gd name="connsiteY0" fmla="*/ 655320 h 655320"/>
              <a:gd name="connsiteX1" fmla="*/ 807720 w 1104900"/>
              <a:gd name="connsiteY1" fmla="*/ 0 h 655320"/>
              <a:gd name="connsiteX2" fmla="*/ 1104900 w 1104900"/>
              <a:gd name="connsiteY2" fmla="*/ 274320 h 655320"/>
              <a:gd name="connsiteX3" fmla="*/ 0 w 1104900"/>
              <a:gd name="connsiteY3" fmla="*/ 655320 h 655320"/>
              <a:gd name="connsiteX0-1" fmla="*/ 0 w 1104900"/>
              <a:gd name="connsiteY0-2" fmla="*/ 655320 h 716248"/>
              <a:gd name="connsiteX1-3" fmla="*/ 807720 w 1104900"/>
              <a:gd name="connsiteY1-4" fmla="*/ 0 h 716248"/>
              <a:gd name="connsiteX2-5" fmla="*/ 1104900 w 1104900"/>
              <a:gd name="connsiteY2-6" fmla="*/ 274320 h 716248"/>
              <a:gd name="connsiteX3-7" fmla="*/ 0 w 1104900"/>
              <a:gd name="connsiteY3-8" fmla="*/ 655320 h 716248"/>
              <a:gd name="connsiteX0-9" fmla="*/ 0 w 1104900"/>
              <a:gd name="connsiteY0-10" fmla="*/ 655320 h 716248"/>
              <a:gd name="connsiteX1-11" fmla="*/ 807720 w 1104900"/>
              <a:gd name="connsiteY1-12" fmla="*/ 0 h 716248"/>
              <a:gd name="connsiteX2-13" fmla="*/ 1104900 w 1104900"/>
              <a:gd name="connsiteY2-14" fmla="*/ 274320 h 716248"/>
              <a:gd name="connsiteX3-15" fmla="*/ 0 w 1104900"/>
              <a:gd name="connsiteY3-16" fmla="*/ 655320 h 716248"/>
              <a:gd name="connsiteX0-17" fmla="*/ 0 w 1104900"/>
              <a:gd name="connsiteY0-18" fmla="*/ 655320 h 716248"/>
              <a:gd name="connsiteX1-19" fmla="*/ 807720 w 1104900"/>
              <a:gd name="connsiteY1-20" fmla="*/ 0 h 716248"/>
              <a:gd name="connsiteX2-21" fmla="*/ 1104900 w 1104900"/>
              <a:gd name="connsiteY2-22" fmla="*/ 274320 h 716248"/>
              <a:gd name="connsiteX3-23" fmla="*/ 0 w 1104900"/>
              <a:gd name="connsiteY3-24" fmla="*/ 655320 h 716248"/>
              <a:gd name="connsiteX0-25" fmla="*/ 0 w 1104900"/>
              <a:gd name="connsiteY0-26" fmla="*/ 655320 h 655320"/>
              <a:gd name="connsiteX1-27" fmla="*/ 807720 w 1104900"/>
              <a:gd name="connsiteY1-28" fmla="*/ 0 h 655320"/>
              <a:gd name="connsiteX2-29" fmla="*/ 1104900 w 1104900"/>
              <a:gd name="connsiteY2-30" fmla="*/ 274320 h 655320"/>
              <a:gd name="connsiteX3-31" fmla="*/ 0 w 1104900"/>
              <a:gd name="connsiteY3-32" fmla="*/ 655320 h 655320"/>
              <a:gd name="connsiteX0-33" fmla="*/ 0 w 1104900"/>
              <a:gd name="connsiteY0-34" fmla="*/ 655320 h 655320"/>
              <a:gd name="connsiteX1-35" fmla="*/ 807720 w 1104900"/>
              <a:gd name="connsiteY1-36" fmla="*/ 0 h 655320"/>
              <a:gd name="connsiteX2-37" fmla="*/ 1104900 w 1104900"/>
              <a:gd name="connsiteY2-38" fmla="*/ 274320 h 655320"/>
              <a:gd name="connsiteX3-39" fmla="*/ 0 w 1104900"/>
              <a:gd name="connsiteY3-40" fmla="*/ 655320 h 655320"/>
              <a:gd name="connsiteX0-41" fmla="*/ 0 w 1104900"/>
              <a:gd name="connsiteY0-42" fmla="*/ 655320 h 655320"/>
              <a:gd name="connsiteX1-43" fmla="*/ 807720 w 1104900"/>
              <a:gd name="connsiteY1-44" fmla="*/ 0 h 655320"/>
              <a:gd name="connsiteX2-45" fmla="*/ 1104900 w 1104900"/>
              <a:gd name="connsiteY2-46" fmla="*/ 274320 h 655320"/>
              <a:gd name="connsiteX3-47" fmla="*/ 0 w 1104900"/>
              <a:gd name="connsiteY3-48" fmla="*/ 655320 h 655320"/>
              <a:gd name="connsiteX0-49" fmla="*/ 0 w 1104900"/>
              <a:gd name="connsiteY0-50" fmla="*/ 655320 h 655320"/>
              <a:gd name="connsiteX1-51" fmla="*/ 807720 w 1104900"/>
              <a:gd name="connsiteY1-52" fmla="*/ 0 h 655320"/>
              <a:gd name="connsiteX2-53" fmla="*/ 1104900 w 1104900"/>
              <a:gd name="connsiteY2-54" fmla="*/ 274320 h 655320"/>
              <a:gd name="connsiteX3-55" fmla="*/ 0 w 1104900"/>
              <a:gd name="connsiteY3-56" fmla="*/ 655320 h 655320"/>
              <a:gd name="connsiteX0-57" fmla="*/ 0 w 1104900"/>
              <a:gd name="connsiteY0-58" fmla="*/ 655320 h 655320"/>
              <a:gd name="connsiteX1-59" fmla="*/ 807720 w 1104900"/>
              <a:gd name="connsiteY1-60" fmla="*/ 0 h 655320"/>
              <a:gd name="connsiteX2-61" fmla="*/ 1104900 w 1104900"/>
              <a:gd name="connsiteY2-62" fmla="*/ 274320 h 655320"/>
              <a:gd name="connsiteX3-63" fmla="*/ 0 w 1104900"/>
              <a:gd name="connsiteY3-64" fmla="*/ 655320 h 655320"/>
              <a:gd name="connsiteX0-65" fmla="*/ 0 w 1104900"/>
              <a:gd name="connsiteY0-66" fmla="*/ 655320 h 655320"/>
              <a:gd name="connsiteX1-67" fmla="*/ 807720 w 1104900"/>
              <a:gd name="connsiteY1-68" fmla="*/ 0 h 655320"/>
              <a:gd name="connsiteX2-69" fmla="*/ 1104900 w 1104900"/>
              <a:gd name="connsiteY2-70" fmla="*/ 274320 h 655320"/>
              <a:gd name="connsiteX3-71" fmla="*/ 0 w 1104900"/>
              <a:gd name="connsiteY3-72" fmla="*/ 655320 h 655320"/>
              <a:gd name="connsiteX0-73" fmla="*/ 0 w 1124187"/>
              <a:gd name="connsiteY0-74" fmla="*/ 684497 h 684497"/>
              <a:gd name="connsiteX1-75" fmla="*/ 827007 w 1124187"/>
              <a:gd name="connsiteY1-76" fmla="*/ 0 h 684497"/>
              <a:gd name="connsiteX2-77" fmla="*/ 1124187 w 1124187"/>
              <a:gd name="connsiteY2-78" fmla="*/ 274320 h 684497"/>
              <a:gd name="connsiteX3-79" fmla="*/ 0 w 1124187"/>
              <a:gd name="connsiteY3-80" fmla="*/ 684497 h 684497"/>
              <a:gd name="connsiteX0-81" fmla="*/ 0 w 1124187"/>
              <a:gd name="connsiteY0-82" fmla="*/ 684497 h 684497"/>
              <a:gd name="connsiteX1-83" fmla="*/ 827007 w 1124187"/>
              <a:gd name="connsiteY1-84" fmla="*/ 0 h 684497"/>
              <a:gd name="connsiteX2-85" fmla="*/ 1124187 w 1124187"/>
              <a:gd name="connsiteY2-86" fmla="*/ 274320 h 684497"/>
              <a:gd name="connsiteX3-87" fmla="*/ 0 w 1124187"/>
              <a:gd name="connsiteY3-88" fmla="*/ 684497 h 684497"/>
              <a:gd name="connsiteX0-89" fmla="*/ 0 w 1124187"/>
              <a:gd name="connsiteY0-90" fmla="*/ 684497 h 684497"/>
              <a:gd name="connsiteX1-91" fmla="*/ 827007 w 1124187"/>
              <a:gd name="connsiteY1-92" fmla="*/ 0 h 684497"/>
              <a:gd name="connsiteX2-93" fmla="*/ 1124187 w 1124187"/>
              <a:gd name="connsiteY2-94" fmla="*/ 274320 h 684497"/>
              <a:gd name="connsiteX3-95" fmla="*/ 0 w 1124187"/>
              <a:gd name="connsiteY3-96" fmla="*/ 684497 h 684497"/>
              <a:gd name="connsiteX0-97" fmla="*/ 0 w 1124187"/>
              <a:gd name="connsiteY0-98" fmla="*/ 684497 h 684497"/>
              <a:gd name="connsiteX1-99" fmla="*/ 827007 w 1124187"/>
              <a:gd name="connsiteY1-100" fmla="*/ 0 h 684497"/>
              <a:gd name="connsiteX2-101" fmla="*/ 1124187 w 1124187"/>
              <a:gd name="connsiteY2-102" fmla="*/ 274320 h 684497"/>
              <a:gd name="connsiteX3-103" fmla="*/ 0 w 1124187"/>
              <a:gd name="connsiteY3-104" fmla="*/ 684497 h 684497"/>
              <a:gd name="connsiteX0-105" fmla="*/ 0 w 1125193"/>
              <a:gd name="connsiteY0-106" fmla="*/ 684497 h 684497"/>
              <a:gd name="connsiteX1-107" fmla="*/ 827007 w 1125193"/>
              <a:gd name="connsiteY1-108" fmla="*/ 0 h 684497"/>
              <a:gd name="connsiteX2-109" fmla="*/ 1125193 w 1125193"/>
              <a:gd name="connsiteY2-110" fmla="*/ 302186 h 684497"/>
              <a:gd name="connsiteX3-111" fmla="*/ 0 w 1125193"/>
              <a:gd name="connsiteY3-112" fmla="*/ 684497 h 684497"/>
              <a:gd name="connsiteX0-113" fmla="*/ 0 w 1109869"/>
              <a:gd name="connsiteY0-114" fmla="*/ 684497 h 684497"/>
              <a:gd name="connsiteX1-115" fmla="*/ 827007 w 1109869"/>
              <a:gd name="connsiteY1-116" fmla="*/ 0 h 684497"/>
              <a:gd name="connsiteX2-117" fmla="*/ 1109869 w 1109869"/>
              <a:gd name="connsiteY2-118" fmla="*/ 293334 h 684497"/>
              <a:gd name="connsiteX3-119" fmla="*/ 0 w 1109869"/>
              <a:gd name="connsiteY3-120" fmla="*/ 684497 h 684497"/>
              <a:gd name="connsiteX0-121" fmla="*/ 0 w 1111718"/>
              <a:gd name="connsiteY0-122" fmla="*/ 684497 h 684497"/>
              <a:gd name="connsiteX1-123" fmla="*/ 827007 w 1111718"/>
              <a:gd name="connsiteY1-124" fmla="*/ 0 h 684497"/>
              <a:gd name="connsiteX2-125" fmla="*/ 1111718 w 1111718"/>
              <a:gd name="connsiteY2-126" fmla="*/ 287291 h 684497"/>
              <a:gd name="connsiteX3-127" fmla="*/ 0 w 1111718"/>
              <a:gd name="connsiteY3-128" fmla="*/ 684497 h 684497"/>
              <a:gd name="connsiteX0-129" fmla="*/ 0 w 1113567"/>
              <a:gd name="connsiteY0-130" fmla="*/ 684497 h 684497"/>
              <a:gd name="connsiteX1-131" fmla="*/ 827007 w 1113567"/>
              <a:gd name="connsiteY1-132" fmla="*/ 0 h 684497"/>
              <a:gd name="connsiteX2-133" fmla="*/ 1113567 w 1113567"/>
              <a:gd name="connsiteY2-134" fmla="*/ 272819 h 684497"/>
              <a:gd name="connsiteX3-135" fmla="*/ 0 w 1113567"/>
              <a:gd name="connsiteY3-136" fmla="*/ 684497 h 684497"/>
              <a:gd name="connsiteX0-137" fmla="*/ 0 w 1118278"/>
              <a:gd name="connsiteY0-138" fmla="*/ 684497 h 684497"/>
              <a:gd name="connsiteX1-139" fmla="*/ 827007 w 1118278"/>
              <a:gd name="connsiteY1-140" fmla="*/ 0 h 684497"/>
              <a:gd name="connsiteX2-141" fmla="*/ 1118278 w 1118278"/>
              <a:gd name="connsiteY2-142" fmla="*/ 292399 h 684497"/>
              <a:gd name="connsiteX3-143" fmla="*/ 0 w 1118278"/>
              <a:gd name="connsiteY3-144" fmla="*/ 684497 h 684497"/>
              <a:gd name="connsiteX0-145" fmla="*/ 0 w 1117265"/>
              <a:gd name="connsiteY0-146" fmla="*/ 684497 h 684497"/>
              <a:gd name="connsiteX1-147" fmla="*/ 827007 w 1117265"/>
              <a:gd name="connsiteY1-148" fmla="*/ 0 h 684497"/>
              <a:gd name="connsiteX2-149" fmla="*/ 1117265 w 1117265"/>
              <a:gd name="connsiteY2-150" fmla="*/ 283547 h 684497"/>
              <a:gd name="connsiteX3-151" fmla="*/ 0 w 1117265"/>
              <a:gd name="connsiteY3-152" fmla="*/ 684497 h 684497"/>
              <a:gd name="connsiteX0-153" fmla="*/ 0 w 1117265"/>
              <a:gd name="connsiteY0-154" fmla="*/ 684497 h 684497"/>
              <a:gd name="connsiteX1-155" fmla="*/ 827007 w 1117265"/>
              <a:gd name="connsiteY1-156" fmla="*/ 0 h 684497"/>
              <a:gd name="connsiteX2-157" fmla="*/ 1117265 w 1117265"/>
              <a:gd name="connsiteY2-158" fmla="*/ 283547 h 684497"/>
              <a:gd name="connsiteX3-159" fmla="*/ 0 w 1117265"/>
              <a:gd name="connsiteY3-160" fmla="*/ 684497 h 684497"/>
              <a:gd name="connsiteX0-161" fmla="*/ 0 w 1117265"/>
              <a:gd name="connsiteY0-162" fmla="*/ 684497 h 684497"/>
              <a:gd name="connsiteX1-163" fmla="*/ 827007 w 1117265"/>
              <a:gd name="connsiteY1-164" fmla="*/ 0 h 684497"/>
              <a:gd name="connsiteX2-165" fmla="*/ 1117265 w 1117265"/>
              <a:gd name="connsiteY2-166" fmla="*/ 283547 h 684497"/>
              <a:gd name="connsiteX3-167" fmla="*/ 0 w 1117265"/>
              <a:gd name="connsiteY3-168" fmla="*/ 684497 h 684497"/>
              <a:gd name="connsiteX0-169" fmla="*/ 0 w 1117265"/>
              <a:gd name="connsiteY0-170" fmla="*/ 684497 h 684497"/>
              <a:gd name="connsiteX1-171" fmla="*/ 827007 w 1117265"/>
              <a:gd name="connsiteY1-172" fmla="*/ 0 h 684497"/>
              <a:gd name="connsiteX2-173" fmla="*/ 1117265 w 1117265"/>
              <a:gd name="connsiteY2-174" fmla="*/ 283547 h 684497"/>
              <a:gd name="connsiteX3-175" fmla="*/ 0 w 1117265"/>
              <a:gd name="connsiteY3-176" fmla="*/ 684497 h 684497"/>
              <a:gd name="connsiteX0-177" fmla="*/ 0 w 1117265"/>
              <a:gd name="connsiteY0-178" fmla="*/ 684497 h 684497"/>
              <a:gd name="connsiteX1-179" fmla="*/ 827007 w 1117265"/>
              <a:gd name="connsiteY1-180" fmla="*/ 0 h 684497"/>
              <a:gd name="connsiteX2-181" fmla="*/ 1117265 w 1117265"/>
              <a:gd name="connsiteY2-182" fmla="*/ 283547 h 684497"/>
              <a:gd name="connsiteX3-183" fmla="*/ 0 w 1117265"/>
              <a:gd name="connsiteY3-184" fmla="*/ 684497 h 684497"/>
              <a:gd name="connsiteX0-185" fmla="*/ 0 w 1117265"/>
              <a:gd name="connsiteY0-186" fmla="*/ 684497 h 684497"/>
              <a:gd name="connsiteX1-187" fmla="*/ 827007 w 1117265"/>
              <a:gd name="connsiteY1-188" fmla="*/ 0 h 684497"/>
              <a:gd name="connsiteX2-189" fmla="*/ 1117265 w 1117265"/>
              <a:gd name="connsiteY2-190" fmla="*/ 283547 h 684497"/>
              <a:gd name="connsiteX3-191" fmla="*/ 0 w 1117265"/>
              <a:gd name="connsiteY3-192" fmla="*/ 684497 h 684497"/>
              <a:gd name="connsiteX0-193" fmla="*/ 0 w 1117265"/>
              <a:gd name="connsiteY0-194" fmla="*/ 684497 h 684497"/>
              <a:gd name="connsiteX1-195" fmla="*/ 827007 w 1117265"/>
              <a:gd name="connsiteY1-196" fmla="*/ 0 h 684497"/>
              <a:gd name="connsiteX2-197" fmla="*/ 1117265 w 1117265"/>
              <a:gd name="connsiteY2-198" fmla="*/ 283547 h 684497"/>
              <a:gd name="connsiteX3-199" fmla="*/ 0 w 1117265"/>
              <a:gd name="connsiteY3-200" fmla="*/ 684497 h 684497"/>
              <a:gd name="connsiteX0-201" fmla="*/ 0 w 1117265"/>
              <a:gd name="connsiteY0-202" fmla="*/ 684497 h 684497"/>
              <a:gd name="connsiteX1-203" fmla="*/ 827007 w 1117265"/>
              <a:gd name="connsiteY1-204" fmla="*/ 0 h 684497"/>
              <a:gd name="connsiteX2-205" fmla="*/ 1117265 w 1117265"/>
              <a:gd name="connsiteY2-206" fmla="*/ 283547 h 684497"/>
              <a:gd name="connsiteX3-207" fmla="*/ 0 w 1117265"/>
              <a:gd name="connsiteY3-208" fmla="*/ 684497 h 684497"/>
              <a:gd name="connsiteX0-209" fmla="*/ 0 w 1117265"/>
              <a:gd name="connsiteY0-210" fmla="*/ 684497 h 684497"/>
              <a:gd name="connsiteX1-211" fmla="*/ 827007 w 1117265"/>
              <a:gd name="connsiteY1-212" fmla="*/ 0 h 684497"/>
              <a:gd name="connsiteX2-213" fmla="*/ 1117265 w 1117265"/>
              <a:gd name="connsiteY2-214" fmla="*/ 283547 h 684497"/>
              <a:gd name="connsiteX3-215" fmla="*/ 0 w 1117265"/>
              <a:gd name="connsiteY3-216" fmla="*/ 684497 h 684497"/>
              <a:gd name="connsiteX0-217" fmla="*/ 0 w 1117265"/>
              <a:gd name="connsiteY0-218" fmla="*/ 684497 h 684497"/>
              <a:gd name="connsiteX1-219" fmla="*/ 827007 w 1117265"/>
              <a:gd name="connsiteY1-220" fmla="*/ 0 h 684497"/>
              <a:gd name="connsiteX2-221" fmla="*/ 1117265 w 1117265"/>
              <a:gd name="connsiteY2-222" fmla="*/ 283547 h 684497"/>
              <a:gd name="connsiteX3-223" fmla="*/ 0 w 1117265"/>
              <a:gd name="connsiteY3-224" fmla="*/ 684497 h 684497"/>
              <a:gd name="connsiteX0-225" fmla="*/ 0 w 1117265"/>
              <a:gd name="connsiteY0-226" fmla="*/ 684497 h 684497"/>
              <a:gd name="connsiteX1-227" fmla="*/ 827007 w 1117265"/>
              <a:gd name="connsiteY1-228" fmla="*/ 0 h 684497"/>
              <a:gd name="connsiteX2-229" fmla="*/ 1117265 w 1117265"/>
              <a:gd name="connsiteY2-230" fmla="*/ 283547 h 684497"/>
              <a:gd name="connsiteX3-231" fmla="*/ 0 w 1117265"/>
              <a:gd name="connsiteY3-232" fmla="*/ 684497 h 684497"/>
              <a:gd name="connsiteX0-233" fmla="*/ 0 w 1117265"/>
              <a:gd name="connsiteY0-234" fmla="*/ 684497 h 684497"/>
              <a:gd name="connsiteX1-235" fmla="*/ 827007 w 1117265"/>
              <a:gd name="connsiteY1-236" fmla="*/ 0 h 684497"/>
              <a:gd name="connsiteX2-237" fmla="*/ 1117265 w 1117265"/>
              <a:gd name="connsiteY2-238" fmla="*/ 283547 h 684497"/>
              <a:gd name="connsiteX3-239" fmla="*/ 0 w 1117265"/>
              <a:gd name="connsiteY3-240" fmla="*/ 684497 h 684497"/>
              <a:gd name="connsiteX0-241" fmla="*/ 0 w 1117265"/>
              <a:gd name="connsiteY0-242" fmla="*/ 684497 h 684497"/>
              <a:gd name="connsiteX1-243" fmla="*/ 827007 w 1117265"/>
              <a:gd name="connsiteY1-244" fmla="*/ 0 h 684497"/>
              <a:gd name="connsiteX2-245" fmla="*/ 1117265 w 1117265"/>
              <a:gd name="connsiteY2-246" fmla="*/ 283547 h 684497"/>
              <a:gd name="connsiteX3-247" fmla="*/ 0 w 1117265"/>
              <a:gd name="connsiteY3-248" fmla="*/ 684497 h 684497"/>
            </a:gdLst>
            <a:ahLst/>
            <a:cxnLst>
              <a:cxn ang="0">
                <a:pos x="connsiteX0-1" y="connsiteY0-2"/>
              </a:cxn>
              <a:cxn ang="0">
                <a:pos x="connsiteX1-3" y="connsiteY1-4"/>
              </a:cxn>
              <a:cxn ang="0">
                <a:pos x="connsiteX2-5" y="connsiteY2-6"/>
              </a:cxn>
              <a:cxn ang="0">
                <a:pos x="connsiteX3-7" y="connsiteY3-8"/>
              </a:cxn>
            </a:cxnLst>
            <a:rect l="l" t="t" r="r" b="b"/>
            <a:pathLst>
              <a:path w="1117265" h="684497">
                <a:moveTo>
                  <a:pt x="0" y="684497"/>
                </a:moveTo>
                <a:cubicBezTo>
                  <a:pt x="281310" y="578055"/>
                  <a:pt x="563915" y="445084"/>
                  <a:pt x="827007" y="0"/>
                </a:cubicBezTo>
                <a:cubicBezTo>
                  <a:pt x="830800" y="112603"/>
                  <a:pt x="947335" y="344380"/>
                  <a:pt x="1117265" y="283547"/>
                </a:cubicBezTo>
                <a:cubicBezTo>
                  <a:pt x="779033" y="454015"/>
                  <a:pt x="330704" y="612949"/>
                  <a:pt x="0" y="684497"/>
                </a:cubicBezTo>
                <a:close/>
              </a:path>
            </a:pathLst>
          </a:custGeom>
          <a:noFill/>
          <a:ln w="50800">
            <a:solidFill>
              <a:srgbClr val="00B050"/>
            </a:solidFill>
            <a:headEnd type="oval"/>
            <a:tailEnd type="oval"/>
          </a:ln>
          <a:effectLst/>
        </p:spPr>
        <p:style>
          <a:lnRef idx="1">
            <a:schemeClr val="accent1"/>
          </a:lnRef>
          <a:fillRef idx="0">
            <a:schemeClr val="accent1"/>
          </a:fillRef>
          <a:effectRef idx="0">
            <a:schemeClr val="accent1"/>
          </a:effectRef>
          <a:fontRef idx="minor">
            <a:schemeClr val="tx1"/>
          </a:fontRef>
        </p:style>
        <p:txBody>
          <a:bodyPr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endParaRPr lang="ko-KR" altLang="en-US" sz="1350">
              <a:solidFill>
                <a:prstClr val="black"/>
              </a:solidFill>
              <a:cs typeface="+mn-ea"/>
              <a:sym typeface="+mn-lt"/>
            </a:endParaRPr>
          </a:p>
        </p:txBody>
      </p:sp>
      <p:sp>
        <p:nvSpPr>
          <p:cNvPr id="19" name="자유형 200"/>
          <p:cNvSpPr/>
          <p:nvPr/>
        </p:nvSpPr>
        <p:spPr bwMode="auto">
          <a:xfrm>
            <a:off x="953086" y="1994850"/>
            <a:ext cx="2211500" cy="443929"/>
          </a:xfrm>
          <a:custGeom>
            <a:avLst/>
            <a:gdLst>
              <a:gd name="connsiteX0" fmla="*/ 0 w 2226733"/>
              <a:gd name="connsiteY0" fmla="*/ 0 h 465666"/>
              <a:gd name="connsiteX1" fmla="*/ 2226733 w 2226733"/>
              <a:gd name="connsiteY1" fmla="*/ 67733 h 465666"/>
              <a:gd name="connsiteX2" fmla="*/ 2192867 w 2226733"/>
              <a:gd name="connsiteY2" fmla="*/ 465666 h 465666"/>
              <a:gd name="connsiteX3" fmla="*/ 16933 w 2226733"/>
              <a:gd name="connsiteY3" fmla="*/ 381000 h 465666"/>
              <a:gd name="connsiteX4" fmla="*/ 0 w 2226733"/>
              <a:gd name="connsiteY4" fmla="*/ 0 h 465666"/>
              <a:gd name="connsiteX0-1" fmla="*/ 0 w 2226733"/>
              <a:gd name="connsiteY0-2" fmla="*/ 0 h 465666"/>
              <a:gd name="connsiteX1-3" fmla="*/ 2226733 w 2226733"/>
              <a:gd name="connsiteY1-4" fmla="*/ 67733 h 465666"/>
              <a:gd name="connsiteX2-5" fmla="*/ 2192867 w 2226733"/>
              <a:gd name="connsiteY2-6" fmla="*/ 465666 h 465666"/>
              <a:gd name="connsiteX3-7" fmla="*/ 16933 w 2226733"/>
              <a:gd name="connsiteY3-8" fmla="*/ 381000 h 465666"/>
              <a:gd name="connsiteX4-9" fmla="*/ 0 w 2226733"/>
              <a:gd name="connsiteY4-10" fmla="*/ 0 h 465666"/>
              <a:gd name="connsiteX0-11" fmla="*/ 0 w 2207084"/>
              <a:gd name="connsiteY0-12" fmla="*/ 0 h 465666"/>
              <a:gd name="connsiteX1-13" fmla="*/ 2207084 w 2207084"/>
              <a:gd name="connsiteY1-14" fmla="*/ 33453 h 465666"/>
              <a:gd name="connsiteX2-15" fmla="*/ 2192867 w 2207084"/>
              <a:gd name="connsiteY2-16" fmla="*/ 465666 h 465666"/>
              <a:gd name="connsiteX3-17" fmla="*/ 16933 w 2207084"/>
              <a:gd name="connsiteY3-18" fmla="*/ 381000 h 465666"/>
              <a:gd name="connsiteX4-19" fmla="*/ 0 w 2207084"/>
              <a:gd name="connsiteY4-20" fmla="*/ 0 h 465666"/>
              <a:gd name="connsiteX0-21" fmla="*/ 0 w 2196244"/>
              <a:gd name="connsiteY0-22" fmla="*/ 0 h 468217"/>
              <a:gd name="connsiteX1-23" fmla="*/ 2196244 w 2196244"/>
              <a:gd name="connsiteY1-24" fmla="*/ 36004 h 468217"/>
              <a:gd name="connsiteX2-25" fmla="*/ 2182027 w 2196244"/>
              <a:gd name="connsiteY2-26" fmla="*/ 468217 h 468217"/>
              <a:gd name="connsiteX3-27" fmla="*/ 6093 w 2196244"/>
              <a:gd name="connsiteY3-28" fmla="*/ 383551 h 468217"/>
              <a:gd name="connsiteX4-29" fmla="*/ 0 w 2196244"/>
              <a:gd name="connsiteY4-30" fmla="*/ 0 h 468217"/>
              <a:gd name="connsiteX0-31" fmla="*/ 0 w 2196244"/>
              <a:gd name="connsiteY0-32" fmla="*/ 0 h 468217"/>
              <a:gd name="connsiteX1-33" fmla="*/ 2196244 w 2196244"/>
              <a:gd name="connsiteY1-34" fmla="*/ 36004 h 468217"/>
              <a:gd name="connsiteX2-35" fmla="*/ 2182027 w 2196244"/>
              <a:gd name="connsiteY2-36" fmla="*/ 468217 h 468217"/>
              <a:gd name="connsiteX3-37" fmla="*/ 6093 w 2196244"/>
              <a:gd name="connsiteY3-38" fmla="*/ 383551 h 468217"/>
              <a:gd name="connsiteX4-39" fmla="*/ 0 w 2196244"/>
              <a:gd name="connsiteY4-40" fmla="*/ 0 h 468217"/>
              <a:gd name="connsiteX0-41" fmla="*/ 29911 w 2190151"/>
              <a:gd name="connsiteY0-42" fmla="*/ 0 h 468216"/>
              <a:gd name="connsiteX1-43" fmla="*/ 2190151 w 2190151"/>
              <a:gd name="connsiteY1-44" fmla="*/ 36003 h 468216"/>
              <a:gd name="connsiteX2-45" fmla="*/ 2175934 w 2190151"/>
              <a:gd name="connsiteY2-46" fmla="*/ 468216 h 468216"/>
              <a:gd name="connsiteX3-47" fmla="*/ 0 w 2190151"/>
              <a:gd name="connsiteY3-48" fmla="*/ 383550 h 468216"/>
              <a:gd name="connsiteX4-49" fmla="*/ 29911 w 2190151"/>
              <a:gd name="connsiteY4-50" fmla="*/ 0 h 468216"/>
              <a:gd name="connsiteX0-51" fmla="*/ 0 w 2160240"/>
              <a:gd name="connsiteY0-52" fmla="*/ 0 h 468216"/>
              <a:gd name="connsiteX1-53" fmla="*/ 2160240 w 2160240"/>
              <a:gd name="connsiteY1-54" fmla="*/ 36003 h 468216"/>
              <a:gd name="connsiteX2-55" fmla="*/ 2146023 w 2160240"/>
              <a:gd name="connsiteY2-56" fmla="*/ 468216 h 468216"/>
              <a:gd name="connsiteX3-57" fmla="*/ 0 w 2160240"/>
              <a:gd name="connsiteY3-58" fmla="*/ 360039 h 468216"/>
              <a:gd name="connsiteX4-59" fmla="*/ 0 w 2160240"/>
              <a:gd name="connsiteY4-60" fmla="*/ 0 h 468216"/>
              <a:gd name="connsiteX0-61" fmla="*/ 21444 w 2181684"/>
              <a:gd name="connsiteY0-62" fmla="*/ 0 h 468216"/>
              <a:gd name="connsiteX1-63" fmla="*/ 2181684 w 2181684"/>
              <a:gd name="connsiteY1-64" fmla="*/ 36003 h 468216"/>
              <a:gd name="connsiteX2-65" fmla="*/ 2167467 w 2181684"/>
              <a:gd name="connsiteY2-66" fmla="*/ 468216 h 468216"/>
              <a:gd name="connsiteX3-67" fmla="*/ 0 w 2181684"/>
              <a:gd name="connsiteY3-68" fmla="*/ 378258 h 468216"/>
              <a:gd name="connsiteX4-69" fmla="*/ 21444 w 2181684"/>
              <a:gd name="connsiteY4-70" fmla="*/ 0 h 468216"/>
              <a:gd name="connsiteX0-71" fmla="*/ 15094 w 2181684"/>
              <a:gd name="connsiteY0-72" fmla="*/ 0 h 468216"/>
              <a:gd name="connsiteX1-73" fmla="*/ 2181684 w 2181684"/>
              <a:gd name="connsiteY1-74" fmla="*/ 36003 h 468216"/>
              <a:gd name="connsiteX2-75" fmla="*/ 2167467 w 2181684"/>
              <a:gd name="connsiteY2-76" fmla="*/ 468216 h 468216"/>
              <a:gd name="connsiteX3-77" fmla="*/ 0 w 2181684"/>
              <a:gd name="connsiteY3-78" fmla="*/ 378258 h 468216"/>
              <a:gd name="connsiteX4-79" fmla="*/ 15094 w 2181684"/>
              <a:gd name="connsiteY4-80" fmla="*/ 0 h 468216"/>
              <a:gd name="connsiteX0-81" fmla="*/ 15094 w 2181684"/>
              <a:gd name="connsiteY0-82" fmla="*/ 0 h 492391"/>
              <a:gd name="connsiteX1-83" fmla="*/ 2181684 w 2181684"/>
              <a:gd name="connsiteY1-84" fmla="*/ 36003 h 492391"/>
              <a:gd name="connsiteX2-85" fmla="*/ 2167467 w 2181684"/>
              <a:gd name="connsiteY2-86" fmla="*/ 468216 h 492391"/>
              <a:gd name="connsiteX3-87" fmla="*/ 0 w 2181684"/>
              <a:gd name="connsiteY3-88" fmla="*/ 378258 h 492391"/>
              <a:gd name="connsiteX4-89" fmla="*/ 15094 w 2181684"/>
              <a:gd name="connsiteY4-90" fmla="*/ 0 h 492391"/>
              <a:gd name="connsiteX0-91" fmla="*/ 15094 w 2181684"/>
              <a:gd name="connsiteY0-92" fmla="*/ 0 h 492391"/>
              <a:gd name="connsiteX1-93" fmla="*/ 2181684 w 2181684"/>
              <a:gd name="connsiteY1-94" fmla="*/ 36003 h 492391"/>
              <a:gd name="connsiteX2-95" fmla="*/ 2167467 w 2181684"/>
              <a:gd name="connsiteY2-96" fmla="*/ 468216 h 492391"/>
              <a:gd name="connsiteX3-97" fmla="*/ 0 w 2181684"/>
              <a:gd name="connsiteY3-98" fmla="*/ 378258 h 492391"/>
              <a:gd name="connsiteX4-99" fmla="*/ 15094 w 2181684"/>
              <a:gd name="connsiteY4-100" fmla="*/ 0 h 492391"/>
              <a:gd name="connsiteX0-101" fmla="*/ 15094 w 2181684"/>
              <a:gd name="connsiteY0-102" fmla="*/ 0 h 456222"/>
              <a:gd name="connsiteX1-103" fmla="*/ 2181684 w 2181684"/>
              <a:gd name="connsiteY1-104" fmla="*/ 36003 h 456222"/>
              <a:gd name="connsiteX2-105" fmla="*/ 2145679 w 2181684"/>
              <a:gd name="connsiteY2-106" fmla="*/ 432047 h 456222"/>
              <a:gd name="connsiteX3-107" fmla="*/ 0 w 2181684"/>
              <a:gd name="connsiteY3-108" fmla="*/ 378258 h 456222"/>
              <a:gd name="connsiteX4-109" fmla="*/ 15094 w 2181684"/>
              <a:gd name="connsiteY4-110" fmla="*/ 0 h 456222"/>
              <a:gd name="connsiteX0-111" fmla="*/ 15094 w 2181684"/>
              <a:gd name="connsiteY0-112" fmla="*/ 0 h 462758"/>
              <a:gd name="connsiteX1-113" fmla="*/ 2181684 w 2181684"/>
              <a:gd name="connsiteY1-114" fmla="*/ 36003 h 462758"/>
              <a:gd name="connsiteX2-115" fmla="*/ 2171699 w 2181684"/>
              <a:gd name="connsiteY2-116" fmla="*/ 438583 h 462758"/>
              <a:gd name="connsiteX3-117" fmla="*/ 0 w 2181684"/>
              <a:gd name="connsiteY3-118" fmla="*/ 378258 h 462758"/>
              <a:gd name="connsiteX4-119" fmla="*/ 15094 w 2181684"/>
              <a:gd name="connsiteY4-120" fmla="*/ 0 h 462758"/>
              <a:gd name="connsiteX0-121" fmla="*/ 21443 w 2181684"/>
              <a:gd name="connsiteY0-122" fmla="*/ 0 h 498763"/>
              <a:gd name="connsiteX1-123" fmla="*/ 2181684 w 2181684"/>
              <a:gd name="connsiteY1-124" fmla="*/ 72008 h 498763"/>
              <a:gd name="connsiteX2-125" fmla="*/ 2171699 w 2181684"/>
              <a:gd name="connsiteY2-126" fmla="*/ 474588 h 498763"/>
              <a:gd name="connsiteX3-127" fmla="*/ 0 w 2181684"/>
              <a:gd name="connsiteY3-128" fmla="*/ 414263 h 498763"/>
              <a:gd name="connsiteX4-129" fmla="*/ 21443 w 2181684"/>
              <a:gd name="connsiteY4-130" fmla="*/ 0 h 498763"/>
              <a:gd name="connsiteX0-131" fmla="*/ 21443 w 2181683"/>
              <a:gd name="connsiteY0-132" fmla="*/ 0 h 498763"/>
              <a:gd name="connsiteX1-133" fmla="*/ 2181683 w 2181683"/>
              <a:gd name="connsiteY1-134" fmla="*/ 36005 h 498763"/>
              <a:gd name="connsiteX2-135" fmla="*/ 2171699 w 2181683"/>
              <a:gd name="connsiteY2-136" fmla="*/ 474588 h 498763"/>
              <a:gd name="connsiteX3-137" fmla="*/ 0 w 2181683"/>
              <a:gd name="connsiteY3-138" fmla="*/ 414263 h 498763"/>
              <a:gd name="connsiteX4-139" fmla="*/ 21443 w 2181683"/>
              <a:gd name="connsiteY4-140" fmla="*/ 0 h 498763"/>
              <a:gd name="connsiteX0-141" fmla="*/ 21443 w 2181683"/>
              <a:gd name="connsiteY0-142" fmla="*/ 0 h 466660"/>
              <a:gd name="connsiteX1-143" fmla="*/ 2181683 w 2181683"/>
              <a:gd name="connsiteY1-144" fmla="*/ 36005 h 466660"/>
              <a:gd name="connsiteX2-145" fmla="*/ 2145680 w 2181683"/>
              <a:gd name="connsiteY2-146" fmla="*/ 432049 h 466660"/>
              <a:gd name="connsiteX3-147" fmla="*/ 0 w 2181683"/>
              <a:gd name="connsiteY3-148" fmla="*/ 414263 h 466660"/>
              <a:gd name="connsiteX4-149" fmla="*/ 21443 w 2181683"/>
              <a:gd name="connsiteY4-150" fmla="*/ 0 h 466660"/>
              <a:gd name="connsiteX0-151" fmla="*/ 21443 w 2181683"/>
              <a:gd name="connsiteY0-152" fmla="*/ 0 h 441574"/>
              <a:gd name="connsiteX1-153" fmla="*/ 2181683 w 2181683"/>
              <a:gd name="connsiteY1-154" fmla="*/ 36005 h 441574"/>
              <a:gd name="connsiteX2-155" fmla="*/ 2161555 w 2181683"/>
              <a:gd name="connsiteY2-156" fmla="*/ 441574 h 441574"/>
              <a:gd name="connsiteX3-157" fmla="*/ 0 w 2181683"/>
              <a:gd name="connsiteY3-158" fmla="*/ 414263 h 441574"/>
              <a:gd name="connsiteX4-159" fmla="*/ 21443 w 2181683"/>
              <a:gd name="connsiteY4-160" fmla="*/ 0 h 441574"/>
              <a:gd name="connsiteX0-161" fmla="*/ 21443 w 2181683"/>
              <a:gd name="connsiteY0-162" fmla="*/ 0 h 441574"/>
              <a:gd name="connsiteX1-163" fmla="*/ 2181683 w 2181683"/>
              <a:gd name="connsiteY1-164" fmla="*/ 36005 h 441574"/>
              <a:gd name="connsiteX2-165" fmla="*/ 2171080 w 2181683"/>
              <a:gd name="connsiteY2-166" fmla="*/ 441574 h 441574"/>
              <a:gd name="connsiteX3-167" fmla="*/ 0 w 2181683"/>
              <a:gd name="connsiteY3-168" fmla="*/ 414263 h 441574"/>
              <a:gd name="connsiteX4-169" fmla="*/ 21443 w 2181683"/>
              <a:gd name="connsiteY4-170" fmla="*/ 0 h 441574"/>
              <a:gd name="connsiteX0-171" fmla="*/ 21443 w 2181683"/>
              <a:gd name="connsiteY0-172" fmla="*/ 0 h 471835"/>
              <a:gd name="connsiteX1-173" fmla="*/ 2181683 w 2181683"/>
              <a:gd name="connsiteY1-174" fmla="*/ 36005 h 471835"/>
              <a:gd name="connsiteX2-175" fmla="*/ 2171080 w 2181683"/>
              <a:gd name="connsiteY2-176" fmla="*/ 441574 h 471835"/>
              <a:gd name="connsiteX3-177" fmla="*/ 0 w 2181683"/>
              <a:gd name="connsiteY3-178" fmla="*/ 414263 h 471835"/>
              <a:gd name="connsiteX4-179" fmla="*/ 21443 w 2181683"/>
              <a:gd name="connsiteY4-180" fmla="*/ 0 h 471835"/>
              <a:gd name="connsiteX0-181" fmla="*/ 21443 w 2181683"/>
              <a:gd name="connsiteY0-182" fmla="*/ 0 h 471835"/>
              <a:gd name="connsiteX1-183" fmla="*/ 2181683 w 2181683"/>
              <a:gd name="connsiteY1-184" fmla="*/ 36005 h 471835"/>
              <a:gd name="connsiteX2-185" fmla="*/ 2171080 w 2181683"/>
              <a:gd name="connsiteY2-186" fmla="*/ 441574 h 471835"/>
              <a:gd name="connsiteX3-187" fmla="*/ 0 w 2181683"/>
              <a:gd name="connsiteY3-188" fmla="*/ 414263 h 471835"/>
              <a:gd name="connsiteX4-189" fmla="*/ 21443 w 2181683"/>
              <a:gd name="connsiteY4-190" fmla="*/ 0 h 471835"/>
              <a:gd name="connsiteX0-191" fmla="*/ 13233 w 2173473"/>
              <a:gd name="connsiteY0-192" fmla="*/ 0 h 471835"/>
              <a:gd name="connsiteX1-193" fmla="*/ 2173473 w 2173473"/>
              <a:gd name="connsiteY1-194" fmla="*/ 36005 h 471835"/>
              <a:gd name="connsiteX2-195" fmla="*/ 2162870 w 2173473"/>
              <a:gd name="connsiteY2-196" fmla="*/ 441574 h 471835"/>
              <a:gd name="connsiteX3-197" fmla="*/ 0 w 2173473"/>
              <a:gd name="connsiteY3-198" fmla="*/ 377428 h 471835"/>
              <a:gd name="connsiteX4-199" fmla="*/ 13233 w 2173473"/>
              <a:gd name="connsiteY4-200" fmla="*/ 0 h 471835"/>
              <a:gd name="connsiteX0-201" fmla="*/ 15627 w 2175867"/>
              <a:gd name="connsiteY0-202" fmla="*/ 0 h 441574"/>
              <a:gd name="connsiteX1-203" fmla="*/ 2175867 w 2175867"/>
              <a:gd name="connsiteY1-204" fmla="*/ 36005 h 441574"/>
              <a:gd name="connsiteX2-205" fmla="*/ 2165264 w 2175867"/>
              <a:gd name="connsiteY2-206" fmla="*/ 441574 h 441574"/>
              <a:gd name="connsiteX3-207" fmla="*/ 0 w 2175867"/>
              <a:gd name="connsiteY3-208" fmla="*/ 354372 h 441574"/>
              <a:gd name="connsiteX4-209" fmla="*/ 15627 w 2175867"/>
              <a:gd name="connsiteY4-210" fmla="*/ 0 h 441574"/>
              <a:gd name="connsiteX0-211" fmla="*/ 15627 w 2175867"/>
              <a:gd name="connsiteY0-212" fmla="*/ 0 h 454274"/>
              <a:gd name="connsiteX1-213" fmla="*/ 2175867 w 2175867"/>
              <a:gd name="connsiteY1-214" fmla="*/ 48705 h 454274"/>
              <a:gd name="connsiteX2-215" fmla="*/ 2165264 w 2175867"/>
              <a:gd name="connsiteY2-216" fmla="*/ 454274 h 454274"/>
              <a:gd name="connsiteX3-217" fmla="*/ 0 w 2175867"/>
              <a:gd name="connsiteY3-218" fmla="*/ 367072 h 454274"/>
              <a:gd name="connsiteX4-219" fmla="*/ 15627 w 2175867"/>
              <a:gd name="connsiteY4-220" fmla="*/ 0 h 454274"/>
              <a:gd name="connsiteX0-221" fmla="*/ 15627 w 2179042"/>
              <a:gd name="connsiteY0-222" fmla="*/ 0 h 454274"/>
              <a:gd name="connsiteX1-223" fmla="*/ 2179042 w 2179042"/>
              <a:gd name="connsiteY1-224" fmla="*/ 39180 h 454274"/>
              <a:gd name="connsiteX2-225" fmla="*/ 2165264 w 2179042"/>
              <a:gd name="connsiteY2-226" fmla="*/ 454274 h 454274"/>
              <a:gd name="connsiteX3-227" fmla="*/ 0 w 2179042"/>
              <a:gd name="connsiteY3-228" fmla="*/ 367072 h 454274"/>
              <a:gd name="connsiteX4-229" fmla="*/ 15627 w 2179042"/>
              <a:gd name="connsiteY4-230" fmla="*/ 0 h 454274"/>
              <a:gd name="connsiteX0-231" fmla="*/ 15627 w 2179042"/>
              <a:gd name="connsiteY0-232" fmla="*/ 0 h 397124"/>
              <a:gd name="connsiteX1-233" fmla="*/ 2179042 w 2179042"/>
              <a:gd name="connsiteY1-234" fmla="*/ 39180 h 397124"/>
              <a:gd name="connsiteX2-235" fmla="*/ 2174789 w 2179042"/>
              <a:gd name="connsiteY2-236" fmla="*/ 397124 h 397124"/>
              <a:gd name="connsiteX3-237" fmla="*/ 0 w 2179042"/>
              <a:gd name="connsiteY3-238" fmla="*/ 367072 h 397124"/>
              <a:gd name="connsiteX4-239" fmla="*/ 15627 w 2179042"/>
              <a:gd name="connsiteY4-240" fmla="*/ 0 h 397124"/>
              <a:gd name="connsiteX0-241" fmla="*/ 18802 w 2182217"/>
              <a:gd name="connsiteY0-242" fmla="*/ 0 h 397124"/>
              <a:gd name="connsiteX1-243" fmla="*/ 2182217 w 2182217"/>
              <a:gd name="connsiteY1-244" fmla="*/ 39180 h 397124"/>
              <a:gd name="connsiteX2-245" fmla="*/ 2177964 w 2182217"/>
              <a:gd name="connsiteY2-246" fmla="*/ 397124 h 397124"/>
              <a:gd name="connsiteX3-247" fmla="*/ 0 w 2182217"/>
              <a:gd name="connsiteY3-248" fmla="*/ 351197 h 397124"/>
              <a:gd name="connsiteX4-249" fmla="*/ 18802 w 2182217"/>
              <a:gd name="connsiteY4-250" fmla="*/ 0 h 397124"/>
              <a:gd name="connsiteX0-251" fmla="*/ 25152 w 2188567"/>
              <a:gd name="connsiteY0-252" fmla="*/ 0 h 397124"/>
              <a:gd name="connsiteX1-253" fmla="*/ 2188567 w 2188567"/>
              <a:gd name="connsiteY1-254" fmla="*/ 39180 h 397124"/>
              <a:gd name="connsiteX2-255" fmla="*/ 2184314 w 2188567"/>
              <a:gd name="connsiteY2-256" fmla="*/ 397124 h 397124"/>
              <a:gd name="connsiteX3-257" fmla="*/ 0 w 2188567"/>
              <a:gd name="connsiteY3-258" fmla="*/ 367072 h 397124"/>
              <a:gd name="connsiteX4-259" fmla="*/ 25152 w 2188567"/>
              <a:gd name="connsiteY4-260" fmla="*/ 0 h 397124"/>
              <a:gd name="connsiteX0-261" fmla="*/ 25152 w 2188567"/>
              <a:gd name="connsiteY0-262" fmla="*/ 0 h 381249"/>
              <a:gd name="connsiteX1-263" fmla="*/ 2188567 w 2188567"/>
              <a:gd name="connsiteY1-264" fmla="*/ 39180 h 381249"/>
              <a:gd name="connsiteX2-265" fmla="*/ 2181139 w 2188567"/>
              <a:gd name="connsiteY2-266" fmla="*/ 381249 h 381249"/>
              <a:gd name="connsiteX3-267" fmla="*/ 0 w 2188567"/>
              <a:gd name="connsiteY3-268" fmla="*/ 367072 h 381249"/>
              <a:gd name="connsiteX4-269" fmla="*/ 25152 w 2188567"/>
              <a:gd name="connsiteY4-270" fmla="*/ 0 h 381249"/>
              <a:gd name="connsiteX0-271" fmla="*/ 25152 w 2188567"/>
              <a:gd name="connsiteY0-272" fmla="*/ 0 h 411696"/>
              <a:gd name="connsiteX1-273" fmla="*/ 2188567 w 2188567"/>
              <a:gd name="connsiteY1-274" fmla="*/ 39180 h 411696"/>
              <a:gd name="connsiteX2-275" fmla="*/ 2181139 w 2188567"/>
              <a:gd name="connsiteY2-276" fmla="*/ 381249 h 411696"/>
              <a:gd name="connsiteX3-277" fmla="*/ 0 w 2188567"/>
              <a:gd name="connsiteY3-278" fmla="*/ 367072 h 411696"/>
              <a:gd name="connsiteX4-279" fmla="*/ 25152 w 2188567"/>
              <a:gd name="connsiteY4-280" fmla="*/ 0 h 411696"/>
              <a:gd name="connsiteX0-281" fmla="*/ 25152 w 2188567"/>
              <a:gd name="connsiteY0-282" fmla="*/ 0 h 436265"/>
              <a:gd name="connsiteX1-283" fmla="*/ 2188567 w 2188567"/>
              <a:gd name="connsiteY1-284" fmla="*/ 39180 h 436265"/>
              <a:gd name="connsiteX2-285" fmla="*/ 2181139 w 2188567"/>
              <a:gd name="connsiteY2-286" fmla="*/ 381249 h 436265"/>
              <a:gd name="connsiteX3-287" fmla="*/ 0 w 2188567"/>
              <a:gd name="connsiteY3-288" fmla="*/ 367072 h 436265"/>
              <a:gd name="connsiteX4-289" fmla="*/ 25152 w 2188567"/>
              <a:gd name="connsiteY4-290" fmla="*/ 0 h 436265"/>
              <a:gd name="connsiteX0-291" fmla="*/ 16942 w 2180357"/>
              <a:gd name="connsiteY0-292" fmla="*/ 0 h 436265"/>
              <a:gd name="connsiteX1-293" fmla="*/ 2180357 w 2180357"/>
              <a:gd name="connsiteY1-294" fmla="*/ 39180 h 436265"/>
              <a:gd name="connsiteX2-295" fmla="*/ 2172929 w 2180357"/>
              <a:gd name="connsiteY2-296" fmla="*/ 381249 h 436265"/>
              <a:gd name="connsiteX3-297" fmla="*/ 0 w 2180357"/>
              <a:gd name="connsiteY3-298" fmla="*/ 338745 h 436265"/>
              <a:gd name="connsiteX4-299" fmla="*/ 16942 w 2180357"/>
              <a:gd name="connsiteY4-300" fmla="*/ 0 h 436265"/>
              <a:gd name="connsiteX0-301" fmla="*/ 16942 w 2180357"/>
              <a:gd name="connsiteY0-302" fmla="*/ 0 h 436265"/>
              <a:gd name="connsiteX1-303" fmla="*/ 2180357 w 2180357"/>
              <a:gd name="connsiteY1-304" fmla="*/ 39180 h 436265"/>
              <a:gd name="connsiteX2-305" fmla="*/ 2172929 w 2180357"/>
              <a:gd name="connsiteY2-306" fmla="*/ 381249 h 436265"/>
              <a:gd name="connsiteX3-307" fmla="*/ 0 w 2180357"/>
              <a:gd name="connsiteY3-308" fmla="*/ 338745 h 436265"/>
              <a:gd name="connsiteX4-309" fmla="*/ 16942 w 2180357"/>
              <a:gd name="connsiteY4-310" fmla="*/ 0 h 43626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80357" h="436265">
                <a:moveTo>
                  <a:pt x="16942" y="0"/>
                </a:moveTo>
                <a:cubicBezTo>
                  <a:pt x="639962" y="54762"/>
                  <a:pt x="1398909" y="66757"/>
                  <a:pt x="2180357" y="39180"/>
                </a:cubicBezTo>
                <a:cubicBezTo>
                  <a:pt x="2178939" y="158495"/>
                  <a:pt x="2174347" y="261934"/>
                  <a:pt x="2172929" y="381249"/>
                </a:cubicBezTo>
                <a:cubicBezTo>
                  <a:pt x="1395033" y="436265"/>
                  <a:pt x="414147" y="370198"/>
                  <a:pt x="0" y="338745"/>
                </a:cubicBezTo>
                <a:lnTo>
                  <a:pt x="16942" y="0"/>
                </a:lnTo>
                <a:close/>
              </a:path>
            </a:pathLst>
          </a:custGeom>
          <a:solidFill>
            <a:srgbClr val="00B050"/>
          </a:solidFill>
          <a:ln w="50800">
            <a:noFill/>
            <a:headEnd type="oval"/>
            <a:tailEnd type="oval"/>
          </a:ln>
          <a:effectLst/>
        </p:spPr>
        <p:style>
          <a:lnRef idx="1">
            <a:schemeClr val="accent1"/>
          </a:lnRef>
          <a:fillRef idx="0">
            <a:schemeClr val="accent1"/>
          </a:fillRef>
          <a:effectRef idx="0">
            <a:schemeClr val="accent1"/>
          </a:effectRef>
          <a:fontRef idx="minor">
            <a:schemeClr val="tx1"/>
          </a:fontRef>
        </p:style>
        <p:txBody>
          <a:bodyPr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endParaRPr lang="ko-KR" altLang="en-US" sz="1350">
              <a:solidFill>
                <a:prstClr val="black"/>
              </a:solidFill>
              <a:cs typeface="+mn-ea"/>
              <a:sym typeface="+mn-lt"/>
            </a:endParaRPr>
          </a:p>
        </p:txBody>
      </p:sp>
      <p:sp>
        <p:nvSpPr>
          <p:cNvPr id="20" name="자유형 124"/>
          <p:cNvSpPr/>
          <p:nvPr/>
        </p:nvSpPr>
        <p:spPr bwMode="auto">
          <a:xfrm>
            <a:off x="2007927" y="1778994"/>
            <a:ext cx="150692" cy="319710"/>
          </a:xfrm>
          <a:custGeom>
            <a:avLst/>
            <a:gdLst>
              <a:gd name="connsiteX0" fmla="*/ 127000 w 203200"/>
              <a:gd name="connsiteY0" fmla="*/ 0 h 279400"/>
              <a:gd name="connsiteX1" fmla="*/ 0 w 203200"/>
              <a:gd name="connsiteY1" fmla="*/ 279400 h 279400"/>
              <a:gd name="connsiteX2" fmla="*/ 203200 w 203200"/>
              <a:gd name="connsiteY2" fmla="*/ 6350 h 279400"/>
              <a:gd name="connsiteX3" fmla="*/ 127000 w 203200"/>
              <a:gd name="connsiteY3" fmla="*/ 0 h 279400"/>
              <a:gd name="connsiteX0-1" fmla="*/ 53950 w 130150"/>
              <a:gd name="connsiteY0-2" fmla="*/ 0 h 226132"/>
              <a:gd name="connsiteX1-3" fmla="*/ 0 w 130150"/>
              <a:gd name="connsiteY1-4" fmla="*/ 226132 h 226132"/>
              <a:gd name="connsiteX2-5" fmla="*/ 130150 w 130150"/>
              <a:gd name="connsiteY2-6" fmla="*/ 6350 h 226132"/>
              <a:gd name="connsiteX3-7" fmla="*/ 53950 w 130150"/>
              <a:gd name="connsiteY3-8" fmla="*/ 0 h 226132"/>
              <a:gd name="connsiteX0-9" fmla="*/ 53950 w 130150"/>
              <a:gd name="connsiteY0-10" fmla="*/ 0 h 226132"/>
              <a:gd name="connsiteX1-11" fmla="*/ 0 w 130150"/>
              <a:gd name="connsiteY1-12" fmla="*/ 226132 h 226132"/>
              <a:gd name="connsiteX2-13" fmla="*/ 130150 w 130150"/>
              <a:gd name="connsiteY2-14" fmla="*/ 6350 h 226132"/>
              <a:gd name="connsiteX3-15" fmla="*/ 53950 w 130150"/>
              <a:gd name="connsiteY3-16" fmla="*/ 0 h 226132"/>
              <a:gd name="connsiteX0-17" fmla="*/ 53950 w 130150"/>
              <a:gd name="connsiteY0-18" fmla="*/ 0 h 226132"/>
              <a:gd name="connsiteX1-19" fmla="*/ 0 w 130150"/>
              <a:gd name="connsiteY1-20" fmla="*/ 226132 h 226132"/>
              <a:gd name="connsiteX2-21" fmla="*/ 130150 w 130150"/>
              <a:gd name="connsiteY2-22" fmla="*/ 6350 h 226132"/>
              <a:gd name="connsiteX3-23" fmla="*/ 53950 w 130150"/>
              <a:gd name="connsiteY3-24" fmla="*/ 0 h 226132"/>
              <a:gd name="connsiteX0-25" fmla="*/ 53950 w 130150"/>
              <a:gd name="connsiteY0-26" fmla="*/ 0 h 226132"/>
              <a:gd name="connsiteX1-27" fmla="*/ 0 w 130150"/>
              <a:gd name="connsiteY1-28" fmla="*/ 226132 h 226132"/>
              <a:gd name="connsiteX2-29" fmla="*/ 130150 w 130150"/>
              <a:gd name="connsiteY2-30" fmla="*/ 6350 h 226132"/>
              <a:gd name="connsiteX3-31" fmla="*/ 53950 w 130150"/>
              <a:gd name="connsiteY3-32" fmla="*/ 0 h 226132"/>
              <a:gd name="connsiteX0-33" fmla="*/ 53950 w 130150"/>
              <a:gd name="connsiteY0-34" fmla="*/ 0 h 226132"/>
              <a:gd name="connsiteX1-35" fmla="*/ 0 w 130150"/>
              <a:gd name="connsiteY1-36" fmla="*/ 226132 h 226132"/>
              <a:gd name="connsiteX2-37" fmla="*/ 130150 w 130150"/>
              <a:gd name="connsiteY2-38" fmla="*/ 6350 h 226132"/>
              <a:gd name="connsiteX3-39" fmla="*/ 53950 w 130150"/>
              <a:gd name="connsiteY3-40" fmla="*/ 0 h 226132"/>
              <a:gd name="connsiteX0-41" fmla="*/ 53950 w 130150"/>
              <a:gd name="connsiteY0-42" fmla="*/ 0 h 226132"/>
              <a:gd name="connsiteX1-43" fmla="*/ 0 w 130150"/>
              <a:gd name="connsiteY1-44" fmla="*/ 226132 h 226132"/>
              <a:gd name="connsiteX2-45" fmla="*/ 130150 w 130150"/>
              <a:gd name="connsiteY2-46" fmla="*/ 6350 h 226132"/>
              <a:gd name="connsiteX3-47" fmla="*/ 53950 w 130150"/>
              <a:gd name="connsiteY3-48" fmla="*/ 0 h 226132"/>
              <a:gd name="connsiteX0-49" fmla="*/ 53950 w 130150"/>
              <a:gd name="connsiteY0-50" fmla="*/ 0 h 226132"/>
              <a:gd name="connsiteX1-51" fmla="*/ 0 w 130150"/>
              <a:gd name="connsiteY1-52" fmla="*/ 226132 h 226132"/>
              <a:gd name="connsiteX2-53" fmla="*/ 130150 w 130150"/>
              <a:gd name="connsiteY2-54" fmla="*/ 6350 h 226132"/>
              <a:gd name="connsiteX3-55" fmla="*/ 53950 w 130150"/>
              <a:gd name="connsiteY3-56" fmla="*/ 0 h 226132"/>
              <a:gd name="connsiteX0-57" fmla="*/ 53950 w 108012"/>
              <a:gd name="connsiteY0-58" fmla="*/ 0 h 226132"/>
              <a:gd name="connsiteX1-59" fmla="*/ 0 w 108012"/>
              <a:gd name="connsiteY1-60" fmla="*/ 226132 h 226132"/>
              <a:gd name="connsiteX2-61" fmla="*/ 108012 w 108012"/>
              <a:gd name="connsiteY2-62" fmla="*/ 0 h 226132"/>
              <a:gd name="connsiteX3-63" fmla="*/ 53950 w 108012"/>
              <a:gd name="connsiteY3-64" fmla="*/ 0 h 226132"/>
              <a:gd name="connsiteX0-65" fmla="*/ 53950 w 108012"/>
              <a:gd name="connsiteY0-66" fmla="*/ 0 h 226132"/>
              <a:gd name="connsiteX1-67" fmla="*/ 0 w 108012"/>
              <a:gd name="connsiteY1-68" fmla="*/ 226132 h 226132"/>
              <a:gd name="connsiteX2-69" fmla="*/ 108012 w 108012"/>
              <a:gd name="connsiteY2-70" fmla="*/ 0 h 226132"/>
              <a:gd name="connsiteX3-71" fmla="*/ 53950 w 108012"/>
              <a:gd name="connsiteY3-72" fmla="*/ 0 h 226132"/>
              <a:gd name="connsiteX0-73" fmla="*/ 72008 w 108012"/>
              <a:gd name="connsiteY0-74" fmla="*/ 0 h 226132"/>
              <a:gd name="connsiteX1-75" fmla="*/ 0 w 108012"/>
              <a:gd name="connsiteY1-76" fmla="*/ 226132 h 226132"/>
              <a:gd name="connsiteX2-77" fmla="*/ 108012 w 108012"/>
              <a:gd name="connsiteY2-78" fmla="*/ 0 h 226132"/>
              <a:gd name="connsiteX3-79" fmla="*/ 72008 w 108012"/>
              <a:gd name="connsiteY3-80" fmla="*/ 0 h 226132"/>
              <a:gd name="connsiteX0-81" fmla="*/ 72008 w 108012"/>
              <a:gd name="connsiteY0-82" fmla="*/ 0 h 226132"/>
              <a:gd name="connsiteX1-83" fmla="*/ 0 w 108012"/>
              <a:gd name="connsiteY1-84" fmla="*/ 226132 h 226132"/>
              <a:gd name="connsiteX2-85" fmla="*/ 108012 w 108012"/>
              <a:gd name="connsiteY2-86" fmla="*/ 0 h 226132"/>
              <a:gd name="connsiteX3-87" fmla="*/ 72008 w 108012"/>
              <a:gd name="connsiteY3-88" fmla="*/ 0 h 226132"/>
              <a:gd name="connsiteX0-89" fmla="*/ 72008 w 108012"/>
              <a:gd name="connsiteY0-90" fmla="*/ 0 h 226132"/>
              <a:gd name="connsiteX1-91" fmla="*/ 0 w 108012"/>
              <a:gd name="connsiteY1-92" fmla="*/ 226132 h 226132"/>
              <a:gd name="connsiteX2-93" fmla="*/ 108012 w 108012"/>
              <a:gd name="connsiteY2-94" fmla="*/ 0 h 226132"/>
              <a:gd name="connsiteX3-95" fmla="*/ 72008 w 108012"/>
              <a:gd name="connsiteY3-96" fmla="*/ 0 h 226132"/>
              <a:gd name="connsiteX0-97" fmla="*/ 72008 w 108012"/>
              <a:gd name="connsiteY0-98" fmla="*/ 0 h 226132"/>
              <a:gd name="connsiteX1-99" fmla="*/ 0 w 108012"/>
              <a:gd name="connsiteY1-100" fmla="*/ 226132 h 226132"/>
              <a:gd name="connsiteX2-101" fmla="*/ 108012 w 108012"/>
              <a:gd name="connsiteY2-102" fmla="*/ 0 h 226132"/>
              <a:gd name="connsiteX3-103" fmla="*/ 72008 w 108012"/>
              <a:gd name="connsiteY3-104" fmla="*/ 0 h 226132"/>
              <a:gd name="connsiteX0-105" fmla="*/ 65881 w 108012"/>
              <a:gd name="connsiteY0-106" fmla="*/ 0 h 229667"/>
              <a:gd name="connsiteX1-107" fmla="*/ 0 w 108012"/>
              <a:gd name="connsiteY1-108" fmla="*/ 229667 h 229667"/>
              <a:gd name="connsiteX2-109" fmla="*/ 108012 w 108012"/>
              <a:gd name="connsiteY2-110" fmla="*/ 3535 h 229667"/>
              <a:gd name="connsiteX3-111" fmla="*/ 65881 w 108012"/>
              <a:gd name="connsiteY3-112" fmla="*/ 0 h 229667"/>
              <a:gd name="connsiteX0-113" fmla="*/ 65881 w 108012"/>
              <a:gd name="connsiteY0-114" fmla="*/ 0 h 229667"/>
              <a:gd name="connsiteX1-115" fmla="*/ 0 w 108012"/>
              <a:gd name="connsiteY1-116" fmla="*/ 229667 h 229667"/>
              <a:gd name="connsiteX2-117" fmla="*/ 108012 w 108012"/>
              <a:gd name="connsiteY2-118" fmla="*/ 3535 h 229667"/>
              <a:gd name="connsiteX3-119" fmla="*/ 65881 w 108012"/>
              <a:gd name="connsiteY3-120" fmla="*/ 0 h 229667"/>
              <a:gd name="connsiteX0-121" fmla="*/ 65881 w 108012"/>
              <a:gd name="connsiteY0-122" fmla="*/ 0 h 229667"/>
              <a:gd name="connsiteX1-123" fmla="*/ 0 w 108012"/>
              <a:gd name="connsiteY1-124" fmla="*/ 229667 h 229667"/>
              <a:gd name="connsiteX2-125" fmla="*/ 108012 w 108012"/>
              <a:gd name="connsiteY2-126" fmla="*/ 3535 h 229667"/>
              <a:gd name="connsiteX3-127" fmla="*/ 65881 w 108012"/>
              <a:gd name="connsiteY3-128" fmla="*/ 0 h 229667"/>
            </a:gdLst>
            <a:ahLst/>
            <a:cxnLst>
              <a:cxn ang="0">
                <a:pos x="connsiteX0-1" y="connsiteY0-2"/>
              </a:cxn>
              <a:cxn ang="0">
                <a:pos x="connsiteX1-3" y="connsiteY1-4"/>
              </a:cxn>
              <a:cxn ang="0">
                <a:pos x="connsiteX2-5" y="connsiteY2-6"/>
              </a:cxn>
              <a:cxn ang="0">
                <a:pos x="connsiteX3-7" y="connsiteY3-8"/>
              </a:cxn>
            </a:cxnLst>
            <a:rect l="l" t="t" r="r" b="b"/>
            <a:pathLst>
              <a:path w="108012" h="229667">
                <a:moveTo>
                  <a:pt x="65881" y="0"/>
                </a:moveTo>
                <a:cubicBezTo>
                  <a:pt x="13989" y="170218"/>
                  <a:pt x="14807" y="145050"/>
                  <a:pt x="0" y="229667"/>
                </a:cubicBezTo>
                <a:cubicBezTo>
                  <a:pt x="60212" y="160858"/>
                  <a:pt x="80727" y="78247"/>
                  <a:pt x="108012" y="3535"/>
                </a:cubicBezTo>
                <a:lnTo>
                  <a:pt x="65881" y="0"/>
                </a:lnTo>
                <a:close/>
              </a:path>
            </a:pathLst>
          </a:custGeom>
          <a:solidFill>
            <a:srgbClr val="00B050"/>
          </a:solidFill>
          <a:ln w="50800">
            <a:noFill/>
            <a:headEnd type="oval"/>
            <a:tailEnd type="oval"/>
          </a:ln>
          <a:effectLst/>
        </p:spPr>
        <p:style>
          <a:lnRef idx="1">
            <a:schemeClr val="accent1"/>
          </a:lnRef>
          <a:fillRef idx="0">
            <a:schemeClr val="accent1"/>
          </a:fillRef>
          <a:effectRef idx="0">
            <a:schemeClr val="accent1"/>
          </a:effectRef>
          <a:fontRef idx="minor">
            <a:schemeClr val="tx1"/>
          </a:fontRef>
        </p:style>
        <p:txBody>
          <a:bodyPr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endParaRPr lang="ko-KR" altLang="en-US" sz="1350">
              <a:solidFill>
                <a:prstClr val="black"/>
              </a:solidFill>
              <a:cs typeface="+mn-ea"/>
              <a:sym typeface="+mn-lt"/>
            </a:endParaRPr>
          </a:p>
        </p:txBody>
      </p:sp>
      <p:sp>
        <p:nvSpPr>
          <p:cNvPr id="21" name="타원 113"/>
          <p:cNvSpPr/>
          <p:nvPr/>
        </p:nvSpPr>
        <p:spPr bwMode="auto">
          <a:xfrm>
            <a:off x="1979417" y="1459283"/>
            <a:ext cx="344146" cy="344148"/>
          </a:xfrm>
          <a:prstGeom prst="ellipse">
            <a:avLst/>
          </a:prstGeom>
          <a:solidFill>
            <a:srgbClr val="00B050"/>
          </a:solidFill>
          <a:ln w="50800">
            <a:noFill/>
            <a:headEnd type="oval"/>
            <a:tailEnd type="oval"/>
          </a:ln>
          <a:effectLst/>
        </p:spPr>
        <p:style>
          <a:lnRef idx="1">
            <a:schemeClr val="accent1"/>
          </a:lnRef>
          <a:fillRef idx="0">
            <a:schemeClr val="accent1"/>
          </a:fillRef>
          <a:effectRef idx="0">
            <a:schemeClr val="accent1"/>
          </a:effectRef>
          <a:fontRef idx="minor">
            <a:schemeClr val="tx1"/>
          </a:fontRef>
        </p:style>
        <p:txBody>
          <a:bodyPr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defRPr/>
            </a:pPr>
            <a:endParaRPr lang="ko-KR" altLang="en-US" sz="1300">
              <a:solidFill>
                <a:srgbClr val="000000"/>
              </a:solidFill>
              <a:cs typeface="+mn-ea"/>
              <a:sym typeface="+mn-lt"/>
            </a:endParaRPr>
          </a:p>
        </p:txBody>
      </p:sp>
      <p:sp>
        <p:nvSpPr>
          <p:cNvPr id="22" name="자유형 88"/>
          <p:cNvSpPr/>
          <p:nvPr/>
        </p:nvSpPr>
        <p:spPr bwMode="auto">
          <a:xfrm>
            <a:off x="3508732" y="1994850"/>
            <a:ext cx="2459938" cy="2580083"/>
          </a:xfrm>
          <a:custGeom>
            <a:avLst/>
            <a:gdLst>
              <a:gd name="connsiteX0" fmla="*/ 22860 w 2194560"/>
              <a:gd name="connsiteY0" fmla="*/ 0 h 2377440"/>
              <a:gd name="connsiteX1" fmla="*/ 2194560 w 2194560"/>
              <a:gd name="connsiteY1" fmla="*/ 137160 h 2377440"/>
              <a:gd name="connsiteX2" fmla="*/ 2049780 w 2194560"/>
              <a:gd name="connsiteY2" fmla="*/ 1965960 h 2377440"/>
              <a:gd name="connsiteX3" fmla="*/ 853440 w 2194560"/>
              <a:gd name="connsiteY3" fmla="*/ 2377440 h 2377440"/>
              <a:gd name="connsiteX4" fmla="*/ 0 w 2194560"/>
              <a:gd name="connsiteY4" fmla="*/ 2316480 h 2377440"/>
              <a:gd name="connsiteX5" fmla="*/ 22860 w 2194560"/>
              <a:gd name="connsiteY5" fmla="*/ 0 h 2377440"/>
              <a:gd name="connsiteX0-1" fmla="*/ 22860 w 2203388"/>
              <a:gd name="connsiteY0-2" fmla="*/ 0 h 2377440"/>
              <a:gd name="connsiteX1-3" fmla="*/ 2194560 w 2203388"/>
              <a:gd name="connsiteY1-4" fmla="*/ 137160 h 2377440"/>
              <a:gd name="connsiteX2-5" fmla="*/ 2049780 w 2203388"/>
              <a:gd name="connsiteY2-6" fmla="*/ 1965960 h 2377440"/>
              <a:gd name="connsiteX3-7" fmla="*/ 853440 w 2203388"/>
              <a:gd name="connsiteY3-8" fmla="*/ 2377440 h 2377440"/>
              <a:gd name="connsiteX4-9" fmla="*/ 0 w 2203388"/>
              <a:gd name="connsiteY4-10" fmla="*/ 2316480 h 2377440"/>
              <a:gd name="connsiteX5-11" fmla="*/ 22860 w 2203388"/>
              <a:gd name="connsiteY5-12" fmla="*/ 0 h 2377440"/>
              <a:gd name="connsiteX0-13" fmla="*/ 22860 w 2203388"/>
              <a:gd name="connsiteY0-14" fmla="*/ 0 h 2377440"/>
              <a:gd name="connsiteX1-15" fmla="*/ 2194560 w 2203388"/>
              <a:gd name="connsiteY1-16" fmla="*/ 137160 h 2377440"/>
              <a:gd name="connsiteX2-17" fmla="*/ 2049780 w 2203388"/>
              <a:gd name="connsiteY2-18" fmla="*/ 1965960 h 2377440"/>
              <a:gd name="connsiteX3-19" fmla="*/ 853440 w 2203388"/>
              <a:gd name="connsiteY3-20" fmla="*/ 2377440 h 2377440"/>
              <a:gd name="connsiteX4-21" fmla="*/ 0 w 2203388"/>
              <a:gd name="connsiteY4-22" fmla="*/ 2316480 h 2377440"/>
              <a:gd name="connsiteX5-23" fmla="*/ 22860 w 2203388"/>
              <a:gd name="connsiteY5-24" fmla="*/ 0 h 2377440"/>
              <a:gd name="connsiteX0-25" fmla="*/ 22860 w 2203388"/>
              <a:gd name="connsiteY0-26" fmla="*/ 0 h 2377440"/>
              <a:gd name="connsiteX1-27" fmla="*/ 2194560 w 2203388"/>
              <a:gd name="connsiteY1-28" fmla="*/ 137160 h 2377440"/>
              <a:gd name="connsiteX2-29" fmla="*/ 2049780 w 2203388"/>
              <a:gd name="connsiteY2-30" fmla="*/ 1965960 h 2377440"/>
              <a:gd name="connsiteX3-31" fmla="*/ 853440 w 2203388"/>
              <a:gd name="connsiteY3-32" fmla="*/ 2377440 h 2377440"/>
              <a:gd name="connsiteX4-33" fmla="*/ 0 w 2203388"/>
              <a:gd name="connsiteY4-34" fmla="*/ 2316480 h 2377440"/>
              <a:gd name="connsiteX5-35" fmla="*/ 22860 w 2203388"/>
              <a:gd name="connsiteY5-36" fmla="*/ 0 h 2377440"/>
              <a:gd name="connsiteX0-37" fmla="*/ 22860 w 2203388"/>
              <a:gd name="connsiteY0-38" fmla="*/ 0 h 2377440"/>
              <a:gd name="connsiteX1-39" fmla="*/ 2194560 w 2203388"/>
              <a:gd name="connsiteY1-40" fmla="*/ 137160 h 2377440"/>
              <a:gd name="connsiteX2-41" fmla="*/ 2049780 w 2203388"/>
              <a:gd name="connsiteY2-42" fmla="*/ 1965960 h 2377440"/>
              <a:gd name="connsiteX3-43" fmla="*/ 853440 w 2203388"/>
              <a:gd name="connsiteY3-44" fmla="*/ 2377440 h 2377440"/>
              <a:gd name="connsiteX4-45" fmla="*/ 0 w 2203388"/>
              <a:gd name="connsiteY4-46" fmla="*/ 2232248 h 2377440"/>
              <a:gd name="connsiteX5-47" fmla="*/ 22860 w 2203388"/>
              <a:gd name="connsiteY5-48" fmla="*/ 0 h 2377440"/>
              <a:gd name="connsiteX0-49" fmla="*/ 22860 w 2203388"/>
              <a:gd name="connsiteY0-50" fmla="*/ 0 h 2377440"/>
              <a:gd name="connsiteX1-51" fmla="*/ 2194560 w 2203388"/>
              <a:gd name="connsiteY1-52" fmla="*/ 137160 h 2377440"/>
              <a:gd name="connsiteX2-53" fmla="*/ 2049780 w 2203388"/>
              <a:gd name="connsiteY2-54" fmla="*/ 1965960 h 2377440"/>
              <a:gd name="connsiteX3-55" fmla="*/ 853440 w 2203388"/>
              <a:gd name="connsiteY3-56" fmla="*/ 2377440 h 2377440"/>
              <a:gd name="connsiteX4-57" fmla="*/ 0 w 2203388"/>
              <a:gd name="connsiteY4-58" fmla="*/ 2232248 h 2377440"/>
              <a:gd name="connsiteX5-59" fmla="*/ 22860 w 2203388"/>
              <a:gd name="connsiteY5-60" fmla="*/ 0 h 2377440"/>
              <a:gd name="connsiteX0-61" fmla="*/ 22860 w 2203388"/>
              <a:gd name="connsiteY0-62" fmla="*/ 0 h 2377440"/>
              <a:gd name="connsiteX1-63" fmla="*/ 2194560 w 2203388"/>
              <a:gd name="connsiteY1-64" fmla="*/ 137160 h 2377440"/>
              <a:gd name="connsiteX2-65" fmla="*/ 2049780 w 2203388"/>
              <a:gd name="connsiteY2-66" fmla="*/ 1965960 h 2377440"/>
              <a:gd name="connsiteX3-67" fmla="*/ 853440 w 2203388"/>
              <a:gd name="connsiteY3-68" fmla="*/ 2377440 h 2377440"/>
              <a:gd name="connsiteX4-69" fmla="*/ 0 w 2203388"/>
              <a:gd name="connsiteY4-70" fmla="*/ 2232248 h 2377440"/>
              <a:gd name="connsiteX5-71" fmla="*/ 22860 w 2203388"/>
              <a:gd name="connsiteY5-72" fmla="*/ 0 h 2377440"/>
              <a:gd name="connsiteX0-73" fmla="*/ 22860 w 2194560"/>
              <a:gd name="connsiteY0-74" fmla="*/ 0 h 2377440"/>
              <a:gd name="connsiteX1-75" fmla="*/ 2194560 w 2194560"/>
              <a:gd name="connsiteY1-76" fmla="*/ 137160 h 2377440"/>
              <a:gd name="connsiteX2-77" fmla="*/ 2049780 w 2194560"/>
              <a:gd name="connsiteY2-78" fmla="*/ 1965960 h 2377440"/>
              <a:gd name="connsiteX3-79" fmla="*/ 853440 w 2194560"/>
              <a:gd name="connsiteY3-80" fmla="*/ 2377440 h 2377440"/>
              <a:gd name="connsiteX4-81" fmla="*/ 0 w 2194560"/>
              <a:gd name="connsiteY4-82" fmla="*/ 2232248 h 2377440"/>
              <a:gd name="connsiteX5-83" fmla="*/ 22860 w 2194560"/>
              <a:gd name="connsiteY5-84" fmla="*/ 0 h 2377440"/>
              <a:gd name="connsiteX0-85" fmla="*/ 22860 w 2201801"/>
              <a:gd name="connsiteY0-86" fmla="*/ 0 h 2377440"/>
              <a:gd name="connsiteX1-87" fmla="*/ 2194560 w 2201801"/>
              <a:gd name="connsiteY1-88" fmla="*/ 137160 h 2377440"/>
              <a:gd name="connsiteX2-89" fmla="*/ 2049780 w 2201801"/>
              <a:gd name="connsiteY2-90" fmla="*/ 1965960 h 2377440"/>
              <a:gd name="connsiteX3-91" fmla="*/ 853440 w 2201801"/>
              <a:gd name="connsiteY3-92" fmla="*/ 2377440 h 2377440"/>
              <a:gd name="connsiteX4-93" fmla="*/ 0 w 2201801"/>
              <a:gd name="connsiteY4-94" fmla="*/ 2232248 h 2377440"/>
              <a:gd name="connsiteX5-95" fmla="*/ 22860 w 2201801"/>
              <a:gd name="connsiteY5-96" fmla="*/ 0 h 2377440"/>
              <a:gd name="connsiteX0-97" fmla="*/ 22860 w 2201801"/>
              <a:gd name="connsiteY0-98" fmla="*/ 0 h 2340260"/>
              <a:gd name="connsiteX1-99" fmla="*/ 2194560 w 2201801"/>
              <a:gd name="connsiteY1-100" fmla="*/ 137160 h 2340260"/>
              <a:gd name="connsiteX2-101" fmla="*/ 2049780 w 2201801"/>
              <a:gd name="connsiteY2-102" fmla="*/ 1965960 h 2340260"/>
              <a:gd name="connsiteX3-103" fmla="*/ 1080120 w 2201801"/>
              <a:gd name="connsiteY3-104" fmla="*/ 2340260 h 2340260"/>
              <a:gd name="connsiteX4-105" fmla="*/ 0 w 2201801"/>
              <a:gd name="connsiteY4-106" fmla="*/ 2232248 h 2340260"/>
              <a:gd name="connsiteX5-107" fmla="*/ 22860 w 2201801"/>
              <a:gd name="connsiteY5-108" fmla="*/ 0 h 2340260"/>
              <a:gd name="connsiteX0-109" fmla="*/ 22860 w 2201801"/>
              <a:gd name="connsiteY0-110" fmla="*/ 0 h 2340260"/>
              <a:gd name="connsiteX1-111" fmla="*/ 2194560 w 2201801"/>
              <a:gd name="connsiteY1-112" fmla="*/ 137160 h 2340260"/>
              <a:gd name="connsiteX2-113" fmla="*/ 2049780 w 2201801"/>
              <a:gd name="connsiteY2-114" fmla="*/ 1965960 h 2340260"/>
              <a:gd name="connsiteX3-115" fmla="*/ 1080120 w 2201801"/>
              <a:gd name="connsiteY3-116" fmla="*/ 2340260 h 2340260"/>
              <a:gd name="connsiteX4-117" fmla="*/ 0 w 2201801"/>
              <a:gd name="connsiteY4-118" fmla="*/ 2232248 h 2340260"/>
              <a:gd name="connsiteX5-119" fmla="*/ 22860 w 2201801"/>
              <a:gd name="connsiteY5-120" fmla="*/ 0 h 2340260"/>
              <a:gd name="connsiteX0-121" fmla="*/ 22860 w 2201801"/>
              <a:gd name="connsiteY0-122" fmla="*/ 0 h 2316104"/>
              <a:gd name="connsiteX1-123" fmla="*/ 2194560 w 2201801"/>
              <a:gd name="connsiteY1-124" fmla="*/ 137160 h 2316104"/>
              <a:gd name="connsiteX2-125" fmla="*/ 2049780 w 2201801"/>
              <a:gd name="connsiteY2-126" fmla="*/ 1965960 h 2316104"/>
              <a:gd name="connsiteX3-127" fmla="*/ 1116124 w 2201801"/>
              <a:gd name="connsiteY3-128" fmla="*/ 2304256 h 2316104"/>
              <a:gd name="connsiteX4-129" fmla="*/ 0 w 2201801"/>
              <a:gd name="connsiteY4-130" fmla="*/ 2232248 h 2316104"/>
              <a:gd name="connsiteX5-131" fmla="*/ 22860 w 2201801"/>
              <a:gd name="connsiteY5-132" fmla="*/ 0 h 2316104"/>
              <a:gd name="connsiteX0-133" fmla="*/ 216024 w 2201801"/>
              <a:gd name="connsiteY0-134" fmla="*/ 0 h 2280100"/>
              <a:gd name="connsiteX1-135" fmla="*/ 2194560 w 2201801"/>
              <a:gd name="connsiteY1-136" fmla="*/ 101156 h 2280100"/>
              <a:gd name="connsiteX2-137" fmla="*/ 2049780 w 2201801"/>
              <a:gd name="connsiteY2-138" fmla="*/ 1929956 h 2280100"/>
              <a:gd name="connsiteX3-139" fmla="*/ 1116124 w 2201801"/>
              <a:gd name="connsiteY3-140" fmla="*/ 2268252 h 2280100"/>
              <a:gd name="connsiteX4-141" fmla="*/ 0 w 2201801"/>
              <a:gd name="connsiteY4-142" fmla="*/ 2196244 h 2280100"/>
              <a:gd name="connsiteX5-143" fmla="*/ 216024 w 2201801"/>
              <a:gd name="connsiteY5-144" fmla="*/ 0 h 2280100"/>
              <a:gd name="connsiteX0-145" fmla="*/ 72008 w 2201801"/>
              <a:gd name="connsiteY0-146" fmla="*/ 0 h 2280100"/>
              <a:gd name="connsiteX1-147" fmla="*/ 2194560 w 2201801"/>
              <a:gd name="connsiteY1-148" fmla="*/ 101156 h 2280100"/>
              <a:gd name="connsiteX2-149" fmla="*/ 2049780 w 2201801"/>
              <a:gd name="connsiteY2-150" fmla="*/ 1929956 h 2280100"/>
              <a:gd name="connsiteX3-151" fmla="*/ 1116124 w 2201801"/>
              <a:gd name="connsiteY3-152" fmla="*/ 2268252 h 2280100"/>
              <a:gd name="connsiteX4-153" fmla="*/ 0 w 2201801"/>
              <a:gd name="connsiteY4-154" fmla="*/ 2196244 h 2280100"/>
              <a:gd name="connsiteX5-155" fmla="*/ 72008 w 2201801"/>
              <a:gd name="connsiteY5-156" fmla="*/ 0 h 2280100"/>
              <a:gd name="connsiteX0-157" fmla="*/ 72008 w 2201801"/>
              <a:gd name="connsiteY0-158" fmla="*/ 0 h 2280100"/>
              <a:gd name="connsiteX1-159" fmla="*/ 2194560 w 2201801"/>
              <a:gd name="connsiteY1-160" fmla="*/ 101156 h 2280100"/>
              <a:gd name="connsiteX2-161" fmla="*/ 2049780 w 2201801"/>
              <a:gd name="connsiteY2-162" fmla="*/ 1929956 h 2280100"/>
              <a:gd name="connsiteX3-163" fmla="*/ 1116124 w 2201801"/>
              <a:gd name="connsiteY3-164" fmla="*/ 2268252 h 2280100"/>
              <a:gd name="connsiteX4-165" fmla="*/ 0 w 2201801"/>
              <a:gd name="connsiteY4-166" fmla="*/ 2196244 h 2280100"/>
              <a:gd name="connsiteX5-167" fmla="*/ 72008 w 2201801"/>
              <a:gd name="connsiteY5-168" fmla="*/ 0 h 2280100"/>
              <a:gd name="connsiteX0-169" fmla="*/ 72008 w 2201801"/>
              <a:gd name="connsiteY0-170" fmla="*/ 0 h 2280100"/>
              <a:gd name="connsiteX1-171" fmla="*/ 2194560 w 2201801"/>
              <a:gd name="connsiteY1-172" fmla="*/ 101156 h 2280100"/>
              <a:gd name="connsiteX2-173" fmla="*/ 2049780 w 2201801"/>
              <a:gd name="connsiteY2-174" fmla="*/ 1929956 h 2280100"/>
              <a:gd name="connsiteX3-175" fmla="*/ 1116124 w 2201801"/>
              <a:gd name="connsiteY3-176" fmla="*/ 2268252 h 2280100"/>
              <a:gd name="connsiteX4-177" fmla="*/ 0 w 2201801"/>
              <a:gd name="connsiteY4-178" fmla="*/ 2196244 h 2280100"/>
              <a:gd name="connsiteX5-179" fmla="*/ 72008 w 2201801"/>
              <a:gd name="connsiteY5-180" fmla="*/ 0 h 2280100"/>
              <a:gd name="connsiteX0-181" fmla="*/ 144016 w 2201801"/>
              <a:gd name="connsiteY0-182" fmla="*/ 0 h 2244096"/>
              <a:gd name="connsiteX1-183" fmla="*/ 2194560 w 2201801"/>
              <a:gd name="connsiteY1-184" fmla="*/ 65152 h 2244096"/>
              <a:gd name="connsiteX2-185" fmla="*/ 2049780 w 2201801"/>
              <a:gd name="connsiteY2-186" fmla="*/ 1893952 h 2244096"/>
              <a:gd name="connsiteX3-187" fmla="*/ 1116124 w 2201801"/>
              <a:gd name="connsiteY3-188" fmla="*/ 2232248 h 2244096"/>
              <a:gd name="connsiteX4-189" fmla="*/ 0 w 2201801"/>
              <a:gd name="connsiteY4-190" fmla="*/ 2160240 h 2244096"/>
              <a:gd name="connsiteX5-191" fmla="*/ 144016 w 2201801"/>
              <a:gd name="connsiteY5-192" fmla="*/ 0 h 2244096"/>
              <a:gd name="connsiteX0-193" fmla="*/ 144016 w 2201801"/>
              <a:gd name="connsiteY0-194" fmla="*/ 0 h 2244096"/>
              <a:gd name="connsiteX1-195" fmla="*/ 2194560 w 2201801"/>
              <a:gd name="connsiteY1-196" fmla="*/ 65152 h 2244096"/>
              <a:gd name="connsiteX2-197" fmla="*/ 2049780 w 2201801"/>
              <a:gd name="connsiteY2-198" fmla="*/ 1893952 h 2244096"/>
              <a:gd name="connsiteX3-199" fmla="*/ 1116124 w 2201801"/>
              <a:gd name="connsiteY3-200" fmla="*/ 2232248 h 2244096"/>
              <a:gd name="connsiteX4-201" fmla="*/ 0 w 2201801"/>
              <a:gd name="connsiteY4-202" fmla="*/ 2160240 h 2244096"/>
              <a:gd name="connsiteX5-203" fmla="*/ 144016 w 2201801"/>
              <a:gd name="connsiteY5-204" fmla="*/ 0 h 2244096"/>
              <a:gd name="connsiteX0-205" fmla="*/ 144016 w 2201801"/>
              <a:gd name="connsiteY0-206" fmla="*/ 0 h 2244096"/>
              <a:gd name="connsiteX1-207" fmla="*/ 2194560 w 2201801"/>
              <a:gd name="connsiteY1-208" fmla="*/ 65152 h 2244096"/>
              <a:gd name="connsiteX2-209" fmla="*/ 2049780 w 2201801"/>
              <a:gd name="connsiteY2-210" fmla="*/ 1893952 h 2244096"/>
              <a:gd name="connsiteX3-211" fmla="*/ 1116124 w 2201801"/>
              <a:gd name="connsiteY3-212" fmla="*/ 2232248 h 2244096"/>
              <a:gd name="connsiteX4-213" fmla="*/ 0 w 2201801"/>
              <a:gd name="connsiteY4-214" fmla="*/ 2160240 h 2244096"/>
              <a:gd name="connsiteX5-215" fmla="*/ 144016 w 2201801"/>
              <a:gd name="connsiteY5-216" fmla="*/ 0 h 2244096"/>
              <a:gd name="connsiteX0-217" fmla="*/ 144016 w 2201801"/>
              <a:gd name="connsiteY0-218" fmla="*/ 0 h 2244096"/>
              <a:gd name="connsiteX1-219" fmla="*/ 2194560 w 2201801"/>
              <a:gd name="connsiteY1-220" fmla="*/ 65152 h 2244096"/>
              <a:gd name="connsiteX2-221" fmla="*/ 2049780 w 2201801"/>
              <a:gd name="connsiteY2-222" fmla="*/ 1893952 h 2244096"/>
              <a:gd name="connsiteX3-223" fmla="*/ 1116124 w 2201801"/>
              <a:gd name="connsiteY3-224" fmla="*/ 2232248 h 2244096"/>
              <a:gd name="connsiteX4-225" fmla="*/ 0 w 2201801"/>
              <a:gd name="connsiteY4-226" fmla="*/ 2160240 h 2244096"/>
              <a:gd name="connsiteX5-227" fmla="*/ 144016 w 2201801"/>
              <a:gd name="connsiteY5-228" fmla="*/ 0 h 2244096"/>
              <a:gd name="connsiteX0-229" fmla="*/ 144016 w 2201801"/>
              <a:gd name="connsiteY0-230" fmla="*/ 0 h 2244096"/>
              <a:gd name="connsiteX1-231" fmla="*/ 2194560 w 2201801"/>
              <a:gd name="connsiteY1-232" fmla="*/ 65152 h 2244096"/>
              <a:gd name="connsiteX2-233" fmla="*/ 2049780 w 2201801"/>
              <a:gd name="connsiteY2-234" fmla="*/ 1893952 h 2244096"/>
              <a:gd name="connsiteX3-235" fmla="*/ 1116124 w 2201801"/>
              <a:gd name="connsiteY3-236" fmla="*/ 2232248 h 2244096"/>
              <a:gd name="connsiteX4-237" fmla="*/ 0 w 2201801"/>
              <a:gd name="connsiteY4-238" fmla="*/ 2160240 h 2244096"/>
              <a:gd name="connsiteX5-239" fmla="*/ 144016 w 2201801"/>
              <a:gd name="connsiteY5-240" fmla="*/ 0 h 2244096"/>
              <a:gd name="connsiteX0-241" fmla="*/ 144016 w 2201801"/>
              <a:gd name="connsiteY0-242" fmla="*/ 0 h 2244096"/>
              <a:gd name="connsiteX1-243" fmla="*/ 2194560 w 2201801"/>
              <a:gd name="connsiteY1-244" fmla="*/ 65152 h 2244096"/>
              <a:gd name="connsiteX2-245" fmla="*/ 2049780 w 2201801"/>
              <a:gd name="connsiteY2-246" fmla="*/ 1893952 h 2244096"/>
              <a:gd name="connsiteX3-247" fmla="*/ 1116124 w 2201801"/>
              <a:gd name="connsiteY3-248" fmla="*/ 2232248 h 2244096"/>
              <a:gd name="connsiteX4-249" fmla="*/ 0 w 2201801"/>
              <a:gd name="connsiteY4-250" fmla="*/ 2160240 h 2244096"/>
              <a:gd name="connsiteX5-251" fmla="*/ 144016 w 2201801"/>
              <a:gd name="connsiteY5-252" fmla="*/ 0 h 2244096"/>
              <a:gd name="connsiteX0-253" fmla="*/ 144016 w 2201801"/>
              <a:gd name="connsiteY0-254" fmla="*/ 0 h 2244096"/>
              <a:gd name="connsiteX1-255" fmla="*/ 2194560 w 2201801"/>
              <a:gd name="connsiteY1-256" fmla="*/ 65152 h 2244096"/>
              <a:gd name="connsiteX2-257" fmla="*/ 2049780 w 2201801"/>
              <a:gd name="connsiteY2-258" fmla="*/ 1893952 h 2244096"/>
              <a:gd name="connsiteX3-259" fmla="*/ 1116124 w 2201801"/>
              <a:gd name="connsiteY3-260" fmla="*/ 2232248 h 2244096"/>
              <a:gd name="connsiteX4-261" fmla="*/ 0 w 2201801"/>
              <a:gd name="connsiteY4-262" fmla="*/ 2160240 h 2244096"/>
              <a:gd name="connsiteX5-263" fmla="*/ 144016 w 2201801"/>
              <a:gd name="connsiteY5-264" fmla="*/ 0 h 2244096"/>
              <a:gd name="connsiteX0-265" fmla="*/ 144016 w 2201801"/>
              <a:gd name="connsiteY0-266" fmla="*/ 0 h 2232248"/>
              <a:gd name="connsiteX1-267" fmla="*/ 2194560 w 2201801"/>
              <a:gd name="connsiteY1-268" fmla="*/ 65152 h 2232248"/>
              <a:gd name="connsiteX2-269" fmla="*/ 2049780 w 2201801"/>
              <a:gd name="connsiteY2-270" fmla="*/ 1893952 h 2232248"/>
              <a:gd name="connsiteX3-271" fmla="*/ 1116124 w 2201801"/>
              <a:gd name="connsiteY3-272" fmla="*/ 2232248 h 2232248"/>
              <a:gd name="connsiteX4-273" fmla="*/ 0 w 2201801"/>
              <a:gd name="connsiteY4-274" fmla="*/ 2160240 h 2232248"/>
              <a:gd name="connsiteX5-275" fmla="*/ 144016 w 2201801"/>
              <a:gd name="connsiteY5-276" fmla="*/ 0 h 2232248"/>
              <a:gd name="connsiteX0-277" fmla="*/ 144016 w 2201801"/>
              <a:gd name="connsiteY0-278" fmla="*/ 0 h 2232248"/>
              <a:gd name="connsiteX1-279" fmla="*/ 2194560 w 2201801"/>
              <a:gd name="connsiteY1-280" fmla="*/ 65152 h 2232248"/>
              <a:gd name="connsiteX2-281" fmla="*/ 2049780 w 2201801"/>
              <a:gd name="connsiteY2-282" fmla="*/ 1893952 h 2232248"/>
              <a:gd name="connsiteX3-283" fmla="*/ 1116124 w 2201801"/>
              <a:gd name="connsiteY3-284" fmla="*/ 2232248 h 2232248"/>
              <a:gd name="connsiteX4-285" fmla="*/ 0 w 2201801"/>
              <a:gd name="connsiteY4-286" fmla="*/ 2160240 h 2232248"/>
              <a:gd name="connsiteX5-287" fmla="*/ 144016 w 2201801"/>
              <a:gd name="connsiteY5-288" fmla="*/ 0 h 2232248"/>
              <a:gd name="connsiteX0-289" fmla="*/ 144016 w 2201801"/>
              <a:gd name="connsiteY0-290" fmla="*/ 0 h 2232248"/>
              <a:gd name="connsiteX1-291" fmla="*/ 2194560 w 2201801"/>
              <a:gd name="connsiteY1-292" fmla="*/ 65152 h 2232248"/>
              <a:gd name="connsiteX2-293" fmla="*/ 2049780 w 2201801"/>
              <a:gd name="connsiteY2-294" fmla="*/ 1893952 h 2232248"/>
              <a:gd name="connsiteX3-295" fmla="*/ 1116124 w 2201801"/>
              <a:gd name="connsiteY3-296" fmla="*/ 2232248 h 2232248"/>
              <a:gd name="connsiteX4-297" fmla="*/ 0 w 2201801"/>
              <a:gd name="connsiteY4-298" fmla="*/ 2160240 h 2232248"/>
              <a:gd name="connsiteX5-299" fmla="*/ 144016 w 2201801"/>
              <a:gd name="connsiteY5-300" fmla="*/ 0 h 2232248"/>
              <a:gd name="connsiteX0-301" fmla="*/ 180020 w 2201801"/>
              <a:gd name="connsiteY0-302" fmla="*/ 0 h 2232248"/>
              <a:gd name="connsiteX1-303" fmla="*/ 2194560 w 2201801"/>
              <a:gd name="connsiteY1-304" fmla="*/ 65152 h 2232248"/>
              <a:gd name="connsiteX2-305" fmla="*/ 2049780 w 2201801"/>
              <a:gd name="connsiteY2-306" fmla="*/ 1893952 h 2232248"/>
              <a:gd name="connsiteX3-307" fmla="*/ 1116124 w 2201801"/>
              <a:gd name="connsiteY3-308" fmla="*/ 2232248 h 2232248"/>
              <a:gd name="connsiteX4-309" fmla="*/ 0 w 2201801"/>
              <a:gd name="connsiteY4-310" fmla="*/ 2160240 h 2232248"/>
              <a:gd name="connsiteX5-311" fmla="*/ 180020 w 2201801"/>
              <a:gd name="connsiteY5-312" fmla="*/ 0 h 2232248"/>
              <a:gd name="connsiteX0-313" fmla="*/ 180020 w 2201801"/>
              <a:gd name="connsiteY0-314" fmla="*/ 0 h 2232248"/>
              <a:gd name="connsiteX1-315" fmla="*/ 2194560 w 2201801"/>
              <a:gd name="connsiteY1-316" fmla="*/ 65152 h 2232248"/>
              <a:gd name="connsiteX2-317" fmla="*/ 2049780 w 2201801"/>
              <a:gd name="connsiteY2-318" fmla="*/ 1893952 h 2232248"/>
              <a:gd name="connsiteX3-319" fmla="*/ 1116124 w 2201801"/>
              <a:gd name="connsiteY3-320" fmla="*/ 2232248 h 2232248"/>
              <a:gd name="connsiteX4-321" fmla="*/ 0 w 2201801"/>
              <a:gd name="connsiteY4-322" fmla="*/ 2160240 h 2232248"/>
              <a:gd name="connsiteX5-323" fmla="*/ 180020 w 2201801"/>
              <a:gd name="connsiteY5-324" fmla="*/ 0 h 2232248"/>
              <a:gd name="connsiteX0-325" fmla="*/ 180020 w 2201801"/>
              <a:gd name="connsiteY0-326" fmla="*/ 0 h 2232248"/>
              <a:gd name="connsiteX1-327" fmla="*/ 2196244 w 2201801"/>
              <a:gd name="connsiteY1-328" fmla="*/ 36004 h 2232248"/>
              <a:gd name="connsiteX2-329" fmla="*/ 2049780 w 2201801"/>
              <a:gd name="connsiteY2-330" fmla="*/ 1893952 h 2232248"/>
              <a:gd name="connsiteX3-331" fmla="*/ 1116124 w 2201801"/>
              <a:gd name="connsiteY3-332" fmla="*/ 2232248 h 2232248"/>
              <a:gd name="connsiteX4-333" fmla="*/ 0 w 2201801"/>
              <a:gd name="connsiteY4-334" fmla="*/ 2160240 h 2232248"/>
              <a:gd name="connsiteX5-335" fmla="*/ 180020 w 2201801"/>
              <a:gd name="connsiteY5-336" fmla="*/ 0 h 2232248"/>
              <a:gd name="connsiteX0-337" fmla="*/ 180020 w 2201801"/>
              <a:gd name="connsiteY0-338" fmla="*/ 0 h 2232248"/>
              <a:gd name="connsiteX1-339" fmla="*/ 2196244 w 2201801"/>
              <a:gd name="connsiteY1-340" fmla="*/ 36004 h 2232248"/>
              <a:gd name="connsiteX2-341" fmla="*/ 2049780 w 2201801"/>
              <a:gd name="connsiteY2-342" fmla="*/ 1893952 h 2232248"/>
              <a:gd name="connsiteX3-343" fmla="*/ 1116124 w 2201801"/>
              <a:gd name="connsiteY3-344" fmla="*/ 2232248 h 2232248"/>
              <a:gd name="connsiteX4-345" fmla="*/ 0 w 2201801"/>
              <a:gd name="connsiteY4-346" fmla="*/ 2160240 h 2232248"/>
              <a:gd name="connsiteX5-347" fmla="*/ 180020 w 2201801"/>
              <a:gd name="connsiteY5-348" fmla="*/ 0 h 2232248"/>
              <a:gd name="connsiteX0-349" fmla="*/ 180020 w 2196244"/>
              <a:gd name="connsiteY0-350" fmla="*/ 0 h 2232248"/>
              <a:gd name="connsiteX1-351" fmla="*/ 2196244 w 2196244"/>
              <a:gd name="connsiteY1-352" fmla="*/ 36004 h 2232248"/>
              <a:gd name="connsiteX2-353" fmla="*/ 2049780 w 2196244"/>
              <a:gd name="connsiteY2-354" fmla="*/ 1893952 h 2232248"/>
              <a:gd name="connsiteX3-355" fmla="*/ 1116124 w 2196244"/>
              <a:gd name="connsiteY3-356" fmla="*/ 2232248 h 2232248"/>
              <a:gd name="connsiteX4-357" fmla="*/ 0 w 2196244"/>
              <a:gd name="connsiteY4-358" fmla="*/ 2160240 h 2232248"/>
              <a:gd name="connsiteX5-359" fmla="*/ 180020 w 2196244"/>
              <a:gd name="connsiteY5-360" fmla="*/ 0 h 2232248"/>
              <a:gd name="connsiteX0-361" fmla="*/ 180020 w 2196244"/>
              <a:gd name="connsiteY0-362" fmla="*/ 0 h 2232248"/>
              <a:gd name="connsiteX1-363" fmla="*/ 2196244 w 2196244"/>
              <a:gd name="connsiteY1-364" fmla="*/ 36004 h 2232248"/>
              <a:gd name="connsiteX2-365" fmla="*/ 2049780 w 2196244"/>
              <a:gd name="connsiteY2-366" fmla="*/ 1893952 h 2232248"/>
              <a:gd name="connsiteX3-367" fmla="*/ 1116124 w 2196244"/>
              <a:gd name="connsiteY3-368" fmla="*/ 2232248 h 2232248"/>
              <a:gd name="connsiteX4-369" fmla="*/ 0 w 2196244"/>
              <a:gd name="connsiteY4-370" fmla="*/ 2160240 h 2232248"/>
              <a:gd name="connsiteX5-371" fmla="*/ 180020 w 2196244"/>
              <a:gd name="connsiteY5-372" fmla="*/ 0 h 2232248"/>
              <a:gd name="connsiteX0-373" fmla="*/ 180020 w 2196244"/>
              <a:gd name="connsiteY0-374" fmla="*/ 0 h 2232248"/>
              <a:gd name="connsiteX1-375" fmla="*/ 2196244 w 2196244"/>
              <a:gd name="connsiteY1-376" fmla="*/ 36004 h 2232248"/>
              <a:gd name="connsiteX2-377" fmla="*/ 2049780 w 2196244"/>
              <a:gd name="connsiteY2-378" fmla="*/ 1893952 h 2232248"/>
              <a:gd name="connsiteX3-379" fmla="*/ 1116124 w 2196244"/>
              <a:gd name="connsiteY3-380" fmla="*/ 2232248 h 2232248"/>
              <a:gd name="connsiteX4-381" fmla="*/ 0 w 2196244"/>
              <a:gd name="connsiteY4-382" fmla="*/ 2160240 h 2232248"/>
              <a:gd name="connsiteX5-383" fmla="*/ 180020 w 2196244"/>
              <a:gd name="connsiteY5-384" fmla="*/ 0 h 2232248"/>
              <a:gd name="connsiteX0-385" fmla="*/ 180020 w 2196244"/>
              <a:gd name="connsiteY0-386" fmla="*/ 0 h 2232248"/>
              <a:gd name="connsiteX1-387" fmla="*/ 2196244 w 2196244"/>
              <a:gd name="connsiteY1-388" fmla="*/ 36004 h 2232248"/>
              <a:gd name="connsiteX2-389" fmla="*/ 2049780 w 2196244"/>
              <a:gd name="connsiteY2-390" fmla="*/ 1893952 h 2232248"/>
              <a:gd name="connsiteX3-391" fmla="*/ 1116124 w 2196244"/>
              <a:gd name="connsiteY3-392" fmla="*/ 2232248 h 2232248"/>
              <a:gd name="connsiteX4-393" fmla="*/ 0 w 2196244"/>
              <a:gd name="connsiteY4-394" fmla="*/ 2160240 h 2232248"/>
              <a:gd name="connsiteX5-395" fmla="*/ 180020 w 2196244"/>
              <a:gd name="connsiteY5-396" fmla="*/ 0 h 2232248"/>
              <a:gd name="connsiteX0-397" fmla="*/ 180020 w 2196244"/>
              <a:gd name="connsiteY0-398" fmla="*/ 0 h 2302394"/>
              <a:gd name="connsiteX1-399" fmla="*/ 2196244 w 2196244"/>
              <a:gd name="connsiteY1-400" fmla="*/ 36004 h 2302394"/>
              <a:gd name="connsiteX2-401" fmla="*/ 2049780 w 2196244"/>
              <a:gd name="connsiteY2-402" fmla="*/ 1893952 h 2302394"/>
              <a:gd name="connsiteX3-403" fmla="*/ 1116124 w 2196244"/>
              <a:gd name="connsiteY3-404" fmla="*/ 2232248 h 2302394"/>
              <a:gd name="connsiteX4-405" fmla="*/ 0 w 2196244"/>
              <a:gd name="connsiteY4-406" fmla="*/ 2160240 h 2302394"/>
              <a:gd name="connsiteX5-407" fmla="*/ 180020 w 2196244"/>
              <a:gd name="connsiteY5-408" fmla="*/ 0 h 23023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196244" h="2302394">
                <a:moveTo>
                  <a:pt x="180020" y="0"/>
                </a:moveTo>
                <a:cubicBezTo>
                  <a:pt x="857309" y="70607"/>
                  <a:pt x="1482827" y="69527"/>
                  <a:pt x="2196244" y="36004"/>
                </a:cubicBezTo>
                <a:cubicBezTo>
                  <a:pt x="2181324" y="633028"/>
                  <a:pt x="2129347" y="1853427"/>
                  <a:pt x="2049780" y="1893952"/>
                </a:cubicBezTo>
                <a:cubicBezTo>
                  <a:pt x="1651000" y="2031112"/>
                  <a:pt x="1551293" y="2137976"/>
                  <a:pt x="1116124" y="2232248"/>
                </a:cubicBezTo>
                <a:cubicBezTo>
                  <a:pt x="697811" y="2302394"/>
                  <a:pt x="386738" y="2168927"/>
                  <a:pt x="0" y="2160240"/>
                </a:cubicBezTo>
                <a:cubicBezTo>
                  <a:pt x="112494" y="1412821"/>
                  <a:pt x="149009" y="847792"/>
                  <a:pt x="180020" y="0"/>
                </a:cubicBezTo>
                <a:close/>
              </a:path>
            </a:pathLst>
          </a:custGeom>
          <a:noFill/>
          <a:ln w="50800">
            <a:solidFill>
              <a:srgbClr val="EC6063"/>
            </a:solidFill>
            <a:headEnd type="oval"/>
            <a:tailEnd type="oval"/>
          </a:ln>
          <a:effectLst/>
        </p:spPr>
        <p:style>
          <a:lnRef idx="1">
            <a:schemeClr val="accent1"/>
          </a:lnRef>
          <a:fillRef idx="0">
            <a:schemeClr val="accent1"/>
          </a:fillRef>
          <a:effectRef idx="0">
            <a:schemeClr val="accent1"/>
          </a:effectRef>
          <a:fontRef idx="minor">
            <a:schemeClr val="tx1"/>
          </a:fontRef>
        </p:style>
        <p:txBody>
          <a:bodyPr anchor="ctr"/>
          <a:lstStyle>
            <a:lvl1pPr>
              <a:defRPr>
                <a:solidFill>
                  <a:schemeClr val="tx1"/>
                </a:solidFill>
                <a:latin typeface="Malgun Gothic" panose="020B0503020000020004" pitchFamily="34" charset="-127"/>
                <a:ea typeface="Malgun Gothic" panose="020B0503020000020004" pitchFamily="34" charset="-127"/>
              </a:defRPr>
            </a:lvl1pPr>
            <a:lvl2pPr marL="742950" indent="-285750">
              <a:defRPr>
                <a:solidFill>
                  <a:schemeClr val="tx1"/>
                </a:solidFill>
                <a:latin typeface="Malgun Gothic" panose="020B0503020000020004" pitchFamily="34" charset="-127"/>
                <a:ea typeface="Malgun Gothic" panose="020B0503020000020004" pitchFamily="34" charset="-127"/>
              </a:defRPr>
            </a:lvl2pPr>
            <a:lvl3pPr marL="1143000" indent="-228600">
              <a:defRPr>
                <a:solidFill>
                  <a:schemeClr val="tx1"/>
                </a:solidFill>
                <a:latin typeface="Malgun Gothic" panose="020B0503020000020004" pitchFamily="34" charset="-127"/>
                <a:ea typeface="Malgun Gothic" panose="020B0503020000020004" pitchFamily="34" charset="-127"/>
              </a:defRPr>
            </a:lvl3pPr>
            <a:lvl4pPr marL="1600200" indent="-228600">
              <a:defRPr>
                <a:solidFill>
                  <a:schemeClr val="tx1"/>
                </a:solidFill>
                <a:latin typeface="Malgun Gothic" panose="020B0503020000020004" pitchFamily="34" charset="-127"/>
                <a:ea typeface="Malgun Gothic" panose="020B0503020000020004" pitchFamily="34" charset="-127"/>
              </a:defRPr>
            </a:lvl4pPr>
            <a:lvl5pPr marL="2057400" indent="-228600">
              <a:defRPr>
                <a:solidFill>
                  <a:schemeClr val="tx1"/>
                </a:solidFill>
                <a:latin typeface="Malgun Gothic" panose="020B0503020000020004" pitchFamily="34" charset="-127"/>
                <a:ea typeface="Malgun Gothic" panose="020B0503020000020004" pitchFamily="34" charset="-127"/>
              </a:defRPr>
            </a:lvl5pPr>
            <a:lvl6pPr marL="25146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6pPr>
            <a:lvl7pPr marL="29718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7pPr>
            <a:lvl8pPr marL="34290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8pPr>
            <a:lvl9pPr marL="38862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9pPr>
          </a:lstStyle>
          <a:p>
            <a:pPr algn="ctr" eaLnBrk="1" fontAlgn="auto" hangingPunct="1">
              <a:spcBef>
                <a:spcPts val="0"/>
              </a:spcBef>
              <a:spcAft>
                <a:spcPts val="0"/>
              </a:spcAft>
              <a:defRPr/>
            </a:pPr>
            <a:endParaRPr lang="ko-KR" altLang="en-US" sz="1350">
              <a:solidFill>
                <a:prstClr val="black"/>
              </a:solidFill>
              <a:latin typeface="+mn-lt"/>
              <a:ea typeface="+mn-ea"/>
              <a:cs typeface="+mn-ea"/>
              <a:sym typeface="+mn-lt"/>
            </a:endParaRPr>
          </a:p>
        </p:txBody>
      </p:sp>
      <p:sp>
        <p:nvSpPr>
          <p:cNvPr id="23" name="자유형 87"/>
          <p:cNvSpPr/>
          <p:nvPr/>
        </p:nvSpPr>
        <p:spPr bwMode="auto">
          <a:xfrm>
            <a:off x="4759065" y="3845912"/>
            <a:ext cx="1040587" cy="649603"/>
          </a:xfrm>
          <a:custGeom>
            <a:avLst/>
            <a:gdLst>
              <a:gd name="connsiteX0" fmla="*/ 0 w 1104900"/>
              <a:gd name="connsiteY0" fmla="*/ 655320 h 655320"/>
              <a:gd name="connsiteX1" fmla="*/ 807720 w 1104900"/>
              <a:gd name="connsiteY1" fmla="*/ 0 h 655320"/>
              <a:gd name="connsiteX2" fmla="*/ 1104900 w 1104900"/>
              <a:gd name="connsiteY2" fmla="*/ 274320 h 655320"/>
              <a:gd name="connsiteX3" fmla="*/ 0 w 1104900"/>
              <a:gd name="connsiteY3" fmla="*/ 655320 h 655320"/>
              <a:gd name="connsiteX0-1" fmla="*/ 0 w 1104900"/>
              <a:gd name="connsiteY0-2" fmla="*/ 655320 h 716248"/>
              <a:gd name="connsiteX1-3" fmla="*/ 807720 w 1104900"/>
              <a:gd name="connsiteY1-4" fmla="*/ 0 h 716248"/>
              <a:gd name="connsiteX2-5" fmla="*/ 1104900 w 1104900"/>
              <a:gd name="connsiteY2-6" fmla="*/ 274320 h 716248"/>
              <a:gd name="connsiteX3-7" fmla="*/ 0 w 1104900"/>
              <a:gd name="connsiteY3-8" fmla="*/ 655320 h 716248"/>
              <a:gd name="connsiteX0-9" fmla="*/ 0 w 1104900"/>
              <a:gd name="connsiteY0-10" fmla="*/ 655320 h 716248"/>
              <a:gd name="connsiteX1-11" fmla="*/ 807720 w 1104900"/>
              <a:gd name="connsiteY1-12" fmla="*/ 0 h 716248"/>
              <a:gd name="connsiteX2-13" fmla="*/ 1104900 w 1104900"/>
              <a:gd name="connsiteY2-14" fmla="*/ 274320 h 716248"/>
              <a:gd name="connsiteX3-15" fmla="*/ 0 w 1104900"/>
              <a:gd name="connsiteY3-16" fmla="*/ 655320 h 716248"/>
              <a:gd name="connsiteX0-17" fmla="*/ 0 w 1104900"/>
              <a:gd name="connsiteY0-18" fmla="*/ 655320 h 716248"/>
              <a:gd name="connsiteX1-19" fmla="*/ 807720 w 1104900"/>
              <a:gd name="connsiteY1-20" fmla="*/ 0 h 716248"/>
              <a:gd name="connsiteX2-21" fmla="*/ 1104900 w 1104900"/>
              <a:gd name="connsiteY2-22" fmla="*/ 274320 h 716248"/>
              <a:gd name="connsiteX3-23" fmla="*/ 0 w 1104900"/>
              <a:gd name="connsiteY3-24" fmla="*/ 655320 h 716248"/>
              <a:gd name="connsiteX0-25" fmla="*/ 0 w 1104900"/>
              <a:gd name="connsiteY0-26" fmla="*/ 655320 h 655320"/>
              <a:gd name="connsiteX1-27" fmla="*/ 807720 w 1104900"/>
              <a:gd name="connsiteY1-28" fmla="*/ 0 h 655320"/>
              <a:gd name="connsiteX2-29" fmla="*/ 1104900 w 1104900"/>
              <a:gd name="connsiteY2-30" fmla="*/ 274320 h 655320"/>
              <a:gd name="connsiteX3-31" fmla="*/ 0 w 1104900"/>
              <a:gd name="connsiteY3-32" fmla="*/ 655320 h 655320"/>
              <a:gd name="connsiteX0-33" fmla="*/ 0 w 1104900"/>
              <a:gd name="connsiteY0-34" fmla="*/ 655320 h 655320"/>
              <a:gd name="connsiteX1-35" fmla="*/ 807720 w 1104900"/>
              <a:gd name="connsiteY1-36" fmla="*/ 0 h 655320"/>
              <a:gd name="connsiteX2-37" fmla="*/ 1104900 w 1104900"/>
              <a:gd name="connsiteY2-38" fmla="*/ 274320 h 655320"/>
              <a:gd name="connsiteX3-39" fmla="*/ 0 w 1104900"/>
              <a:gd name="connsiteY3-40" fmla="*/ 655320 h 655320"/>
              <a:gd name="connsiteX0-41" fmla="*/ 0 w 1104900"/>
              <a:gd name="connsiteY0-42" fmla="*/ 655320 h 655320"/>
              <a:gd name="connsiteX1-43" fmla="*/ 807720 w 1104900"/>
              <a:gd name="connsiteY1-44" fmla="*/ 0 h 655320"/>
              <a:gd name="connsiteX2-45" fmla="*/ 1104900 w 1104900"/>
              <a:gd name="connsiteY2-46" fmla="*/ 274320 h 655320"/>
              <a:gd name="connsiteX3-47" fmla="*/ 0 w 1104900"/>
              <a:gd name="connsiteY3-48" fmla="*/ 655320 h 655320"/>
              <a:gd name="connsiteX0-49" fmla="*/ 0 w 1104900"/>
              <a:gd name="connsiteY0-50" fmla="*/ 655320 h 655320"/>
              <a:gd name="connsiteX1-51" fmla="*/ 807720 w 1104900"/>
              <a:gd name="connsiteY1-52" fmla="*/ 0 h 655320"/>
              <a:gd name="connsiteX2-53" fmla="*/ 1104900 w 1104900"/>
              <a:gd name="connsiteY2-54" fmla="*/ 274320 h 655320"/>
              <a:gd name="connsiteX3-55" fmla="*/ 0 w 1104900"/>
              <a:gd name="connsiteY3-56" fmla="*/ 655320 h 655320"/>
              <a:gd name="connsiteX0-57" fmla="*/ 0 w 1104900"/>
              <a:gd name="connsiteY0-58" fmla="*/ 655320 h 655320"/>
              <a:gd name="connsiteX1-59" fmla="*/ 807720 w 1104900"/>
              <a:gd name="connsiteY1-60" fmla="*/ 0 h 655320"/>
              <a:gd name="connsiteX2-61" fmla="*/ 1104900 w 1104900"/>
              <a:gd name="connsiteY2-62" fmla="*/ 274320 h 655320"/>
              <a:gd name="connsiteX3-63" fmla="*/ 0 w 1104900"/>
              <a:gd name="connsiteY3-64" fmla="*/ 655320 h 655320"/>
              <a:gd name="connsiteX0-65" fmla="*/ 0 w 1104900"/>
              <a:gd name="connsiteY0-66" fmla="*/ 655320 h 655320"/>
              <a:gd name="connsiteX1-67" fmla="*/ 807720 w 1104900"/>
              <a:gd name="connsiteY1-68" fmla="*/ 0 h 655320"/>
              <a:gd name="connsiteX2-69" fmla="*/ 1104900 w 1104900"/>
              <a:gd name="connsiteY2-70" fmla="*/ 274320 h 655320"/>
              <a:gd name="connsiteX3-71" fmla="*/ 0 w 1104900"/>
              <a:gd name="connsiteY3-72" fmla="*/ 655320 h 655320"/>
              <a:gd name="connsiteX0-73" fmla="*/ 0 w 1124187"/>
              <a:gd name="connsiteY0-74" fmla="*/ 684497 h 684497"/>
              <a:gd name="connsiteX1-75" fmla="*/ 827007 w 1124187"/>
              <a:gd name="connsiteY1-76" fmla="*/ 0 h 684497"/>
              <a:gd name="connsiteX2-77" fmla="*/ 1124187 w 1124187"/>
              <a:gd name="connsiteY2-78" fmla="*/ 274320 h 684497"/>
              <a:gd name="connsiteX3-79" fmla="*/ 0 w 1124187"/>
              <a:gd name="connsiteY3-80" fmla="*/ 684497 h 684497"/>
              <a:gd name="connsiteX0-81" fmla="*/ 0 w 1124187"/>
              <a:gd name="connsiteY0-82" fmla="*/ 684497 h 684497"/>
              <a:gd name="connsiteX1-83" fmla="*/ 827007 w 1124187"/>
              <a:gd name="connsiteY1-84" fmla="*/ 0 h 684497"/>
              <a:gd name="connsiteX2-85" fmla="*/ 1124187 w 1124187"/>
              <a:gd name="connsiteY2-86" fmla="*/ 274320 h 684497"/>
              <a:gd name="connsiteX3-87" fmla="*/ 0 w 1124187"/>
              <a:gd name="connsiteY3-88" fmla="*/ 684497 h 684497"/>
              <a:gd name="connsiteX0-89" fmla="*/ 0 w 1124187"/>
              <a:gd name="connsiteY0-90" fmla="*/ 684497 h 684497"/>
              <a:gd name="connsiteX1-91" fmla="*/ 827007 w 1124187"/>
              <a:gd name="connsiteY1-92" fmla="*/ 0 h 684497"/>
              <a:gd name="connsiteX2-93" fmla="*/ 1124187 w 1124187"/>
              <a:gd name="connsiteY2-94" fmla="*/ 274320 h 684497"/>
              <a:gd name="connsiteX3-95" fmla="*/ 0 w 1124187"/>
              <a:gd name="connsiteY3-96" fmla="*/ 684497 h 684497"/>
              <a:gd name="connsiteX0-97" fmla="*/ 0 w 1124187"/>
              <a:gd name="connsiteY0-98" fmla="*/ 684497 h 684497"/>
              <a:gd name="connsiteX1-99" fmla="*/ 827007 w 1124187"/>
              <a:gd name="connsiteY1-100" fmla="*/ 0 h 684497"/>
              <a:gd name="connsiteX2-101" fmla="*/ 1124187 w 1124187"/>
              <a:gd name="connsiteY2-102" fmla="*/ 274320 h 684497"/>
              <a:gd name="connsiteX3-103" fmla="*/ 0 w 1124187"/>
              <a:gd name="connsiteY3-104" fmla="*/ 684497 h 684497"/>
              <a:gd name="connsiteX0-105" fmla="*/ 0 w 1125193"/>
              <a:gd name="connsiteY0-106" fmla="*/ 684497 h 684497"/>
              <a:gd name="connsiteX1-107" fmla="*/ 827007 w 1125193"/>
              <a:gd name="connsiteY1-108" fmla="*/ 0 h 684497"/>
              <a:gd name="connsiteX2-109" fmla="*/ 1125193 w 1125193"/>
              <a:gd name="connsiteY2-110" fmla="*/ 302186 h 684497"/>
              <a:gd name="connsiteX3-111" fmla="*/ 0 w 1125193"/>
              <a:gd name="connsiteY3-112" fmla="*/ 684497 h 684497"/>
              <a:gd name="connsiteX0-113" fmla="*/ 0 w 1109869"/>
              <a:gd name="connsiteY0-114" fmla="*/ 684497 h 684497"/>
              <a:gd name="connsiteX1-115" fmla="*/ 827007 w 1109869"/>
              <a:gd name="connsiteY1-116" fmla="*/ 0 h 684497"/>
              <a:gd name="connsiteX2-117" fmla="*/ 1109869 w 1109869"/>
              <a:gd name="connsiteY2-118" fmla="*/ 293334 h 684497"/>
              <a:gd name="connsiteX3-119" fmla="*/ 0 w 1109869"/>
              <a:gd name="connsiteY3-120" fmla="*/ 684497 h 684497"/>
              <a:gd name="connsiteX0-121" fmla="*/ 0 w 1111718"/>
              <a:gd name="connsiteY0-122" fmla="*/ 684497 h 684497"/>
              <a:gd name="connsiteX1-123" fmla="*/ 827007 w 1111718"/>
              <a:gd name="connsiteY1-124" fmla="*/ 0 h 684497"/>
              <a:gd name="connsiteX2-125" fmla="*/ 1111718 w 1111718"/>
              <a:gd name="connsiteY2-126" fmla="*/ 287291 h 684497"/>
              <a:gd name="connsiteX3-127" fmla="*/ 0 w 1111718"/>
              <a:gd name="connsiteY3-128" fmla="*/ 684497 h 684497"/>
              <a:gd name="connsiteX0-129" fmla="*/ 0 w 1113567"/>
              <a:gd name="connsiteY0-130" fmla="*/ 684497 h 684497"/>
              <a:gd name="connsiteX1-131" fmla="*/ 827007 w 1113567"/>
              <a:gd name="connsiteY1-132" fmla="*/ 0 h 684497"/>
              <a:gd name="connsiteX2-133" fmla="*/ 1113567 w 1113567"/>
              <a:gd name="connsiteY2-134" fmla="*/ 272819 h 684497"/>
              <a:gd name="connsiteX3-135" fmla="*/ 0 w 1113567"/>
              <a:gd name="connsiteY3-136" fmla="*/ 684497 h 684497"/>
              <a:gd name="connsiteX0-137" fmla="*/ 0 w 1118278"/>
              <a:gd name="connsiteY0-138" fmla="*/ 684497 h 684497"/>
              <a:gd name="connsiteX1-139" fmla="*/ 827007 w 1118278"/>
              <a:gd name="connsiteY1-140" fmla="*/ 0 h 684497"/>
              <a:gd name="connsiteX2-141" fmla="*/ 1118278 w 1118278"/>
              <a:gd name="connsiteY2-142" fmla="*/ 292399 h 684497"/>
              <a:gd name="connsiteX3-143" fmla="*/ 0 w 1118278"/>
              <a:gd name="connsiteY3-144" fmla="*/ 684497 h 684497"/>
              <a:gd name="connsiteX0-145" fmla="*/ 0 w 1117265"/>
              <a:gd name="connsiteY0-146" fmla="*/ 684497 h 684497"/>
              <a:gd name="connsiteX1-147" fmla="*/ 827007 w 1117265"/>
              <a:gd name="connsiteY1-148" fmla="*/ 0 h 684497"/>
              <a:gd name="connsiteX2-149" fmla="*/ 1117265 w 1117265"/>
              <a:gd name="connsiteY2-150" fmla="*/ 283547 h 684497"/>
              <a:gd name="connsiteX3-151" fmla="*/ 0 w 1117265"/>
              <a:gd name="connsiteY3-152" fmla="*/ 684497 h 684497"/>
              <a:gd name="connsiteX0-153" fmla="*/ 0 w 1117265"/>
              <a:gd name="connsiteY0-154" fmla="*/ 684497 h 684497"/>
              <a:gd name="connsiteX1-155" fmla="*/ 827007 w 1117265"/>
              <a:gd name="connsiteY1-156" fmla="*/ 0 h 684497"/>
              <a:gd name="connsiteX2-157" fmla="*/ 1117265 w 1117265"/>
              <a:gd name="connsiteY2-158" fmla="*/ 283547 h 684497"/>
              <a:gd name="connsiteX3-159" fmla="*/ 0 w 1117265"/>
              <a:gd name="connsiteY3-160" fmla="*/ 684497 h 684497"/>
              <a:gd name="connsiteX0-161" fmla="*/ 0 w 1117265"/>
              <a:gd name="connsiteY0-162" fmla="*/ 684497 h 684497"/>
              <a:gd name="connsiteX1-163" fmla="*/ 827007 w 1117265"/>
              <a:gd name="connsiteY1-164" fmla="*/ 0 h 684497"/>
              <a:gd name="connsiteX2-165" fmla="*/ 1117265 w 1117265"/>
              <a:gd name="connsiteY2-166" fmla="*/ 283547 h 684497"/>
              <a:gd name="connsiteX3-167" fmla="*/ 0 w 1117265"/>
              <a:gd name="connsiteY3-168" fmla="*/ 684497 h 684497"/>
              <a:gd name="connsiteX0-169" fmla="*/ 0 w 1117265"/>
              <a:gd name="connsiteY0-170" fmla="*/ 684497 h 684497"/>
              <a:gd name="connsiteX1-171" fmla="*/ 827007 w 1117265"/>
              <a:gd name="connsiteY1-172" fmla="*/ 0 h 684497"/>
              <a:gd name="connsiteX2-173" fmla="*/ 1117265 w 1117265"/>
              <a:gd name="connsiteY2-174" fmla="*/ 283547 h 684497"/>
              <a:gd name="connsiteX3-175" fmla="*/ 0 w 1117265"/>
              <a:gd name="connsiteY3-176" fmla="*/ 684497 h 684497"/>
              <a:gd name="connsiteX0-177" fmla="*/ 0 w 1117265"/>
              <a:gd name="connsiteY0-178" fmla="*/ 684497 h 684497"/>
              <a:gd name="connsiteX1-179" fmla="*/ 827007 w 1117265"/>
              <a:gd name="connsiteY1-180" fmla="*/ 0 h 684497"/>
              <a:gd name="connsiteX2-181" fmla="*/ 1117265 w 1117265"/>
              <a:gd name="connsiteY2-182" fmla="*/ 283547 h 684497"/>
              <a:gd name="connsiteX3-183" fmla="*/ 0 w 1117265"/>
              <a:gd name="connsiteY3-184" fmla="*/ 684497 h 684497"/>
              <a:gd name="connsiteX0-185" fmla="*/ 0 w 1117265"/>
              <a:gd name="connsiteY0-186" fmla="*/ 684497 h 684497"/>
              <a:gd name="connsiteX1-187" fmla="*/ 827007 w 1117265"/>
              <a:gd name="connsiteY1-188" fmla="*/ 0 h 684497"/>
              <a:gd name="connsiteX2-189" fmla="*/ 1117265 w 1117265"/>
              <a:gd name="connsiteY2-190" fmla="*/ 283547 h 684497"/>
              <a:gd name="connsiteX3-191" fmla="*/ 0 w 1117265"/>
              <a:gd name="connsiteY3-192" fmla="*/ 684497 h 684497"/>
              <a:gd name="connsiteX0-193" fmla="*/ 0 w 1117265"/>
              <a:gd name="connsiteY0-194" fmla="*/ 684497 h 684497"/>
              <a:gd name="connsiteX1-195" fmla="*/ 827007 w 1117265"/>
              <a:gd name="connsiteY1-196" fmla="*/ 0 h 684497"/>
              <a:gd name="connsiteX2-197" fmla="*/ 1117265 w 1117265"/>
              <a:gd name="connsiteY2-198" fmla="*/ 283547 h 684497"/>
              <a:gd name="connsiteX3-199" fmla="*/ 0 w 1117265"/>
              <a:gd name="connsiteY3-200" fmla="*/ 684497 h 684497"/>
              <a:gd name="connsiteX0-201" fmla="*/ 0 w 1117265"/>
              <a:gd name="connsiteY0-202" fmla="*/ 684497 h 684497"/>
              <a:gd name="connsiteX1-203" fmla="*/ 827007 w 1117265"/>
              <a:gd name="connsiteY1-204" fmla="*/ 0 h 684497"/>
              <a:gd name="connsiteX2-205" fmla="*/ 1117265 w 1117265"/>
              <a:gd name="connsiteY2-206" fmla="*/ 283547 h 684497"/>
              <a:gd name="connsiteX3-207" fmla="*/ 0 w 1117265"/>
              <a:gd name="connsiteY3-208" fmla="*/ 684497 h 684497"/>
              <a:gd name="connsiteX0-209" fmla="*/ 0 w 1117265"/>
              <a:gd name="connsiteY0-210" fmla="*/ 684497 h 684497"/>
              <a:gd name="connsiteX1-211" fmla="*/ 827007 w 1117265"/>
              <a:gd name="connsiteY1-212" fmla="*/ 0 h 684497"/>
              <a:gd name="connsiteX2-213" fmla="*/ 1117265 w 1117265"/>
              <a:gd name="connsiteY2-214" fmla="*/ 283547 h 684497"/>
              <a:gd name="connsiteX3-215" fmla="*/ 0 w 1117265"/>
              <a:gd name="connsiteY3-216" fmla="*/ 684497 h 684497"/>
              <a:gd name="connsiteX0-217" fmla="*/ 0 w 1117265"/>
              <a:gd name="connsiteY0-218" fmla="*/ 684497 h 684497"/>
              <a:gd name="connsiteX1-219" fmla="*/ 827007 w 1117265"/>
              <a:gd name="connsiteY1-220" fmla="*/ 0 h 684497"/>
              <a:gd name="connsiteX2-221" fmla="*/ 1117265 w 1117265"/>
              <a:gd name="connsiteY2-222" fmla="*/ 283547 h 684497"/>
              <a:gd name="connsiteX3-223" fmla="*/ 0 w 1117265"/>
              <a:gd name="connsiteY3-224" fmla="*/ 684497 h 684497"/>
              <a:gd name="connsiteX0-225" fmla="*/ 0 w 1117265"/>
              <a:gd name="connsiteY0-226" fmla="*/ 684497 h 684497"/>
              <a:gd name="connsiteX1-227" fmla="*/ 827007 w 1117265"/>
              <a:gd name="connsiteY1-228" fmla="*/ 0 h 684497"/>
              <a:gd name="connsiteX2-229" fmla="*/ 1117265 w 1117265"/>
              <a:gd name="connsiteY2-230" fmla="*/ 283547 h 684497"/>
              <a:gd name="connsiteX3-231" fmla="*/ 0 w 1117265"/>
              <a:gd name="connsiteY3-232" fmla="*/ 684497 h 684497"/>
              <a:gd name="connsiteX0-233" fmla="*/ 0 w 1117265"/>
              <a:gd name="connsiteY0-234" fmla="*/ 684497 h 684497"/>
              <a:gd name="connsiteX1-235" fmla="*/ 827007 w 1117265"/>
              <a:gd name="connsiteY1-236" fmla="*/ 0 h 684497"/>
              <a:gd name="connsiteX2-237" fmla="*/ 1117265 w 1117265"/>
              <a:gd name="connsiteY2-238" fmla="*/ 283547 h 684497"/>
              <a:gd name="connsiteX3-239" fmla="*/ 0 w 1117265"/>
              <a:gd name="connsiteY3-240" fmla="*/ 684497 h 684497"/>
              <a:gd name="connsiteX0-241" fmla="*/ 0 w 1117265"/>
              <a:gd name="connsiteY0-242" fmla="*/ 684497 h 684497"/>
              <a:gd name="connsiteX1-243" fmla="*/ 827007 w 1117265"/>
              <a:gd name="connsiteY1-244" fmla="*/ 0 h 684497"/>
              <a:gd name="connsiteX2-245" fmla="*/ 1117265 w 1117265"/>
              <a:gd name="connsiteY2-246" fmla="*/ 283547 h 684497"/>
              <a:gd name="connsiteX3-247" fmla="*/ 0 w 1117265"/>
              <a:gd name="connsiteY3-248" fmla="*/ 684497 h 684497"/>
            </a:gdLst>
            <a:ahLst/>
            <a:cxnLst>
              <a:cxn ang="0">
                <a:pos x="connsiteX0-1" y="connsiteY0-2"/>
              </a:cxn>
              <a:cxn ang="0">
                <a:pos x="connsiteX1-3" y="connsiteY1-4"/>
              </a:cxn>
              <a:cxn ang="0">
                <a:pos x="connsiteX2-5" y="connsiteY2-6"/>
              </a:cxn>
              <a:cxn ang="0">
                <a:pos x="connsiteX3-7" y="connsiteY3-8"/>
              </a:cxn>
            </a:cxnLst>
            <a:rect l="l" t="t" r="r" b="b"/>
            <a:pathLst>
              <a:path w="1117265" h="684497">
                <a:moveTo>
                  <a:pt x="0" y="684497"/>
                </a:moveTo>
                <a:cubicBezTo>
                  <a:pt x="281310" y="578055"/>
                  <a:pt x="563915" y="445084"/>
                  <a:pt x="827007" y="0"/>
                </a:cubicBezTo>
                <a:cubicBezTo>
                  <a:pt x="830800" y="112603"/>
                  <a:pt x="947335" y="344380"/>
                  <a:pt x="1117265" y="283547"/>
                </a:cubicBezTo>
                <a:cubicBezTo>
                  <a:pt x="779033" y="454015"/>
                  <a:pt x="330704" y="612949"/>
                  <a:pt x="0" y="684497"/>
                </a:cubicBezTo>
                <a:close/>
              </a:path>
            </a:pathLst>
          </a:custGeom>
          <a:noFill/>
          <a:ln w="50800">
            <a:solidFill>
              <a:srgbClr val="EC6063"/>
            </a:solidFill>
            <a:headEnd type="oval"/>
            <a:tailEnd type="oval"/>
          </a:ln>
          <a:effectLst/>
        </p:spPr>
        <p:style>
          <a:lnRef idx="1">
            <a:schemeClr val="accent1"/>
          </a:lnRef>
          <a:fillRef idx="0">
            <a:schemeClr val="accent1"/>
          </a:fillRef>
          <a:effectRef idx="0">
            <a:schemeClr val="accent1"/>
          </a:effectRef>
          <a:fontRef idx="minor">
            <a:schemeClr val="tx1"/>
          </a:fontRef>
        </p:style>
        <p:txBody>
          <a:bodyPr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endParaRPr lang="ko-KR" altLang="en-US" sz="1350">
              <a:solidFill>
                <a:prstClr val="black"/>
              </a:solidFill>
              <a:cs typeface="+mn-ea"/>
              <a:sym typeface="+mn-lt"/>
            </a:endParaRPr>
          </a:p>
        </p:txBody>
      </p:sp>
      <p:sp>
        <p:nvSpPr>
          <p:cNvPr id="24" name="자유형 200"/>
          <p:cNvSpPr/>
          <p:nvPr/>
        </p:nvSpPr>
        <p:spPr bwMode="auto">
          <a:xfrm>
            <a:off x="3720515" y="2068159"/>
            <a:ext cx="2213537" cy="443929"/>
          </a:xfrm>
          <a:custGeom>
            <a:avLst/>
            <a:gdLst>
              <a:gd name="connsiteX0" fmla="*/ 0 w 2226733"/>
              <a:gd name="connsiteY0" fmla="*/ 0 h 465666"/>
              <a:gd name="connsiteX1" fmla="*/ 2226733 w 2226733"/>
              <a:gd name="connsiteY1" fmla="*/ 67733 h 465666"/>
              <a:gd name="connsiteX2" fmla="*/ 2192867 w 2226733"/>
              <a:gd name="connsiteY2" fmla="*/ 465666 h 465666"/>
              <a:gd name="connsiteX3" fmla="*/ 16933 w 2226733"/>
              <a:gd name="connsiteY3" fmla="*/ 381000 h 465666"/>
              <a:gd name="connsiteX4" fmla="*/ 0 w 2226733"/>
              <a:gd name="connsiteY4" fmla="*/ 0 h 465666"/>
              <a:gd name="connsiteX0-1" fmla="*/ 0 w 2226733"/>
              <a:gd name="connsiteY0-2" fmla="*/ 0 h 465666"/>
              <a:gd name="connsiteX1-3" fmla="*/ 2226733 w 2226733"/>
              <a:gd name="connsiteY1-4" fmla="*/ 67733 h 465666"/>
              <a:gd name="connsiteX2-5" fmla="*/ 2192867 w 2226733"/>
              <a:gd name="connsiteY2-6" fmla="*/ 465666 h 465666"/>
              <a:gd name="connsiteX3-7" fmla="*/ 16933 w 2226733"/>
              <a:gd name="connsiteY3-8" fmla="*/ 381000 h 465666"/>
              <a:gd name="connsiteX4-9" fmla="*/ 0 w 2226733"/>
              <a:gd name="connsiteY4-10" fmla="*/ 0 h 465666"/>
              <a:gd name="connsiteX0-11" fmla="*/ 0 w 2207084"/>
              <a:gd name="connsiteY0-12" fmla="*/ 0 h 465666"/>
              <a:gd name="connsiteX1-13" fmla="*/ 2207084 w 2207084"/>
              <a:gd name="connsiteY1-14" fmla="*/ 33453 h 465666"/>
              <a:gd name="connsiteX2-15" fmla="*/ 2192867 w 2207084"/>
              <a:gd name="connsiteY2-16" fmla="*/ 465666 h 465666"/>
              <a:gd name="connsiteX3-17" fmla="*/ 16933 w 2207084"/>
              <a:gd name="connsiteY3-18" fmla="*/ 381000 h 465666"/>
              <a:gd name="connsiteX4-19" fmla="*/ 0 w 2207084"/>
              <a:gd name="connsiteY4-20" fmla="*/ 0 h 465666"/>
              <a:gd name="connsiteX0-21" fmla="*/ 0 w 2196244"/>
              <a:gd name="connsiteY0-22" fmla="*/ 0 h 468217"/>
              <a:gd name="connsiteX1-23" fmla="*/ 2196244 w 2196244"/>
              <a:gd name="connsiteY1-24" fmla="*/ 36004 h 468217"/>
              <a:gd name="connsiteX2-25" fmla="*/ 2182027 w 2196244"/>
              <a:gd name="connsiteY2-26" fmla="*/ 468217 h 468217"/>
              <a:gd name="connsiteX3-27" fmla="*/ 6093 w 2196244"/>
              <a:gd name="connsiteY3-28" fmla="*/ 383551 h 468217"/>
              <a:gd name="connsiteX4-29" fmla="*/ 0 w 2196244"/>
              <a:gd name="connsiteY4-30" fmla="*/ 0 h 468217"/>
              <a:gd name="connsiteX0-31" fmla="*/ 0 w 2196244"/>
              <a:gd name="connsiteY0-32" fmla="*/ 0 h 468217"/>
              <a:gd name="connsiteX1-33" fmla="*/ 2196244 w 2196244"/>
              <a:gd name="connsiteY1-34" fmla="*/ 36004 h 468217"/>
              <a:gd name="connsiteX2-35" fmla="*/ 2182027 w 2196244"/>
              <a:gd name="connsiteY2-36" fmla="*/ 468217 h 468217"/>
              <a:gd name="connsiteX3-37" fmla="*/ 6093 w 2196244"/>
              <a:gd name="connsiteY3-38" fmla="*/ 383551 h 468217"/>
              <a:gd name="connsiteX4-39" fmla="*/ 0 w 2196244"/>
              <a:gd name="connsiteY4-40" fmla="*/ 0 h 468217"/>
              <a:gd name="connsiteX0-41" fmla="*/ 29911 w 2190151"/>
              <a:gd name="connsiteY0-42" fmla="*/ 0 h 468216"/>
              <a:gd name="connsiteX1-43" fmla="*/ 2190151 w 2190151"/>
              <a:gd name="connsiteY1-44" fmla="*/ 36003 h 468216"/>
              <a:gd name="connsiteX2-45" fmla="*/ 2175934 w 2190151"/>
              <a:gd name="connsiteY2-46" fmla="*/ 468216 h 468216"/>
              <a:gd name="connsiteX3-47" fmla="*/ 0 w 2190151"/>
              <a:gd name="connsiteY3-48" fmla="*/ 383550 h 468216"/>
              <a:gd name="connsiteX4-49" fmla="*/ 29911 w 2190151"/>
              <a:gd name="connsiteY4-50" fmla="*/ 0 h 468216"/>
              <a:gd name="connsiteX0-51" fmla="*/ 0 w 2160240"/>
              <a:gd name="connsiteY0-52" fmla="*/ 0 h 468216"/>
              <a:gd name="connsiteX1-53" fmla="*/ 2160240 w 2160240"/>
              <a:gd name="connsiteY1-54" fmla="*/ 36003 h 468216"/>
              <a:gd name="connsiteX2-55" fmla="*/ 2146023 w 2160240"/>
              <a:gd name="connsiteY2-56" fmla="*/ 468216 h 468216"/>
              <a:gd name="connsiteX3-57" fmla="*/ 0 w 2160240"/>
              <a:gd name="connsiteY3-58" fmla="*/ 360039 h 468216"/>
              <a:gd name="connsiteX4-59" fmla="*/ 0 w 2160240"/>
              <a:gd name="connsiteY4-60" fmla="*/ 0 h 468216"/>
              <a:gd name="connsiteX0-61" fmla="*/ 21444 w 2181684"/>
              <a:gd name="connsiteY0-62" fmla="*/ 0 h 468216"/>
              <a:gd name="connsiteX1-63" fmla="*/ 2181684 w 2181684"/>
              <a:gd name="connsiteY1-64" fmla="*/ 36003 h 468216"/>
              <a:gd name="connsiteX2-65" fmla="*/ 2167467 w 2181684"/>
              <a:gd name="connsiteY2-66" fmla="*/ 468216 h 468216"/>
              <a:gd name="connsiteX3-67" fmla="*/ 0 w 2181684"/>
              <a:gd name="connsiteY3-68" fmla="*/ 378258 h 468216"/>
              <a:gd name="connsiteX4-69" fmla="*/ 21444 w 2181684"/>
              <a:gd name="connsiteY4-70" fmla="*/ 0 h 468216"/>
              <a:gd name="connsiteX0-71" fmla="*/ 15094 w 2181684"/>
              <a:gd name="connsiteY0-72" fmla="*/ 0 h 468216"/>
              <a:gd name="connsiteX1-73" fmla="*/ 2181684 w 2181684"/>
              <a:gd name="connsiteY1-74" fmla="*/ 36003 h 468216"/>
              <a:gd name="connsiteX2-75" fmla="*/ 2167467 w 2181684"/>
              <a:gd name="connsiteY2-76" fmla="*/ 468216 h 468216"/>
              <a:gd name="connsiteX3-77" fmla="*/ 0 w 2181684"/>
              <a:gd name="connsiteY3-78" fmla="*/ 378258 h 468216"/>
              <a:gd name="connsiteX4-79" fmla="*/ 15094 w 2181684"/>
              <a:gd name="connsiteY4-80" fmla="*/ 0 h 468216"/>
              <a:gd name="connsiteX0-81" fmla="*/ 15094 w 2181684"/>
              <a:gd name="connsiteY0-82" fmla="*/ 0 h 492391"/>
              <a:gd name="connsiteX1-83" fmla="*/ 2181684 w 2181684"/>
              <a:gd name="connsiteY1-84" fmla="*/ 36003 h 492391"/>
              <a:gd name="connsiteX2-85" fmla="*/ 2167467 w 2181684"/>
              <a:gd name="connsiteY2-86" fmla="*/ 468216 h 492391"/>
              <a:gd name="connsiteX3-87" fmla="*/ 0 w 2181684"/>
              <a:gd name="connsiteY3-88" fmla="*/ 378258 h 492391"/>
              <a:gd name="connsiteX4-89" fmla="*/ 15094 w 2181684"/>
              <a:gd name="connsiteY4-90" fmla="*/ 0 h 492391"/>
              <a:gd name="connsiteX0-91" fmla="*/ 15094 w 2181684"/>
              <a:gd name="connsiteY0-92" fmla="*/ 0 h 492391"/>
              <a:gd name="connsiteX1-93" fmla="*/ 2181684 w 2181684"/>
              <a:gd name="connsiteY1-94" fmla="*/ 36003 h 492391"/>
              <a:gd name="connsiteX2-95" fmla="*/ 2167467 w 2181684"/>
              <a:gd name="connsiteY2-96" fmla="*/ 468216 h 492391"/>
              <a:gd name="connsiteX3-97" fmla="*/ 0 w 2181684"/>
              <a:gd name="connsiteY3-98" fmla="*/ 378258 h 492391"/>
              <a:gd name="connsiteX4-99" fmla="*/ 15094 w 2181684"/>
              <a:gd name="connsiteY4-100" fmla="*/ 0 h 492391"/>
              <a:gd name="connsiteX0-101" fmla="*/ 15094 w 2181684"/>
              <a:gd name="connsiteY0-102" fmla="*/ 0 h 456222"/>
              <a:gd name="connsiteX1-103" fmla="*/ 2181684 w 2181684"/>
              <a:gd name="connsiteY1-104" fmla="*/ 36003 h 456222"/>
              <a:gd name="connsiteX2-105" fmla="*/ 2145679 w 2181684"/>
              <a:gd name="connsiteY2-106" fmla="*/ 432047 h 456222"/>
              <a:gd name="connsiteX3-107" fmla="*/ 0 w 2181684"/>
              <a:gd name="connsiteY3-108" fmla="*/ 378258 h 456222"/>
              <a:gd name="connsiteX4-109" fmla="*/ 15094 w 2181684"/>
              <a:gd name="connsiteY4-110" fmla="*/ 0 h 456222"/>
              <a:gd name="connsiteX0-111" fmla="*/ 15094 w 2181684"/>
              <a:gd name="connsiteY0-112" fmla="*/ 0 h 462758"/>
              <a:gd name="connsiteX1-113" fmla="*/ 2181684 w 2181684"/>
              <a:gd name="connsiteY1-114" fmla="*/ 36003 h 462758"/>
              <a:gd name="connsiteX2-115" fmla="*/ 2171699 w 2181684"/>
              <a:gd name="connsiteY2-116" fmla="*/ 438583 h 462758"/>
              <a:gd name="connsiteX3-117" fmla="*/ 0 w 2181684"/>
              <a:gd name="connsiteY3-118" fmla="*/ 378258 h 462758"/>
              <a:gd name="connsiteX4-119" fmla="*/ 15094 w 2181684"/>
              <a:gd name="connsiteY4-120" fmla="*/ 0 h 462758"/>
              <a:gd name="connsiteX0-121" fmla="*/ 21443 w 2181684"/>
              <a:gd name="connsiteY0-122" fmla="*/ 0 h 498763"/>
              <a:gd name="connsiteX1-123" fmla="*/ 2181684 w 2181684"/>
              <a:gd name="connsiteY1-124" fmla="*/ 72008 h 498763"/>
              <a:gd name="connsiteX2-125" fmla="*/ 2171699 w 2181684"/>
              <a:gd name="connsiteY2-126" fmla="*/ 474588 h 498763"/>
              <a:gd name="connsiteX3-127" fmla="*/ 0 w 2181684"/>
              <a:gd name="connsiteY3-128" fmla="*/ 414263 h 498763"/>
              <a:gd name="connsiteX4-129" fmla="*/ 21443 w 2181684"/>
              <a:gd name="connsiteY4-130" fmla="*/ 0 h 498763"/>
              <a:gd name="connsiteX0-131" fmla="*/ 21443 w 2181683"/>
              <a:gd name="connsiteY0-132" fmla="*/ 0 h 498763"/>
              <a:gd name="connsiteX1-133" fmla="*/ 2181683 w 2181683"/>
              <a:gd name="connsiteY1-134" fmla="*/ 36005 h 498763"/>
              <a:gd name="connsiteX2-135" fmla="*/ 2171699 w 2181683"/>
              <a:gd name="connsiteY2-136" fmla="*/ 474588 h 498763"/>
              <a:gd name="connsiteX3-137" fmla="*/ 0 w 2181683"/>
              <a:gd name="connsiteY3-138" fmla="*/ 414263 h 498763"/>
              <a:gd name="connsiteX4-139" fmla="*/ 21443 w 2181683"/>
              <a:gd name="connsiteY4-140" fmla="*/ 0 h 498763"/>
              <a:gd name="connsiteX0-141" fmla="*/ 21443 w 2181683"/>
              <a:gd name="connsiteY0-142" fmla="*/ 0 h 466660"/>
              <a:gd name="connsiteX1-143" fmla="*/ 2181683 w 2181683"/>
              <a:gd name="connsiteY1-144" fmla="*/ 36005 h 466660"/>
              <a:gd name="connsiteX2-145" fmla="*/ 2145680 w 2181683"/>
              <a:gd name="connsiteY2-146" fmla="*/ 432049 h 466660"/>
              <a:gd name="connsiteX3-147" fmla="*/ 0 w 2181683"/>
              <a:gd name="connsiteY3-148" fmla="*/ 414263 h 466660"/>
              <a:gd name="connsiteX4-149" fmla="*/ 21443 w 2181683"/>
              <a:gd name="connsiteY4-150" fmla="*/ 0 h 466660"/>
              <a:gd name="connsiteX0-151" fmla="*/ 21443 w 2181683"/>
              <a:gd name="connsiteY0-152" fmla="*/ 0 h 441574"/>
              <a:gd name="connsiteX1-153" fmla="*/ 2181683 w 2181683"/>
              <a:gd name="connsiteY1-154" fmla="*/ 36005 h 441574"/>
              <a:gd name="connsiteX2-155" fmla="*/ 2161555 w 2181683"/>
              <a:gd name="connsiteY2-156" fmla="*/ 441574 h 441574"/>
              <a:gd name="connsiteX3-157" fmla="*/ 0 w 2181683"/>
              <a:gd name="connsiteY3-158" fmla="*/ 414263 h 441574"/>
              <a:gd name="connsiteX4-159" fmla="*/ 21443 w 2181683"/>
              <a:gd name="connsiteY4-160" fmla="*/ 0 h 441574"/>
              <a:gd name="connsiteX0-161" fmla="*/ 21443 w 2181683"/>
              <a:gd name="connsiteY0-162" fmla="*/ 0 h 441574"/>
              <a:gd name="connsiteX1-163" fmla="*/ 2181683 w 2181683"/>
              <a:gd name="connsiteY1-164" fmla="*/ 36005 h 441574"/>
              <a:gd name="connsiteX2-165" fmla="*/ 2171080 w 2181683"/>
              <a:gd name="connsiteY2-166" fmla="*/ 441574 h 441574"/>
              <a:gd name="connsiteX3-167" fmla="*/ 0 w 2181683"/>
              <a:gd name="connsiteY3-168" fmla="*/ 414263 h 441574"/>
              <a:gd name="connsiteX4-169" fmla="*/ 21443 w 2181683"/>
              <a:gd name="connsiteY4-170" fmla="*/ 0 h 441574"/>
              <a:gd name="connsiteX0-171" fmla="*/ 21443 w 2181683"/>
              <a:gd name="connsiteY0-172" fmla="*/ 0 h 471835"/>
              <a:gd name="connsiteX1-173" fmla="*/ 2181683 w 2181683"/>
              <a:gd name="connsiteY1-174" fmla="*/ 36005 h 471835"/>
              <a:gd name="connsiteX2-175" fmla="*/ 2171080 w 2181683"/>
              <a:gd name="connsiteY2-176" fmla="*/ 441574 h 471835"/>
              <a:gd name="connsiteX3-177" fmla="*/ 0 w 2181683"/>
              <a:gd name="connsiteY3-178" fmla="*/ 414263 h 471835"/>
              <a:gd name="connsiteX4-179" fmla="*/ 21443 w 2181683"/>
              <a:gd name="connsiteY4-180" fmla="*/ 0 h 471835"/>
              <a:gd name="connsiteX0-181" fmla="*/ 21443 w 2181683"/>
              <a:gd name="connsiteY0-182" fmla="*/ 0 h 471835"/>
              <a:gd name="connsiteX1-183" fmla="*/ 2181683 w 2181683"/>
              <a:gd name="connsiteY1-184" fmla="*/ 36005 h 471835"/>
              <a:gd name="connsiteX2-185" fmla="*/ 2171080 w 2181683"/>
              <a:gd name="connsiteY2-186" fmla="*/ 441574 h 471835"/>
              <a:gd name="connsiteX3-187" fmla="*/ 0 w 2181683"/>
              <a:gd name="connsiteY3-188" fmla="*/ 414263 h 471835"/>
              <a:gd name="connsiteX4-189" fmla="*/ 21443 w 2181683"/>
              <a:gd name="connsiteY4-190" fmla="*/ 0 h 471835"/>
              <a:gd name="connsiteX0-191" fmla="*/ 13233 w 2173473"/>
              <a:gd name="connsiteY0-192" fmla="*/ 0 h 471835"/>
              <a:gd name="connsiteX1-193" fmla="*/ 2173473 w 2173473"/>
              <a:gd name="connsiteY1-194" fmla="*/ 36005 h 471835"/>
              <a:gd name="connsiteX2-195" fmla="*/ 2162870 w 2173473"/>
              <a:gd name="connsiteY2-196" fmla="*/ 441574 h 471835"/>
              <a:gd name="connsiteX3-197" fmla="*/ 0 w 2173473"/>
              <a:gd name="connsiteY3-198" fmla="*/ 377428 h 471835"/>
              <a:gd name="connsiteX4-199" fmla="*/ 13233 w 2173473"/>
              <a:gd name="connsiteY4-200" fmla="*/ 0 h 471835"/>
              <a:gd name="connsiteX0-201" fmla="*/ 15627 w 2175867"/>
              <a:gd name="connsiteY0-202" fmla="*/ 0 h 441574"/>
              <a:gd name="connsiteX1-203" fmla="*/ 2175867 w 2175867"/>
              <a:gd name="connsiteY1-204" fmla="*/ 36005 h 441574"/>
              <a:gd name="connsiteX2-205" fmla="*/ 2165264 w 2175867"/>
              <a:gd name="connsiteY2-206" fmla="*/ 441574 h 441574"/>
              <a:gd name="connsiteX3-207" fmla="*/ 0 w 2175867"/>
              <a:gd name="connsiteY3-208" fmla="*/ 354372 h 441574"/>
              <a:gd name="connsiteX4-209" fmla="*/ 15627 w 2175867"/>
              <a:gd name="connsiteY4-210" fmla="*/ 0 h 441574"/>
              <a:gd name="connsiteX0-211" fmla="*/ 15627 w 2175867"/>
              <a:gd name="connsiteY0-212" fmla="*/ 0 h 454274"/>
              <a:gd name="connsiteX1-213" fmla="*/ 2175867 w 2175867"/>
              <a:gd name="connsiteY1-214" fmla="*/ 48705 h 454274"/>
              <a:gd name="connsiteX2-215" fmla="*/ 2165264 w 2175867"/>
              <a:gd name="connsiteY2-216" fmla="*/ 454274 h 454274"/>
              <a:gd name="connsiteX3-217" fmla="*/ 0 w 2175867"/>
              <a:gd name="connsiteY3-218" fmla="*/ 367072 h 454274"/>
              <a:gd name="connsiteX4-219" fmla="*/ 15627 w 2175867"/>
              <a:gd name="connsiteY4-220" fmla="*/ 0 h 454274"/>
              <a:gd name="connsiteX0-221" fmla="*/ 15627 w 2179042"/>
              <a:gd name="connsiteY0-222" fmla="*/ 0 h 454274"/>
              <a:gd name="connsiteX1-223" fmla="*/ 2179042 w 2179042"/>
              <a:gd name="connsiteY1-224" fmla="*/ 39180 h 454274"/>
              <a:gd name="connsiteX2-225" fmla="*/ 2165264 w 2179042"/>
              <a:gd name="connsiteY2-226" fmla="*/ 454274 h 454274"/>
              <a:gd name="connsiteX3-227" fmla="*/ 0 w 2179042"/>
              <a:gd name="connsiteY3-228" fmla="*/ 367072 h 454274"/>
              <a:gd name="connsiteX4-229" fmla="*/ 15627 w 2179042"/>
              <a:gd name="connsiteY4-230" fmla="*/ 0 h 454274"/>
              <a:gd name="connsiteX0-231" fmla="*/ 15627 w 2179042"/>
              <a:gd name="connsiteY0-232" fmla="*/ 0 h 397124"/>
              <a:gd name="connsiteX1-233" fmla="*/ 2179042 w 2179042"/>
              <a:gd name="connsiteY1-234" fmla="*/ 39180 h 397124"/>
              <a:gd name="connsiteX2-235" fmla="*/ 2174789 w 2179042"/>
              <a:gd name="connsiteY2-236" fmla="*/ 397124 h 397124"/>
              <a:gd name="connsiteX3-237" fmla="*/ 0 w 2179042"/>
              <a:gd name="connsiteY3-238" fmla="*/ 367072 h 397124"/>
              <a:gd name="connsiteX4-239" fmla="*/ 15627 w 2179042"/>
              <a:gd name="connsiteY4-240" fmla="*/ 0 h 397124"/>
              <a:gd name="connsiteX0-241" fmla="*/ 18802 w 2182217"/>
              <a:gd name="connsiteY0-242" fmla="*/ 0 h 397124"/>
              <a:gd name="connsiteX1-243" fmla="*/ 2182217 w 2182217"/>
              <a:gd name="connsiteY1-244" fmla="*/ 39180 h 397124"/>
              <a:gd name="connsiteX2-245" fmla="*/ 2177964 w 2182217"/>
              <a:gd name="connsiteY2-246" fmla="*/ 397124 h 397124"/>
              <a:gd name="connsiteX3-247" fmla="*/ 0 w 2182217"/>
              <a:gd name="connsiteY3-248" fmla="*/ 351197 h 397124"/>
              <a:gd name="connsiteX4-249" fmla="*/ 18802 w 2182217"/>
              <a:gd name="connsiteY4-250" fmla="*/ 0 h 397124"/>
              <a:gd name="connsiteX0-251" fmla="*/ 25152 w 2188567"/>
              <a:gd name="connsiteY0-252" fmla="*/ 0 h 397124"/>
              <a:gd name="connsiteX1-253" fmla="*/ 2188567 w 2188567"/>
              <a:gd name="connsiteY1-254" fmla="*/ 39180 h 397124"/>
              <a:gd name="connsiteX2-255" fmla="*/ 2184314 w 2188567"/>
              <a:gd name="connsiteY2-256" fmla="*/ 397124 h 397124"/>
              <a:gd name="connsiteX3-257" fmla="*/ 0 w 2188567"/>
              <a:gd name="connsiteY3-258" fmla="*/ 367072 h 397124"/>
              <a:gd name="connsiteX4-259" fmla="*/ 25152 w 2188567"/>
              <a:gd name="connsiteY4-260" fmla="*/ 0 h 397124"/>
              <a:gd name="connsiteX0-261" fmla="*/ 25152 w 2188567"/>
              <a:gd name="connsiteY0-262" fmla="*/ 0 h 381249"/>
              <a:gd name="connsiteX1-263" fmla="*/ 2188567 w 2188567"/>
              <a:gd name="connsiteY1-264" fmla="*/ 39180 h 381249"/>
              <a:gd name="connsiteX2-265" fmla="*/ 2181139 w 2188567"/>
              <a:gd name="connsiteY2-266" fmla="*/ 381249 h 381249"/>
              <a:gd name="connsiteX3-267" fmla="*/ 0 w 2188567"/>
              <a:gd name="connsiteY3-268" fmla="*/ 367072 h 381249"/>
              <a:gd name="connsiteX4-269" fmla="*/ 25152 w 2188567"/>
              <a:gd name="connsiteY4-270" fmla="*/ 0 h 381249"/>
              <a:gd name="connsiteX0-271" fmla="*/ 25152 w 2188567"/>
              <a:gd name="connsiteY0-272" fmla="*/ 0 h 411696"/>
              <a:gd name="connsiteX1-273" fmla="*/ 2188567 w 2188567"/>
              <a:gd name="connsiteY1-274" fmla="*/ 39180 h 411696"/>
              <a:gd name="connsiteX2-275" fmla="*/ 2181139 w 2188567"/>
              <a:gd name="connsiteY2-276" fmla="*/ 381249 h 411696"/>
              <a:gd name="connsiteX3-277" fmla="*/ 0 w 2188567"/>
              <a:gd name="connsiteY3-278" fmla="*/ 367072 h 411696"/>
              <a:gd name="connsiteX4-279" fmla="*/ 25152 w 2188567"/>
              <a:gd name="connsiteY4-280" fmla="*/ 0 h 411696"/>
              <a:gd name="connsiteX0-281" fmla="*/ 25152 w 2188567"/>
              <a:gd name="connsiteY0-282" fmla="*/ 0 h 436265"/>
              <a:gd name="connsiteX1-283" fmla="*/ 2188567 w 2188567"/>
              <a:gd name="connsiteY1-284" fmla="*/ 39180 h 436265"/>
              <a:gd name="connsiteX2-285" fmla="*/ 2181139 w 2188567"/>
              <a:gd name="connsiteY2-286" fmla="*/ 381249 h 436265"/>
              <a:gd name="connsiteX3-287" fmla="*/ 0 w 2188567"/>
              <a:gd name="connsiteY3-288" fmla="*/ 367072 h 436265"/>
              <a:gd name="connsiteX4-289" fmla="*/ 25152 w 2188567"/>
              <a:gd name="connsiteY4-290" fmla="*/ 0 h 436265"/>
              <a:gd name="connsiteX0-291" fmla="*/ 16942 w 2180357"/>
              <a:gd name="connsiteY0-292" fmla="*/ 0 h 436265"/>
              <a:gd name="connsiteX1-293" fmla="*/ 2180357 w 2180357"/>
              <a:gd name="connsiteY1-294" fmla="*/ 39180 h 436265"/>
              <a:gd name="connsiteX2-295" fmla="*/ 2172929 w 2180357"/>
              <a:gd name="connsiteY2-296" fmla="*/ 381249 h 436265"/>
              <a:gd name="connsiteX3-297" fmla="*/ 0 w 2180357"/>
              <a:gd name="connsiteY3-298" fmla="*/ 338745 h 436265"/>
              <a:gd name="connsiteX4-299" fmla="*/ 16942 w 2180357"/>
              <a:gd name="connsiteY4-300" fmla="*/ 0 h 436265"/>
              <a:gd name="connsiteX0-301" fmla="*/ 16942 w 2180357"/>
              <a:gd name="connsiteY0-302" fmla="*/ 0 h 436265"/>
              <a:gd name="connsiteX1-303" fmla="*/ 2180357 w 2180357"/>
              <a:gd name="connsiteY1-304" fmla="*/ 39180 h 436265"/>
              <a:gd name="connsiteX2-305" fmla="*/ 2172929 w 2180357"/>
              <a:gd name="connsiteY2-306" fmla="*/ 381249 h 436265"/>
              <a:gd name="connsiteX3-307" fmla="*/ 0 w 2180357"/>
              <a:gd name="connsiteY3-308" fmla="*/ 338745 h 436265"/>
              <a:gd name="connsiteX4-309" fmla="*/ 16942 w 2180357"/>
              <a:gd name="connsiteY4-310" fmla="*/ 0 h 43626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80357" h="436265">
                <a:moveTo>
                  <a:pt x="16942" y="0"/>
                </a:moveTo>
                <a:cubicBezTo>
                  <a:pt x="639962" y="54762"/>
                  <a:pt x="1398909" y="66757"/>
                  <a:pt x="2180357" y="39180"/>
                </a:cubicBezTo>
                <a:cubicBezTo>
                  <a:pt x="2178939" y="158495"/>
                  <a:pt x="2174347" y="261934"/>
                  <a:pt x="2172929" y="381249"/>
                </a:cubicBezTo>
                <a:cubicBezTo>
                  <a:pt x="1395033" y="436265"/>
                  <a:pt x="414147" y="370198"/>
                  <a:pt x="0" y="338745"/>
                </a:cubicBezTo>
                <a:lnTo>
                  <a:pt x="16942" y="0"/>
                </a:lnTo>
                <a:close/>
              </a:path>
            </a:pathLst>
          </a:custGeom>
          <a:solidFill>
            <a:srgbClr val="EC6063"/>
          </a:solidFill>
          <a:ln w="50800">
            <a:noFill/>
            <a:headEnd type="oval"/>
            <a:tailEnd type="oval"/>
          </a:ln>
          <a:effectLst/>
        </p:spPr>
        <p:style>
          <a:lnRef idx="1">
            <a:schemeClr val="accent1"/>
          </a:lnRef>
          <a:fillRef idx="0">
            <a:schemeClr val="accent1"/>
          </a:fillRef>
          <a:effectRef idx="0">
            <a:schemeClr val="accent1"/>
          </a:effectRef>
          <a:fontRef idx="minor">
            <a:schemeClr val="tx1"/>
          </a:fontRef>
        </p:style>
        <p:txBody>
          <a:bodyPr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endParaRPr lang="ko-KR" altLang="en-US" sz="1350">
              <a:solidFill>
                <a:prstClr val="black"/>
              </a:solidFill>
              <a:cs typeface="+mn-ea"/>
              <a:sym typeface="+mn-lt"/>
            </a:endParaRPr>
          </a:p>
        </p:txBody>
      </p:sp>
      <p:sp>
        <p:nvSpPr>
          <p:cNvPr id="25" name="자유형 124"/>
          <p:cNvSpPr/>
          <p:nvPr/>
        </p:nvSpPr>
        <p:spPr bwMode="auto">
          <a:xfrm>
            <a:off x="4775356" y="1852304"/>
            <a:ext cx="150692" cy="319710"/>
          </a:xfrm>
          <a:custGeom>
            <a:avLst/>
            <a:gdLst>
              <a:gd name="connsiteX0" fmla="*/ 127000 w 203200"/>
              <a:gd name="connsiteY0" fmla="*/ 0 h 279400"/>
              <a:gd name="connsiteX1" fmla="*/ 0 w 203200"/>
              <a:gd name="connsiteY1" fmla="*/ 279400 h 279400"/>
              <a:gd name="connsiteX2" fmla="*/ 203200 w 203200"/>
              <a:gd name="connsiteY2" fmla="*/ 6350 h 279400"/>
              <a:gd name="connsiteX3" fmla="*/ 127000 w 203200"/>
              <a:gd name="connsiteY3" fmla="*/ 0 h 279400"/>
              <a:gd name="connsiteX0-1" fmla="*/ 53950 w 130150"/>
              <a:gd name="connsiteY0-2" fmla="*/ 0 h 226132"/>
              <a:gd name="connsiteX1-3" fmla="*/ 0 w 130150"/>
              <a:gd name="connsiteY1-4" fmla="*/ 226132 h 226132"/>
              <a:gd name="connsiteX2-5" fmla="*/ 130150 w 130150"/>
              <a:gd name="connsiteY2-6" fmla="*/ 6350 h 226132"/>
              <a:gd name="connsiteX3-7" fmla="*/ 53950 w 130150"/>
              <a:gd name="connsiteY3-8" fmla="*/ 0 h 226132"/>
              <a:gd name="connsiteX0-9" fmla="*/ 53950 w 130150"/>
              <a:gd name="connsiteY0-10" fmla="*/ 0 h 226132"/>
              <a:gd name="connsiteX1-11" fmla="*/ 0 w 130150"/>
              <a:gd name="connsiteY1-12" fmla="*/ 226132 h 226132"/>
              <a:gd name="connsiteX2-13" fmla="*/ 130150 w 130150"/>
              <a:gd name="connsiteY2-14" fmla="*/ 6350 h 226132"/>
              <a:gd name="connsiteX3-15" fmla="*/ 53950 w 130150"/>
              <a:gd name="connsiteY3-16" fmla="*/ 0 h 226132"/>
              <a:gd name="connsiteX0-17" fmla="*/ 53950 w 130150"/>
              <a:gd name="connsiteY0-18" fmla="*/ 0 h 226132"/>
              <a:gd name="connsiteX1-19" fmla="*/ 0 w 130150"/>
              <a:gd name="connsiteY1-20" fmla="*/ 226132 h 226132"/>
              <a:gd name="connsiteX2-21" fmla="*/ 130150 w 130150"/>
              <a:gd name="connsiteY2-22" fmla="*/ 6350 h 226132"/>
              <a:gd name="connsiteX3-23" fmla="*/ 53950 w 130150"/>
              <a:gd name="connsiteY3-24" fmla="*/ 0 h 226132"/>
              <a:gd name="connsiteX0-25" fmla="*/ 53950 w 130150"/>
              <a:gd name="connsiteY0-26" fmla="*/ 0 h 226132"/>
              <a:gd name="connsiteX1-27" fmla="*/ 0 w 130150"/>
              <a:gd name="connsiteY1-28" fmla="*/ 226132 h 226132"/>
              <a:gd name="connsiteX2-29" fmla="*/ 130150 w 130150"/>
              <a:gd name="connsiteY2-30" fmla="*/ 6350 h 226132"/>
              <a:gd name="connsiteX3-31" fmla="*/ 53950 w 130150"/>
              <a:gd name="connsiteY3-32" fmla="*/ 0 h 226132"/>
              <a:gd name="connsiteX0-33" fmla="*/ 53950 w 130150"/>
              <a:gd name="connsiteY0-34" fmla="*/ 0 h 226132"/>
              <a:gd name="connsiteX1-35" fmla="*/ 0 w 130150"/>
              <a:gd name="connsiteY1-36" fmla="*/ 226132 h 226132"/>
              <a:gd name="connsiteX2-37" fmla="*/ 130150 w 130150"/>
              <a:gd name="connsiteY2-38" fmla="*/ 6350 h 226132"/>
              <a:gd name="connsiteX3-39" fmla="*/ 53950 w 130150"/>
              <a:gd name="connsiteY3-40" fmla="*/ 0 h 226132"/>
              <a:gd name="connsiteX0-41" fmla="*/ 53950 w 130150"/>
              <a:gd name="connsiteY0-42" fmla="*/ 0 h 226132"/>
              <a:gd name="connsiteX1-43" fmla="*/ 0 w 130150"/>
              <a:gd name="connsiteY1-44" fmla="*/ 226132 h 226132"/>
              <a:gd name="connsiteX2-45" fmla="*/ 130150 w 130150"/>
              <a:gd name="connsiteY2-46" fmla="*/ 6350 h 226132"/>
              <a:gd name="connsiteX3-47" fmla="*/ 53950 w 130150"/>
              <a:gd name="connsiteY3-48" fmla="*/ 0 h 226132"/>
              <a:gd name="connsiteX0-49" fmla="*/ 53950 w 130150"/>
              <a:gd name="connsiteY0-50" fmla="*/ 0 h 226132"/>
              <a:gd name="connsiteX1-51" fmla="*/ 0 w 130150"/>
              <a:gd name="connsiteY1-52" fmla="*/ 226132 h 226132"/>
              <a:gd name="connsiteX2-53" fmla="*/ 130150 w 130150"/>
              <a:gd name="connsiteY2-54" fmla="*/ 6350 h 226132"/>
              <a:gd name="connsiteX3-55" fmla="*/ 53950 w 130150"/>
              <a:gd name="connsiteY3-56" fmla="*/ 0 h 226132"/>
              <a:gd name="connsiteX0-57" fmla="*/ 53950 w 108012"/>
              <a:gd name="connsiteY0-58" fmla="*/ 0 h 226132"/>
              <a:gd name="connsiteX1-59" fmla="*/ 0 w 108012"/>
              <a:gd name="connsiteY1-60" fmla="*/ 226132 h 226132"/>
              <a:gd name="connsiteX2-61" fmla="*/ 108012 w 108012"/>
              <a:gd name="connsiteY2-62" fmla="*/ 0 h 226132"/>
              <a:gd name="connsiteX3-63" fmla="*/ 53950 w 108012"/>
              <a:gd name="connsiteY3-64" fmla="*/ 0 h 226132"/>
              <a:gd name="connsiteX0-65" fmla="*/ 53950 w 108012"/>
              <a:gd name="connsiteY0-66" fmla="*/ 0 h 226132"/>
              <a:gd name="connsiteX1-67" fmla="*/ 0 w 108012"/>
              <a:gd name="connsiteY1-68" fmla="*/ 226132 h 226132"/>
              <a:gd name="connsiteX2-69" fmla="*/ 108012 w 108012"/>
              <a:gd name="connsiteY2-70" fmla="*/ 0 h 226132"/>
              <a:gd name="connsiteX3-71" fmla="*/ 53950 w 108012"/>
              <a:gd name="connsiteY3-72" fmla="*/ 0 h 226132"/>
              <a:gd name="connsiteX0-73" fmla="*/ 72008 w 108012"/>
              <a:gd name="connsiteY0-74" fmla="*/ 0 h 226132"/>
              <a:gd name="connsiteX1-75" fmla="*/ 0 w 108012"/>
              <a:gd name="connsiteY1-76" fmla="*/ 226132 h 226132"/>
              <a:gd name="connsiteX2-77" fmla="*/ 108012 w 108012"/>
              <a:gd name="connsiteY2-78" fmla="*/ 0 h 226132"/>
              <a:gd name="connsiteX3-79" fmla="*/ 72008 w 108012"/>
              <a:gd name="connsiteY3-80" fmla="*/ 0 h 226132"/>
              <a:gd name="connsiteX0-81" fmla="*/ 72008 w 108012"/>
              <a:gd name="connsiteY0-82" fmla="*/ 0 h 226132"/>
              <a:gd name="connsiteX1-83" fmla="*/ 0 w 108012"/>
              <a:gd name="connsiteY1-84" fmla="*/ 226132 h 226132"/>
              <a:gd name="connsiteX2-85" fmla="*/ 108012 w 108012"/>
              <a:gd name="connsiteY2-86" fmla="*/ 0 h 226132"/>
              <a:gd name="connsiteX3-87" fmla="*/ 72008 w 108012"/>
              <a:gd name="connsiteY3-88" fmla="*/ 0 h 226132"/>
              <a:gd name="connsiteX0-89" fmla="*/ 72008 w 108012"/>
              <a:gd name="connsiteY0-90" fmla="*/ 0 h 226132"/>
              <a:gd name="connsiteX1-91" fmla="*/ 0 w 108012"/>
              <a:gd name="connsiteY1-92" fmla="*/ 226132 h 226132"/>
              <a:gd name="connsiteX2-93" fmla="*/ 108012 w 108012"/>
              <a:gd name="connsiteY2-94" fmla="*/ 0 h 226132"/>
              <a:gd name="connsiteX3-95" fmla="*/ 72008 w 108012"/>
              <a:gd name="connsiteY3-96" fmla="*/ 0 h 226132"/>
              <a:gd name="connsiteX0-97" fmla="*/ 72008 w 108012"/>
              <a:gd name="connsiteY0-98" fmla="*/ 0 h 226132"/>
              <a:gd name="connsiteX1-99" fmla="*/ 0 w 108012"/>
              <a:gd name="connsiteY1-100" fmla="*/ 226132 h 226132"/>
              <a:gd name="connsiteX2-101" fmla="*/ 108012 w 108012"/>
              <a:gd name="connsiteY2-102" fmla="*/ 0 h 226132"/>
              <a:gd name="connsiteX3-103" fmla="*/ 72008 w 108012"/>
              <a:gd name="connsiteY3-104" fmla="*/ 0 h 226132"/>
              <a:gd name="connsiteX0-105" fmla="*/ 65881 w 108012"/>
              <a:gd name="connsiteY0-106" fmla="*/ 0 h 229667"/>
              <a:gd name="connsiteX1-107" fmla="*/ 0 w 108012"/>
              <a:gd name="connsiteY1-108" fmla="*/ 229667 h 229667"/>
              <a:gd name="connsiteX2-109" fmla="*/ 108012 w 108012"/>
              <a:gd name="connsiteY2-110" fmla="*/ 3535 h 229667"/>
              <a:gd name="connsiteX3-111" fmla="*/ 65881 w 108012"/>
              <a:gd name="connsiteY3-112" fmla="*/ 0 h 229667"/>
              <a:gd name="connsiteX0-113" fmla="*/ 65881 w 108012"/>
              <a:gd name="connsiteY0-114" fmla="*/ 0 h 229667"/>
              <a:gd name="connsiteX1-115" fmla="*/ 0 w 108012"/>
              <a:gd name="connsiteY1-116" fmla="*/ 229667 h 229667"/>
              <a:gd name="connsiteX2-117" fmla="*/ 108012 w 108012"/>
              <a:gd name="connsiteY2-118" fmla="*/ 3535 h 229667"/>
              <a:gd name="connsiteX3-119" fmla="*/ 65881 w 108012"/>
              <a:gd name="connsiteY3-120" fmla="*/ 0 h 229667"/>
              <a:gd name="connsiteX0-121" fmla="*/ 65881 w 108012"/>
              <a:gd name="connsiteY0-122" fmla="*/ 0 h 229667"/>
              <a:gd name="connsiteX1-123" fmla="*/ 0 w 108012"/>
              <a:gd name="connsiteY1-124" fmla="*/ 229667 h 229667"/>
              <a:gd name="connsiteX2-125" fmla="*/ 108012 w 108012"/>
              <a:gd name="connsiteY2-126" fmla="*/ 3535 h 229667"/>
              <a:gd name="connsiteX3-127" fmla="*/ 65881 w 108012"/>
              <a:gd name="connsiteY3-128" fmla="*/ 0 h 229667"/>
            </a:gdLst>
            <a:ahLst/>
            <a:cxnLst>
              <a:cxn ang="0">
                <a:pos x="connsiteX0-1" y="connsiteY0-2"/>
              </a:cxn>
              <a:cxn ang="0">
                <a:pos x="connsiteX1-3" y="connsiteY1-4"/>
              </a:cxn>
              <a:cxn ang="0">
                <a:pos x="connsiteX2-5" y="connsiteY2-6"/>
              </a:cxn>
              <a:cxn ang="0">
                <a:pos x="connsiteX3-7" y="connsiteY3-8"/>
              </a:cxn>
            </a:cxnLst>
            <a:rect l="l" t="t" r="r" b="b"/>
            <a:pathLst>
              <a:path w="108012" h="229667">
                <a:moveTo>
                  <a:pt x="65881" y="0"/>
                </a:moveTo>
                <a:cubicBezTo>
                  <a:pt x="13989" y="170218"/>
                  <a:pt x="14807" y="145050"/>
                  <a:pt x="0" y="229667"/>
                </a:cubicBezTo>
                <a:cubicBezTo>
                  <a:pt x="60212" y="160858"/>
                  <a:pt x="80727" y="78247"/>
                  <a:pt x="108012" y="3535"/>
                </a:cubicBezTo>
                <a:lnTo>
                  <a:pt x="65881" y="0"/>
                </a:lnTo>
                <a:close/>
              </a:path>
            </a:pathLst>
          </a:custGeom>
          <a:solidFill>
            <a:srgbClr val="EC6063"/>
          </a:solidFill>
          <a:ln w="50800">
            <a:noFill/>
            <a:headEnd type="oval"/>
            <a:tailEnd type="oval"/>
          </a:ln>
          <a:effectLst/>
        </p:spPr>
        <p:style>
          <a:lnRef idx="1">
            <a:schemeClr val="accent1"/>
          </a:lnRef>
          <a:fillRef idx="0">
            <a:schemeClr val="accent1"/>
          </a:fillRef>
          <a:effectRef idx="0">
            <a:schemeClr val="accent1"/>
          </a:effectRef>
          <a:fontRef idx="minor">
            <a:schemeClr val="tx1"/>
          </a:fontRef>
        </p:style>
        <p:txBody>
          <a:bodyPr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endParaRPr lang="ko-KR" altLang="en-US" sz="1350">
              <a:solidFill>
                <a:prstClr val="black"/>
              </a:solidFill>
              <a:cs typeface="+mn-ea"/>
              <a:sym typeface="+mn-lt"/>
            </a:endParaRPr>
          </a:p>
        </p:txBody>
      </p:sp>
      <p:sp>
        <p:nvSpPr>
          <p:cNvPr id="26" name="타원 113"/>
          <p:cNvSpPr/>
          <p:nvPr/>
        </p:nvSpPr>
        <p:spPr bwMode="auto">
          <a:xfrm>
            <a:off x="4748884" y="1532592"/>
            <a:ext cx="342111" cy="344148"/>
          </a:xfrm>
          <a:prstGeom prst="ellipse">
            <a:avLst/>
          </a:prstGeom>
          <a:solidFill>
            <a:srgbClr val="EC6063"/>
          </a:solidFill>
          <a:ln w="50800">
            <a:noFill/>
            <a:headEnd type="oval"/>
            <a:tailEnd type="oval"/>
          </a:ln>
          <a:effectLst/>
        </p:spPr>
        <p:style>
          <a:lnRef idx="1">
            <a:schemeClr val="accent1"/>
          </a:lnRef>
          <a:fillRef idx="0">
            <a:schemeClr val="accent1"/>
          </a:fillRef>
          <a:effectRef idx="0">
            <a:schemeClr val="accent1"/>
          </a:effectRef>
          <a:fontRef idx="minor">
            <a:schemeClr val="tx1"/>
          </a:fontRef>
        </p:style>
        <p:txBody>
          <a:bodyPr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defRPr/>
            </a:pPr>
            <a:endParaRPr lang="ko-KR" altLang="en-US" sz="1300">
              <a:solidFill>
                <a:srgbClr val="000000"/>
              </a:solidFill>
              <a:cs typeface="+mn-ea"/>
              <a:sym typeface="+mn-lt"/>
            </a:endParaRPr>
          </a:p>
        </p:txBody>
      </p:sp>
      <p:sp>
        <p:nvSpPr>
          <p:cNvPr id="27" name="자유형 88"/>
          <p:cNvSpPr/>
          <p:nvPr/>
        </p:nvSpPr>
        <p:spPr bwMode="auto">
          <a:xfrm>
            <a:off x="6257835" y="1954122"/>
            <a:ext cx="2459938" cy="2578048"/>
          </a:xfrm>
          <a:custGeom>
            <a:avLst/>
            <a:gdLst>
              <a:gd name="connsiteX0" fmla="*/ 22860 w 2194560"/>
              <a:gd name="connsiteY0" fmla="*/ 0 h 2377440"/>
              <a:gd name="connsiteX1" fmla="*/ 2194560 w 2194560"/>
              <a:gd name="connsiteY1" fmla="*/ 137160 h 2377440"/>
              <a:gd name="connsiteX2" fmla="*/ 2049780 w 2194560"/>
              <a:gd name="connsiteY2" fmla="*/ 1965960 h 2377440"/>
              <a:gd name="connsiteX3" fmla="*/ 853440 w 2194560"/>
              <a:gd name="connsiteY3" fmla="*/ 2377440 h 2377440"/>
              <a:gd name="connsiteX4" fmla="*/ 0 w 2194560"/>
              <a:gd name="connsiteY4" fmla="*/ 2316480 h 2377440"/>
              <a:gd name="connsiteX5" fmla="*/ 22860 w 2194560"/>
              <a:gd name="connsiteY5" fmla="*/ 0 h 2377440"/>
              <a:gd name="connsiteX0-1" fmla="*/ 22860 w 2203388"/>
              <a:gd name="connsiteY0-2" fmla="*/ 0 h 2377440"/>
              <a:gd name="connsiteX1-3" fmla="*/ 2194560 w 2203388"/>
              <a:gd name="connsiteY1-4" fmla="*/ 137160 h 2377440"/>
              <a:gd name="connsiteX2-5" fmla="*/ 2049780 w 2203388"/>
              <a:gd name="connsiteY2-6" fmla="*/ 1965960 h 2377440"/>
              <a:gd name="connsiteX3-7" fmla="*/ 853440 w 2203388"/>
              <a:gd name="connsiteY3-8" fmla="*/ 2377440 h 2377440"/>
              <a:gd name="connsiteX4-9" fmla="*/ 0 w 2203388"/>
              <a:gd name="connsiteY4-10" fmla="*/ 2316480 h 2377440"/>
              <a:gd name="connsiteX5-11" fmla="*/ 22860 w 2203388"/>
              <a:gd name="connsiteY5-12" fmla="*/ 0 h 2377440"/>
              <a:gd name="connsiteX0-13" fmla="*/ 22860 w 2203388"/>
              <a:gd name="connsiteY0-14" fmla="*/ 0 h 2377440"/>
              <a:gd name="connsiteX1-15" fmla="*/ 2194560 w 2203388"/>
              <a:gd name="connsiteY1-16" fmla="*/ 137160 h 2377440"/>
              <a:gd name="connsiteX2-17" fmla="*/ 2049780 w 2203388"/>
              <a:gd name="connsiteY2-18" fmla="*/ 1965960 h 2377440"/>
              <a:gd name="connsiteX3-19" fmla="*/ 853440 w 2203388"/>
              <a:gd name="connsiteY3-20" fmla="*/ 2377440 h 2377440"/>
              <a:gd name="connsiteX4-21" fmla="*/ 0 w 2203388"/>
              <a:gd name="connsiteY4-22" fmla="*/ 2316480 h 2377440"/>
              <a:gd name="connsiteX5-23" fmla="*/ 22860 w 2203388"/>
              <a:gd name="connsiteY5-24" fmla="*/ 0 h 2377440"/>
              <a:gd name="connsiteX0-25" fmla="*/ 22860 w 2203388"/>
              <a:gd name="connsiteY0-26" fmla="*/ 0 h 2377440"/>
              <a:gd name="connsiteX1-27" fmla="*/ 2194560 w 2203388"/>
              <a:gd name="connsiteY1-28" fmla="*/ 137160 h 2377440"/>
              <a:gd name="connsiteX2-29" fmla="*/ 2049780 w 2203388"/>
              <a:gd name="connsiteY2-30" fmla="*/ 1965960 h 2377440"/>
              <a:gd name="connsiteX3-31" fmla="*/ 853440 w 2203388"/>
              <a:gd name="connsiteY3-32" fmla="*/ 2377440 h 2377440"/>
              <a:gd name="connsiteX4-33" fmla="*/ 0 w 2203388"/>
              <a:gd name="connsiteY4-34" fmla="*/ 2316480 h 2377440"/>
              <a:gd name="connsiteX5-35" fmla="*/ 22860 w 2203388"/>
              <a:gd name="connsiteY5-36" fmla="*/ 0 h 2377440"/>
              <a:gd name="connsiteX0-37" fmla="*/ 22860 w 2203388"/>
              <a:gd name="connsiteY0-38" fmla="*/ 0 h 2377440"/>
              <a:gd name="connsiteX1-39" fmla="*/ 2194560 w 2203388"/>
              <a:gd name="connsiteY1-40" fmla="*/ 137160 h 2377440"/>
              <a:gd name="connsiteX2-41" fmla="*/ 2049780 w 2203388"/>
              <a:gd name="connsiteY2-42" fmla="*/ 1965960 h 2377440"/>
              <a:gd name="connsiteX3-43" fmla="*/ 853440 w 2203388"/>
              <a:gd name="connsiteY3-44" fmla="*/ 2377440 h 2377440"/>
              <a:gd name="connsiteX4-45" fmla="*/ 0 w 2203388"/>
              <a:gd name="connsiteY4-46" fmla="*/ 2232248 h 2377440"/>
              <a:gd name="connsiteX5-47" fmla="*/ 22860 w 2203388"/>
              <a:gd name="connsiteY5-48" fmla="*/ 0 h 2377440"/>
              <a:gd name="connsiteX0-49" fmla="*/ 22860 w 2203388"/>
              <a:gd name="connsiteY0-50" fmla="*/ 0 h 2377440"/>
              <a:gd name="connsiteX1-51" fmla="*/ 2194560 w 2203388"/>
              <a:gd name="connsiteY1-52" fmla="*/ 137160 h 2377440"/>
              <a:gd name="connsiteX2-53" fmla="*/ 2049780 w 2203388"/>
              <a:gd name="connsiteY2-54" fmla="*/ 1965960 h 2377440"/>
              <a:gd name="connsiteX3-55" fmla="*/ 853440 w 2203388"/>
              <a:gd name="connsiteY3-56" fmla="*/ 2377440 h 2377440"/>
              <a:gd name="connsiteX4-57" fmla="*/ 0 w 2203388"/>
              <a:gd name="connsiteY4-58" fmla="*/ 2232248 h 2377440"/>
              <a:gd name="connsiteX5-59" fmla="*/ 22860 w 2203388"/>
              <a:gd name="connsiteY5-60" fmla="*/ 0 h 2377440"/>
              <a:gd name="connsiteX0-61" fmla="*/ 22860 w 2203388"/>
              <a:gd name="connsiteY0-62" fmla="*/ 0 h 2377440"/>
              <a:gd name="connsiteX1-63" fmla="*/ 2194560 w 2203388"/>
              <a:gd name="connsiteY1-64" fmla="*/ 137160 h 2377440"/>
              <a:gd name="connsiteX2-65" fmla="*/ 2049780 w 2203388"/>
              <a:gd name="connsiteY2-66" fmla="*/ 1965960 h 2377440"/>
              <a:gd name="connsiteX3-67" fmla="*/ 853440 w 2203388"/>
              <a:gd name="connsiteY3-68" fmla="*/ 2377440 h 2377440"/>
              <a:gd name="connsiteX4-69" fmla="*/ 0 w 2203388"/>
              <a:gd name="connsiteY4-70" fmla="*/ 2232248 h 2377440"/>
              <a:gd name="connsiteX5-71" fmla="*/ 22860 w 2203388"/>
              <a:gd name="connsiteY5-72" fmla="*/ 0 h 2377440"/>
              <a:gd name="connsiteX0-73" fmla="*/ 22860 w 2194560"/>
              <a:gd name="connsiteY0-74" fmla="*/ 0 h 2377440"/>
              <a:gd name="connsiteX1-75" fmla="*/ 2194560 w 2194560"/>
              <a:gd name="connsiteY1-76" fmla="*/ 137160 h 2377440"/>
              <a:gd name="connsiteX2-77" fmla="*/ 2049780 w 2194560"/>
              <a:gd name="connsiteY2-78" fmla="*/ 1965960 h 2377440"/>
              <a:gd name="connsiteX3-79" fmla="*/ 853440 w 2194560"/>
              <a:gd name="connsiteY3-80" fmla="*/ 2377440 h 2377440"/>
              <a:gd name="connsiteX4-81" fmla="*/ 0 w 2194560"/>
              <a:gd name="connsiteY4-82" fmla="*/ 2232248 h 2377440"/>
              <a:gd name="connsiteX5-83" fmla="*/ 22860 w 2194560"/>
              <a:gd name="connsiteY5-84" fmla="*/ 0 h 2377440"/>
              <a:gd name="connsiteX0-85" fmla="*/ 22860 w 2201801"/>
              <a:gd name="connsiteY0-86" fmla="*/ 0 h 2377440"/>
              <a:gd name="connsiteX1-87" fmla="*/ 2194560 w 2201801"/>
              <a:gd name="connsiteY1-88" fmla="*/ 137160 h 2377440"/>
              <a:gd name="connsiteX2-89" fmla="*/ 2049780 w 2201801"/>
              <a:gd name="connsiteY2-90" fmla="*/ 1965960 h 2377440"/>
              <a:gd name="connsiteX3-91" fmla="*/ 853440 w 2201801"/>
              <a:gd name="connsiteY3-92" fmla="*/ 2377440 h 2377440"/>
              <a:gd name="connsiteX4-93" fmla="*/ 0 w 2201801"/>
              <a:gd name="connsiteY4-94" fmla="*/ 2232248 h 2377440"/>
              <a:gd name="connsiteX5-95" fmla="*/ 22860 w 2201801"/>
              <a:gd name="connsiteY5-96" fmla="*/ 0 h 2377440"/>
              <a:gd name="connsiteX0-97" fmla="*/ 22860 w 2201801"/>
              <a:gd name="connsiteY0-98" fmla="*/ 0 h 2340260"/>
              <a:gd name="connsiteX1-99" fmla="*/ 2194560 w 2201801"/>
              <a:gd name="connsiteY1-100" fmla="*/ 137160 h 2340260"/>
              <a:gd name="connsiteX2-101" fmla="*/ 2049780 w 2201801"/>
              <a:gd name="connsiteY2-102" fmla="*/ 1965960 h 2340260"/>
              <a:gd name="connsiteX3-103" fmla="*/ 1080120 w 2201801"/>
              <a:gd name="connsiteY3-104" fmla="*/ 2340260 h 2340260"/>
              <a:gd name="connsiteX4-105" fmla="*/ 0 w 2201801"/>
              <a:gd name="connsiteY4-106" fmla="*/ 2232248 h 2340260"/>
              <a:gd name="connsiteX5-107" fmla="*/ 22860 w 2201801"/>
              <a:gd name="connsiteY5-108" fmla="*/ 0 h 2340260"/>
              <a:gd name="connsiteX0-109" fmla="*/ 22860 w 2201801"/>
              <a:gd name="connsiteY0-110" fmla="*/ 0 h 2340260"/>
              <a:gd name="connsiteX1-111" fmla="*/ 2194560 w 2201801"/>
              <a:gd name="connsiteY1-112" fmla="*/ 137160 h 2340260"/>
              <a:gd name="connsiteX2-113" fmla="*/ 2049780 w 2201801"/>
              <a:gd name="connsiteY2-114" fmla="*/ 1965960 h 2340260"/>
              <a:gd name="connsiteX3-115" fmla="*/ 1080120 w 2201801"/>
              <a:gd name="connsiteY3-116" fmla="*/ 2340260 h 2340260"/>
              <a:gd name="connsiteX4-117" fmla="*/ 0 w 2201801"/>
              <a:gd name="connsiteY4-118" fmla="*/ 2232248 h 2340260"/>
              <a:gd name="connsiteX5-119" fmla="*/ 22860 w 2201801"/>
              <a:gd name="connsiteY5-120" fmla="*/ 0 h 2340260"/>
              <a:gd name="connsiteX0-121" fmla="*/ 22860 w 2201801"/>
              <a:gd name="connsiteY0-122" fmla="*/ 0 h 2316104"/>
              <a:gd name="connsiteX1-123" fmla="*/ 2194560 w 2201801"/>
              <a:gd name="connsiteY1-124" fmla="*/ 137160 h 2316104"/>
              <a:gd name="connsiteX2-125" fmla="*/ 2049780 w 2201801"/>
              <a:gd name="connsiteY2-126" fmla="*/ 1965960 h 2316104"/>
              <a:gd name="connsiteX3-127" fmla="*/ 1116124 w 2201801"/>
              <a:gd name="connsiteY3-128" fmla="*/ 2304256 h 2316104"/>
              <a:gd name="connsiteX4-129" fmla="*/ 0 w 2201801"/>
              <a:gd name="connsiteY4-130" fmla="*/ 2232248 h 2316104"/>
              <a:gd name="connsiteX5-131" fmla="*/ 22860 w 2201801"/>
              <a:gd name="connsiteY5-132" fmla="*/ 0 h 2316104"/>
              <a:gd name="connsiteX0-133" fmla="*/ 216024 w 2201801"/>
              <a:gd name="connsiteY0-134" fmla="*/ 0 h 2280100"/>
              <a:gd name="connsiteX1-135" fmla="*/ 2194560 w 2201801"/>
              <a:gd name="connsiteY1-136" fmla="*/ 101156 h 2280100"/>
              <a:gd name="connsiteX2-137" fmla="*/ 2049780 w 2201801"/>
              <a:gd name="connsiteY2-138" fmla="*/ 1929956 h 2280100"/>
              <a:gd name="connsiteX3-139" fmla="*/ 1116124 w 2201801"/>
              <a:gd name="connsiteY3-140" fmla="*/ 2268252 h 2280100"/>
              <a:gd name="connsiteX4-141" fmla="*/ 0 w 2201801"/>
              <a:gd name="connsiteY4-142" fmla="*/ 2196244 h 2280100"/>
              <a:gd name="connsiteX5-143" fmla="*/ 216024 w 2201801"/>
              <a:gd name="connsiteY5-144" fmla="*/ 0 h 2280100"/>
              <a:gd name="connsiteX0-145" fmla="*/ 72008 w 2201801"/>
              <a:gd name="connsiteY0-146" fmla="*/ 0 h 2280100"/>
              <a:gd name="connsiteX1-147" fmla="*/ 2194560 w 2201801"/>
              <a:gd name="connsiteY1-148" fmla="*/ 101156 h 2280100"/>
              <a:gd name="connsiteX2-149" fmla="*/ 2049780 w 2201801"/>
              <a:gd name="connsiteY2-150" fmla="*/ 1929956 h 2280100"/>
              <a:gd name="connsiteX3-151" fmla="*/ 1116124 w 2201801"/>
              <a:gd name="connsiteY3-152" fmla="*/ 2268252 h 2280100"/>
              <a:gd name="connsiteX4-153" fmla="*/ 0 w 2201801"/>
              <a:gd name="connsiteY4-154" fmla="*/ 2196244 h 2280100"/>
              <a:gd name="connsiteX5-155" fmla="*/ 72008 w 2201801"/>
              <a:gd name="connsiteY5-156" fmla="*/ 0 h 2280100"/>
              <a:gd name="connsiteX0-157" fmla="*/ 72008 w 2201801"/>
              <a:gd name="connsiteY0-158" fmla="*/ 0 h 2280100"/>
              <a:gd name="connsiteX1-159" fmla="*/ 2194560 w 2201801"/>
              <a:gd name="connsiteY1-160" fmla="*/ 101156 h 2280100"/>
              <a:gd name="connsiteX2-161" fmla="*/ 2049780 w 2201801"/>
              <a:gd name="connsiteY2-162" fmla="*/ 1929956 h 2280100"/>
              <a:gd name="connsiteX3-163" fmla="*/ 1116124 w 2201801"/>
              <a:gd name="connsiteY3-164" fmla="*/ 2268252 h 2280100"/>
              <a:gd name="connsiteX4-165" fmla="*/ 0 w 2201801"/>
              <a:gd name="connsiteY4-166" fmla="*/ 2196244 h 2280100"/>
              <a:gd name="connsiteX5-167" fmla="*/ 72008 w 2201801"/>
              <a:gd name="connsiteY5-168" fmla="*/ 0 h 2280100"/>
              <a:gd name="connsiteX0-169" fmla="*/ 72008 w 2201801"/>
              <a:gd name="connsiteY0-170" fmla="*/ 0 h 2280100"/>
              <a:gd name="connsiteX1-171" fmla="*/ 2194560 w 2201801"/>
              <a:gd name="connsiteY1-172" fmla="*/ 101156 h 2280100"/>
              <a:gd name="connsiteX2-173" fmla="*/ 2049780 w 2201801"/>
              <a:gd name="connsiteY2-174" fmla="*/ 1929956 h 2280100"/>
              <a:gd name="connsiteX3-175" fmla="*/ 1116124 w 2201801"/>
              <a:gd name="connsiteY3-176" fmla="*/ 2268252 h 2280100"/>
              <a:gd name="connsiteX4-177" fmla="*/ 0 w 2201801"/>
              <a:gd name="connsiteY4-178" fmla="*/ 2196244 h 2280100"/>
              <a:gd name="connsiteX5-179" fmla="*/ 72008 w 2201801"/>
              <a:gd name="connsiteY5-180" fmla="*/ 0 h 2280100"/>
              <a:gd name="connsiteX0-181" fmla="*/ 144016 w 2201801"/>
              <a:gd name="connsiteY0-182" fmla="*/ 0 h 2244096"/>
              <a:gd name="connsiteX1-183" fmla="*/ 2194560 w 2201801"/>
              <a:gd name="connsiteY1-184" fmla="*/ 65152 h 2244096"/>
              <a:gd name="connsiteX2-185" fmla="*/ 2049780 w 2201801"/>
              <a:gd name="connsiteY2-186" fmla="*/ 1893952 h 2244096"/>
              <a:gd name="connsiteX3-187" fmla="*/ 1116124 w 2201801"/>
              <a:gd name="connsiteY3-188" fmla="*/ 2232248 h 2244096"/>
              <a:gd name="connsiteX4-189" fmla="*/ 0 w 2201801"/>
              <a:gd name="connsiteY4-190" fmla="*/ 2160240 h 2244096"/>
              <a:gd name="connsiteX5-191" fmla="*/ 144016 w 2201801"/>
              <a:gd name="connsiteY5-192" fmla="*/ 0 h 2244096"/>
              <a:gd name="connsiteX0-193" fmla="*/ 144016 w 2201801"/>
              <a:gd name="connsiteY0-194" fmla="*/ 0 h 2244096"/>
              <a:gd name="connsiteX1-195" fmla="*/ 2194560 w 2201801"/>
              <a:gd name="connsiteY1-196" fmla="*/ 65152 h 2244096"/>
              <a:gd name="connsiteX2-197" fmla="*/ 2049780 w 2201801"/>
              <a:gd name="connsiteY2-198" fmla="*/ 1893952 h 2244096"/>
              <a:gd name="connsiteX3-199" fmla="*/ 1116124 w 2201801"/>
              <a:gd name="connsiteY3-200" fmla="*/ 2232248 h 2244096"/>
              <a:gd name="connsiteX4-201" fmla="*/ 0 w 2201801"/>
              <a:gd name="connsiteY4-202" fmla="*/ 2160240 h 2244096"/>
              <a:gd name="connsiteX5-203" fmla="*/ 144016 w 2201801"/>
              <a:gd name="connsiteY5-204" fmla="*/ 0 h 2244096"/>
              <a:gd name="connsiteX0-205" fmla="*/ 144016 w 2201801"/>
              <a:gd name="connsiteY0-206" fmla="*/ 0 h 2244096"/>
              <a:gd name="connsiteX1-207" fmla="*/ 2194560 w 2201801"/>
              <a:gd name="connsiteY1-208" fmla="*/ 65152 h 2244096"/>
              <a:gd name="connsiteX2-209" fmla="*/ 2049780 w 2201801"/>
              <a:gd name="connsiteY2-210" fmla="*/ 1893952 h 2244096"/>
              <a:gd name="connsiteX3-211" fmla="*/ 1116124 w 2201801"/>
              <a:gd name="connsiteY3-212" fmla="*/ 2232248 h 2244096"/>
              <a:gd name="connsiteX4-213" fmla="*/ 0 w 2201801"/>
              <a:gd name="connsiteY4-214" fmla="*/ 2160240 h 2244096"/>
              <a:gd name="connsiteX5-215" fmla="*/ 144016 w 2201801"/>
              <a:gd name="connsiteY5-216" fmla="*/ 0 h 2244096"/>
              <a:gd name="connsiteX0-217" fmla="*/ 144016 w 2201801"/>
              <a:gd name="connsiteY0-218" fmla="*/ 0 h 2244096"/>
              <a:gd name="connsiteX1-219" fmla="*/ 2194560 w 2201801"/>
              <a:gd name="connsiteY1-220" fmla="*/ 65152 h 2244096"/>
              <a:gd name="connsiteX2-221" fmla="*/ 2049780 w 2201801"/>
              <a:gd name="connsiteY2-222" fmla="*/ 1893952 h 2244096"/>
              <a:gd name="connsiteX3-223" fmla="*/ 1116124 w 2201801"/>
              <a:gd name="connsiteY3-224" fmla="*/ 2232248 h 2244096"/>
              <a:gd name="connsiteX4-225" fmla="*/ 0 w 2201801"/>
              <a:gd name="connsiteY4-226" fmla="*/ 2160240 h 2244096"/>
              <a:gd name="connsiteX5-227" fmla="*/ 144016 w 2201801"/>
              <a:gd name="connsiteY5-228" fmla="*/ 0 h 2244096"/>
              <a:gd name="connsiteX0-229" fmla="*/ 144016 w 2201801"/>
              <a:gd name="connsiteY0-230" fmla="*/ 0 h 2244096"/>
              <a:gd name="connsiteX1-231" fmla="*/ 2194560 w 2201801"/>
              <a:gd name="connsiteY1-232" fmla="*/ 65152 h 2244096"/>
              <a:gd name="connsiteX2-233" fmla="*/ 2049780 w 2201801"/>
              <a:gd name="connsiteY2-234" fmla="*/ 1893952 h 2244096"/>
              <a:gd name="connsiteX3-235" fmla="*/ 1116124 w 2201801"/>
              <a:gd name="connsiteY3-236" fmla="*/ 2232248 h 2244096"/>
              <a:gd name="connsiteX4-237" fmla="*/ 0 w 2201801"/>
              <a:gd name="connsiteY4-238" fmla="*/ 2160240 h 2244096"/>
              <a:gd name="connsiteX5-239" fmla="*/ 144016 w 2201801"/>
              <a:gd name="connsiteY5-240" fmla="*/ 0 h 2244096"/>
              <a:gd name="connsiteX0-241" fmla="*/ 144016 w 2201801"/>
              <a:gd name="connsiteY0-242" fmla="*/ 0 h 2244096"/>
              <a:gd name="connsiteX1-243" fmla="*/ 2194560 w 2201801"/>
              <a:gd name="connsiteY1-244" fmla="*/ 65152 h 2244096"/>
              <a:gd name="connsiteX2-245" fmla="*/ 2049780 w 2201801"/>
              <a:gd name="connsiteY2-246" fmla="*/ 1893952 h 2244096"/>
              <a:gd name="connsiteX3-247" fmla="*/ 1116124 w 2201801"/>
              <a:gd name="connsiteY3-248" fmla="*/ 2232248 h 2244096"/>
              <a:gd name="connsiteX4-249" fmla="*/ 0 w 2201801"/>
              <a:gd name="connsiteY4-250" fmla="*/ 2160240 h 2244096"/>
              <a:gd name="connsiteX5-251" fmla="*/ 144016 w 2201801"/>
              <a:gd name="connsiteY5-252" fmla="*/ 0 h 2244096"/>
              <a:gd name="connsiteX0-253" fmla="*/ 144016 w 2201801"/>
              <a:gd name="connsiteY0-254" fmla="*/ 0 h 2244096"/>
              <a:gd name="connsiteX1-255" fmla="*/ 2194560 w 2201801"/>
              <a:gd name="connsiteY1-256" fmla="*/ 65152 h 2244096"/>
              <a:gd name="connsiteX2-257" fmla="*/ 2049780 w 2201801"/>
              <a:gd name="connsiteY2-258" fmla="*/ 1893952 h 2244096"/>
              <a:gd name="connsiteX3-259" fmla="*/ 1116124 w 2201801"/>
              <a:gd name="connsiteY3-260" fmla="*/ 2232248 h 2244096"/>
              <a:gd name="connsiteX4-261" fmla="*/ 0 w 2201801"/>
              <a:gd name="connsiteY4-262" fmla="*/ 2160240 h 2244096"/>
              <a:gd name="connsiteX5-263" fmla="*/ 144016 w 2201801"/>
              <a:gd name="connsiteY5-264" fmla="*/ 0 h 2244096"/>
              <a:gd name="connsiteX0-265" fmla="*/ 144016 w 2201801"/>
              <a:gd name="connsiteY0-266" fmla="*/ 0 h 2232248"/>
              <a:gd name="connsiteX1-267" fmla="*/ 2194560 w 2201801"/>
              <a:gd name="connsiteY1-268" fmla="*/ 65152 h 2232248"/>
              <a:gd name="connsiteX2-269" fmla="*/ 2049780 w 2201801"/>
              <a:gd name="connsiteY2-270" fmla="*/ 1893952 h 2232248"/>
              <a:gd name="connsiteX3-271" fmla="*/ 1116124 w 2201801"/>
              <a:gd name="connsiteY3-272" fmla="*/ 2232248 h 2232248"/>
              <a:gd name="connsiteX4-273" fmla="*/ 0 w 2201801"/>
              <a:gd name="connsiteY4-274" fmla="*/ 2160240 h 2232248"/>
              <a:gd name="connsiteX5-275" fmla="*/ 144016 w 2201801"/>
              <a:gd name="connsiteY5-276" fmla="*/ 0 h 2232248"/>
              <a:gd name="connsiteX0-277" fmla="*/ 144016 w 2201801"/>
              <a:gd name="connsiteY0-278" fmla="*/ 0 h 2232248"/>
              <a:gd name="connsiteX1-279" fmla="*/ 2194560 w 2201801"/>
              <a:gd name="connsiteY1-280" fmla="*/ 65152 h 2232248"/>
              <a:gd name="connsiteX2-281" fmla="*/ 2049780 w 2201801"/>
              <a:gd name="connsiteY2-282" fmla="*/ 1893952 h 2232248"/>
              <a:gd name="connsiteX3-283" fmla="*/ 1116124 w 2201801"/>
              <a:gd name="connsiteY3-284" fmla="*/ 2232248 h 2232248"/>
              <a:gd name="connsiteX4-285" fmla="*/ 0 w 2201801"/>
              <a:gd name="connsiteY4-286" fmla="*/ 2160240 h 2232248"/>
              <a:gd name="connsiteX5-287" fmla="*/ 144016 w 2201801"/>
              <a:gd name="connsiteY5-288" fmla="*/ 0 h 2232248"/>
              <a:gd name="connsiteX0-289" fmla="*/ 144016 w 2201801"/>
              <a:gd name="connsiteY0-290" fmla="*/ 0 h 2232248"/>
              <a:gd name="connsiteX1-291" fmla="*/ 2194560 w 2201801"/>
              <a:gd name="connsiteY1-292" fmla="*/ 65152 h 2232248"/>
              <a:gd name="connsiteX2-293" fmla="*/ 2049780 w 2201801"/>
              <a:gd name="connsiteY2-294" fmla="*/ 1893952 h 2232248"/>
              <a:gd name="connsiteX3-295" fmla="*/ 1116124 w 2201801"/>
              <a:gd name="connsiteY3-296" fmla="*/ 2232248 h 2232248"/>
              <a:gd name="connsiteX4-297" fmla="*/ 0 w 2201801"/>
              <a:gd name="connsiteY4-298" fmla="*/ 2160240 h 2232248"/>
              <a:gd name="connsiteX5-299" fmla="*/ 144016 w 2201801"/>
              <a:gd name="connsiteY5-300" fmla="*/ 0 h 2232248"/>
              <a:gd name="connsiteX0-301" fmla="*/ 180020 w 2201801"/>
              <a:gd name="connsiteY0-302" fmla="*/ 0 h 2232248"/>
              <a:gd name="connsiteX1-303" fmla="*/ 2194560 w 2201801"/>
              <a:gd name="connsiteY1-304" fmla="*/ 65152 h 2232248"/>
              <a:gd name="connsiteX2-305" fmla="*/ 2049780 w 2201801"/>
              <a:gd name="connsiteY2-306" fmla="*/ 1893952 h 2232248"/>
              <a:gd name="connsiteX3-307" fmla="*/ 1116124 w 2201801"/>
              <a:gd name="connsiteY3-308" fmla="*/ 2232248 h 2232248"/>
              <a:gd name="connsiteX4-309" fmla="*/ 0 w 2201801"/>
              <a:gd name="connsiteY4-310" fmla="*/ 2160240 h 2232248"/>
              <a:gd name="connsiteX5-311" fmla="*/ 180020 w 2201801"/>
              <a:gd name="connsiteY5-312" fmla="*/ 0 h 2232248"/>
              <a:gd name="connsiteX0-313" fmla="*/ 180020 w 2201801"/>
              <a:gd name="connsiteY0-314" fmla="*/ 0 h 2232248"/>
              <a:gd name="connsiteX1-315" fmla="*/ 2194560 w 2201801"/>
              <a:gd name="connsiteY1-316" fmla="*/ 65152 h 2232248"/>
              <a:gd name="connsiteX2-317" fmla="*/ 2049780 w 2201801"/>
              <a:gd name="connsiteY2-318" fmla="*/ 1893952 h 2232248"/>
              <a:gd name="connsiteX3-319" fmla="*/ 1116124 w 2201801"/>
              <a:gd name="connsiteY3-320" fmla="*/ 2232248 h 2232248"/>
              <a:gd name="connsiteX4-321" fmla="*/ 0 w 2201801"/>
              <a:gd name="connsiteY4-322" fmla="*/ 2160240 h 2232248"/>
              <a:gd name="connsiteX5-323" fmla="*/ 180020 w 2201801"/>
              <a:gd name="connsiteY5-324" fmla="*/ 0 h 2232248"/>
              <a:gd name="connsiteX0-325" fmla="*/ 180020 w 2201801"/>
              <a:gd name="connsiteY0-326" fmla="*/ 0 h 2232248"/>
              <a:gd name="connsiteX1-327" fmla="*/ 2196244 w 2201801"/>
              <a:gd name="connsiteY1-328" fmla="*/ 36004 h 2232248"/>
              <a:gd name="connsiteX2-329" fmla="*/ 2049780 w 2201801"/>
              <a:gd name="connsiteY2-330" fmla="*/ 1893952 h 2232248"/>
              <a:gd name="connsiteX3-331" fmla="*/ 1116124 w 2201801"/>
              <a:gd name="connsiteY3-332" fmla="*/ 2232248 h 2232248"/>
              <a:gd name="connsiteX4-333" fmla="*/ 0 w 2201801"/>
              <a:gd name="connsiteY4-334" fmla="*/ 2160240 h 2232248"/>
              <a:gd name="connsiteX5-335" fmla="*/ 180020 w 2201801"/>
              <a:gd name="connsiteY5-336" fmla="*/ 0 h 2232248"/>
              <a:gd name="connsiteX0-337" fmla="*/ 180020 w 2201801"/>
              <a:gd name="connsiteY0-338" fmla="*/ 0 h 2232248"/>
              <a:gd name="connsiteX1-339" fmla="*/ 2196244 w 2201801"/>
              <a:gd name="connsiteY1-340" fmla="*/ 36004 h 2232248"/>
              <a:gd name="connsiteX2-341" fmla="*/ 2049780 w 2201801"/>
              <a:gd name="connsiteY2-342" fmla="*/ 1893952 h 2232248"/>
              <a:gd name="connsiteX3-343" fmla="*/ 1116124 w 2201801"/>
              <a:gd name="connsiteY3-344" fmla="*/ 2232248 h 2232248"/>
              <a:gd name="connsiteX4-345" fmla="*/ 0 w 2201801"/>
              <a:gd name="connsiteY4-346" fmla="*/ 2160240 h 2232248"/>
              <a:gd name="connsiteX5-347" fmla="*/ 180020 w 2201801"/>
              <a:gd name="connsiteY5-348" fmla="*/ 0 h 2232248"/>
              <a:gd name="connsiteX0-349" fmla="*/ 180020 w 2196244"/>
              <a:gd name="connsiteY0-350" fmla="*/ 0 h 2232248"/>
              <a:gd name="connsiteX1-351" fmla="*/ 2196244 w 2196244"/>
              <a:gd name="connsiteY1-352" fmla="*/ 36004 h 2232248"/>
              <a:gd name="connsiteX2-353" fmla="*/ 2049780 w 2196244"/>
              <a:gd name="connsiteY2-354" fmla="*/ 1893952 h 2232248"/>
              <a:gd name="connsiteX3-355" fmla="*/ 1116124 w 2196244"/>
              <a:gd name="connsiteY3-356" fmla="*/ 2232248 h 2232248"/>
              <a:gd name="connsiteX4-357" fmla="*/ 0 w 2196244"/>
              <a:gd name="connsiteY4-358" fmla="*/ 2160240 h 2232248"/>
              <a:gd name="connsiteX5-359" fmla="*/ 180020 w 2196244"/>
              <a:gd name="connsiteY5-360" fmla="*/ 0 h 2232248"/>
              <a:gd name="connsiteX0-361" fmla="*/ 180020 w 2196244"/>
              <a:gd name="connsiteY0-362" fmla="*/ 0 h 2232248"/>
              <a:gd name="connsiteX1-363" fmla="*/ 2196244 w 2196244"/>
              <a:gd name="connsiteY1-364" fmla="*/ 36004 h 2232248"/>
              <a:gd name="connsiteX2-365" fmla="*/ 2049780 w 2196244"/>
              <a:gd name="connsiteY2-366" fmla="*/ 1893952 h 2232248"/>
              <a:gd name="connsiteX3-367" fmla="*/ 1116124 w 2196244"/>
              <a:gd name="connsiteY3-368" fmla="*/ 2232248 h 2232248"/>
              <a:gd name="connsiteX4-369" fmla="*/ 0 w 2196244"/>
              <a:gd name="connsiteY4-370" fmla="*/ 2160240 h 2232248"/>
              <a:gd name="connsiteX5-371" fmla="*/ 180020 w 2196244"/>
              <a:gd name="connsiteY5-372" fmla="*/ 0 h 2232248"/>
              <a:gd name="connsiteX0-373" fmla="*/ 180020 w 2196244"/>
              <a:gd name="connsiteY0-374" fmla="*/ 0 h 2232248"/>
              <a:gd name="connsiteX1-375" fmla="*/ 2196244 w 2196244"/>
              <a:gd name="connsiteY1-376" fmla="*/ 36004 h 2232248"/>
              <a:gd name="connsiteX2-377" fmla="*/ 2049780 w 2196244"/>
              <a:gd name="connsiteY2-378" fmla="*/ 1893952 h 2232248"/>
              <a:gd name="connsiteX3-379" fmla="*/ 1116124 w 2196244"/>
              <a:gd name="connsiteY3-380" fmla="*/ 2232248 h 2232248"/>
              <a:gd name="connsiteX4-381" fmla="*/ 0 w 2196244"/>
              <a:gd name="connsiteY4-382" fmla="*/ 2160240 h 2232248"/>
              <a:gd name="connsiteX5-383" fmla="*/ 180020 w 2196244"/>
              <a:gd name="connsiteY5-384" fmla="*/ 0 h 2232248"/>
              <a:gd name="connsiteX0-385" fmla="*/ 180020 w 2196244"/>
              <a:gd name="connsiteY0-386" fmla="*/ 0 h 2232248"/>
              <a:gd name="connsiteX1-387" fmla="*/ 2196244 w 2196244"/>
              <a:gd name="connsiteY1-388" fmla="*/ 36004 h 2232248"/>
              <a:gd name="connsiteX2-389" fmla="*/ 2049780 w 2196244"/>
              <a:gd name="connsiteY2-390" fmla="*/ 1893952 h 2232248"/>
              <a:gd name="connsiteX3-391" fmla="*/ 1116124 w 2196244"/>
              <a:gd name="connsiteY3-392" fmla="*/ 2232248 h 2232248"/>
              <a:gd name="connsiteX4-393" fmla="*/ 0 w 2196244"/>
              <a:gd name="connsiteY4-394" fmla="*/ 2160240 h 2232248"/>
              <a:gd name="connsiteX5-395" fmla="*/ 180020 w 2196244"/>
              <a:gd name="connsiteY5-396" fmla="*/ 0 h 2232248"/>
              <a:gd name="connsiteX0-397" fmla="*/ 180020 w 2196244"/>
              <a:gd name="connsiteY0-398" fmla="*/ 0 h 2302394"/>
              <a:gd name="connsiteX1-399" fmla="*/ 2196244 w 2196244"/>
              <a:gd name="connsiteY1-400" fmla="*/ 36004 h 2302394"/>
              <a:gd name="connsiteX2-401" fmla="*/ 2049780 w 2196244"/>
              <a:gd name="connsiteY2-402" fmla="*/ 1893952 h 2302394"/>
              <a:gd name="connsiteX3-403" fmla="*/ 1116124 w 2196244"/>
              <a:gd name="connsiteY3-404" fmla="*/ 2232248 h 2302394"/>
              <a:gd name="connsiteX4-405" fmla="*/ 0 w 2196244"/>
              <a:gd name="connsiteY4-406" fmla="*/ 2160240 h 2302394"/>
              <a:gd name="connsiteX5-407" fmla="*/ 180020 w 2196244"/>
              <a:gd name="connsiteY5-408" fmla="*/ 0 h 23023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196244" h="2302394">
                <a:moveTo>
                  <a:pt x="180020" y="0"/>
                </a:moveTo>
                <a:cubicBezTo>
                  <a:pt x="857309" y="70607"/>
                  <a:pt x="1482827" y="69527"/>
                  <a:pt x="2196244" y="36004"/>
                </a:cubicBezTo>
                <a:cubicBezTo>
                  <a:pt x="2181324" y="633028"/>
                  <a:pt x="2129347" y="1853427"/>
                  <a:pt x="2049780" y="1893952"/>
                </a:cubicBezTo>
                <a:cubicBezTo>
                  <a:pt x="1651000" y="2031112"/>
                  <a:pt x="1551293" y="2137976"/>
                  <a:pt x="1116124" y="2232248"/>
                </a:cubicBezTo>
                <a:cubicBezTo>
                  <a:pt x="697811" y="2302394"/>
                  <a:pt x="386738" y="2168927"/>
                  <a:pt x="0" y="2160240"/>
                </a:cubicBezTo>
                <a:cubicBezTo>
                  <a:pt x="112494" y="1412821"/>
                  <a:pt x="149009" y="847792"/>
                  <a:pt x="180020" y="0"/>
                </a:cubicBezTo>
                <a:close/>
              </a:path>
            </a:pathLst>
          </a:custGeom>
          <a:noFill/>
          <a:ln w="50800">
            <a:solidFill>
              <a:srgbClr val="FCCB00"/>
            </a:solidFill>
            <a:headEnd type="oval"/>
            <a:tailEnd type="oval"/>
          </a:ln>
          <a:effectLst/>
        </p:spPr>
        <p:style>
          <a:lnRef idx="1">
            <a:schemeClr val="accent1"/>
          </a:lnRef>
          <a:fillRef idx="0">
            <a:schemeClr val="accent1"/>
          </a:fillRef>
          <a:effectRef idx="0">
            <a:schemeClr val="accent1"/>
          </a:effectRef>
          <a:fontRef idx="minor">
            <a:schemeClr val="tx1"/>
          </a:fontRef>
        </p:style>
        <p:txBody>
          <a:bodyPr anchor="ctr"/>
          <a:lstStyle>
            <a:lvl1pPr>
              <a:defRPr>
                <a:solidFill>
                  <a:schemeClr val="tx1"/>
                </a:solidFill>
                <a:latin typeface="Malgun Gothic" panose="020B0503020000020004" pitchFamily="34" charset="-127"/>
                <a:ea typeface="Malgun Gothic" panose="020B0503020000020004" pitchFamily="34" charset="-127"/>
              </a:defRPr>
            </a:lvl1pPr>
            <a:lvl2pPr marL="742950" indent="-285750">
              <a:defRPr>
                <a:solidFill>
                  <a:schemeClr val="tx1"/>
                </a:solidFill>
                <a:latin typeface="Malgun Gothic" panose="020B0503020000020004" pitchFamily="34" charset="-127"/>
                <a:ea typeface="Malgun Gothic" panose="020B0503020000020004" pitchFamily="34" charset="-127"/>
              </a:defRPr>
            </a:lvl2pPr>
            <a:lvl3pPr marL="1143000" indent="-228600">
              <a:defRPr>
                <a:solidFill>
                  <a:schemeClr val="tx1"/>
                </a:solidFill>
                <a:latin typeface="Malgun Gothic" panose="020B0503020000020004" pitchFamily="34" charset="-127"/>
                <a:ea typeface="Malgun Gothic" panose="020B0503020000020004" pitchFamily="34" charset="-127"/>
              </a:defRPr>
            </a:lvl3pPr>
            <a:lvl4pPr marL="1600200" indent="-228600">
              <a:defRPr>
                <a:solidFill>
                  <a:schemeClr val="tx1"/>
                </a:solidFill>
                <a:latin typeface="Malgun Gothic" panose="020B0503020000020004" pitchFamily="34" charset="-127"/>
                <a:ea typeface="Malgun Gothic" panose="020B0503020000020004" pitchFamily="34" charset="-127"/>
              </a:defRPr>
            </a:lvl4pPr>
            <a:lvl5pPr marL="2057400" indent="-228600">
              <a:defRPr>
                <a:solidFill>
                  <a:schemeClr val="tx1"/>
                </a:solidFill>
                <a:latin typeface="Malgun Gothic" panose="020B0503020000020004" pitchFamily="34" charset="-127"/>
                <a:ea typeface="Malgun Gothic" panose="020B0503020000020004" pitchFamily="34" charset="-127"/>
              </a:defRPr>
            </a:lvl5pPr>
            <a:lvl6pPr marL="25146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6pPr>
            <a:lvl7pPr marL="29718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7pPr>
            <a:lvl8pPr marL="34290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8pPr>
            <a:lvl9pPr marL="38862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9pPr>
          </a:lstStyle>
          <a:p>
            <a:pPr algn="ctr" eaLnBrk="1" fontAlgn="auto" hangingPunct="1">
              <a:spcBef>
                <a:spcPts val="0"/>
              </a:spcBef>
              <a:spcAft>
                <a:spcPts val="0"/>
              </a:spcAft>
              <a:defRPr/>
            </a:pPr>
            <a:endParaRPr lang="ko-KR" altLang="en-US" sz="1350">
              <a:solidFill>
                <a:prstClr val="black"/>
              </a:solidFill>
              <a:latin typeface="+mn-lt"/>
              <a:ea typeface="+mn-ea"/>
              <a:cs typeface="+mn-ea"/>
              <a:sym typeface="+mn-lt"/>
            </a:endParaRPr>
          </a:p>
        </p:txBody>
      </p:sp>
      <p:sp>
        <p:nvSpPr>
          <p:cNvPr id="28" name="자유형 87"/>
          <p:cNvSpPr/>
          <p:nvPr/>
        </p:nvSpPr>
        <p:spPr bwMode="auto">
          <a:xfrm>
            <a:off x="7508168" y="3805184"/>
            <a:ext cx="1040587" cy="649603"/>
          </a:xfrm>
          <a:custGeom>
            <a:avLst/>
            <a:gdLst>
              <a:gd name="connsiteX0" fmla="*/ 0 w 1104900"/>
              <a:gd name="connsiteY0" fmla="*/ 655320 h 655320"/>
              <a:gd name="connsiteX1" fmla="*/ 807720 w 1104900"/>
              <a:gd name="connsiteY1" fmla="*/ 0 h 655320"/>
              <a:gd name="connsiteX2" fmla="*/ 1104900 w 1104900"/>
              <a:gd name="connsiteY2" fmla="*/ 274320 h 655320"/>
              <a:gd name="connsiteX3" fmla="*/ 0 w 1104900"/>
              <a:gd name="connsiteY3" fmla="*/ 655320 h 655320"/>
              <a:gd name="connsiteX0-1" fmla="*/ 0 w 1104900"/>
              <a:gd name="connsiteY0-2" fmla="*/ 655320 h 716248"/>
              <a:gd name="connsiteX1-3" fmla="*/ 807720 w 1104900"/>
              <a:gd name="connsiteY1-4" fmla="*/ 0 h 716248"/>
              <a:gd name="connsiteX2-5" fmla="*/ 1104900 w 1104900"/>
              <a:gd name="connsiteY2-6" fmla="*/ 274320 h 716248"/>
              <a:gd name="connsiteX3-7" fmla="*/ 0 w 1104900"/>
              <a:gd name="connsiteY3-8" fmla="*/ 655320 h 716248"/>
              <a:gd name="connsiteX0-9" fmla="*/ 0 w 1104900"/>
              <a:gd name="connsiteY0-10" fmla="*/ 655320 h 716248"/>
              <a:gd name="connsiteX1-11" fmla="*/ 807720 w 1104900"/>
              <a:gd name="connsiteY1-12" fmla="*/ 0 h 716248"/>
              <a:gd name="connsiteX2-13" fmla="*/ 1104900 w 1104900"/>
              <a:gd name="connsiteY2-14" fmla="*/ 274320 h 716248"/>
              <a:gd name="connsiteX3-15" fmla="*/ 0 w 1104900"/>
              <a:gd name="connsiteY3-16" fmla="*/ 655320 h 716248"/>
              <a:gd name="connsiteX0-17" fmla="*/ 0 w 1104900"/>
              <a:gd name="connsiteY0-18" fmla="*/ 655320 h 716248"/>
              <a:gd name="connsiteX1-19" fmla="*/ 807720 w 1104900"/>
              <a:gd name="connsiteY1-20" fmla="*/ 0 h 716248"/>
              <a:gd name="connsiteX2-21" fmla="*/ 1104900 w 1104900"/>
              <a:gd name="connsiteY2-22" fmla="*/ 274320 h 716248"/>
              <a:gd name="connsiteX3-23" fmla="*/ 0 w 1104900"/>
              <a:gd name="connsiteY3-24" fmla="*/ 655320 h 716248"/>
              <a:gd name="connsiteX0-25" fmla="*/ 0 w 1104900"/>
              <a:gd name="connsiteY0-26" fmla="*/ 655320 h 655320"/>
              <a:gd name="connsiteX1-27" fmla="*/ 807720 w 1104900"/>
              <a:gd name="connsiteY1-28" fmla="*/ 0 h 655320"/>
              <a:gd name="connsiteX2-29" fmla="*/ 1104900 w 1104900"/>
              <a:gd name="connsiteY2-30" fmla="*/ 274320 h 655320"/>
              <a:gd name="connsiteX3-31" fmla="*/ 0 w 1104900"/>
              <a:gd name="connsiteY3-32" fmla="*/ 655320 h 655320"/>
              <a:gd name="connsiteX0-33" fmla="*/ 0 w 1104900"/>
              <a:gd name="connsiteY0-34" fmla="*/ 655320 h 655320"/>
              <a:gd name="connsiteX1-35" fmla="*/ 807720 w 1104900"/>
              <a:gd name="connsiteY1-36" fmla="*/ 0 h 655320"/>
              <a:gd name="connsiteX2-37" fmla="*/ 1104900 w 1104900"/>
              <a:gd name="connsiteY2-38" fmla="*/ 274320 h 655320"/>
              <a:gd name="connsiteX3-39" fmla="*/ 0 w 1104900"/>
              <a:gd name="connsiteY3-40" fmla="*/ 655320 h 655320"/>
              <a:gd name="connsiteX0-41" fmla="*/ 0 w 1104900"/>
              <a:gd name="connsiteY0-42" fmla="*/ 655320 h 655320"/>
              <a:gd name="connsiteX1-43" fmla="*/ 807720 w 1104900"/>
              <a:gd name="connsiteY1-44" fmla="*/ 0 h 655320"/>
              <a:gd name="connsiteX2-45" fmla="*/ 1104900 w 1104900"/>
              <a:gd name="connsiteY2-46" fmla="*/ 274320 h 655320"/>
              <a:gd name="connsiteX3-47" fmla="*/ 0 w 1104900"/>
              <a:gd name="connsiteY3-48" fmla="*/ 655320 h 655320"/>
              <a:gd name="connsiteX0-49" fmla="*/ 0 w 1104900"/>
              <a:gd name="connsiteY0-50" fmla="*/ 655320 h 655320"/>
              <a:gd name="connsiteX1-51" fmla="*/ 807720 w 1104900"/>
              <a:gd name="connsiteY1-52" fmla="*/ 0 h 655320"/>
              <a:gd name="connsiteX2-53" fmla="*/ 1104900 w 1104900"/>
              <a:gd name="connsiteY2-54" fmla="*/ 274320 h 655320"/>
              <a:gd name="connsiteX3-55" fmla="*/ 0 w 1104900"/>
              <a:gd name="connsiteY3-56" fmla="*/ 655320 h 655320"/>
              <a:gd name="connsiteX0-57" fmla="*/ 0 w 1104900"/>
              <a:gd name="connsiteY0-58" fmla="*/ 655320 h 655320"/>
              <a:gd name="connsiteX1-59" fmla="*/ 807720 w 1104900"/>
              <a:gd name="connsiteY1-60" fmla="*/ 0 h 655320"/>
              <a:gd name="connsiteX2-61" fmla="*/ 1104900 w 1104900"/>
              <a:gd name="connsiteY2-62" fmla="*/ 274320 h 655320"/>
              <a:gd name="connsiteX3-63" fmla="*/ 0 w 1104900"/>
              <a:gd name="connsiteY3-64" fmla="*/ 655320 h 655320"/>
              <a:gd name="connsiteX0-65" fmla="*/ 0 w 1104900"/>
              <a:gd name="connsiteY0-66" fmla="*/ 655320 h 655320"/>
              <a:gd name="connsiteX1-67" fmla="*/ 807720 w 1104900"/>
              <a:gd name="connsiteY1-68" fmla="*/ 0 h 655320"/>
              <a:gd name="connsiteX2-69" fmla="*/ 1104900 w 1104900"/>
              <a:gd name="connsiteY2-70" fmla="*/ 274320 h 655320"/>
              <a:gd name="connsiteX3-71" fmla="*/ 0 w 1104900"/>
              <a:gd name="connsiteY3-72" fmla="*/ 655320 h 655320"/>
              <a:gd name="connsiteX0-73" fmla="*/ 0 w 1124187"/>
              <a:gd name="connsiteY0-74" fmla="*/ 684497 h 684497"/>
              <a:gd name="connsiteX1-75" fmla="*/ 827007 w 1124187"/>
              <a:gd name="connsiteY1-76" fmla="*/ 0 h 684497"/>
              <a:gd name="connsiteX2-77" fmla="*/ 1124187 w 1124187"/>
              <a:gd name="connsiteY2-78" fmla="*/ 274320 h 684497"/>
              <a:gd name="connsiteX3-79" fmla="*/ 0 w 1124187"/>
              <a:gd name="connsiteY3-80" fmla="*/ 684497 h 684497"/>
              <a:gd name="connsiteX0-81" fmla="*/ 0 w 1124187"/>
              <a:gd name="connsiteY0-82" fmla="*/ 684497 h 684497"/>
              <a:gd name="connsiteX1-83" fmla="*/ 827007 w 1124187"/>
              <a:gd name="connsiteY1-84" fmla="*/ 0 h 684497"/>
              <a:gd name="connsiteX2-85" fmla="*/ 1124187 w 1124187"/>
              <a:gd name="connsiteY2-86" fmla="*/ 274320 h 684497"/>
              <a:gd name="connsiteX3-87" fmla="*/ 0 w 1124187"/>
              <a:gd name="connsiteY3-88" fmla="*/ 684497 h 684497"/>
              <a:gd name="connsiteX0-89" fmla="*/ 0 w 1124187"/>
              <a:gd name="connsiteY0-90" fmla="*/ 684497 h 684497"/>
              <a:gd name="connsiteX1-91" fmla="*/ 827007 w 1124187"/>
              <a:gd name="connsiteY1-92" fmla="*/ 0 h 684497"/>
              <a:gd name="connsiteX2-93" fmla="*/ 1124187 w 1124187"/>
              <a:gd name="connsiteY2-94" fmla="*/ 274320 h 684497"/>
              <a:gd name="connsiteX3-95" fmla="*/ 0 w 1124187"/>
              <a:gd name="connsiteY3-96" fmla="*/ 684497 h 684497"/>
              <a:gd name="connsiteX0-97" fmla="*/ 0 w 1124187"/>
              <a:gd name="connsiteY0-98" fmla="*/ 684497 h 684497"/>
              <a:gd name="connsiteX1-99" fmla="*/ 827007 w 1124187"/>
              <a:gd name="connsiteY1-100" fmla="*/ 0 h 684497"/>
              <a:gd name="connsiteX2-101" fmla="*/ 1124187 w 1124187"/>
              <a:gd name="connsiteY2-102" fmla="*/ 274320 h 684497"/>
              <a:gd name="connsiteX3-103" fmla="*/ 0 w 1124187"/>
              <a:gd name="connsiteY3-104" fmla="*/ 684497 h 684497"/>
              <a:gd name="connsiteX0-105" fmla="*/ 0 w 1125193"/>
              <a:gd name="connsiteY0-106" fmla="*/ 684497 h 684497"/>
              <a:gd name="connsiteX1-107" fmla="*/ 827007 w 1125193"/>
              <a:gd name="connsiteY1-108" fmla="*/ 0 h 684497"/>
              <a:gd name="connsiteX2-109" fmla="*/ 1125193 w 1125193"/>
              <a:gd name="connsiteY2-110" fmla="*/ 302186 h 684497"/>
              <a:gd name="connsiteX3-111" fmla="*/ 0 w 1125193"/>
              <a:gd name="connsiteY3-112" fmla="*/ 684497 h 684497"/>
              <a:gd name="connsiteX0-113" fmla="*/ 0 w 1109869"/>
              <a:gd name="connsiteY0-114" fmla="*/ 684497 h 684497"/>
              <a:gd name="connsiteX1-115" fmla="*/ 827007 w 1109869"/>
              <a:gd name="connsiteY1-116" fmla="*/ 0 h 684497"/>
              <a:gd name="connsiteX2-117" fmla="*/ 1109869 w 1109869"/>
              <a:gd name="connsiteY2-118" fmla="*/ 293334 h 684497"/>
              <a:gd name="connsiteX3-119" fmla="*/ 0 w 1109869"/>
              <a:gd name="connsiteY3-120" fmla="*/ 684497 h 684497"/>
              <a:gd name="connsiteX0-121" fmla="*/ 0 w 1111718"/>
              <a:gd name="connsiteY0-122" fmla="*/ 684497 h 684497"/>
              <a:gd name="connsiteX1-123" fmla="*/ 827007 w 1111718"/>
              <a:gd name="connsiteY1-124" fmla="*/ 0 h 684497"/>
              <a:gd name="connsiteX2-125" fmla="*/ 1111718 w 1111718"/>
              <a:gd name="connsiteY2-126" fmla="*/ 287291 h 684497"/>
              <a:gd name="connsiteX3-127" fmla="*/ 0 w 1111718"/>
              <a:gd name="connsiteY3-128" fmla="*/ 684497 h 684497"/>
              <a:gd name="connsiteX0-129" fmla="*/ 0 w 1113567"/>
              <a:gd name="connsiteY0-130" fmla="*/ 684497 h 684497"/>
              <a:gd name="connsiteX1-131" fmla="*/ 827007 w 1113567"/>
              <a:gd name="connsiteY1-132" fmla="*/ 0 h 684497"/>
              <a:gd name="connsiteX2-133" fmla="*/ 1113567 w 1113567"/>
              <a:gd name="connsiteY2-134" fmla="*/ 272819 h 684497"/>
              <a:gd name="connsiteX3-135" fmla="*/ 0 w 1113567"/>
              <a:gd name="connsiteY3-136" fmla="*/ 684497 h 684497"/>
              <a:gd name="connsiteX0-137" fmla="*/ 0 w 1118278"/>
              <a:gd name="connsiteY0-138" fmla="*/ 684497 h 684497"/>
              <a:gd name="connsiteX1-139" fmla="*/ 827007 w 1118278"/>
              <a:gd name="connsiteY1-140" fmla="*/ 0 h 684497"/>
              <a:gd name="connsiteX2-141" fmla="*/ 1118278 w 1118278"/>
              <a:gd name="connsiteY2-142" fmla="*/ 292399 h 684497"/>
              <a:gd name="connsiteX3-143" fmla="*/ 0 w 1118278"/>
              <a:gd name="connsiteY3-144" fmla="*/ 684497 h 684497"/>
              <a:gd name="connsiteX0-145" fmla="*/ 0 w 1117265"/>
              <a:gd name="connsiteY0-146" fmla="*/ 684497 h 684497"/>
              <a:gd name="connsiteX1-147" fmla="*/ 827007 w 1117265"/>
              <a:gd name="connsiteY1-148" fmla="*/ 0 h 684497"/>
              <a:gd name="connsiteX2-149" fmla="*/ 1117265 w 1117265"/>
              <a:gd name="connsiteY2-150" fmla="*/ 283547 h 684497"/>
              <a:gd name="connsiteX3-151" fmla="*/ 0 w 1117265"/>
              <a:gd name="connsiteY3-152" fmla="*/ 684497 h 684497"/>
              <a:gd name="connsiteX0-153" fmla="*/ 0 w 1117265"/>
              <a:gd name="connsiteY0-154" fmla="*/ 684497 h 684497"/>
              <a:gd name="connsiteX1-155" fmla="*/ 827007 w 1117265"/>
              <a:gd name="connsiteY1-156" fmla="*/ 0 h 684497"/>
              <a:gd name="connsiteX2-157" fmla="*/ 1117265 w 1117265"/>
              <a:gd name="connsiteY2-158" fmla="*/ 283547 h 684497"/>
              <a:gd name="connsiteX3-159" fmla="*/ 0 w 1117265"/>
              <a:gd name="connsiteY3-160" fmla="*/ 684497 h 684497"/>
              <a:gd name="connsiteX0-161" fmla="*/ 0 w 1117265"/>
              <a:gd name="connsiteY0-162" fmla="*/ 684497 h 684497"/>
              <a:gd name="connsiteX1-163" fmla="*/ 827007 w 1117265"/>
              <a:gd name="connsiteY1-164" fmla="*/ 0 h 684497"/>
              <a:gd name="connsiteX2-165" fmla="*/ 1117265 w 1117265"/>
              <a:gd name="connsiteY2-166" fmla="*/ 283547 h 684497"/>
              <a:gd name="connsiteX3-167" fmla="*/ 0 w 1117265"/>
              <a:gd name="connsiteY3-168" fmla="*/ 684497 h 684497"/>
              <a:gd name="connsiteX0-169" fmla="*/ 0 w 1117265"/>
              <a:gd name="connsiteY0-170" fmla="*/ 684497 h 684497"/>
              <a:gd name="connsiteX1-171" fmla="*/ 827007 w 1117265"/>
              <a:gd name="connsiteY1-172" fmla="*/ 0 h 684497"/>
              <a:gd name="connsiteX2-173" fmla="*/ 1117265 w 1117265"/>
              <a:gd name="connsiteY2-174" fmla="*/ 283547 h 684497"/>
              <a:gd name="connsiteX3-175" fmla="*/ 0 w 1117265"/>
              <a:gd name="connsiteY3-176" fmla="*/ 684497 h 684497"/>
              <a:gd name="connsiteX0-177" fmla="*/ 0 w 1117265"/>
              <a:gd name="connsiteY0-178" fmla="*/ 684497 h 684497"/>
              <a:gd name="connsiteX1-179" fmla="*/ 827007 w 1117265"/>
              <a:gd name="connsiteY1-180" fmla="*/ 0 h 684497"/>
              <a:gd name="connsiteX2-181" fmla="*/ 1117265 w 1117265"/>
              <a:gd name="connsiteY2-182" fmla="*/ 283547 h 684497"/>
              <a:gd name="connsiteX3-183" fmla="*/ 0 w 1117265"/>
              <a:gd name="connsiteY3-184" fmla="*/ 684497 h 684497"/>
              <a:gd name="connsiteX0-185" fmla="*/ 0 w 1117265"/>
              <a:gd name="connsiteY0-186" fmla="*/ 684497 h 684497"/>
              <a:gd name="connsiteX1-187" fmla="*/ 827007 w 1117265"/>
              <a:gd name="connsiteY1-188" fmla="*/ 0 h 684497"/>
              <a:gd name="connsiteX2-189" fmla="*/ 1117265 w 1117265"/>
              <a:gd name="connsiteY2-190" fmla="*/ 283547 h 684497"/>
              <a:gd name="connsiteX3-191" fmla="*/ 0 w 1117265"/>
              <a:gd name="connsiteY3-192" fmla="*/ 684497 h 684497"/>
              <a:gd name="connsiteX0-193" fmla="*/ 0 w 1117265"/>
              <a:gd name="connsiteY0-194" fmla="*/ 684497 h 684497"/>
              <a:gd name="connsiteX1-195" fmla="*/ 827007 w 1117265"/>
              <a:gd name="connsiteY1-196" fmla="*/ 0 h 684497"/>
              <a:gd name="connsiteX2-197" fmla="*/ 1117265 w 1117265"/>
              <a:gd name="connsiteY2-198" fmla="*/ 283547 h 684497"/>
              <a:gd name="connsiteX3-199" fmla="*/ 0 w 1117265"/>
              <a:gd name="connsiteY3-200" fmla="*/ 684497 h 684497"/>
              <a:gd name="connsiteX0-201" fmla="*/ 0 w 1117265"/>
              <a:gd name="connsiteY0-202" fmla="*/ 684497 h 684497"/>
              <a:gd name="connsiteX1-203" fmla="*/ 827007 w 1117265"/>
              <a:gd name="connsiteY1-204" fmla="*/ 0 h 684497"/>
              <a:gd name="connsiteX2-205" fmla="*/ 1117265 w 1117265"/>
              <a:gd name="connsiteY2-206" fmla="*/ 283547 h 684497"/>
              <a:gd name="connsiteX3-207" fmla="*/ 0 w 1117265"/>
              <a:gd name="connsiteY3-208" fmla="*/ 684497 h 684497"/>
              <a:gd name="connsiteX0-209" fmla="*/ 0 w 1117265"/>
              <a:gd name="connsiteY0-210" fmla="*/ 684497 h 684497"/>
              <a:gd name="connsiteX1-211" fmla="*/ 827007 w 1117265"/>
              <a:gd name="connsiteY1-212" fmla="*/ 0 h 684497"/>
              <a:gd name="connsiteX2-213" fmla="*/ 1117265 w 1117265"/>
              <a:gd name="connsiteY2-214" fmla="*/ 283547 h 684497"/>
              <a:gd name="connsiteX3-215" fmla="*/ 0 w 1117265"/>
              <a:gd name="connsiteY3-216" fmla="*/ 684497 h 684497"/>
              <a:gd name="connsiteX0-217" fmla="*/ 0 w 1117265"/>
              <a:gd name="connsiteY0-218" fmla="*/ 684497 h 684497"/>
              <a:gd name="connsiteX1-219" fmla="*/ 827007 w 1117265"/>
              <a:gd name="connsiteY1-220" fmla="*/ 0 h 684497"/>
              <a:gd name="connsiteX2-221" fmla="*/ 1117265 w 1117265"/>
              <a:gd name="connsiteY2-222" fmla="*/ 283547 h 684497"/>
              <a:gd name="connsiteX3-223" fmla="*/ 0 w 1117265"/>
              <a:gd name="connsiteY3-224" fmla="*/ 684497 h 684497"/>
              <a:gd name="connsiteX0-225" fmla="*/ 0 w 1117265"/>
              <a:gd name="connsiteY0-226" fmla="*/ 684497 h 684497"/>
              <a:gd name="connsiteX1-227" fmla="*/ 827007 w 1117265"/>
              <a:gd name="connsiteY1-228" fmla="*/ 0 h 684497"/>
              <a:gd name="connsiteX2-229" fmla="*/ 1117265 w 1117265"/>
              <a:gd name="connsiteY2-230" fmla="*/ 283547 h 684497"/>
              <a:gd name="connsiteX3-231" fmla="*/ 0 w 1117265"/>
              <a:gd name="connsiteY3-232" fmla="*/ 684497 h 684497"/>
              <a:gd name="connsiteX0-233" fmla="*/ 0 w 1117265"/>
              <a:gd name="connsiteY0-234" fmla="*/ 684497 h 684497"/>
              <a:gd name="connsiteX1-235" fmla="*/ 827007 w 1117265"/>
              <a:gd name="connsiteY1-236" fmla="*/ 0 h 684497"/>
              <a:gd name="connsiteX2-237" fmla="*/ 1117265 w 1117265"/>
              <a:gd name="connsiteY2-238" fmla="*/ 283547 h 684497"/>
              <a:gd name="connsiteX3-239" fmla="*/ 0 w 1117265"/>
              <a:gd name="connsiteY3-240" fmla="*/ 684497 h 684497"/>
              <a:gd name="connsiteX0-241" fmla="*/ 0 w 1117265"/>
              <a:gd name="connsiteY0-242" fmla="*/ 684497 h 684497"/>
              <a:gd name="connsiteX1-243" fmla="*/ 827007 w 1117265"/>
              <a:gd name="connsiteY1-244" fmla="*/ 0 h 684497"/>
              <a:gd name="connsiteX2-245" fmla="*/ 1117265 w 1117265"/>
              <a:gd name="connsiteY2-246" fmla="*/ 283547 h 684497"/>
              <a:gd name="connsiteX3-247" fmla="*/ 0 w 1117265"/>
              <a:gd name="connsiteY3-248" fmla="*/ 684497 h 684497"/>
            </a:gdLst>
            <a:ahLst/>
            <a:cxnLst>
              <a:cxn ang="0">
                <a:pos x="connsiteX0-1" y="connsiteY0-2"/>
              </a:cxn>
              <a:cxn ang="0">
                <a:pos x="connsiteX1-3" y="connsiteY1-4"/>
              </a:cxn>
              <a:cxn ang="0">
                <a:pos x="connsiteX2-5" y="connsiteY2-6"/>
              </a:cxn>
              <a:cxn ang="0">
                <a:pos x="connsiteX3-7" y="connsiteY3-8"/>
              </a:cxn>
            </a:cxnLst>
            <a:rect l="l" t="t" r="r" b="b"/>
            <a:pathLst>
              <a:path w="1117265" h="684497">
                <a:moveTo>
                  <a:pt x="0" y="684497"/>
                </a:moveTo>
                <a:cubicBezTo>
                  <a:pt x="281310" y="578055"/>
                  <a:pt x="563915" y="445084"/>
                  <a:pt x="827007" y="0"/>
                </a:cubicBezTo>
                <a:cubicBezTo>
                  <a:pt x="830800" y="112603"/>
                  <a:pt x="947335" y="344380"/>
                  <a:pt x="1117265" y="283547"/>
                </a:cubicBezTo>
                <a:cubicBezTo>
                  <a:pt x="779033" y="454015"/>
                  <a:pt x="330704" y="612949"/>
                  <a:pt x="0" y="684497"/>
                </a:cubicBezTo>
                <a:close/>
              </a:path>
            </a:pathLst>
          </a:custGeom>
          <a:noFill/>
          <a:ln w="50800">
            <a:solidFill>
              <a:srgbClr val="FCCB00"/>
            </a:solidFill>
            <a:headEnd type="oval"/>
            <a:tailEnd type="oval"/>
          </a:ln>
          <a:effectLst/>
        </p:spPr>
        <p:style>
          <a:lnRef idx="1">
            <a:schemeClr val="accent1"/>
          </a:lnRef>
          <a:fillRef idx="0">
            <a:schemeClr val="accent1"/>
          </a:fillRef>
          <a:effectRef idx="0">
            <a:schemeClr val="accent1"/>
          </a:effectRef>
          <a:fontRef idx="minor">
            <a:schemeClr val="tx1"/>
          </a:fontRef>
        </p:style>
        <p:txBody>
          <a:bodyPr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endParaRPr lang="ko-KR" altLang="en-US" sz="1350">
              <a:solidFill>
                <a:prstClr val="black"/>
              </a:solidFill>
              <a:cs typeface="+mn-ea"/>
              <a:sym typeface="+mn-lt"/>
            </a:endParaRPr>
          </a:p>
        </p:txBody>
      </p:sp>
      <p:sp>
        <p:nvSpPr>
          <p:cNvPr id="29" name="자유형 200"/>
          <p:cNvSpPr/>
          <p:nvPr/>
        </p:nvSpPr>
        <p:spPr bwMode="auto">
          <a:xfrm>
            <a:off x="6469618" y="2027432"/>
            <a:ext cx="2213537" cy="441892"/>
          </a:xfrm>
          <a:custGeom>
            <a:avLst/>
            <a:gdLst>
              <a:gd name="connsiteX0" fmla="*/ 0 w 2226733"/>
              <a:gd name="connsiteY0" fmla="*/ 0 h 465666"/>
              <a:gd name="connsiteX1" fmla="*/ 2226733 w 2226733"/>
              <a:gd name="connsiteY1" fmla="*/ 67733 h 465666"/>
              <a:gd name="connsiteX2" fmla="*/ 2192867 w 2226733"/>
              <a:gd name="connsiteY2" fmla="*/ 465666 h 465666"/>
              <a:gd name="connsiteX3" fmla="*/ 16933 w 2226733"/>
              <a:gd name="connsiteY3" fmla="*/ 381000 h 465666"/>
              <a:gd name="connsiteX4" fmla="*/ 0 w 2226733"/>
              <a:gd name="connsiteY4" fmla="*/ 0 h 465666"/>
              <a:gd name="connsiteX0-1" fmla="*/ 0 w 2226733"/>
              <a:gd name="connsiteY0-2" fmla="*/ 0 h 465666"/>
              <a:gd name="connsiteX1-3" fmla="*/ 2226733 w 2226733"/>
              <a:gd name="connsiteY1-4" fmla="*/ 67733 h 465666"/>
              <a:gd name="connsiteX2-5" fmla="*/ 2192867 w 2226733"/>
              <a:gd name="connsiteY2-6" fmla="*/ 465666 h 465666"/>
              <a:gd name="connsiteX3-7" fmla="*/ 16933 w 2226733"/>
              <a:gd name="connsiteY3-8" fmla="*/ 381000 h 465666"/>
              <a:gd name="connsiteX4-9" fmla="*/ 0 w 2226733"/>
              <a:gd name="connsiteY4-10" fmla="*/ 0 h 465666"/>
              <a:gd name="connsiteX0-11" fmla="*/ 0 w 2207084"/>
              <a:gd name="connsiteY0-12" fmla="*/ 0 h 465666"/>
              <a:gd name="connsiteX1-13" fmla="*/ 2207084 w 2207084"/>
              <a:gd name="connsiteY1-14" fmla="*/ 33453 h 465666"/>
              <a:gd name="connsiteX2-15" fmla="*/ 2192867 w 2207084"/>
              <a:gd name="connsiteY2-16" fmla="*/ 465666 h 465666"/>
              <a:gd name="connsiteX3-17" fmla="*/ 16933 w 2207084"/>
              <a:gd name="connsiteY3-18" fmla="*/ 381000 h 465666"/>
              <a:gd name="connsiteX4-19" fmla="*/ 0 w 2207084"/>
              <a:gd name="connsiteY4-20" fmla="*/ 0 h 465666"/>
              <a:gd name="connsiteX0-21" fmla="*/ 0 w 2196244"/>
              <a:gd name="connsiteY0-22" fmla="*/ 0 h 468217"/>
              <a:gd name="connsiteX1-23" fmla="*/ 2196244 w 2196244"/>
              <a:gd name="connsiteY1-24" fmla="*/ 36004 h 468217"/>
              <a:gd name="connsiteX2-25" fmla="*/ 2182027 w 2196244"/>
              <a:gd name="connsiteY2-26" fmla="*/ 468217 h 468217"/>
              <a:gd name="connsiteX3-27" fmla="*/ 6093 w 2196244"/>
              <a:gd name="connsiteY3-28" fmla="*/ 383551 h 468217"/>
              <a:gd name="connsiteX4-29" fmla="*/ 0 w 2196244"/>
              <a:gd name="connsiteY4-30" fmla="*/ 0 h 468217"/>
              <a:gd name="connsiteX0-31" fmla="*/ 0 w 2196244"/>
              <a:gd name="connsiteY0-32" fmla="*/ 0 h 468217"/>
              <a:gd name="connsiteX1-33" fmla="*/ 2196244 w 2196244"/>
              <a:gd name="connsiteY1-34" fmla="*/ 36004 h 468217"/>
              <a:gd name="connsiteX2-35" fmla="*/ 2182027 w 2196244"/>
              <a:gd name="connsiteY2-36" fmla="*/ 468217 h 468217"/>
              <a:gd name="connsiteX3-37" fmla="*/ 6093 w 2196244"/>
              <a:gd name="connsiteY3-38" fmla="*/ 383551 h 468217"/>
              <a:gd name="connsiteX4-39" fmla="*/ 0 w 2196244"/>
              <a:gd name="connsiteY4-40" fmla="*/ 0 h 468217"/>
              <a:gd name="connsiteX0-41" fmla="*/ 29911 w 2190151"/>
              <a:gd name="connsiteY0-42" fmla="*/ 0 h 468216"/>
              <a:gd name="connsiteX1-43" fmla="*/ 2190151 w 2190151"/>
              <a:gd name="connsiteY1-44" fmla="*/ 36003 h 468216"/>
              <a:gd name="connsiteX2-45" fmla="*/ 2175934 w 2190151"/>
              <a:gd name="connsiteY2-46" fmla="*/ 468216 h 468216"/>
              <a:gd name="connsiteX3-47" fmla="*/ 0 w 2190151"/>
              <a:gd name="connsiteY3-48" fmla="*/ 383550 h 468216"/>
              <a:gd name="connsiteX4-49" fmla="*/ 29911 w 2190151"/>
              <a:gd name="connsiteY4-50" fmla="*/ 0 h 468216"/>
              <a:gd name="connsiteX0-51" fmla="*/ 0 w 2160240"/>
              <a:gd name="connsiteY0-52" fmla="*/ 0 h 468216"/>
              <a:gd name="connsiteX1-53" fmla="*/ 2160240 w 2160240"/>
              <a:gd name="connsiteY1-54" fmla="*/ 36003 h 468216"/>
              <a:gd name="connsiteX2-55" fmla="*/ 2146023 w 2160240"/>
              <a:gd name="connsiteY2-56" fmla="*/ 468216 h 468216"/>
              <a:gd name="connsiteX3-57" fmla="*/ 0 w 2160240"/>
              <a:gd name="connsiteY3-58" fmla="*/ 360039 h 468216"/>
              <a:gd name="connsiteX4-59" fmla="*/ 0 w 2160240"/>
              <a:gd name="connsiteY4-60" fmla="*/ 0 h 468216"/>
              <a:gd name="connsiteX0-61" fmla="*/ 21444 w 2181684"/>
              <a:gd name="connsiteY0-62" fmla="*/ 0 h 468216"/>
              <a:gd name="connsiteX1-63" fmla="*/ 2181684 w 2181684"/>
              <a:gd name="connsiteY1-64" fmla="*/ 36003 h 468216"/>
              <a:gd name="connsiteX2-65" fmla="*/ 2167467 w 2181684"/>
              <a:gd name="connsiteY2-66" fmla="*/ 468216 h 468216"/>
              <a:gd name="connsiteX3-67" fmla="*/ 0 w 2181684"/>
              <a:gd name="connsiteY3-68" fmla="*/ 378258 h 468216"/>
              <a:gd name="connsiteX4-69" fmla="*/ 21444 w 2181684"/>
              <a:gd name="connsiteY4-70" fmla="*/ 0 h 468216"/>
              <a:gd name="connsiteX0-71" fmla="*/ 15094 w 2181684"/>
              <a:gd name="connsiteY0-72" fmla="*/ 0 h 468216"/>
              <a:gd name="connsiteX1-73" fmla="*/ 2181684 w 2181684"/>
              <a:gd name="connsiteY1-74" fmla="*/ 36003 h 468216"/>
              <a:gd name="connsiteX2-75" fmla="*/ 2167467 w 2181684"/>
              <a:gd name="connsiteY2-76" fmla="*/ 468216 h 468216"/>
              <a:gd name="connsiteX3-77" fmla="*/ 0 w 2181684"/>
              <a:gd name="connsiteY3-78" fmla="*/ 378258 h 468216"/>
              <a:gd name="connsiteX4-79" fmla="*/ 15094 w 2181684"/>
              <a:gd name="connsiteY4-80" fmla="*/ 0 h 468216"/>
              <a:gd name="connsiteX0-81" fmla="*/ 15094 w 2181684"/>
              <a:gd name="connsiteY0-82" fmla="*/ 0 h 492391"/>
              <a:gd name="connsiteX1-83" fmla="*/ 2181684 w 2181684"/>
              <a:gd name="connsiteY1-84" fmla="*/ 36003 h 492391"/>
              <a:gd name="connsiteX2-85" fmla="*/ 2167467 w 2181684"/>
              <a:gd name="connsiteY2-86" fmla="*/ 468216 h 492391"/>
              <a:gd name="connsiteX3-87" fmla="*/ 0 w 2181684"/>
              <a:gd name="connsiteY3-88" fmla="*/ 378258 h 492391"/>
              <a:gd name="connsiteX4-89" fmla="*/ 15094 w 2181684"/>
              <a:gd name="connsiteY4-90" fmla="*/ 0 h 492391"/>
              <a:gd name="connsiteX0-91" fmla="*/ 15094 w 2181684"/>
              <a:gd name="connsiteY0-92" fmla="*/ 0 h 492391"/>
              <a:gd name="connsiteX1-93" fmla="*/ 2181684 w 2181684"/>
              <a:gd name="connsiteY1-94" fmla="*/ 36003 h 492391"/>
              <a:gd name="connsiteX2-95" fmla="*/ 2167467 w 2181684"/>
              <a:gd name="connsiteY2-96" fmla="*/ 468216 h 492391"/>
              <a:gd name="connsiteX3-97" fmla="*/ 0 w 2181684"/>
              <a:gd name="connsiteY3-98" fmla="*/ 378258 h 492391"/>
              <a:gd name="connsiteX4-99" fmla="*/ 15094 w 2181684"/>
              <a:gd name="connsiteY4-100" fmla="*/ 0 h 492391"/>
              <a:gd name="connsiteX0-101" fmla="*/ 15094 w 2181684"/>
              <a:gd name="connsiteY0-102" fmla="*/ 0 h 456222"/>
              <a:gd name="connsiteX1-103" fmla="*/ 2181684 w 2181684"/>
              <a:gd name="connsiteY1-104" fmla="*/ 36003 h 456222"/>
              <a:gd name="connsiteX2-105" fmla="*/ 2145679 w 2181684"/>
              <a:gd name="connsiteY2-106" fmla="*/ 432047 h 456222"/>
              <a:gd name="connsiteX3-107" fmla="*/ 0 w 2181684"/>
              <a:gd name="connsiteY3-108" fmla="*/ 378258 h 456222"/>
              <a:gd name="connsiteX4-109" fmla="*/ 15094 w 2181684"/>
              <a:gd name="connsiteY4-110" fmla="*/ 0 h 456222"/>
              <a:gd name="connsiteX0-111" fmla="*/ 15094 w 2181684"/>
              <a:gd name="connsiteY0-112" fmla="*/ 0 h 462758"/>
              <a:gd name="connsiteX1-113" fmla="*/ 2181684 w 2181684"/>
              <a:gd name="connsiteY1-114" fmla="*/ 36003 h 462758"/>
              <a:gd name="connsiteX2-115" fmla="*/ 2171699 w 2181684"/>
              <a:gd name="connsiteY2-116" fmla="*/ 438583 h 462758"/>
              <a:gd name="connsiteX3-117" fmla="*/ 0 w 2181684"/>
              <a:gd name="connsiteY3-118" fmla="*/ 378258 h 462758"/>
              <a:gd name="connsiteX4-119" fmla="*/ 15094 w 2181684"/>
              <a:gd name="connsiteY4-120" fmla="*/ 0 h 462758"/>
              <a:gd name="connsiteX0-121" fmla="*/ 21443 w 2181684"/>
              <a:gd name="connsiteY0-122" fmla="*/ 0 h 498763"/>
              <a:gd name="connsiteX1-123" fmla="*/ 2181684 w 2181684"/>
              <a:gd name="connsiteY1-124" fmla="*/ 72008 h 498763"/>
              <a:gd name="connsiteX2-125" fmla="*/ 2171699 w 2181684"/>
              <a:gd name="connsiteY2-126" fmla="*/ 474588 h 498763"/>
              <a:gd name="connsiteX3-127" fmla="*/ 0 w 2181684"/>
              <a:gd name="connsiteY3-128" fmla="*/ 414263 h 498763"/>
              <a:gd name="connsiteX4-129" fmla="*/ 21443 w 2181684"/>
              <a:gd name="connsiteY4-130" fmla="*/ 0 h 498763"/>
              <a:gd name="connsiteX0-131" fmla="*/ 21443 w 2181683"/>
              <a:gd name="connsiteY0-132" fmla="*/ 0 h 498763"/>
              <a:gd name="connsiteX1-133" fmla="*/ 2181683 w 2181683"/>
              <a:gd name="connsiteY1-134" fmla="*/ 36005 h 498763"/>
              <a:gd name="connsiteX2-135" fmla="*/ 2171699 w 2181683"/>
              <a:gd name="connsiteY2-136" fmla="*/ 474588 h 498763"/>
              <a:gd name="connsiteX3-137" fmla="*/ 0 w 2181683"/>
              <a:gd name="connsiteY3-138" fmla="*/ 414263 h 498763"/>
              <a:gd name="connsiteX4-139" fmla="*/ 21443 w 2181683"/>
              <a:gd name="connsiteY4-140" fmla="*/ 0 h 498763"/>
              <a:gd name="connsiteX0-141" fmla="*/ 21443 w 2181683"/>
              <a:gd name="connsiteY0-142" fmla="*/ 0 h 466660"/>
              <a:gd name="connsiteX1-143" fmla="*/ 2181683 w 2181683"/>
              <a:gd name="connsiteY1-144" fmla="*/ 36005 h 466660"/>
              <a:gd name="connsiteX2-145" fmla="*/ 2145680 w 2181683"/>
              <a:gd name="connsiteY2-146" fmla="*/ 432049 h 466660"/>
              <a:gd name="connsiteX3-147" fmla="*/ 0 w 2181683"/>
              <a:gd name="connsiteY3-148" fmla="*/ 414263 h 466660"/>
              <a:gd name="connsiteX4-149" fmla="*/ 21443 w 2181683"/>
              <a:gd name="connsiteY4-150" fmla="*/ 0 h 466660"/>
              <a:gd name="connsiteX0-151" fmla="*/ 21443 w 2181683"/>
              <a:gd name="connsiteY0-152" fmla="*/ 0 h 441574"/>
              <a:gd name="connsiteX1-153" fmla="*/ 2181683 w 2181683"/>
              <a:gd name="connsiteY1-154" fmla="*/ 36005 h 441574"/>
              <a:gd name="connsiteX2-155" fmla="*/ 2161555 w 2181683"/>
              <a:gd name="connsiteY2-156" fmla="*/ 441574 h 441574"/>
              <a:gd name="connsiteX3-157" fmla="*/ 0 w 2181683"/>
              <a:gd name="connsiteY3-158" fmla="*/ 414263 h 441574"/>
              <a:gd name="connsiteX4-159" fmla="*/ 21443 w 2181683"/>
              <a:gd name="connsiteY4-160" fmla="*/ 0 h 441574"/>
              <a:gd name="connsiteX0-161" fmla="*/ 21443 w 2181683"/>
              <a:gd name="connsiteY0-162" fmla="*/ 0 h 441574"/>
              <a:gd name="connsiteX1-163" fmla="*/ 2181683 w 2181683"/>
              <a:gd name="connsiteY1-164" fmla="*/ 36005 h 441574"/>
              <a:gd name="connsiteX2-165" fmla="*/ 2171080 w 2181683"/>
              <a:gd name="connsiteY2-166" fmla="*/ 441574 h 441574"/>
              <a:gd name="connsiteX3-167" fmla="*/ 0 w 2181683"/>
              <a:gd name="connsiteY3-168" fmla="*/ 414263 h 441574"/>
              <a:gd name="connsiteX4-169" fmla="*/ 21443 w 2181683"/>
              <a:gd name="connsiteY4-170" fmla="*/ 0 h 441574"/>
              <a:gd name="connsiteX0-171" fmla="*/ 21443 w 2181683"/>
              <a:gd name="connsiteY0-172" fmla="*/ 0 h 471835"/>
              <a:gd name="connsiteX1-173" fmla="*/ 2181683 w 2181683"/>
              <a:gd name="connsiteY1-174" fmla="*/ 36005 h 471835"/>
              <a:gd name="connsiteX2-175" fmla="*/ 2171080 w 2181683"/>
              <a:gd name="connsiteY2-176" fmla="*/ 441574 h 471835"/>
              <a:gd name="connsiteX3-177" fmla="*/ 0 w 2181683"/>
              <a:gd name="connsiteY3-178" fmla="*/ 414263 h 471835"/>
              <a:gd name="connsiteX4-179" fmla="*/ 21443 w 2181683"/>
              <a:gd name="connsiteY4-180" fmla="*/ 0 h 471835"/>
              <a:gd name="connsiteX0-181" fmla="*/ 21443 w 2181683"/>
              <a:gd name="connsiteY0-182" fmla="*/ 0 h 471835"/>
              <a:gd name="connsiteX1-183" fmla="*/ 2181683 w 2181683"/>
              <a:gd name="connsiteY1-184" fmla="*/ 36005 h 471835"/>
              <a:gd name="connsiteX2-185" fmla="*/ 2171080 w 2181683"/>
              <a:gd name="connsiteY2-186" fmla="*/ 441574 h 471835"/>
              <a:gd name="connsiteX3-187" fmla="*/ 0 w 2181683"/>
              <a:gd name="connsiteY3-188" fmla="*/ 414263 h 471835"/>
              <a:gd name="connsiteX4-189" fmla="*/ 21443 w 2181683"/>
              <a:gd name="connsiteY4-190" fmla="*/ 0 h 471835"/>
              <a:gd name="connsiteX0-191" fmla="*/ 13233 w 2173473"/>
              <a:gd name="connsiteY0-192" fmla="*/ 0 h 471835"/>
              <a:gd name="connsiteX1-193" fmla="*/ 2173473 w 2173473"/>
              <a:gd name="connsiteY1-194" fmla="*/ 36005 h 471835"/>
              <a:gd name="connsiteX2-195" fmla="*/ 2162870 w 2173473"/>
              <a:gd name="connsiteY2-196" fmla="*/ 441574 h 471835"/>
              <a:gd name="connsiteX3-197" fmla="*/ 0 w 2173473"/>
              <a:gd name="connsiteY3-198" fmla="*/ 377428 h 471835"/>
              <a:gd name="connsiteX4-199" fmla="*/ 13233 w 2173473"/>
              <a:gd name="connsiteY4-200" fmla="*/ 0 h 471835"/>
              <a:gd name="connsiteX0-201" fmla="*/ 15627 w 2175867"/>
              <a:gd name="connsiteY0-202" fmla="*/ 0 h 441574"/>
              <a:gd name="connsiteX1-203" fmla="*/ 2175867 w 2175867"/>
              <a:gd name="connsiteY1-204" fmla="*/ 36005 h 441574"/>
              <a:gd name="connsiteX2-205" fmla="*/ 2165264 w 2175867"/>
              <a:gd name="connsiteY2-206" fmla="*/ 441574 h 441574"/>
              <a:gd name="connsiteX3-207" fmla="*/ 0 w 2175867"/>
              <a:gd name="connsiteY3-208" fmla="*/ 354372 h 441574"/>
              <a:gd name="connsiteX4-209" fmla="*/ 15627 w 2175867"/>
              <a:gd name="connsiteY4-210" fmla="*/ 0 h 441574"/>
              <a:gd name="connsiteX0-211" fmla="*/ 15627 w 2175867"/>
              <a:gd name="connsiteY0-212" fmla="*/ 0 h 454274"/>
              <a:gd name="connsiteX1-213" fmla="*/ 2175867 w 2175867"/>
              <a:gd name="connsiteY1-214" fmla="*/ 48705 h 454274"/>
              <a:gd name="connsiteX2-215" fmla="*/ 2165264 w 2175867"/>
              <a:gd name="connsiteY2-216" fmla="*/ 454274 h 454274"/>
              <a:gd name="connsiteX3-217" fmla="*/ 0 w 2175867"/>
              <a:gd name="connsiteY3-218" fmla="*/ 367072 h 454274"/>
              <a:gd name="connsiteX4-219" fmla="*/ 15627 w 2175867"/>
              <a:gd name="connsiteY4-220" fmla="*/ 0 h 454274"/>
              <a:gd name="connsiteX0-221" fmla="*/ 15627 w 2179042"/>
              <a:gd name="connsiteY0-222" fmla="*/ 0 h 454274"/>
              <a:gd name="connsiteX1-223" fmla="*/ 2179042 w 2179042"/>
              <a:gd name="connsiteY1-224" fmla="*/ 39180 h 454274"/>
              <a:gd name="connsiteX2-225" fmla="*/ 2165264 w 2179042"/>
              <a:gd name="connsiteY2-226" fmla="*/ 454274 h 454274"/>
              <a:gd name="connsiteX3-227" fmla="*/ 0 w 2179042"/>
              <a:gd name="connsiteY3-228" fmla="*/ 367072 h 454274"/>
              <a:gd name="connsiteX4-229" fmla="*/ 15627 w 2179042"/>
              <a:gd name="connsiteY4-230" fmla="*/ 0 h 454274"/>
              <a:gd name="connsiteX0-231" fmla="*/ 15627 w 2179042"/>
              <a:gd name="connsiteY0-232" fmla="*/ 0 h 397124"/>
              <a:gd name="connsiteX1-233" fmla="*/ 2179042 w 2179042"/>
              <a:gd name="connsiteY1-234" fmla="*/ 39180 h 397124"/>
              <a:gd name="connsiteX2-235" fmla="*/ 2174789 w 2179042"/>
              <a:gd name="connsiteY2-236" fmla="*/ 397124 h 397124"/>
              <a:gd name="connsiteX3-237" fmla="*/ 0 w 2179042"/>
              <a:gd name="connsiteY3-238" fmla="*/ 367072 h 397124"/>
              <a:gd name="connsiteX4-239" fmla="*/ 15627 w 2179042"/>
              <a:gd name="connsiteY4-240" fmla="*/ 0 h 397124"/>
              <a:gd name="connsiteX0-241" fmla="*/ 18802 w 2182217"/>
              <a:gd name="connsiteY0-242" fmla="*/ 0 h 397124"/>
              <a:gd name="connsiteX1-243" fmla="*/ 2182217 w 2182217"/>
              <a:gd name="connsiteY1-244" fmla="*/ 39180 h 397124"/>
              <a:gd name="connsiteX2-245" fmla="*/ 2177964 w 2182217"/>
              <a:gd name="connsiteY2-246" fmla="*/ 397124 h 397124"/>
              <a:gd name="connsiteX3-247" fmla="*/ 0 w 2182217"/>
              <a:gd name="connsiteY3-248" fmla="*/ 351197 h 397124"/>
              <a:gd name="connsiteX4-249" fmla="*/ 18802 w 2182217"/>
              <a:gd name="connsiteY4-250" fmla="*/ 0 h 397124"/>
              <a:gd name="connsiteX0-251" fmla="*/ 25152 w 2188567"/>
              <a:gd name="connsiteY0-252" fmla="*/ 0 h 397124"/>
              <a:gd name="connsiteX1-253" fmla="*/ 2188567 w 2188567"/>
              <a:gd name="connsiteY1-254" fmla="*/ 39180 h 397124"/>
              <a:gd name="connsiteX2-255" fmla="*/ 2184314 w 2188567"/>
              <a:gd name="connsiteY2-256" fmla="*/ 397124 h 397124"/>
              <a:gd name="connsiteX3-257" fmla="*/ 0 w 2188567"/>
              <a:gd name="connsiteY3-258" fmla="*/ 367072 h 397124"/>
              <a:gd name="connsiteX4-259" fmla="*/ 25152 w 2188567"/>
              <a:gd name="connsiteY4-260" fmla="*/ 0 h 397124"/>
              <a:gd name="connsiteX0-261" fmla="*/ 25152 w 2188567"/>
              <a:gd name="connsiteY0-262" fmla="*/ 0 h 381249"/>
              <a:gd name="connsiteX1-263" fmla="*/ 2188567 w 2188567"/>
              <a:gd name="connsiteY1-264" fmla="*/ 39180 h 381249"/>
              <a:gd name="connsiteX2-265" fmla="*/ 2181139 w 2188567"/>
              <a:gd name="connsiteY2-266" fmla="*/ 381249 h 381249"/>
              <a:gd name="connsiteX3-267" fmla="*/ 0 w 2188567"/>
              <a:gd name="connsiteY3-268" fmla="*/ 367072 h 381249"/>
              <a:gd name="connsiteX4-269" fmla="*/ 25152 w 2188567"/>
              <a:gd name="connsiteY4-270" fmla="*/ 0 h 381249"/>
              <a:gd name="connsiteX0-271" fmla="*/ 25152 w 2188567"/>
              <a:gd name="connsiteY0-272" fmla="*/ 0 h 411696"/>
              <a:gd name="connsiteX1-273" fmla="*/ 2188567 w 2188567"/>
              <a:gd name="connsiteY1-274" fmla="*/ 39180 h 411696"/>
              <a:gd name="connsiteX2-275" fmla="*/ 2181139 w 2188567"/>
              <a:gd name="connsiteY2-276" fmla="*/ 381249 h 411696"/>
              <a:gd name="connsiteX3-277" fmla="*/ 0 w 2188567"/>
              <a:gd name="connsiteY3-278" fmla="*/ 367072 h 411696"/>
              <a:gd name="connsiteX4-279" fmla="*/ 25152 w 2188567"/>
              <a:gd name="connsiteY4-280" fmla="*/ 0 h 411696"/>
              <a:gd name="connsiteX0-281" fmla="*/ 25152 w 2188567"/>
              <a:gd name="connsiteY0-282" fmla="*/ 0 h 436265"/>
              <a:gd name="connsiteX1-283" fmla="*/ 2188567 w 2188567"/>
              <a:gd name="connsiteY1-284" fmla="*/ 39180 h 436265"/>
              <a:gd name="connsiteX2-285" fmla="*/ 2181139 w 2188567"/>
              <a:gd name="connsiteY2-286" fmla="*/ 381249 h 436265"/>
              <a:gd name="connsiteX3-287" fmla="*/ 0 w 2188567"/>
              <a:gd name="connsiteY3-288" fmla="*/ 367072 h 436265"/>
              <a:gd name="connsiteX4-289" fmla="*/ 25152 w 2188567"/>
              <a:gd name="connsiteY4-290" fmla="*/ 0 h 436265"/>
              <a:gd name="connsiteX0-291" fmla="*/ 16942 w 2180357"/>
              <a:gd name="connsiteY0-292" fmla="*/ 0 h 436265"/>
              <a:gd name="connsiteX1-293" fmla="*/ 2180357 w 2180357"/>
              <a:gd name="connsiteY1-294" fmla="*/ 39180 h 436265"/>
              <a:gd name="connsiteX2-295" fmla="*/ 2172929 w 2180357"/>
              <a:gd name="connsiteY2-296" fmla="*/ 381249 h 436265"/>
              <a:gd name="connsiteX3-297" fmla="*/ 0 w 2180357"/>
              <a:gd name="connsiteY3-298" fmla="*/ 338745 h 436265"/>
              <a:gd name="connsiteX4-299" fmla="*/ 16942 w 2180357"/>
              <a:gd name="connsiteY4-300" fmla="*/ 0 h 436265"/>
              <a:gd name="connsiteX0-301" fmla="*/ 16942 w 2180357"/>
              <a:gd name="connsiteY0-302" fmla="*/ 0 h 436265"/>
              <a:gd name="connsiteX1-303" fmla="*/ 2180357 w 2180357"/>
              <a:gd name="connsiteY1-304" fmla="*/ 39180 h 436265"/>
              <a:gd name="connsiteX2-305" fmla="*/ 2172929 w 2180357"/>
              <a:gd name="connsiteY2-306" fmla="*/ 381249 h 436265"/>
              <a:gd name="connsiteX3-307" fmla="*/ 0 w 2180357"/>
              <a:gd name="connsiteY3-308" fmla="*/ 338745 h 436265"/>
              <a:gd name="connsiteX4-309" fmla="*/ 16942 w 2180357"/>
              <a:gd name="connsiteY4-310" fmla="*/ 0 h 43626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80357" h="436265">
                <a:moveTo>
                  <a:pt x="16942" y="0"/>
                </a:moveTo>
                <a:cubicBezTo>
                  <a:pt x="639962" y="54762"/>
                  <a:pt x="1398909" y="66757"/>
                  <a:pt x="2180357" y="39180"/>
                </a:cubicBezTo>
                <a:cubicBezTo>
                  <a:pt x="2178939" y="158495"/>
                  <a:pt x="2174347" y="261934"/>
                  <a:pt x="2172929" y="381249"/>
                </a:cubicBezTo>
                <a:cubicBezTo>
                  <a:pt x="1395033" y="436265"/>
                  <a:pt x="414147" y="370198"/>
                  <a:pt x="0" y="338745"/>
                </a:cubicBezTo>
                <a:lnTo>
                  <a:pt x="16942" y="0"/>
                </a:lnTo>
                <a:close/>
              </a:path>
            </a:pathLst>
          </a:custGeom>
          <a:solidFill>
            <a:srgbClr val="FCCB00"/>
          </a:solidFill>
          <a:ln w="50800">
            <a:noFill/>
            <a:headEnd type="oval"/>
            <a:tailEnd type="oval"/>
          </a:ln>
          <a:effectLst/>
        </p:spPr>
        <p:style>
          <a:lnRef idx="1">
            <a:schemeClr val="accent1"/>
          </a:lnRef>
          <a:fillRef idx="0">
            <a:schemeClr val="accent1"/>
          </a:fillRef>
          <a:effectRef idx="0">
            <a:schemeClr val="accent1"/>
          </a:effectRef>
          <a:fontRef idx="minor">
            <a:schemeClr val="tx1"/>
          </a:fontRef>
        </p:style>
        <p:txBody>
          <a:bodyPr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endParaRPr lang="ko-KR" altLang="en-US" sz="1350">
              <a:solidFill>
                <a:prstClr val="black"/>
              </a:solidFill>
              <a:cs typeface="+mn-ea"/>
              <a:sym typeface="+mn-lt"/>
            </a:endParaRPr>
          </a:p>
        </p:txBody>
      </p:sp>
      <p:sp>
        <p:nvSpPr>
          <p:cNvPr id="30" name="자유형 124"/>
          <p:cNvSpPr/>
          <p:nvPr/>
        </p:nvSpPr>
        <p:spPr bwMode="auto">
          <a:xfrm>
            <a:off x="7524459" y="1809539"/>
            <a:ext cx="150692" cy="319711"/>
          </a:xfrm>
          <a:custGeom>
            <a:avLst/>
            <a:gdLst>
              <a:gd name="connsiteX0" fmla="*/ 127000 w 203200"/>
              <a:gd name="connsiteY0" fmla="*/ 0 h 279400"/>
              <a:gd name="connsiteX1" fmla="*/ 0 w 203200"/>
              <a:gd name="connsiteY1" fmla="*/ 279400 h 279400"/>
              <a:gd name="connsiteX2" fmla="*/ 203200 w 203200"/>
              <a:gd name="connsiteY2" fmla="*/ 6350 h 279400"/>
              <a:gd name="connsiteX3" fmla="*/ 127000 w 203200"/>
              <a:gd name="connsiteY3" fmla="*/ 0 h 279400"/>
              <a:gd name="connsiteX0-1" fmla="*/ 53950 w 130150"/>
              <a:gd name="connsiteY0-2" fmla="*/ 0 h 226132"/>
              <a:gd name="connsiteX1-3" fmla="*/ 0 w 130150"/>
              <a:gd name="connsiteY1-4" fmla="*/ 226132 h 226132"/>
              <a:gd name="connsiteX2-5" fmla="*/ 130150 w 130150"/>
              <a:gd name="connsiteY2-6" fmla="*/ 6350 h 226132"/>
              <a:gd name="connsiteX3-7" fmla="*/ 53950 w 130150"/>
              <a:gd name="connsiteY3-8" fmla="*/ 0 h 226132"/>
              <a:gd name="connsiteX0-9" fmla="*/ 53950 w 130150"/>
              <a:gd name="connsiteY0-10" fmla="*/ 0 h 226132"/>
              <a:gd name="connsiteX1-11" fmla="*/ 0 w 130150"/>
              <a:gd name="connsiteY1-12" fmla="*/ 226132 h 226132"/>
              <a:gd name="connsiteX2-13" fmla="*/ 130150 w 130150"/>
              <a:gd name="connsiteY2-14" fmla="*/ 6350 h 226132"/>
              <a:gd name="connsiteX3-15" fmla="*/ 53950 w 130150"/>
              <a:gd name="connsiteY3-16" fmla="*/ 0 h 226132"/>
              <a:gd name="connsiteX0-17" fmla="*/ 53950 w 130150"/>
              <a:gd name="connsiteY0-18" fmla="*/ 0 h 226132"/>
              <a:gd name="connsiteX1-19" fmla="*/ 0 w 130150"/>
              <a:gd name="connsiteY1-20" fmla="*/ 226132 h 226132"/>
              <a:gd name="connsiteX2-21" fmla="*/ 130150 w 130150"/>
              <a:gd name="connsiteY2-22" fmla="*/ 6350 h 226132"/>
              <a:gd name="connsiteX3-23" fmla="*/ 53950 w 130150"/>
              <a:gd name="connsiteY3-24" fmla="*/ 0 h 226132"/>
              <a:gd name="connsiteX0-25" fmla="*/ 53950 w 130150"/>
              <a:gd name="connsiteY0-26" fmla="*/ 0 h 226132"/>
              <a:gd name="connsiteX1-27" fmla="*/ 0 w 130150"/>
              <a:gd name="connsiteY1-28" fmla="*/ 226132 h 226132"/>
              <a:gd name="connsiteX2-29" fmla="*/ 130150 w 130150"/>
              <a:gd name="connsiteY2-30" fmla="*/ 6350 h 226132"/>
              <a:gd name="connsiteX3-31" fmla="*/ 53950 w 130150"/>
              <a:gd name="connsiteY3-32" fmla="*/ 0 h 226132"/>
              <a:gd name="connsiteX0-33" fmla="*/ 53950 w 130150"/>
              <a:gd name="connsiteY0-34" fmla="*/ 0 h 226132"/>
              <a:gd name="connsiteX1-35" fmla="*/ 0 w 130150"/>
              <a:gd name="connsiteY1-36" fmla="*/ 226132 h 226132"/>
              <a:gd name="connsiteX2-37" fmla="*/ 130150 w 130150"/>
              <a:gd name="connsiteY2-38" fmla="*/ 6350 h 226132"/>
              <a:gd name="connsiteX3-39" fmla="*/ 53950 w 130150"/>
              <a:gd name="connsiteY3-40" fmla="*/ 0 h 226132"/>
              <a:gd name="connsiteX0-41" fmla="*/ 53950 w 130150"/>
              <a:gd name="connsiteY0-42" fmla="*/ 0 h 226132"/>
              <a:gd name="connsiteX1-43" fmla="*/ 0 w 130150"/>
              <a:gd name="connsiteY1-44" fmla="*/ 226132 h 226132"/>
              <a:gd name="connsiteX2-45" fmla="*/ 130150 w 130150"/>
              <a:gd name="connsiteY2-46" fmla="*/ 6350 h 226132"/>
              <a:gd name="connsiteX3-47" fmla="*/ 53950 w 130150"/>
              <a:gd name="connsiteY3-48" fmla="*/ 0 h 226132"/>
              <a:gd name="connsiteX0-49" fmla="*/ 53950 w 130150"/>
              <a:gd name="connsiteY0-50" fmla="*/ 0 h 226132"/>
              <a:gd name="connsiteX1-51" fmla="*/ 0 w 130150"/>
              <a:gd name="connsiteY1-52" fmla="*/ 226132 h 226132"/>
              <a:gd name="connsiteX2-53" fmla="*/ 130150 w 130150"/>
              <a:gd name="connsiteY2-54" fmla="*/ 6350 h 226132"/>
              <a:gd name="connsiteX3-55" fmla="*/ 53950 w 130150"/>
              <a:gd name="connsiteY3-56" fmla="*/ 0 h 226132"/>
              <a:gd name="connsiteX0-57" fmla="*/ 53950 w 108012"/>
              <a:gd name="connsiteY0-58" fmla="*/ 0 h 226132"/>
              <a:gd name="connsiteX1-59" fmla="*/ 0 w 108012"/>
              <a:gd name="connsiteY1-60" fmla="*/ 226132 h 226132"/>
              <a:gd name="connsiteX2-61" fmla="*/ 108012 w 108012"/>
              <a:gd name="connsiteY2-62" fmla="*/ 0 h 226132"/>
              <a:gd name="connsiteX3-63" fmla="*/ 53950 w 108012"/>
              <a:gd name="connsiteY3-64" fmla="*/ 0 h 226132"/>
              <a:gd name="connsiteX0-65" fmla="*/ 53950 w 108012"/>
              <a:gd name="connsiteY0-66" fmla="*/ 0 h 226132"/>
              <a:gd name="connsiteX1-67" fmla="*/ 0 w 108012"/>
              <a:gd name="connsiteY1-68" fmla="*/ 226132 h 226132"/>
              <a:gd name="connsiteX2-69" fmla="*/ 108012 w 108012"/>
              <a:gd name="connsiteY2-70" fmla="*/ 0 h 226132"/>
              <a:gd name="connsiteX3-71" fmla="*/ 53950 w 108012"/>
              <a:gd name="connsiteY3-72" fmla="*/ 0 h 226132"/>
              <a:gd name="connsiteX0-73" fmla="*/ 72008 w 108012"/>
              <a:gd name="connsiteY0-74" fmla="*/ 0 h 226132"/>
              <a:gd name="connsiteX1-75" fmla="*/ 0 w 108012"/>
              <a:gd name="connsiteY1-76" fmla="*/ 226132 h 226132"/>
              <a:gd name="connsiteX2-77" fmla="*/ 108012 w 108012"/>
              <a:gd name="connsiteY2-78" fmla="*/ 0 h 226132"/>
              <a:gd name="connsiteX3-79" fmla="*/ 72008 w 108012"/>
              <a:gd name="connsiteY3-80" fmla="*/ 0 h 226132"/>
              <a:gd name="connsiteX0-81" fmla="*/ 72008 w 108012"/>
              <a:gd name="connsiteY0-82" fmla="*/ 0 h 226132"/>
              <a:gd name="connsiteX1-83" fmla="*/ 0 w 108012"/>
              <a:gd name="connsiteY1-84" fmla="*/ 226132 h 226132"/>
              <a:gd name="connsiteX2-85" fmla="*/ 108012 w 108012"/>
              <a:gd name="connsiteY2-86" fmla="*/ 0 h 226132"/>
              <a:gd name="connsiteX3-87" fmla="*/ 72008 w 108012"/>
              <a:gd name="connsiteY3-88" fmla="*/ 0 h 226132"/>
              <a:gd name="connsiteX0-89" fmla="*/ 72008 w 108012"/>
              <a:gd name="connsiteY0-90" fmla="*/ 0 h 226132"/>
              <a:gd name="connsiteX1-91" fmla="*/ 0 w 108012"/>
              <a:gd name="connsiteY1-92" fmla="*/ 226132 h 226132"/>
              <a:gd name="connsiteX2-93" fmla="*/ 108012 w 108012"/>
              <a:gd name="connsiteY2-94" fmla="*/ 0 h 226132"/>
              <a:gd name="connsiteX3-95" fmla="*/ 72008 w 108012"/>
              <a:gd name="connsiteY3-96" fmla="*/ 0 h 226132"/>
              <a:gd name="connsiteX0-97" fmla="*/ 72008 w 108012"/>
              <a:gd name="connsiteY0-98" fmla="*/ 0 h 226132"/>
              <a:gd name="connsiteX1-99" fmla="*/ 0 w 108012"/>
              <a:gd name="connsiteY1-100" fmla="*/ 226132 h 226132"/>
              <a:gd name="connsiteX2-101" fmla="*/ 108012 w 108012"/>
              <a:gd name="connsiteY2-102" fmla="*/ 0 h 226132"/>
              <a:gd name="connsiteX3-103" fmla="*/ 72008 w 108012"/>
              <a:gd name="connsiteY3-104" fmla="*/ 0 h 226132"/>
              <a:gd name="connsiteX0-105" fmla="*/ 65881 w 108012"/>
              <a:gd name="connsiteY0-106" fmla="*/ 0 h 229667"/>
              <a:gd name="connsiteX1-107" fmla="*/ 0 w 108012"/>
              <a:gd name="connsiteY1-108" fmla="*/ 229667 h 229667"/>
              <a:gd name="connsiteX2-109" fmla="*/ 108012 w 108012"/>
              <a:gd name="connsiteY2-110" fmla="*/ 3535 h 229667"/>
              <a:gd name="connsiteX3-111" fmla="*/ 65881 w 108012"/>
              <a:gd name="connsiteY3-112" fmla="*/ 0 h 229667"/>
              <a:gd name="connsiteX0-113" fmla="*/ 65881 w 108012"/>
              <a:gd name="connsiteY0-114" fmla="*/ 0 h 229667"/>
              <a:gd name="connsiteX1-115" fmla="*/ 0 w 108012"/>
              <a:gd name="connsiteY1-116" fmla="*/ 229667 h 229667"/>
              <a:gd name="connsiteX2-117" fmla="*/ 108012 w 108012"/>
              <a:gd name="connsiteY2-118" fmla="*/ 3535 h 229667"/>
              <a:gd name="connsiteX3-119" fmla="*/ 65881 w 108012"/>
              <a:gd name="connsiteY3-120" fmla="*/ 0 h 229667"/>
              <a:gd name="connsiteX0-121" fmla="*/ 65881 w 108012"/>
              <a:gd name="connsiteY0-122" fmla="*/ 0 h 229667"/>
              <a:gd name="connsiteX1-123" fmla="*/ 0 w 108012"/>
              <a:gd name="connsiteY1-124" fmla="*/ 229667 h 229667"/>
              <a:gd name="connsiteX2-125" fmla="*/ 108012 w 108012"/>
              <a:gd name="connsiteY2-126" fmla="*/ 3535 h 229667"/>
              <a:gd name="connsiteX3-127" fmla="*/ 65881 w 108012"/>
              <a:gd name="connsiteY3-128" fmla="*/ 0 h 229667"/>
            </a:gdLst>
            <a:ahLst/>
            <a:cxnLst>
              <a:cxn ang="0">
                <a:pos x="connsiteX0-1" y="connsiteY0-2"/>
              </a:cxn>
              <a:cxn ang="0">
                <a:pos x="connsiteX1-3" y="connsiteY1-4"/>
              </a:cxn>
              <a:cxn ang="0">
                <a:pos x="connsiteX2-5" y="connsiteY2-6"/>
              </a:cxn>
              <a:cxn ang="0">
                <a:pos x="connsiteX3-7" y="connsiteY3-8"/>
              </a:cxn>
            </a:cxnLst>
            <a:rect l="l" t="t" r="r" b="b"/>
            <a:pathLst>
              <a:path w="108012" h="229667">
                <a:moveTo>
                  <a:pt x="65881" y="0"/>
                </a:moveTo>
                <a:cubicBezTo>
                  <a:pt x="13989" y="170218"/>
                  <a:pt x="14807" y="145050"/>
                  <a:pt x="0" y="229667"/>
                </a:cubicBezTo>
                <a:cubicBezTo>
                  <a:pt x="60212" y="160858"/>
                  <a:pt x="80727" y="78247"/>
                  <a:pt x="108012" y="3535"/>
                </a:cubicBezTo>
                <a:lnTo>
                  <a:pt x="65881" y="0"/>
                </a:lnTo>
                <a:close/>
              </a:path>
            </a:pathLst>
          </a:custGeom>
          <a:solidFill>
            <a:srgbClr val="FCCB00"/>
          </a:solidFill>
          <a:ln w="50800">
            <a:noFill/>
            <a:headEnd type="oval"/>
            <a:tailEnd type="oval"/>
          </a:ln>
          <a:effectLst/>
        </p:spPr>
        <p:style>
          <a:lnRef idx="1">
            <a:schemeClr val="accent1"/>
          </a:lnRef>
          <a:fillRef idx="0">
            <a:schemeClr val="accent1"/>
          </a:fillRef>
          <a:effectRef idx="0">
            <a:schemeClr val="accent1"/>
          </a:effectRef>
          <a:fontRef idx="minor">
            <a:schemeClr val="tx1"/>
          </a:fontRef>
        </p:style>
        <p:txBody>
          <a:bodyPr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endParaRPr lang="ko-KR" altLang="en-US" sz="1350">
              <a:solidFill>
                <a:prstClr val="black"/>
              </a:solidFill>
              <a:cs typeface="+mn-ea"/>
              <a:sym typeface="+mn-lt"/>
            </a:endParaRPr>
          </a:p>
        </p:txBody>
      </p:sp>
      <p:sp>
        <p:nvSpPr>
          <p:cNvPr id="31" name="타원 113"/>
          <p:cNvSpPr/>
          <p:nvPr/>
        </p:nvSpPr>
        <p:spPr bwMode="auto">
          <a:xfrm>
            <a:off x="7497987" y="1491865"/>
            <a:ext cx="342111" cy="344148"/>
          </a:xfrm>
          <a:prstGeom prst="ellipse">
            <a:avLst/>
          </a:prstGeom>
          <a:solidFill>
            <a:srgbClr val="FCCB00"/>
          </a:solidFill>
          <a:ln w="50800">
            <a:noFill/>
            <a:headEnd type="oval"/>
            <a:tailEnd type="oval"/>
          </a:ln>
          <a:effectLst/>
        </p:spPr>
        <p:style>
          <a:lnRef idx="1">
            <a:schemeClr val="accent1"/>
          </a:lnRef>
          <a:fillRef idx="0">
            <a:schemeClr val="accent1"/>
          </a:fillRef>
          <a:effectRef idx="0">
            <a:schemeClr val="accent1"/>
          </a:effectRef>
          <a:fontRef idx="minor">
            <a:schemeClr val="tx1"/>
          </a:fontRef>
        </p:style>
        <p:txBody>
          <a:bodyPr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defRPr/>
            </a:pPr>
            <a:endParaRPr lang="ko-KR" altLang="en-US" sz="1300">
              <a:solidFill>
                <a:srgbClr val="000000"/>
              </a:solidFill>
              <a:cs typeface="+mn-ea"/>
              <a:sym typeface="+mn-lt"/>
            </a:endParaRPr>
          </a:p>
        </p:txBody>
      </p:sp>
      <p:sp>
        <p:nvSpPr>
          <p:cNvPr id="34" name="TextBox 13"/>
          <p:cNvSpPr txBox="1"/>
          <p:nvPr/>
        </p:nvSpPr>
        <p:spPr>
          <a:xfrm>
            <a:off x="1125310" y="2556888"/>
            <a:ext cx="1565971" cy="1723549"/>
          </a:xfrm>
          <a:prstGeom prst="rect">
            <a:avLst/>
          </a:prstGeom>
          <a:noFill/>
        </p:spPr>
        <p:txBody>
          <a:bodyPr wrap="square" lIns="0" tIns="0" rIns="0" b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2495" eaLnBrk="1" fontAlgn="auto" hangingPunct="1">
              <a:spcBef>
                <a:spcPct val="20000"/>
              </a:spcBef>
              <a:spcAft>
                <a:spcPts val="0"/>
              </a:spcAft>
              <a:defRPr/>
            </a:pPr>
            <a:r>
              <a:rPr lang="en-US" altLang="zh-CN" sz="2800" b="1">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sym typeface="+mn-lt"/>
              </a:rPr>
              <a:t>Khái quát bài học bằng sơ đồ tư duy</a:t>
            </a:r>
            <a:endParaRPr lang="en-US" sz="2800" b="1"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41" name="자유형 88"/>
          <p:cNvSpPr/>
          <p:nvPr/>
        </p:nvSpPr>
        <p:spPr bwMode="auto">
          <a:xfrm>
            <a:off x="9227885" y="1954122"/>
            <a:ext cx="2459938" cy="2578048"/>
          </a:xfrm>
          <a:custGeom>
            <a:avLst/>
            <a:gdLst>
              <a:gd name="connsiteX0" fmla="*/ 22860 w 2194560"/>
              <a:gd name="connsiteY0" fmla="*/ 0 h 2377440"/>
              <a:gd name="connsiteX1" fmla="*/ 2194560 w 2194560"/>
              <a:gd name="connsiteY1" fmla="*/ 137160 h 2377440"/>
              <a:gd name="connsiteX2" fmla="*/ 2049780 w 2194560"/>
              <a:gd name="connsiteY2" fmla="*/ 1965960 h 2377440"/>
              <a:gd name="connsiteX3" fmla="*/ 853440 w 2194560"/>
              <a:gd name="connsiteY3" fmla="*/ 2377440 h 2377440"/>
              <a:gd name="connsiteX4" fmla="*/ 0 w 2194560"/>
              <a:gd name="connsiteY4" fmla="*/ 2316480 h 2377440"/>
              <a:gd name="connsiteX5" fmla="*/ 22860 w 2194560"/>
              <a:gd name="connsiteY5" fmla="*/ 0 h 2377440"/>
              <a:gd name="connsiteX0-1" fmla="*/ 22860 w 2203388"/>
              <a:gd name="connsiteY0-2" fmla="*/ 0 h 2377440"/>
              <a:gd name="connsiteX1-3" fmla="*/ 2194560 w 2203388"/>
              <a:gd name="connsiteY1-4" fmla="*/ 137160 h 2377440"/>
              <a:gd name="connsiteX2-5" fmla="*/ 2049780 w 2203388"/>
              <a:gd name="connsiteY2-6" fmla="*/ 1965960 h 2377440"/>
              <a:gd name="connsiteX3-7" fmla="*/ 853440 w 2203388"/>
              <a:gd name="connsiteY3-8" fmla="*/ 2377440 h 2377440"/>
              <a:gd name="connsiteX4-9" fmla="*/ 0 w 2203388"/>
              <a:gd name="connsiteY4-10" fmla="*/ 2316480 h 2377440"/>
              <a:gd name="connsiteX5-11" fmla="*/ 22860 w 2203388"/>
              <a:gd name="connsiteY5-12" fmla="*/ 0 h 2377440"/>
              <a:gd name="connsiteX0-13" fmla="*/ 22860 w 2203388"/>
              <a:gd name="connsiteY0-14" fmla="*/ 0 h 2377440"/>
              <a:gd name="connsiteX1-15" fmla="*/ 2194560 w 2203388"/>
              <a:gd name="connsiteY1-16" fmla="*/ 137160 h 2377440"/>
              <a:gd name="connsiteX2-17" fmla="*/ 2049780 w 2203388"/>
              <a:gd name="connsiteY2-18" fmla="*/ 1965960 h 2377440"/>
              <a:gd name="connsiteX3-19" fmla="*/ 853440 w 2203388"/>
              <a:gd name="connsiteY3-20" fmla="*/ 2377440 h 2377440"/>
              <a:gd name="connsiteX4-21" fmla="*/ 0 w 2203388"/>
              <a:gd name="connsiteY4-22" fmla="*/ 2316480 h 2377440"/>
              <a:gd name="connsiteX5-23" fmla="*/ 22860 w 2203388"/>
              <a:gd name="connsiteY5-24" fmla="*/ 0 h 2377440"/>
              <a:gd name="connsiteX0-25" fmla="*/ 22860 w 2203388"/>
              <a:gd name="connsiteY0-26" fmla="*/ 0 h 2377440"/>
              <a:gd name="connsiteX1-27" fmla="*/ 2194560 w 2203388"/>
              <a:gd name="connsiteY1-28" fmla="*/ 137160 h 2377440"/>
              <a:gd name="connsiteX2-29" fmla="*/ 2049780 w 2203388"/>
              <a:gd name="connsiteY2-30" fmla="*/ 1965960 h 2377440"/>
              <a:gd name="connsiteX3-31" fmla="*/ 853440 w 2203388"/>
              <a:gd name="connsiteY3-32" fmla="*/ 2377440 h 2377440"/>
              <a:gd name="connsiteX4-33" fmla="*/ 0 w 2203388"/>
              <a:gd name="connsiteY4-34" fmla="*/ 2316480 h 2377440"/>
              <a:gd name="connsiteX5-35" fmla="*/ 22860 w 2203388"/>
              <a:gd name="connsiteY5-36" fmla="*/ 0 h 2377440"/>
              <a:gd name="connsiteX0-37" fmla="*/ 22860 w 2203388"/>
              <a:gd name="connsiteY0-38" fmla="*/ 0 h 2377440"/>
              <a:gd name="connsiteX1-39" fmla="*/ 2194560 w 2203388"/>
              <a:gd name="connsiteY1-40" fmla="*/ 137160 h 2377440"/>
              <a:gd name="connsiteX2-41" fmla="*/ 2049780 w 2203388"/>
              <a:gd name="connsiteY2-42" fmla="*/ 1965960 h 2377440"/>
              <a:gd name="connsiteX3-43" fmla="*/ 853440 w 2203388"/>
              <a:gd name="connsiteY3-44" fmla="*/ 2377440 h 2377440"/>
              <a:gd name="connsiteX4-45" fmla="*/ 0 w 2203388"/>
              <a:gd name="connsiteY4-46" fmla="*/ 2232248 h 2377440"/>
              <a:gd name="connsiteX5-47" fmla="*/ 22860 w 2203388"/>
              <a:gd name="connsiteY5-48" fmla="*/ 0 h 2377440"/>
              <a:gd name="connsiteX0-49" fmla="*/ 22860 w 2203388"/>
              <a:gd name="connsiteY0-50" fmla="*/ 0 h 2377440"/>
              <a:gd name="connsiteX1-51" fmla="*/ 2194560 w 2203388"/>
              <a:gd name="connsiteY1-52" fmla="*/ 137160 h 2377440"/>
              <a:gd name="connsiteX2-53" fmla="*/ 2049780 w 2203388"/>
              <a:gd name="connsiteY2-54" fmla="*/ 1965960 h 2377440"/>
              <a:gd name="connsiteX3-55" fmla="*/ 853440 w 2203388"/>
              <a:gd name="connsiteY3-56" fmla="*/ 2377440 h 2377440"/>
              <a:gd name="connsiteX4-57" fmla="*/ 0 w 2203388"/>
              <a:gd name="connsiteY4-58" fmla="*/ 2232248 h 2377440"/>
              <a:gd name="connsiteX5-59" fmla="*/ 22860 w 2203388"/>
              <a:gd name="connsiteY5-60" fmla="*/ 0 h 2377440"/>
              <a:gd name="connsiteX0-61" fmla="*/ 22860 w 2203388"/>
              <a:gd name="connsiteY0-62" fmla="*/ 0 h 2377440"/>
              <a:gd name="connsiteX1-63" fmla="*/ 2194560 w 2203388"/>
              <a:gd name="connsiteY1-64" fmla="*/ 137160 h 2377440"/>
              <a:gd name="connsiteX2-65" fmla="*/ 2049780 w 2203388"/>
              <a:gd name="connsiteY2-66" fmla="*/ 1965960 h 2377440"/>
              <a:gd name="connsiteX3-67" fmla="*/ 853440 w 2203388"/>
              <a:gd name="connsiteY3-68" fmla="*/ 2377440 h 2377440"/>
              <a:gd name="connsiteX4-69" fmla="*/ 0 w 2203388"/>
              <a:gd name="connsiteY4-70" fmla="*/ 2232248 h 2377440"/>
              <a:gd name="connsiteX5-71" fmla="*/ 22860 w 2203388"/>
              <a:gd name="connsiteY5-72" fmla="*/ 0 h 2377440"/>
              <a:gd name="connsiteX0-73" fmla="*/ 22860 w 2194560"/>
              <a:gd name="connsiteY0-74" fmla="*/ 0 h 2377440"/>
              <a:gd name="connsiteX1-75" fmla="*/ 2194560 w 2194560"/>
              <a:gd name="connsiteY1-76" fmla="*/ 137160 h 2377440"/>
              <a:gd name="connsiteX2-77" fmla="*/ 2049780 w 2194560"/>
              <a:gd name="connsiteY2-78" fmla="*/ 1965960 h 2377440"/>
              <a:gd name="connsiteX3-79" fmla="*/ 853440 w 2194560"/>
              <a:gd name="connsiteY3-80" fmla="*/ 2377440 h 2377440"/>
              <a:gd name="connsiteX4-81" fmla="*/ 0 w 2194560"/>
              <a:gd name="connsiteY4-82" fmla="*/ 2232248 h 2377440"/>
              <a:gd name="connsiteX5-83" fmla="*/ 22860 w 2194560"/>
              <a:gd name="connsiteY5-84" fmla="*/ 0 h 2377440"/>
              <a:gd name="connsiteX0-85" fmla="*/ 22860 w 2201801"/>
              <a:gd name="connsiteY0-86" fmla="*/ 0 h 2377440"/>
              <a:gd name="connsiteX1-87" fmla="*/ 2194560 w 2201801"/>
              <a:gd name="connsiteY1-88" fmla="*/ 137160 h 2377440"/>
              <a:gd name="connsiteX2-89" fmla="*/ 2049780 w 2201801"/>
              <a:gd name="connsiteY2-90" fmla="*/ 1965960 h 2377440"/>
              <a:gd name="connsiteX3-91" fmla="*/ 853440 w 2201801"/>
              <a:gd name="connsiteY3-92" fmla="*/ 2377440 h 2377440"/>
              <a:gd name="connsiteX4-93" fmla="*/ 0 w 2201801"/>
              <a:gd name="connsiteY4-94" fmla="*/ 2232248 h 2377440"/>
              <a:gd name="connsiteX5-95" fmla="*/ 22860 w 2201801"/>
              <a:gd name="connsiteY5-96" fmla="*/ 0 h 2377440"/>
              <a:gd name="connsiteX0-97" fmla="*/ 22860 w 2201801"/>
              <a:gd name="connsiteY0-98" fmla="*/ 0 h 2340260"/>
              <a:gd name="connsiteX1-99" fmla="*/ 2194560 w 2201801"/>
              <a:gd name="connsiteY1-100" fmla="*/ 137160 h 2340260"/>
              <a:gd name="connsiteX2-101" fmla="*/ 2049780 w 2201801"/>
              <a:gd name="connsiteY2-102" fmla="*/ 1965960 h 2340260"/>
              <a:gd name="connsiteX3-103" fmla="*/ 1080120 w 2201801"/>
              <a:gd name="connsiteY3-104" fmla="*/ 2340260 h 2340260"/>
              <a:gd name="connsiteX4-105" fmla="*/ 0 w 2201801"/>
              <a:gd name="connsiteY4-106" fmla="*/ 2232248 h 2340260"/>
              <a:gd name="connsiteX5-107" fmla="*/ 22860 w 2201801"/>
              <a:gd name="connsiteY5-108" fmla="*/ 0 h 2340260"/>
              <a:gd name="connsiteX0-109" fmla="*/ 22860 w 2201801"/>
              <a:gd name="connsiteY0-110" fmla="*/ 0 h 2340260"/>
              <a:gd name="connsiteX1-111" fmla="*/ 2194560 w 2201801"/>
              <a:gd name="connsiteY1-112" fmla="*/ 137160 h 2340260"/>
              <a:gd name="connsiteX2-113" fmla="*/ 2049780 w 2201801"/>
              <a:gd name="connsiteY2-114" fmla="*/ 1965960 h 2340260"/>
              <a:gd name="connsiteX3-115" fmla="*/ 1080120 w 2201801"/>
              <a:gd name="connsiteY3-116" fmla="*/ 2340260 h 2340260"/>
              <a:gd name="connsiteX4-117" fmla="*/ 0 w 2201801"/>
              <a:gd name="connsiteY4-118" fmla="*/ 2232248 h 2340260"/>
              <a:gd name="connsiteX5-119" fmla="*/ 22860 w 2201801"/>
              <a:gd name="connsiteY5-120" fmla="*/ 0 h 2340260"/>
              <a:gd name="connsiteX0-121" fmla="*/ 22860 w 2201801"/>
              <a:gd name="connsiteY0-122" fmla="*/ 0 h 2316104"/>
              <a:gd name="connsiteX1-123" fmla="*/ 2194560 w 2201801"/>
              <a:gd name="connsiteY1-124" fmla="*/ 137160 h 2316104"/>
              <a:gd name="connsiteX2-125" fmla="*/ 2049780 w 2201801"/>
              <a:gd name="connsiteY2-126" fmla="*/ 1965960 h 2316104"/>
              <a:gd name="connsiteX3-127" fmla="*/ 1116124 w 2201801"/>
              <a:gd name="connsiteY3-128" fmla="*/ 2304256 h 2316104"/>
              <a:gd name="connsiteX4-129" fmla="*/ 0 w 2201801"/>
              <a:gd name="connsiteY4-130" fmla="*/ 2232248 h 2316104"/>
              <a:gd name="connsiteX5-131" fmla="*/ 22860 w 2201801"/>
              <a:gd name="connsiteY5-132" fmla="*/ 0 h 2316104"/>
              <a:gd name="connsiteX0-133" fmla="*/ 216024 w 2201801"/>
              <a:gd name="connsiteY0-134" fmla="*/ 0 h 2280100"/>
              <a:gd name="connsiteX1-135" fmla="*/ 2194560 w 2201801"/>
              <a:gd name="connsiteY1-136" fmla="*/ 101156 h 2280100"/>
              <a:gd name="connsiteX2-137" fmla="*/ 2049780 w 2201801"/>
              <a:gd name="connsiteY2-138" fmla="*/ 1929956 h 2280100"/>
              <a:gd name="connsiteX3-139" fmla="*/ 1116124 w 2201801"/>
              <a:gd name="connsiteY3-140" fmla="*/ 2268252 h 2280100"/>
              <a:gd name="connsiteX4-141" fmla="*/ 0 w 2201801"/>
              <a:gd name="connsiteY4-142" fmla="*/ 2196244 h 2280100"/>
              <a:gd name="connsiteX5-143" fmla="*/ 216024 w 2201801"/>
              <a:gd name="connsiteY5-144" fmla="*/ 0 h 2280100"/>
              <a:gd name="connsiteX0-145" fmla="*/ 72008 w 2201801"/>
              <a:gd name="connsiteY0-146" fmla="*/ 0 h 2280100"/>
              <a:gd name="connsiteX1-147" fmla="*/ 2194560 w 2201801"/>
              <a:gd name="connsiteY1-148" fmla="*/ 101156 h 2280100"/>
              <a:gd name="connsiteX2-149" fmla="*/ 2049780 w 2201801"/>
              <a:gd name="connsiteY2-150" fmla="*/ 1929956 h 2280100"/>
              <a:gd name="connsiteX3-151" fmla="*/ 1116124 w 2201801"/>
              <a:gd name="connsiteY3-152" fmla="*/ 2268252 h 2280100"/>
              <a:gd name="connsiteX4-153" fmla="*/ 0 w 2201801"/>
              <a:gd name="connsiteY4-154" fmla="*/ 2196244 h 2280100"/>
              <a:gd name="connsiteX5-155" fmla="*/ 72008 w 2201801"/>
              <a:gd name="connsiteY5-156" fmla="*/ 0 h 2280100"/>
              <a:gd name="connsiteX0-157" fmla="*/ 72008 w 2201801"/>
              <a:gd name="connsiteY0-158" fmla="*/ 0 h 2280100"/>
              <a:gd name="connsiteX1-159" fmla="*/ 2194560 w 2201801"/>
              <a:gd name="connsiteY1-160" fmla="*/ 101156 h 2280100"/>
              <a:gd name="connsiteX2-161" fmla="*/ 2049780 w 2201801"/>
              <a:gd name="connsiteY2-162" fmla="*/ 1929956 h 2280100"/>
              <a:gd name="connsiteX3-163" fmla="*/ 1116124 w 2201801"/>
              <a:gd name="connsiteY3-164" fmla="*/ 2268252 h 2280100"/>
              <a:gd name="connsiteX4-165" fmla="*/ 0 w 2201801"/>
              <a:gd name="connsiteY4-166" fmla="*/ 2196244 h 2280100"/>
              <a:gd name="connsiteX5-167" fmla="*/ 72008 w 2201801"/>
              <a:gd name="connsiteY5-168" fmla="*/ 0 h 2280100"/>
              <a:gd name="connsiteX0-169" fmla="*/ 72008 w 2201801"/>
              <a:gd name="connsiteY0-170" fmla="*/ 0 h 2280100"/>
              <a:gd name="connsiteX1-171" fmla="*/ 2194560 w 2201801"/>
              <a:gd name="connsiteY1-172" fmla="*/ 101156 h 2280100"/>
              <a:gd name="connsiteX2-173" fmla="*/ 2049780 w 2201801"/>
              <a:gd name="connsiteY2-174" fmla="*/ 1929956 h 2280100"/>
              <a:gd name="connsiteX3-175" fmla="*/ 1116124 w 2201801"/>
              <a:gd name="connsiteY3-176" fmla="*/ 2268252 h 2280100"/>
              <a:gd name="connsiteX4-177" fmla="*/ 0 w 2201801"/>
              <a:gd name="connsiteY4-178" fmla="*/ 2196244 h 2280100"/>
              <a:gd name="connsiteX5-179" fmla="*/ 72008 w 2201801"/>
              <a:gd name="connsiteY5-180" fmla="*/ 0 h 2280100"/>
              <a:gd name="connsiteX0-181" fmla="*/ 144016 w 2201801"/>
              <a:gd name="connsiteY0-182" fmla="*/ 0 h 2244096"/>
              <a:gd name="connsiteX1-183" fmla="*/ 2194560 w 2201801"/>
              <a:gd name="connsiteY1-184" fmla="*/ 65152 h 2244096"/>
              <a:gd name="connsiteX2-185" fmla="*/ 2049780 w 2201801"/>
              <a:gd name="connsiteY2-186" fmla="*/ 1893952 h 2244096"/>
              <a:gd name="connsiteX3-187" fmla="*/ 1116124 w 2201801"/>
              <a:gd name="connsiteY3-188" fmla="*/ 2232248 h 2244096"/>
              <a:gd name="connsiteX4-189" fmla="*/ 0 w 2201801"/>
              <a:gd name="connsiteY4-190" fmla="*/ 2160240 h 2244096"/>
              <a:gd name="connsiteX5-191" fmla="*/ 144016 w 2201801"/>
              <a:gd name="connsiteY5-192" fmla="*/ 0 h 2244096"/>
              <a:gd name="connsiteX0-193" fmla="*/ 144016 w 2201801"/>
              <a:gd name="connsiteY0-194" fmla="*/ 0 h 2244096"/>
              <a:gd name="connsiteX1-195" fmla="*/ 2194560 w 2201801"/>
              <a:gd name="connsiteY1-196" fmla="*/ 65152 h 2244096"/>
              <a:gd name="connsiteX2-197" fmla="*/ 2049780 w 2201801"/>
              <a:gd name="connsiteY2-198" fmla="*/ 1893952 h 2244096"/>
              <a:gd name="connsiteX3-199" fmla="*/ 1116124 w 2201801"/>
              <a:gd name="connsiteY3-200" fmla="*/ 2232248 h 2244096"/>
              <a:gd name="connsiteX4-201" fmla="*/ 0 w 2201801"/>
              <a:gd name="connsiteY4-202" fmla="*/ 2160240 h 2244096"/>
              <a:gd name="connsiteX5-203" fmla="*/ 144016 w 2201801"/>
              <a:gd name="connsiteY5-204" fmla="*/ 0 h 2244096"/>
              <a:gd name="connsiteX0-205" fmla="*/ 144016 w 2201801"/>
              <a:gd name="connsiteY0-206" fmla="*/ 0 h 2244096"/>
              <a:gd name="connsiteX1-207" fmla="*/ 2194560 w 2201801"/>
              <a:gd name="connsiteY1-208" fmla="*/ 65152 h 2244096"/>
              <a:gd name="connsiteX2-209" fmla="*/ 2049780 w 2201801"/>
              <a:gd name="connsiteY2-210" fmla="*/ 1893952 h 2244096"/>
              <a:gd name="connsiteX3-211" fmla="*/ 1116124 w 2201801"/>
              <a:gd name="connsiteY3-212" fmla="*/ 2232248 h 2244096"/>
              <a:gd name="connsiteX4-213" fmla="*/ 0 w 2201801"/>
              <a:gd name="connsiteY4-214" fmla="*/ 2160240 h 2244096"/>
              <a:gd name="connsiteX5-215" fmla="*/ 144016 w 2201801"/>
              <a:gd name="connsiteY5-216" fmla="*/ 0 h 2244096"/>
              <a:gd name="connsiteX0-217" fmla="*/ 144016 w 2201801"/>
              <a:gd name="connsiteY0-218" fmla="*/ 0 h 2244096"/>
              <a:gd name="connsiteX1-219" fmla="*/ 2194560 w 2201801"/>
              <a:gd name="connsiteY1-220" fmla="*/ 65152 h 2244096"/>
              <a:gd name="connsiteX2-221" fmla="*/ 2049780 w 2201801"/>
              <a:gd name="connsiteY2-222" fmla="*/ 1893952 h 2244096"/>
              <a:gd name="connsiteX3-223" fmla="*/ 1116124 w 2201801"/>
              <a:gd name="connsiteY3-224" fmla="*/ 2232248 h 2244096"/>
              <a:gd name="connsiteX4-225" fmla="*/ 0 w 2201801"/>
              <a:gd name="connsiteY4-226" fmla="*/ 2160240 h 2244096"/>
              <a:gd name="connsiteX5-227" fmla="*/ 144016 w 2201801"/>
              <a:gd name="connsiteY5-228" fmla="*/ 0 h 2244096"/>
              <a:gd name="connsiteX0-229" fmla="*/ 144016 w 2201801"/>
              <a:gd name="connsiteY0-230" fmla="*/ 0 h 2244096"/>
              <a:gd name="connsiteX1-231" fmla="*/ 2194560 w 2201801"/>
              <a:gd name="connsiteY1-232" fmla="*/ 65152 h 2244096"/>
              <a:gd name="connsiteX2-233" fmla="*/ 2049780 w 2201801"/>
              <a:gd name="connsiteY2-234" fmla="*/ 1893952 h 2244096"/>
              <a:gd name="connsiteX3-235" fmla="*/ 1116124 w 2201801"/>
              <a:gd name="connsiteY3-236" fmla="*/ 2232248 h 2244096"/>
              <a:gd name="connsiteX4-237" fmla="*/ 0 w 2201801"/>
              <a:gd name="connsiteY4-238" fmla="*/ 2160240 h 2244096"/>
              <a:gd name="connsiteX5-239" fmla="*/ 144016 w 2201801"/>
              <a:gd name="connsiteY5-240" fmla="*/ 0 h 2244096"/>
              <a:gd name="connsiteX0-241" fmla="*/ 144016 w 2201801"/>
              <a:gd name="connsiteY0-242" fmla="*/ 0 h 2244096"/>
              <a:gd name="connsiteX1-243" fmla="*/ 2194560 w 2201801"/>
              <a:gd name="connsiteY1-244" fmla="*/ 65152 h 2244096"/>
              <a:gd name="connsiteX2-245" fmla="*/ 2049780 w 2201801"/>
              <a:gd name="connsiteY2-246" fmla="*/ 1893952 h 2244096"/>
              <a:gd name="connsiteX3-247" fmla="*/ 1116124 w 2201801"/>
              <a:gd name="connsiteY3-248" fmla="*/ 2232248 h 2244096"/>
              <a:gd name="connsiteX4-249" fmla="*/ 0 w 2201801"/>
              <a:gd name="connsiteY4-250" fmla="*/ 2160240 h 2244096"/>
              <a:gd name="connsiteX5-251" fmla="*/ 144016 w 2201801"/>
              <a:gd name="connsiteY5-252" fmla="*/ 0 h 2244096"/>
              <a:gd name="connsiteX0-253" fmla="*/ 144016 w 2201801"/>
              <a:gd name="connsiteY0-254" fmla="*/ 0 h 2244096"/>
              <a:gd name="connsiteX1-255" fmla="*/ 2194560 w 2201801"/>
              <a:gd name="connsiteY1-256" fmla="*/ 65152 h 2244096"/>
              <a:gd name="connsiteX2-257" fmla="*/ 2049780 w 2201801"/>
              <a:gd name="connsiteY2-258" fmla="*/ 1893952 h 2244096"/>
              <a:gd name="connsiteX3-259" fmla="*/ 1116124 w 2201801"/>
              <a:gd name="connsiteY3-260" fmla="*/ 2232248 h 2244096"/>
              <a:gd name="connsiteX4-261" fmla="*/ 0 w 2201801"/>
              <a:gd name="connsiteY4-262" fmla="*/ 2160240 h 2244096"/>
              <a:gd name="connsiteX5-263" fmla="*/ 144016 w 2201801"/>
              <a:gd name="connsiteY5-264" fmla="*/ 0 h 2244096"/>
              <a:gd name="connsiteX0-265" fmla="*/ 144016 w 2201801"/>
              <a:gd name="connsiteY0-266" fmla="*/ 0 h 2232248"/>
              <a:gd name="connsiteX1-267" fmla="*/ 2194560 w 2201801"/>
              <a:gd name="connsiteY1-268" fmla="*/ 65152 h 2232248"/>
              <a:gd name="connsiteX2-269" fmla="*/ 2049780 w 2201801"/>
              <a:gd name="connsiteY2-270" fmla="*/ 1893952 h 2232248"/>
              <a:gd name="connsiteX3-271" fmla="*/ 1116124 w 2201801"/>
              <a:gd name="connsiteY3-272" fmla="*/ 2232248 h 2232248"/>
              <a:gd name="connsiteX4-273" fmla="*/ 0 w 2201801"/>
              <a:gd name="connsiteY4-274" fmla="*/ 2160240 h 2232248"/>
              <a:gd name="connsiteX5-275" fmla="*/ 144016 w 2201801"/>
              <a:gd name="connsiteY5-276" fmla="*/ 0 h 2232248"/>
              <a:gd name="connsiteX0-277" fmla="*/ 144016 w 2201801"/>
              <a:gd name="connsiteY0-278" fmla="*/ 0 h 2232248"/>
              <a:gd name="connsiteX1-279" fmla="*/ 2194560 w 2201801"/>
              <a:gd name="connsiteY1-280" fmla="*/ 65152 h 2232248"/>
              <a:gd name="connsiteX2-281" fmla="*/ 2049780 w 2201801"/>
              <a:gd name="connsiteY2-282" fmla="*/ 1893952 h 2232248"/>
              <a:gd name="connsiteX3-283" fmla="*/ 1116124 w 2201801"/>
              <a:gd name="connsiteY3-284" fmla="*/ 2232248 h 2232248"/>
              <a:gd name="connsiteX4-285" fmla="*/ 0 w 2201801"/>
              <a:gd name="connsiteY4-286" fmla="*/ 2160240 h 2232248"/>
              <a:gd name="connsiteX5-287" fmla="*/ 144016 w 2201801"/>
              <a:gd name="connsiteY5-288" fmla="*/ 0 h 2232248"/>
              <a:gd name="connsiteX0-289" fmla="*/ 144016 w 2201801"/>
              <a:gd name="connsiteY0-290" fmla="*/ 0 h 2232248"/>
              <a:gd name="connsiteX1-291" fmla="*/ 2194560 w 2201801"/>
              <a:gd name="connsiteY1-292" fmla="*/ 65152 h 2232248"/>
              <a:gd name="connsiteX2-293" fmla="*/ 2049780 w 2201801"/>
              <a:gd name="connsiteY2-294" fmla="*/ 1893952 h 2232248"/>
              <a:gd name="connsiteX3-295" fmla="*/ 1116124 w 2201801"/>
              <a:gd name="connsiteY3-296" fmla="*/ 2232248 h 2232248"/>
              <a:gd name="connsiteX4-297" fmla="*/ 0 w 2201801"/>
              <a:gd name="connsiteY4-298" fmla="*/ 2160240 h 2232248"/>
              <a:gd name="connsiteX5-299" fmla="*/ 144016 w 2201801"/>
              <a:gd name="connsiteY5-300" fmla="*/ 0 h 2232248"/>
              <a:gd name="connsiteX0-301" fmla="*/ 180020 w 2201801"/>
              <a:gd name="connsiteY0-302" fmla="*/ 0 h 2232248"/>
              <a:gd name="connsiteX1-303" fmla="*/ 2194560 w 2201801"/>
              <a:gd name="connsiteY1-304" fmla="*/ 65152 h 2232248"/>
              <a:gd name="connsiteX2-305" fmla="*/ 2049780 w 2201801"/>
              <a:gd name="connsiteY2-306" fmla="*/ 1893952 h 2232248"/>
              <a:gd name="connsiteX3-307" fmla="*/ 1116124 w 2201801"/>
              <a:gd name="connsiteY3-308" fmla="*/ 2232248 h 2232248"/>
              <a:gd name="connsiteX4-309" fmla="*/ 0 w 2201801"/>
              <a:gd name="connsiteY4-310" fmla="*/ 2160240 h 2232248"/>
              <a:gd name="connsiteX5-311" fmla="*/ 180020 w 2201801"/>
              <a:gd name="connsiteY5-312" fmla="*/ 0 h 2232248"/>
              <a:gd name="connsiteX0-313" fmla="*/ 180020 w 2201801"/>
              <a:gd name="connsiteY0-314" fmla="*/ 0 h 2232248"/>
              <a:gd name="connsiteX1-315" fmla="*/ 2194560 w 2201801"/>
              <a:gd name="connsiteY1-316" fmla="*/ 65152 h 2232248"/>
              <a:gd name="connsiteX2-317" fmla="*/ 2049780 w 2201801"/>
              <a:gd name="connsiteY2-318" fmla="*/ 1893952 h 2232248"/>
              <a:gd name="connsiteX3-319" fmla="*/ 1116124 w 2201801"/>
              <a:gd name="connsiteY3-320" fmla="*/ 2232248 h 2232248"/>
              <a:gd name="connsiteX4-321" fmla="*/ 0 w 2201801"/>
              <a:gd name="connsiteY4-322" fmla="*/ 2160240 h 2232248"/>
              <a:gd name="connsiteX5-323" fmla="*/ 180020 w 2201801"/>
              <a:gd name="connsiteY5-324" fmla="*/ 0 h 2232248"/>
              <a:gd name="connsiteX0-325" fmla="*/ 180020 w 2201801"/>
              <a:gd name="connsiteY0-326" fmla="*/ 0 h 2232248"/>
              <a:gd name="connsiteX1-327" fmla="*/ 2196244 w 2201801"/>
              <a:gd name="connsiteY1-328" fmla="*/ 36004 h 2232248"/>
              <a:gd name="connsiteX2-329" fmla="*/ 2049780 w 2201801"/>
              <a:gd name="connsiteY2-330" fmla="*/ 1893952 h 2232248"/>
              <a:gd name="connsiteX3-331" fmla="*/ 1116124 w 2201801"/>
              <a:gd name="connsiteY3-332" fmla="*/ 2232248 h 2232248"/>
              <a:gd name="connsiteX4-333" fmla="*/ 0 w 2201801"/>
              <a:gd name="connsiteY4-334" fmla="*/ 2160240 h 2232248"/>
              <a:gd name="connsiteX5-335" fmla="*/ 180020 w 2201801"/>
              <a:gd name="connsiteY5-336" fmla="*/ 0 h 2232248"/>
              <a:gd name="connsiteX0-337" fmla="*/ 180020 w 2201801"/>
              <a:gd name="connsiteY0-338" fmla="*/ 0 h 2232248"/>
              <a:gd name="connsiteX1-339" fmla="*/ 2196244 w 2201801"/>
              <a:gd name="connsiteY1-340" fmla="*/ 36004 h 2232248"/>
              <a:gd name="connsiteX2-341" fmla="*/ 2049780 w 2201801"/>
              <a:gd name="connsiteY2-342" fmla="*/ 1893952 h 2232248"/>
              <a:gd name="connsiteX3-343" fmla="*/ 1116124 w 2201801"/>
              <a:gd name="connsiteY3-344" fmla="*/ 2232248 h 2232248"/>
              <a:gd name="connsiteX4-345" fmla="*/ 0 w 2201801"/>
              <a:gd name="connsiteY4-346" fmla="*/ 2160240 h 2232248"/>
              <a:gd name="connsiteX5-347" fmla="*/ 180020 w 2201801"/>
              <a:gd name="connsiteY5-348" fmla="*/ 0 h 2232248"/>
              <a:gd name="connsiteX0-349" fmla="*/ 180020 w 2196244"/>
              <a:gd name="connsiteY0-350" fmla="*/ 0 h 2232248"/>
              <a:gd name="connsiteX1-351" fmla="*/ 2196244 w 2196244"/>
              <a:gd name="connsiteY1-352" fmla="*/ 36004 h 2232248"/>
              <a:gd name="connsiteX2-353" fmla="*/ 2049780 w 2196244"/>
              <a:gd name="connsiteY2-354" fmla="*/ 1893952 h 2232248"/>
              <a:gd name="connsiteX3-355" fmla="*/ 1116124 w 2196244"/>
              <a:gd name="connsiteY3-356" fmla="*/ 2232248 h 2232248"/>
              <a:gd name="connsiteX4-357" fmla="*/ 0 w 2196244"/>
              <a:gd name="connsiteY4-358" fmla="*/ 2160240 h 2232248"/>
              <a:gd name="connsiteX5-359" fmla="*/ 180020 w 2196244"/>
              <a:gd name="connsiteY5-360" fmla="*/ 0 h 2232248"/>
              <a:gd name="connsiteX0-361" fmla="*/ 180020 w 2196244"/>
              <a:gd name="connsiteY0-362" fmla="*/ 0 h 2232248"/>
              <a:gd name="connsiteX1-363" fmla="*/ 2196244 w 2196244"/>
              <a:gd name="connsiteY1-364" fmla="*/ 36004 h 2232248"/>
              <a:gd name="connsiteX2-365" fmla="*/ 2049780 w 2196244"/>
              <a:gd name="connsiteY2-366" fmla="*/ 1893952 h 2232248"/>
              <a:gd name="connsiteX3-367" fmla="*/ 1116124 w 2196244"/>
              <a:gd name="connsiteY3-368" fmla="*/ 2232248 h 2232248"/>
              <a:gd name="connsiteX4-369" fmla="*/ 0 w 2196244"/>
              <a:gd name="connsiteY4-370" fmla="*/ 2160240 h 2232248"/>
              <a:gd name="connsiteX5-371" fmla="*/ 180020 w 2196244"/>
              <a:gd name="connsiteY5-372" fmla="*/ 0 h 2232248"/>
              <a:gd name="connsiteX0-373" fmla="*/ 180020 w 2196244"/>
              <a:gd name="connsiteY0-374" fmla="*/ 0 h 2232248"/>
              <a:gd name="connsiteX1-375" fmla="*/ 2196244 w 2196244"/>
              <a:gd name="connsiteY1-376" fmla="*/ 36004 h 2232248"/>
              <a:gd name="connsiteX2-377" fmla="*/ 2049780 w 2196244"/>
              <a:gd name="connsiteY2-378" fmla="*/ 1893952 h 2232248"/>
              <a:gd name="connsiteX3-379" fmla="*/ 1116124 w 2196244"/>
              <a:gd name="connsiteY3-380" fmla="*/ 2232248 h 2232248"/>
              <a:gd name="connsiteX4-381" fmla="*/ 0 w 2196244"/>
              <a:gd name="connsiteY4-382" fmla="*/ 2160240 h 2232248"/>
              <a:gd name="connsiteX5-383" fmla="*/ 180020 w 2196244"/>
              <a:gd name="connsiteY5-384" fmla="*/ 0 h 2232248"/>
              <a:gd name="connsiteX0-385" fmla="*/ 180020 w 2196244"/>
              <a:gd name="connsiteY0-386" fmla="*/ 0 h 2232248"/>
              <a:gd name="connsiteX1-387" fmla="*/ 2196244 w 2196244"/>
              <a:gd name="connsiteY1-388" fmla="*/ 36004 h 2232248"/>
              <a:gd name="connsiteX2-389" fmla="*/ 2049780 w 2196244"/>
              <a:gd name="connsiteY2-390" fmla="*/ 1893952 h 2232248"/>
              <a:gd name="connsiteX3-391" fmla="*/ 1116124 w 2196244"/>
              <a:gd name="connsiteY3-392" fmla="*/ 2232248 h 2232248"/>
              <a:gd name="connsiteX4-393" fmla="*/ 0 w 2196244"/>
              <a:gd name="connsiteY4-394" fmla="*/ 2160240 h 2232248"/>
              <a:gd name="connsiteX5-395" fmla="*/ 180020 w 2196244"/>
              <a:gd name="connsiteY5-396" fmla="*/ 0 h 2232248"/>
              <a:gd name="connsiteX0-397" fmla="*/ 180020 w 2196244"/>
              <a:gd name="connsiteY0-398" fmla="*/ 0 h 2302394"/>
              <a:gd name="connsiteX1-399" fmla="*/ 2196244 w 2196244"/>
              <a:gd name="connsiteY1-400" fmla="*/ 36004 h 2302394"/>
              <a:gd name="connsiteX2-401" fmla="*/ 2049780 w 2196244"/>
              <a:gd name="connsiteY2-402" fmla="*/ 1893952 h 2302394"/>
              <a:gd name="connsiteX3-403" fmla="*/ 1116124 w 2196244"/>
              <a:gd name="connsiteY3-404" fmla="*/ 2232248 h 2302394"/>
              <a:gd name="connsiteX4-405" fmla="*/ 0 w 2196244"/>
              <a:gd name="connsiteY4-406" fmla="*/ 2160240 h 2302394"/>
              <a:gd name="connsiteX5-407" fmla="*/ 180020 w 2196244"/>
              <a:gd name="connsiteY5-408" fmla="*/ 0 h 23023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196244" h="2302394">
                <a:moveTo>
                  <a:pt x="180020" y="0"/>
                </a:moveTo>
                <a:cubicBezTo>
                  <a:pt x="857309" y="70607"/>
                  <a:pt x="1482827" y="69527"/>
                  <a:pt x="2196244" y="36004"/>
                </a:cubicBezTo>
                <a:cubicBezTo>
                  <a:pt x="2181324" y="633028"/>
                  <a:pt x="2129347" y="1853427"/>
                  <a:pt x="2049780" y="1893952"/>
                </a:cubicBezTo>
                <a:cubicBezTo>
                  <a:pt x="1651000" y="2031112"/>
                  <a:pt x="1551293" y="2137976"/>
                  <a:pt x="1116124" y="2232248"/>
                </a:cubicBezTo>
                <a:cubicBezTo>
                  <a:pt x="697811" y="2302394"/>
                  <a:pt x="386738" y="2168927"/>
                  <a:pt x="0" y="2160240"/>
                </a:cubicBezTo>
                <a:cubicBezTo>
                  <a:pt x="112494" y="1412821"/>
                  <a:pt x="149009" y="847792"/>
                  <a:pt x="180020" y="0"/>
                </a:cubicBezTo>
                <a:close/>
              </a:path>
            </a:pathLst>
          </a:custGeom>
          <a:noFill/>
          <a:ln w="50800">
            <a:solidFill>
              <a:srgbClr val="0070C0"/>
            </a:solidFill>
            <a:headEnd type="oval"/>
            <a:tailEnd type="oval"/>
          </a:ln>
          <a:effectLst/>
        </p:spPr>
        <p:style>
          <a:lnRef idx="1">
            <a:schemeClr val="accent1"/>
          </a:lnRef>
          <a:fillRef idx="0">
            <a:schemeClr val="accent1"/>
          </a:fillRef>
          <a:effectRef idx="0">
            <a:schemeClr val="accent1"/>
          </a:effectRef>
          <a:fontRef idx="minor">
            <a:schemeClr val="tx1"/>
          </a:fontRef>
        </p:style>
        <p:txBody>
          <a:bodyPr anchor="ctr"/>
          <a:lstStyle>
            <a:lvl1pPr>
              <a:defRPr>
                <a:solidFill>
                  <a:schemeClr val="tx1"/>
                </a:solidFill>
                <a:latin typeface="Malgun Gothic" panose="020B0503020000020004" pitchFamily="34" charset="-127"/>
                <a:ea typeface="Malgun Gothic" panose="020B0503020000020004" pitchFamily="34" charset="-127"/>
              </a:defRPr>
            </a:lvl1pPr>
            <a:lvl2pPr marL="742950" indent="-285750">
              <a:defRPr>
                <a:solidFill>
                  <a:schemeClr val="tx1"/>
                </a:solidFill>
                <a:latin typeface="Malgun Gothic" panose="020B0503020000020004" pitchFamily="34" charset="-127"/>
                <a:ea typeface="Malgun Gothic" panose="020B0503020000020004" pitchFamily="34" charset="-127"/>
              </a:defRPr>
            </a:lvl2pPr>
            <a:lvl3pPr marL="1143000" indent="-228600">
              <a:defRPr>
                <a:solidFill>
                  <a:schemeClr val="tx1"/>
                </a:solidFill>
                <a:latin typeface="Malgun Gothic" panose="020B0503020000020004" pitchFamily="34" charset="-127"/>
                <a:ea typeface="Malgun Gothic" panose="020B0503020000020004" pitchFamily="34" charset="-127"/>
              </a:defRPr>
            </a:lvl3pPr>
            <a:lvl4pPr marL="1600200" indent="-228600">
              <a:defRPr>
                <a:solidFill>
                  <a:schemeClr val="tx1"/>
                </a:solidFill>
                <a:latin typeface="Malgun Gothic" panose="020B0503020000020004" pitchFamily="34" charset="-127"/>
                <a:ea typeface="Malgun Gothic" panose="020B0503020000020004" pitchFamily="34" charset="-127"/>
              </a:defRPr>
            </a:lvl4pPr>
            <a:lvl5pPr marL="2057400" indent="-228600">
              <a:defRPr>
                <a:solidFill>
                  <a:schemeClr val="tx1"/>
                </a:solidFill>
                <a:latin typeface="Malgun Gothic" panose="020B0503020000020004" pitchFamily="34" charset="-127"/>
                <a:ea typeface="Malgun Gothic" panose="020B0503020000020004" pitchFamily="34" charset="-127"/>
              </a:defRPr>
            </a:lvl5pPr>
            <a:lvl6pPr marL="25146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6pPr>
            <a:lvl7pPr marL="29718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7pPr>
            <a:lvl8pPr marL="34290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8pPr>
            <a:lvl9pPr marL="38862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9pPr>
          </a:lstStyle>
          <a:p>
            <a:pPr algn="ctr" eaLnBrk="1" fontAlgn="auto" hangingPunct="1">
              <a:spcBef>
                <a:spcPts val="0"/>
              </a:spcBef>
              <a:spcAft>
                <a:spcPts val="0"/>
              </a:spcAft>
              <a:defRPr/>
            </a:pPr>
            <a:endParaRPr lang="ko-KR" altLang="en-US" sz="1350">
              <a:solidFill>
                <a:prstClr val="black"/>
              </a:solidFill>
              <a:latin typeface="+mn-lt"/>
              <a:ea typeface="+mn-ea"/>
              <a:cs typeface="+mn-ea"/>
              <a:sym typeface="+mn-lt"/>
            </a:endParaRPr>
          </a:p>
        </p:txBody>
      </p:sp>
      <p:sp>
        <p:nvSpPr>
          <p:cNvPr id="42" name="자유형 87"/>
          <p:cNvSpPr/>
          <p:nvPr/>
        </p:nvSpPr>
        <p:spPr bwMode="auto">
          <a:xfrm>
            <a:off x="10478218" y="3805184"/>
            <a:ext cx="1040587" cy="649603"/>
          </a:xfrm>
          <a:custGeom>
            <a:avLst/>
            <a:gdLst>
              <a:gd name="connsiteX0" fmla="*/ 0 w 1104900"/>
              <a:gd name="connsiteY0" fmla="*/ 655320 h 655320"/>
              <a:gd name="connsiteX1" fmla="*/ 807720 w 1104900"/>
              <a:gd name="connsiteY1" fmla="*/ 0 h 655320"/>
              <a:gd name="connsiteX2" fmla="*/ 1104900 w 1104900"/>
              <a:gd name="connsiteY2" fmla="*/ 274320 h 655320"/>
              <a:gd name="connsiteX3" fmla="*/ 0 w 1104900"/>
              <a:gd name="connsiteY3" fmla="*/ 655320 h 655320"/>
              <a:gd name="connsiteX0-1" fmla="*/ 0 w 1104900"/>
              <a:gd name="connsiteY0-2" fmla="*/ 655320 h 716248"/>
              <a:gd name="connsiteX1-3" fmla="*/ 807720 w 1104900"/>
              <a:gd name="connsiteY1-4" fmla="*/ 0 h 716248"/>
              <a:gd name="connsiteX2-5" fmla="*/ 1104900 w 1104900"/>
              <a:gd name="connsiteY2-6" fmla="*/ 274320 h 716248"/>
              <a:gd name="connsiteX3-7" fmla="*/ 0 w 1104900"/>
              <a:gd name="connsiteY3-8" fmla="*/ 655320 h 716248"/>
              <a:gd name="connsiteX0-9" fmla="*/ 0 w 1104900"/>
              <a:gd name="connsiteY0-10" fmla="*/ 655320 h 716248"/>
              <a:gd name="connsiteX1-11" fmla="*/ 807720 w 1104900"/>
              <a:gd name="connsiteY1-12" fmla="*/ 0 h 716248"/>
              <a:gd name="connsiteX2-13" fmla="*/ 1104900 w 1104900"/>
              <a:gd name="connsiteY2-14" fmla="*/ 274320 h 716248"/>
              <a:gd name="connsiteX3-15" fmla="*/ 0 w 1104900"/>
              <a:gd name="connsiteY3-16" fmla="*/ 655320 h 716248"/>
              <a:gd name="connsiteX0-17" fmla="*/ 0 w 1104900"/>
              <a:gd name="connsiteY0-18" fmla="*/ 655320 h 716248"/>
              <a:gd name="connsiteX1-19" fmla="*/ 807720 w 1104900"/>
              <a:gd name="connsiteY1-20" fmla="*/ 0 h 716248"/>
              <a:gd name="connsiteX2-21" fmla="*/ 1104900 w 1104900"/>
              <a:gd name="connsiteY2-22" fmla="*/ 274320 h 716248"/>
              <a:gd name="connsiteX3-23" fmla="*/ 0 w 1104900"/>
              <a:gd name="connsiteY3-24" fmla="*/ 655320 h 716248"/>
              <a:gd name="connsiteX0-25" fmla="*/ 0 w 1104900"/>
              <a:gd name="connsiteY0-26" fmla="*/ 655320 h 655320"/>
              <a:gd name="connsiteX1-27" fmla="*/ 807720 w 1104900"/>
              <a:gd name="connsiteY1-28" fmla="*/ 0 h 655320"/>
              <a:gd name="connsiteX2-29" fmla="*/ 1104900 w 1104900"/>
              <a:gd name="connsiteY2-30" fmla="*/ 274320 h 655320"/>
              <a:gd name="connsiteX3-31" fmla="*/ 0 w 1104900"/>
              <a:gd name="connsiteY3-32" fmla="*/ 655320 h 655320"/>
              <a:gd name="connsiteX0-33" fmla="*/ 0 w 1104900"/>
              <a:gd name="connsiteY0-34" fmla="*/ 655320 h 655320"/>
              <a:gd name="connsiteX1-35" fmla="*/ 807720 w 1104900"/>
              <a:gd name="connsiteY1-36" fmla="*/ 0 h 655320"/>
              <a:gd name="connsiteX2-37" fmla="*/ 1104900 w 1104900"/>
              <a:gd name="connsiteY2-38" fmla="*/ 274320 h 655320"/>
              <a:gd name="connsiteX3-39" fmla="*/ 0 w 1104900"/>
              <a:gd name="connsiteY3-40" fmla="*/ 655320 h 655320"/>
              <a:gd name="connsiteX0-41" fmla="*/ 0 w 1104900"/>
              <a:gd name="connsiteY0-42" fmla="*/ 655320 h 655320"/>
              <a:gd name="connsiteX1-43" fmla="*/ 807720 w 1104900"/>
              <a:gd name="connsiteY1-44" fmla="*/ 0 h 655320"/>
              <a:gd name="connsiteX2-45" fmla="*/ 1104900 w 1104900"/>
              <a:gd name="connsiteY2-46" fmla="*/ 274320 h 655320"/>
              <a:gd name="connsiteX3-47" fmla="*/ 0 w 1104900"/>
              <a:gd name="connsiteY3-48" fmla="*/ 655320 h 655320"/>
              <a:gd name="connsiteX0-49" fmla="*/ 0 w 1104900"/>
              <a:gd name="connsiteY0-50" fmla="*/ 655320 h 655320"/>
              <a:gd name="connsiteX1-51" fmla="*/ 807720 w 1104900"/>
              <a:gd name="connsiteY1-52" fmla="*/ 0 h 655320"/>
              <a:gd name="connsiteX2-53" fmla="*/ 1104900 w 1104900"/>
              <a:gd name="connsiteY2-54" fmla="*/ 274320 h 655320"/>
              <a:gd name="connsiteX3-55" fmla="*/ 0 w 1104900"/>
              <a:gd name="connsiteY3-56" fmla="*/ 655320 h 655320"/>
              <a:gd name="connsiteX0-57" fmla="*/ 0 w 1104900"/>
              <a:gd name="connsiteY0-58" fmla="*/ 655320 h 655320"/>
              <a:gd name="connsiteX1-59" fmla="*/ 807720 w 1104900"/>
              <a:gd name="connsiteY1-60" fmla="*/ 0 h 655320"/>
              <a:gd name="connsiteX2-61" fmla="*/ 1104900 w 1104900"/>
              <a:gd name="connsiteY2-62" fmla="*/ 274320 h 655320"/>
              <a:gd name="connsiteX3-63" fmla="*/ 0 w 1104900"/>
              <a:gd name="connsiteY3-64" fmla="*/ 655320 h 655320"/>
              <a:gd name="connsiteX0-65" fmla="*/ 0 w 1104900"/>
              <a:gd name="connsiteY0-66" fmla="*/ 655320 h 655320"/>
              <a:gd name="connsiteX1-67" fmla="*/ 807720 w 1104900"/>
              <a:gd name="connsiteY1-68" fmla="*/ 0 h 655320"/>
              <a:gd name="connsiteX2-69" fmla="*/ 1104900 w 1104900"/>
              <a:gd name="connsiteY2-70" fmla="*/ 274320 h 655320"/>
              <a:gd name="connsiteX3-71" fmla="*/ 0 w 1104900"/>
              <a:gd name="connsiteY3-72" fmla="*/ 655320 h 655320"/>
              <a:gd name="connsiteX0-73" fmla="*/ 0 w 1124187"/>
              <a:gd name="connsiteY0-74" fmla="*/ 684497 h 684497"/>
              <a:gd name="connsiteX1-75" fmla="*/ 827007 w 1124187"/>
              <a:gd name="connsiteY1-76" fmla="*/ 0 h 684497"/>
              <a:gd name="connsiteX2-77" fmla="*/ 1124187 w 1124187"/>
              <a:gd name="connsiteY2-78" fmla="*/ 274320 h 684497"/>
              <a:gd name="connsiteX3-79" fmla="*/ 0 w 1124187"/>
              <a:gd name="connsiteY3-80" fmla="*/ 684497 h 684497"/>
              <a:gd name="connsiteX0-81" fmla="*/ 0 w 1124187"/>
              <a:gd name="connsiteY0-82" fmla="*/ 684497 h 684497"/>
              <a:gd name="connsiteX1-83" fmla="*/ 827007 w 1124187"/>
              <a:gd name="connsiteY1-84" fmla="*/ 0 h 684497"/>
              <a:gd name="connsiteX2-85" fmla="*/ 1124187 w 1124187"/>
              <a:gd name="connsiteY2-86" fmla="*/ 274320 h 684497"/>
              <a:gd name="connsiteX3-87" fmla="*/ 0 w 1124187"/>
              <a:gd name="connsiteY3-88" fmla="*/ 684497 h 684497"/>
              <a:gd name="connsiteX0-89" fmla="*/ 0 w 1124187"/>
              <a:gd name="connsiteY0-90" fmla="*/ 684497 h 684497"/>
              <a:gd name="connsiteX1-91" fmla="*/ 827007 w 1124187"/>
              <a:gd name="connsiteY1-92" fmla="*/ 0 h 684497"/>
              <a:gd name="connsiteX2-93" fmla="*/ 1124187 w 1124187"/>
              <a:gd name="connsiteY2-94" fmla="*/ 274320 h 684497"/>
              <a:gd name="connsiteX3-95" fmla="*/ 0 w 1124187"/>
              <a:gd name="connsiteY3-96" fmla="*/ 684497 h 684497"/>
              <a:gd name="connsiteX0-97" fmla="*/ 0 w 1124187"/>
              <a:gd name="connsiteY0-98" fmla="*/ 684497 h 684497"/>
              <a:gd name="connsiteX1-99" fmla="*/ 827007 w 1124187"/>
              <a:gd name="connsiteY1-100" fmla="*/ 0 h 684497"/>
              <a:gd name="connsiteX2-101" fmla="*/ 1124187 w 1124187"/>
              <a:gd name="connsiteY2-102" fmla="*/ 274320 h 684497"/>
              <a:gd name="connsiteX3-103" fmla="*/ 0 w 1124187"/>
              <a:gd name="connsiteY3-104" fmla="*/ 684497 h 684497"/>
              <a:gd name="connsiteX0-105" fmla="*/ 0 w 1125193"/>
              <a:gd name="connsiteY0-106" fmla="*/ 684497 h 684497"/>
              <a:gd name="connsiteX1-107" fmla="*/ 827007 w 1125193"/>
              <a:gd name="connsiteY1-108" fmla="*/ 0 h 684497"/>
              <a:gd name="connsiteX2-109" fmla="*/ 1125193 w 1125193"/>
              <a:gd name="connsiteY2-110" fmla="*/ 302186 h 684497"/>
              <a:gd name="connsiteX3-111" fmla="*/ 0 w 1125193"/>
              <a:gd name="connsiteY3-112" fmla="*/ 684497 h 684497"/>
              <a:gd name="connsiteX0-113" fmla="*/ 0 w 1109869"/>
              <a:gd name="connsiteY0-114" fmla="*/ 684497 h 684497"/>
              <a:gd name="connsiteX1-115" fmla="*/ 827007 w 1109869"/>
              <a:gd name="connsiteY1-116" fmla="*/ 0 h 684497"/>
              <a:gd name="connsiteX2-117" fmla="*/ 1109869 w 1109869"/>
              <a:gd name="connsiteY2-118" fmla="*/ 293334 h 684497"/>
              <a:gd name="connsiteX3-119" fmla="*/ 0 w 1109869"/>
              <a:gd name="connsiteY3-120" fmla="*/ 684497 h 684497"/>
              <a:gd name="connsiteX0-121" fmla="*/ 0 w 1111718"/>
              <a:gd name="connsiteY0-122" fmla="*/ 684497 h 684497"/>
              <a:gd name="connsiteX1-123" fmla="*/ 827007 w 1111718"/>
              <a:gd name="connsiteY1-124" fmla="*/ 0 h 684497"/>
              <a:gd name="connsiteX2-125" fmla="*/ 1111718 w 1111718"/>
              <a:gd name="connsiteY2-126" fmla="*/ 287291 h 684497"/>
              <a:gd name="connsiteX3-127" fmla="*/ 0 w 1111718"/>
              <a:gd name="connsiteY3-128" fmla="*/ 684497 h 684497"/>
              <a:gd name="connsiteX0-129" fmla="*/ 0 w 1113567"/>
              <a:gd name="connsiteY0-130" fmla="*/ 684497 h 684497"/>
              <a:gd name="connsiteX1-131" fmla="*/ 827007 w 1113567"/>
              <a:gd name="connsiteY1-132" fmla="*/ 0 h 684497"/>
              <a:gd name="connsiteX2-133" fmla="*/ 1113567 w 1113567"/>
              <a:gd name="connsiteY2-134" fmla="*/ 272819 h 684497"/>
              <a:gd name="connsiteX3-135" fmla="*/ 0 w 1113567"/>
              <a:gd name="connsiteY3-136" fmla="*/ 684497 h 684497"/>
              <a:gd name="connsiteX0-137" fmla="*/ 0 w 1118278"/>
              <a:gd name="connsiteY0-138" fmla="*/ 684497 h 684497"/>
              <a:gd name="connsiteX1-139" fmla="*/ 827007 w 1118278"/>
              <a:gd name="connsiteY1-140" fmla="*/ 0 h 684497"/>
              <a:gd name="connsiteX2-141" fmla="*/ 1118278 w 1118278"/>
              <a:gd name="connsiteY2-142" fmla="*/ 292399 h 684497"/>
              <a:gd name="connsiteX3-143" fmla="*/ 0 w 1118278"/>
              <a:gd name="connsiteY3-144" fmla="*/ 684497 h 684497"/>
              <a:gd name="connsiteX0-145" fmla="*/ 0 w 1117265"/>
              <a:gd name="connsiteY0-146" fmla="*/ 684497 h 684497"/>
              <a:gd name="connsiteX1-147" fmla="*/ 827007 w 1117265"/>
              <a:gd name="connsiteY1-148" fmla="*/ 0 h 684497"/>
              <a:gd name="connsiteX2-149" fmla="*/ 1117265 w 1117265"/>
              <a:gd name="connsiteY2-150" fmla="*/ 283547 h 684497"/>
              <a:gd name="connsiteX3-151" fmla="*/ 0 w 1117265"/>
              <a:gd name="connsiteY3-152" fmla="*/ 684497 h 684497"/>
              <a:gd name="connsiteX0-153" fmla="*/ 0 w 1117265"/>
              <a:gd name="connsiteY0-154" fmla="*/ 684497 h 684497"/>
              <a:gd name="connsiteX1-155" fmla="*/ 827007 w 1117265"/>
              <a:gd name="connsiteY1-156" fmla="*/ 0 h 684497"/>
              <a:gd name="connsiteX2-157" fmla="*/ 1117265 w 1117265"/>
              <a:gd name="connsiteY2-158" fmla="*/ 283547 h 684497"/>
              <a:gd name="connsiteX3-159" fmla="*/ 0 w 1117265"/>
              <a:gd name="connsiteY3-160" fmla="*/ 684497 h 684497"/>
              <a:gd name="connsiteX0-161" fmla="*/ 0 w 1117265"/>
              <a:gd name="connsiteY0-162" fmla="*/ 684497 h 684497"/>
              <a:gd name="connsiteX1-163" fmla="*/ 827007 w 1117265"/>
              <a:gd name="connsiteY1-164" fmla="*/ 0 h 684497"/>
              <a:gd name="connsiteX2-165" fmla="*/ 1117265 w 1117265"/>
              <a:gd name="connsiteY2-166" fmla="*/ 283547 h 684497"/>
              <a:gd name="connsiteX3-167" fmla="*/ 0 w 1117265"/>
              <a:gd name="connsiteY3-168" fmla="*/ 684497 h 684497"/>
              <a:gd name="connsiteX0-169" fmla="*/ 0 w 1117265"/>
              <a:gd name="connsiteY0-170" fmla="*/ 684497 h 684497"/>
              <a:gd name="connsiteX1-171" fmla="*/ 827007 w 1117265"/>
              <a:gd name="connsiteY1-172" fmla="*/ 0 h 684497"/>
              <a:gd name="connsiteX2-173" fmla="*/ 1117265 w 1117265"/>
              <a:gd name="connsiteY2-174" fmla="*/ 283547 h 684497"/>
              <a:gd name="connsiteX3-175" fmla="*/ 0 w 1117265"/>
              <a:gd name="connsiteY3-176" fmla="*/ 684497 h 684497"/>
              <a:gd name="connsiteX0-177" fmla="*/ 0 w 1117265"/>
              <a:gd name="connsiteY0-178" fmla="*/ 684497 h 684497"/>
              <a:gd name="connsiteX1-179" fmla="*/ 827007 w 1117265"/>
              <a:gd name="connsiteY1-180" fmla="*/ 0 h 684497"/>
              <a:gd name="connsiteX2-181" fmla="*/ 1117265 w 1117265"/>
              <a:gd name="connsiteY2-182" fmla="*/ 283547 h 684497"/>
              <a:gd name="connsiteX3-183" fmla="*/ 0 w 1117265"/>
              <a:gd name="connsiteY3-184" fmla="*/ 684497 h 684497"/>
              <a:gd name="connsiteX0-185" fmla="*/ 0 w 1117265"/>
              <a:gd name="connsiteY0-186" fmla="*/ 684497 h 684497"/>
              <a:gd name="connsiteX1-187" fmla="*/ 827007 w 1117265"/>
              <a:gd name="connsiteY1-188" fmla="*/ 0 h 684497"/>
              <a:gd name="connsiteX2-189" fmla="*/ 1117265 w 1117265"/>
              <a:gd name="connsiteY2-190" fmla="*/ 283547 h 684497"/>
              <a:gd name="connsiteX3-191" fmla="*/ 0 w 1117265"/>
              <a:gd name="connsiteY3-192" fmla="*/ 684497 h 684497"/>
              <a:gd name="connsiteX0-193" fmla="*/ 0 w 1117265"/>
              <a:gd name="connsiteY0-194" fmla="*/ 684497 h 684497"/>
              <a:gd name="connsiteX1-195" fmla="*/ 827007 w 1117265"/>
              <a:gd name="connsiteY1-196" fmla="*/ 0 h 684497"/>
              <a:gd name="connsiteX2-197" fmla="*/ 1117265 w 1117265"/>
              <a:gd name="connsiteY2-198" fmla="*/ 283547 h 684497"/>
              <a:gd name="connsiteX3-199" fmla="*/ 0 w 1117265"/>
              <a:gd name="connsiteY3-200" fmla="*/ 684497 h 684497"/>
              <a:gd name="connsiteX0-201" fmla="*/ 0 w 1117265"/>
              <a:gd name="connsiteY0-202" fmla="*/ 684497 h 684497"/>
              <a:gd name="connsiteX1-203" fmla="*/ 827007 w 1117265"/>
              <a:gd name="connsiteY1-204" fmla="*/ 0 h 684497"/>
              <a:gd name="connsiteX2-205" fmla="*/ 1117265 w 1117265"/>
              <a:gd name="connsiteY2-206" fmla="*/ 283547 h 684497"/>
              <a:gd name="connsiteX3-207" fmla="*/ 0 w 1117265"/>
              <a:gd name="connsiteY3-208" fmla="*/ 684497 h 684497"/>
              <a:gd name="connsiteX0-209" fmla="*/ 0 w 1117265"/>
              <a:gd name="connsiteY0-210" fmla="*/ 684497 h 684497"/>
              <a:gd name="connsiteX1-211" fmla="*/ 827007 w 1117265"/>
              <a:gd name="connsiteY1-212" fmla="*/ 0 h 684497"/>
              <a:gd name="connsiteX2-213" fmla="*/ 1117265 w 1117265"/>
              <a:gd name="connsiteY2-214" fmla="*/ 283547 h 684497"/>
              <a:gd name="connsiteX3-215" fmla="*/ 0 w 1117265"/>
              <a:gd name="connsiteY3-216" fmla="*/ 684497 h 684497"/>
              <a:gd name="connsiteX0-217" fmla="*/ 0 w 1117265"/>
              <a:gd name="connsiteY0-218" fmla="*/ 684497 h 684497"/>
              <a:gd name="connsiteX1-219" fmla="*/ 827007 w 1117265"/>
              <a:gd name="connsiteY1-220" fmla="*/ 0 h 684497"/>
              <a:gd name="connsiteX2-221" fmla="*/ 1117265 w 1117265"/>
              <a:gd name="connsiteY2-222" fmla="*/ 283547 h 684497"/>
              <a:gd name="connsiteX3-223" fmla="*/ 0 w 1117265"/>
              <a:gd name="connsiteY3-224" fmla="*/ 684497 h 684497"/>
              <a:gd name="connsiteX0-225" fmla="*/ 0 w 1117265"/>
              <a:gd name="connsiteY0-226" fmla="*/ 684497 h 684497"/>
              <a:gd name="connsiteX1-227" fmla="*/ 827007 w 1117265"/>
              <a:gd name="connsiteY1-228" fmla="*/ 0 h 684497"/>
              <a:gd name="connsiteX2-229" fmla="*/ 1117265 w 1117265"/>
              <a:gd name="connsiteY2-230" fmla="*/ 283547 h 684497"/>
              <a:gd name="connsiteX3-231" fmla="*/ 0 w 1117265"/>
              <a:gd name="connsiteY3-232" fmla="*/ 684497 h 684497"/>
              <a:gd name="connsiteX0-233" fmla="*/ 0 w 1117265"/>
              <a:gd name="connsiteY0-234" fmla="*/ 684497 h 684497"/>
              <a:gd name="connsiteX1-235" fmla="*/ 827007 w 1117265"/>
              <a:gd name="connsiteY1-236" fmla="*/ 0 h 684497"/>
              <a:gd name="connsiteX2-237" fmla="*/ 1117265 w 1117265"/>
              <a:gd name="connsiteY2-238" fmla="*/ 283547 h 684497"/>
              <a:gd name="connsiteX3-239" fmla="*/ 0 w 1117265"/>
              <a:gd name="connsiteY3-240" fmla="*/ 684497 h 684497"/>
              <a:gd name="connsiteX0-241" fmla="*/ 0 w 1117265"/>
              <a:gd name="connsiteY0-242" fmla="*/ 684497 h 684497"/>
              <a:gd name="connsiteX1-243" fmla="*/ 827007 w 1117265"/>
              <a:gd name="connsiteY1-244" fmla="*/ 0 h 684497"/>
              <a:gd name="connsiteX2-245" fmla="*/ 1117265 w 1117265"/>
              <a:gd name="connsiteY2-246" fmla="*/ 283547 h 684497"/>
              <a:gd name="connsiteX3-247" fmla="*/ 0 w 1117265"/>
              <a:gd name="connsiteY3-248" fmla="*/ 684497 h 684497"/>
            </a:gdLst>
            <a:ahLst/>
            <a:cxnLst>
              <a:cxn ang="0">
                <a:pos x="connsiteX0-1" y="connsiteY0-2"/>
              </a:cxn>
              <a:cxn ang="0">
                <a:pos x="connsiteX1-3" y="connsiteY1-4"/>
              </a:cxn>
              <a:cxn ang="0">
                <a:pos x="connsiteX2-5" y="connsiteY2-6"/>
              </a:cxn>
              <a:cxn ang="0">
                <a:pos x="connsiteX3-7" y="connsiteY3-8"/>
              </a:cxn>
            </a:cxnLst>
            <a:rect l="l" t="t" r="r" b="b"/>
            <a:pathLst>
              <a:path w="1117265" h="684497">
                <a:moveTo>
                  <a:pt x="0" y="684497"/>
                </a:moveTo>
                <a:cubicBezTo>
                  <a:pt x="281310" y="578055"/>
                  <a:pt x="563915" y="445084"/>
                  <a:pt x="827007" y="0"/>
                </a:cubicBezTo>
                <a:cubicBezTo>
                  <a:pt x="830800" y="112603"/>
                  <a:pt x="947335" y="344380"/>
                  <a:pt x="1117265" y="283547"/>
                </a:cubicBezTo>
                <a:cubicBezTo>
                  <a:pt x="779033" y="454015"/>
                  <a:pt x="330704" y="612949"/>
                  <a:pt x="0" y="684497"/>
                </a:cubicBezTo>
                <a:close/>
              </a:path>
            </a:pathLst>
          </a:custGeom>
          <a:noFill/>
          <a:ln w="50800">
            <a:solidFill>
              <a:srgbClr val="0070C0"/>
            </a:solidFill>
            <a:headEnd type="oval"/>
            <a:tailEnd type="oval"/>
          </a:ln>
          <a:effectLst/>
        </p:spPr>
        <p:style>
          <a:lnRef idx="1">
            <a:schemeClr val="accent1"/>
          </a:lnRef>
          <a:fillRef idx="0">
            <a:schemeClr val="accent1"/>
          </a:fillRef>
          <a:effectRef idx="0">
            <a:schemeClr val="accent1"/>
          </a:effectRef>
          <a:fontRef idx="minor">
            <a:schemeClr val="tx1"/>
          </a:fontRef>
        </p:style>
        <p:txBody>
          <a:bodyPr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endParaRPr lang="ko-KR" altLang="en-US" sz="1350">
              <a:solidFill>
                <a:prstClr val="black"/>
              </a:solidFill>
              <a:cs typeface="+mn-ea"/>
              <a:sym typeface="+mn-lt"/>
            </a:endParaRPr>
          </a:p>
        </p:txBody>
      </p:sp>
      <p:sp>
        <p:nvSpPr>
          <p:cNvPr id="43" name="자유형 200"/>
          <p:cNvSpPr/>
          <p:nvPr/>
        </p:nvSpPr>
        <p:spPr bwMode="auto">
          <a:xfrm>
            <a:off x="9439668" y="2027432"/>
            <a:ext cx="2213537" cy="441892"/>
          </a:xfrm>
          <a:custGeom>
            <a:avLst/>
            <a:gdLst>
              <a:gd name="connsiteX0" fmla="*/ 0 w 2226733"/>
              <a:gd name="connsiteY0" fmla="*/ 0 h 465666"/>
              <a:gd name="connsiteX1" fmla="*/ 2226733 w 2226733"/>
              <a:gd name="connsiteY1" fmla="*/ 67733 h 465666"/>
              <a:gd name="connsiteX2" fmla="*/ 2192867 w 2226733"/>
              <a:gd name="connsiteY2" fmla="*/ 465666 h 465666"/>
              <a:gd name="connsiteX3" fmla="*/ 16933 w 2226733"/>
              <a:gd name="connsiteY3" fmla="*/ 381000 h 465666"/>
              <a:gd name="connsiteX4" fmla="*/ 0 w 2226733"/>
              <a:gd name="connsiteY4" fmla="*/ 0 h 465666"/>
              <a:gd name="connsiteX0-1" fmla="*/ 0 w 2226733"/>
              <a:gd name="connsiteY0-2" fmla="*/ 0 h 465666"/>
              <a:gd name="connsiteX1-3" fmla="*/ 2226733 w 2226733"/>
              <a:gd name="connsiteY1-4" fmla="*/ 67733 h 465666"/>
              <a:gd name="connsiteX2-5" fmla="*/ 2192867 w 2226733"/>
              <a:gd name="connsiteY2-6" fmla="*/ 465666 h 465666"/>
              <a:gd name="connsiteX3-7" fmla="*/ 16933 w 2226733"/>
              <a:gd name="connsiteY3-8" fmla="*/ 381000 h 465666"/>
              <a:gd name="connsiteX4-9" fmla="*/ 0 w 2226733"/>
              <a:gd name="connsiteY4-10" fmla="*/ 0 h 465666"/>
              <a:gd name="connsiteX0-11" fmla="*/ 0 w 2207084"/>
              <a:gd name="connsiteY0-12" fmla="*/ 0 h 465666"/>
              <a:gd name="connsiteX1-13" fmla="*/ 2207084 w 2207084"/>
              <a:gd name="connsiteY1-14" fmla="*/ 33453 h 465666"/>
              <a:gd name="connsiteX2-15" fmla="*/ 2192867 w 2207084"/>
              <a:gd name="connsiteY2-16" fmla="*/ 465666 h 465666"/>
              <a:gd name="connsiteX3-17" fmla="*/ 16933 w 2207084"/>
              <a:gd name="connsiteY3-18" fmla="*/ 381000 h 465666"/>
              <a:gd name="connsiteX4-19" fmla="*/ 0 w 2207084"/>
              <a:gd name="connsiteY4-20" fmla="*/ 0 h 465666"/>
              <a:gd name="connsiteX0-21" fmla="*/ 0 w 2196244"/>
              <a:gd name="connsiteY0-22" fmla="*/ 0 h 468217"/>
              <a:gd name="connsiteX1-23" fmla="*/ 2196244 w 2196244"/>
              <a:gd name="connsiteY1-24" fmla="*/ 36004 h 468217"/>
              <a:gd name="connsiteX2-25" fmla="*/ 2182027 w 2196244"/>
              <a:gd name="connsiteY2-26" fmla="*/ 468217 h 468217"/>
              <a:gd name="connsiteX3-27" fmla="*/ 6093 w 2196244"/>
              <a:gd name="connsiteY3-28" fmla="*/ 383551 h 468217"/>
              <a:gd name="connsiteX4-29" fmla="*/ 0 w 2196244"/>
              <a:gd name="connsiteY4-30" fmla="*/ 0 h 468217"/>
              <a:gd name="connsiteX0-31" fmla="*/ 0 w 2196244"/>
              <a:gd name="connsiteY0-32" fmla="*/ 0 h 468217"/>
              <a:gd name="connsiteX1-33" fmla="*/ 2196244 w 2196244"/>
              <a:gd name="connsiteY1-34" fmla="*/ 36004 h 468217"/>
              <a:gd name="connsiteX2-35" fmla="*/ 2182027 w 2196244"/>
              <a:gd name="connsiteY2-36" fmla="*/ 468217 h 468217"/>
              <a:gd name="connsiteX3-37" fmla="*/ 6093 w 2196244"/>
              <a:gd name="connsiteY3-38" fmla="*/ 383551 h 468217"/>
              <a:gd name="connsiteX4-39" fmla="*/ 0 w 2196244"/>
              <a:gd name="connsiteY4-40" fmla="*/ 0 h 468217"/>
              <a:gd name="connsiteX0-41" fmla="*/ 29911 w 2190151"/>
              <a:gd name="connsiteY0-42" fmla="*/ 0 h 468216"/>
              <a:gd name="connsiteX1-43" fmla="*/ 2190151 w 2190151"/>
              <a:gd name="connsiteY1-44" fmla="*/ 36003 h 468216"/>
              <a:gd name="connsiteX2-45" fmla="*/ 2175934 w 2190151"/>
              <a:gd name="connsiteY2-46" fmla="*/ 468216 h 468216"/>
              <a:gd name="connsiteX3-47" fmla="*/ 0 w 2190151"/>
              <a:gd name="connsiteY3-48" fmla="*/ 383550 h 468216"/>
              <a:gd name="connsiteX4-49" fmla="*/ 29911 w 2190151"/>
              <a:gd name="connsiteY4-50" fmla="*/ 0 h 468216"/>
              <a:gd name="connsiteX0-51" fmla="*/ 0 w 2160240"/>
              <a:gd name="connsiteY0-52" fmla="*/ 0 h 468216"/>
              <a:gd name="connsiteX1-53" fmla="*/ 2160240 w 2160240"/>
              <a:gd name="connsiteY1-54" fmla="*/ 36003 h 468216"/>
              <a:gd name="connsiteX2-55" fmla="*/ 2146023 w 2160240"/>
              <a:gd name="connsiteY2-56" fmla="*/ 468216 h 468216"/>
              <a:gd name="connsiteX3-57" fmla="*/ 0 w 2160240"/>
              <a:gd name="connsiteY3-58" fmla="*/ 360039 h 468216"/>
              <a:gd name="connsiteX4-59" fmla="*/ 0 w 2160240"/>
              <a:gd name="connsiteY4-60" fmla="*/ 0 h 468216"/>
              <a:gd name="connsiteX0-61" fmla="*/ 21444 w 2181684"/>
              <a:gd name="connsiteY0-62" fmla="*/ 0 h 468216"/>
              <a:gd name="connsiteX1-63" fmla="*/ 2181684 w 2181684"/>
              <a:gd name="connsiteY1-64" fmla="*/ 36003 h 468216"/>
              <a:gd name="connsiteX2-65" fmla="*/ 2167467 w 2181684"/>
              <a:gd name="connsiteY2-66" fmla="*/ 468216 h 468216"/>
              <a:gd name="connsiteX3-67" fmla="*/ 0 w 2181684"/>
              <a:gd name="connsiteY3-68" fmla="*/ 378258 h 468216"/>
              <a:gd name="connsiteX4-69" fmla="*/ 21444 w 2181684"/>
              <a:gd name="connsiteY4-70" fmla="*/ 0 h 468216"/>
              <a:gd name="connsiteX0-71" fmla="*/ 15094 w 2181684"/>
              <a:gd name="connsiteY0-72" fmla="*/ 0 h 468216"/>
              <a:gd name="connsiteX1-73" fmla="*/ 2181684 w 2181684"/>
              <a:gd name="connsiteY1-74" fmla="*/ 36003 h 468216"/>
              <a:gd name="connsiteX2-75" fmla="*/ 2167467 w 2181684"/>
              <a:gd name="connsiteY2-76" fmla="*/ 468216 h 468216"/>
              <a:gd name="connsiteX3-77" fmla="*/ 0 w 2181684"/>
              <a:gd name="connsiteY3-78" fmla="*/ 378258 h 468216"/>
              <a:gd name="connsiteX4-79" fmla="*/ 15094 w 2181684"/>
              <a:gd name="connsiteY4-80" fmla="*/ 0 h 468216"/>
              <a:gd name="connsiteX0-81" fmla="*/ 15094 w 2181684"/>
              <a:gd name="connsiteY0-82" fmla="*/ 0 h 492391"/>
              <a:gd name="connsiteX1-83" fmla="*/ 2181684 w 2181684"/>
              <a:gd name="connsiteY1-84" fmla="*/ 36003 h 492391"/>
              <a:gd name="connsiteX2-85" fmla="*/ 2167467 w 2181684"/>
              <a:gd name="connsiteY2-86" fmla="*/ 468216 h 492391"/>
              <a:gd name="connsiteX3-87" fmla="*/ 0 w 2181684"/>
              <a:gd name="connsiteY3-88" fmla="*/ 378258 h 492391"/>
              <a:gd name="connsiteX4-89" fmla="*/ 15094 w 2181684"/>
              <a:gd name="connsiteY4-90" fmla="*/ 0 h 492391"/>
              <a:gd name="connsiteX0-91" fmla="*/ 15094 w 2181684"/>
              <a:gd name="connsiteY0-92" fmla="*/ 0 h 492391"/>
              <a:gd name="connsiteX1-93" fmla="*/ 2181684 w 2181684"/>
              <a:gd name="connsiteY1-94" fmla="*/ 36003 h 492391"/>
              <a:gd name="connsiteX2-95" fmla="*/ 2167467 w 2181684"/>
              <a:gd name="connsiteY2-96" fmla="*/ 468216 h 492391"/>
              <a:gd name="connsiteX3-97" fmla="*/ 0 w 2181684"/>
              <a:gd name="connsiteY3-98" fmla="*/ 378258 h 492391"/>
              <a:gd name="connsiteX4-99" fmla="*/ 15094 w 2181684"/>
              <a:gd name="connsiteY4-100" fmla="*/ 0 h 492391"/>
              <a:gd name="connsiteX0-101" fmla="*/ 15094 w 2181684"/>
              <a:gd name="connsiteY0-102" fmla="*/ 0 h 456222"/>
              <a:gd name="connsiteX1-103" fmla="*/ 2181684 w 2181684"/>
              <a:gd name="connsiteY1-104" fmla="*/ 36003 h 456222"/>
              <a:gd name="connsiteX2-105" fmla="*/ 2145679 w 2181684"/>
              <a:gd name="connsiteY2-106" fmla="*/ 432047 h 456222"/>
              <a:gd name="connsiteX3-107" fmla="*/ 0 w 2181684"/>
              <a:gd name="connsiteY3-108" fmla="*/ 378258 h 456222"/>
              <a:gd name="connsiteX4-109" fmla="*/ 15094 w 2181684"/>
              <a:gd name="connsiteY4-110" fmla="*/ 0 h 456222"/>
              <a:gd name="connsiteX0-111" fmla="*/ 15094 w 2181684"/>
              <a:gd name="connsiteY0-112" fmla="*/ 0 h 462758"/>
              <a:gd name="connsiteX1-113" fmla="*/ 2181684 w 2181684"/>
              <a:gd name="connsiteY1-114" fmla="*/ 36003 h 462758"/>
              <a:gd name="connsiteX2-115" fmla="*/ 2171699 w 2181684"/>
              <a:gd name="connsiteY2-116" fmla="*/ 438583 h 462758"/>
              <a:gd name="connsiteX3-117" fmla="*/ 0 w 2181684"/>
              <a:gd name="connsiteY3-118" fmla="*/ 378258 h 462758"/>
              <a:gd name="connsiteX4-119" fmla="*/ 15094 w 2181684"/>
              <a:gd name="connsiteY4-120" fmla="*/ 0 h 462758"/>
              <a:gd name="connsiteX0-121" fmla="*/ 21443 w 2181684"/>
              <a:gd name="connsiteY0-122" fmla="*/ 0 h 498763"/>
              <a:gd name="connsiteX1-123" fmla="*/ 2181684 w 2181684"/>
              <a:gd name="connsiteY1-124" fmla="*/ 72008 h 498763"/>
              <a:gd name="connsiteX2-125" fmla="*/ 2171699 w 2181684"/>
              <a:gd name="connsiteY2-126" fmla="*/ 474588 h 498763"/>
              <a:gd name="connsiteX3-127" fmla="*/ 0 w 2181684"/>
              <a:gd name="connsiteY3-128" fmla="*/ 414263 h 498763"/>
              <a:gd name="connsiteX4-129" fmla="*/ 21443 w 2181684"/>
              <a:gd name="connsiteY4-130" fmla="*/ 0 h 498763"/>
              <a:gd name="connsiteX0-131" fmla="*/ 21443 w 2181683"/>
              <a:gd name="connsiteY0-132" fmla="*/ 0 h 498763"/>
              <a:gd name="connsiteX1-133" fmla="*/ 2181683 w 2181683"/>
              <a:gd name="connsiteY1-134" fmla="*/ 36005 h 498763"/>
              <a:gd name="connsiteX2-135" fmla="*/ 2171699 w 2181683"/>
              <a:gd name="connsiteY2-136" fmla="*/ 474588 h 498763"/>
              <a:gd name="connsiteX3-137" fmla="*/ 0 w 2181683"/>
              <a:gd name="connsiteY3-138" fmla="*/ 414263 h 498763"/>
              <a:gd name="connsiteX4-139" fmla="*/ 21443 w 2181683"/>
              <a:gd name="connsiteY4-140" fmla="*/ 0 h 498763"/>
              <a:gd name="connsiteX0-141" fmla="*/ 21443 w 2181683"/>
              <a:gd name="connsiteY0-142" fmla="*/ 0 h 466660"/>
              <a:gd name="connsiteX1-143" fmla="*/ 2181683 w 2181683"/>
              <a:gd name="connsiteY1-144" fmla="*/ 36005 h 466660"/>
              <a:gd name="connsiteX2-145" fmla="*/ 2145680 w 2181683"/>
              <a:gd name="connsiteY2-146" fmla="*/ 432049 h 466660"/>
              <a:gd name="connsiteX3-147" fmla="*/ 0 w 2181683"/>
              <a:gd name="connsiteY3-148" fmla="*/ 414263 h 466660"/>
              <a:gd name="connsiteX4-149" fmla="*/ 21443 w 2181683"/>
              <a:gd name="connsiteY4-150" fmla="*/ 0 h 466660"/>
              <a:gd name="connsiteX0-151" fmla="*/ 21443 w 2181683"/>
              <a:gd name="connsiteY0-152" fmla="*/ 0 h 441574"/>
              <a:gd name="connsiteX1-153" fmla="*/ 2181683 w 2181683"/>
              <a:gd name="connsiteY1-154" fmla="*/ 36005 h 441574"/>
              <a:gd name="connsiteX2-155" fmla="*/ 2161555 w 2181683"/>
              <a:gd name="connsiteY2-156" fmla="*/ 441574 h 441574"/>
              <a:gd name="connsiteX3-157" fmla="*/ 0 w 2181683"/>
              <a:gd name="connsiteY3-158" fmla="*/ 414263 h 441574"/>
              <a:gd name="connsiteX4-159" fmla="*/ 21443 w 2181683"/>
              <a:gd name="connsiteY4-160" fmla="*/ 0 h 441574"/>
              <a:gd name="connsiteX0-161" fmla="*/ 21443 w 2181683"/>
              <a:gd name="connsiteY0-162" fmla="*/ 0 h 441574"/>
              <a:gd name="connsiteX1-163" fmla="*/ 2181683 w 2181683"/>
              <a:gd name="connsiteY1-164" fmla="*/ 36005 h 441574"/>
              <a:gd name="connsiteX2-165" fmla="*/ 2171080 w 2181683"/>
              <a:gd name="connsiteY2-166" fmla="*/ 441574 h 441574"/>
              <a:gd name="connsiteX3-167" fmla="*/ 0 w 2181683"/>
              <a:gd name="connsiteY3-168" fmla="*/ 414263 h 441574"/>
              <a:gd name="connsiteX4-169" fmla="*/ 21443 w 2181683"/>
              <a:gd name="connsiteY4-170" fmla="*/ 0 h 441574"/>
              <a:gd name="connsiteX0-171" fmla="*/ 21443 w 2181683"/>
              <a:gd name="connsiteY0-172" fmla="*/ 0 h 471835"/>
              <a:gd name="connsiteX1-173" fmla="*/ 2181683 w 2181683"/>
              <a:gd name="connsiteY1-174" fmla="*/ 36005 h 471835"/>
              <a:gd name="connsiteX2-175" fmla="*/ 2171080 w 2181683"/>
              <a:gd name="connsiteY2-176" fmla="*/ 441574 h 471835"/>
              <a:gd name="connsiteX3-177" fmla="*/ 0 w 2181683"/>
              <a:gd name="connsiteY3-178" fmla="*/ 414263 h 471835"/>
              <a:gd name="connsiteX4-179" fmla="*/ 21443 w 2181683"/>
              <a:gd name="connsiteY4-180" fmla="*/ 0 h 471835"/>
              <a:gd name="connsiteX0-181" fmla="*/ 21443 w 2181683"/>
              <a:gd name="connsiteY0-182" fmla="*/ 0 h 471835"/>
              <a:gd name="connsiteX1-183" fmla="*/ 2181683 w 2181683"/>
              <a:gd name="connsiteY1-184" fmla="*/ 36005 h 471835"/>
              <a:gd name="connsiteX2-185" fmla="*/ 2171080 w 2181683"/>
              <a:gd name="connsiteY2-186" fmla="*/ 441574 h 471835"/>
              <a:gd name="connsiteX3-187" fmla="*/ 0 w 2181683"/>
              <a:gd name="connsiteY3-188" fmla="*/ 414263 h 471835"/>
              <a:gd name="connsiteX4-189" fmla="*/ 21443 w 2181683"/>
              <a:gd name="connsiteY4-190" fmla="*/ 0 h 471835"/>
              <a:gd name="connsiteX0-191" fmla="*/ 13233 w 2173473"/>
              <a:gd name="connsiteY0-192" fmla="*/ 0 h 471835"/>
              <a:gd name="connsiteX1-193" fmla="*/ 2173473 w 2173473"/>
              <a:gd name="connsiteY1-194" fmla="*/ 36005 h 471835"/>
              <a:gd name="connsiteX2-195" fmla="*/ 2162870 w 2173473"/>
              <a:gd name="connsiteY2-196" fmla="*/ 441574 h 471835"/>
              <a:gd name="connsiteX3-197" fmla="*/ 0 w 2173473"/>
              <a:gd name="connsiteY3-198" fmla="*/ 377428 h 471835"/>
              <a:gd name="connsiteX4-199" fmla="*/ 13233 w 2173473"/>
              <a:gd name="connsiteY4-200" fmla="*/ 0 h 471835"/>
              <a:gd name="connsiteX0-201" fmla="*/ 15627 w 2175867"/>
              <a:gd name="connsiteY0-202" fmla="*/ 0 h 441574"/>
              <a:gd name="connsiteX1-203" fmla="*/ 2175867 w 2175867"/>
              <a:gd name="connsiteY1-204" fmla="*/ 36005 h 441574"/>
              <a:gd name="connsiteX2-205" fmla="*/ 2165264 w 2175867"/>
              <a:gd name="connsiteY2-206" fmla="*/ 441574 h 441574"/>
              <a:gd name="connsiteX3-207" fmla="*/ 0 w 2175867"/>
              <a:gd name="connsiteY3-208" fmla="*/ 354372 h 441574"/>
              <a:gd name="connsiteX4-209" fmla="*/ 15627 w 2175867"/>
              <a:gd name="connsiteY4-210" fmla="*/ 0 h 441574"/>
              <a:gd name="connsiteX0-211" fmla="*/ 15627 w 2175867"/>
              <a:gd name="connsiteY0-212" fmla="*/ 0 h 454274"/>
              <a:gd name="connsiteX1-213" fmla="*/ 2175867 w 2175867"/>
              <a:gd name="connsiteY1-214" fmla="*/ 48705 h 454274"/>
              <a:gd name="connsiteX2-215" fmla="*/ 2165264 w 2175867"/>
              <a:gd name="connsiteY2-216" fmla="*/ 454274 h 454274"/>
              <a:gd name="connsiteX3-217" fmla="*/ 0 w 2175867"/>
              <a:gd name="connsiteY3-218" fmla="*/ 367072 h 454274"/>
              <a:gd name="connsiteX4-219" fmla="*/ 15627 w 2175867"/>
              <a:gd name="connsiteY4-220" fmla="*/ 0 h 454274"/>
              <a:gd name="connsiteX0-221" fmla="*/ 15627 w 2179042"/>
              <a:gd name="connsiteY0-222" fmla="*/ 0 h 454274"/>
              <a:gd name="connsiteX1-223" fmla="*/ 2179042 w 2179042"/>
              <a:gd name="connsiteY1-224" fmla="*/ 39180 h 454274"/>
              <a:gd name="connsiteX2-225" fmla="*/ 2165264 w 2179042"/>
              <a:gd name="connsiteY2-226" fmla="*/ 454274 h 454274"/>
              <a:gd name="connsiteX3-227" fmla="*/ 0 w 2179042"/>
              <a:gd name="connsiteY3-228" fmla="*/ 367072 h 454274"/>
              <a:gd name="connsiteX4-229" fmla="*/ 15627 w 2179042"/>
              <a:gd name="connsiteY4-230" fmla="*/ 0 h 454274"/>
              <a:gd name="connsiteX0-231" fmla="*/ 15627 w 2179042"/>
              <a:gd name="connsiteY0-232" fmla="*/ 0 h 397124"/>
              <a:gd name="connsiteX1-233" fmla="*/ 2179042 w 2179042"/>
              <a:gd name="connsiteY1-234" fmla="*/ 39180 h 397124"/>
              <a:gd name="connsiteX2-235" fmla="*/ 2174789 w 2179042"/>
              <a:gd name="connsiteY2-236" fmla="*/ 397124 h 397124"/>
              <a:gd name="connsiteX3-237" fmla="*/ 0 w 2179042"/>
              <a:gd name="connsiteY3-238" fmla="*/ 367072 h 397124"/>
              <a:gd name="connsiteX4-239" fmla="*/ 15627 w 2179042"/>
              <a:gd name="connsiteY4-240" fmla="*/ 0 h 397124"/>
              <a:gd name="connsiteX0-241" fmla="*/ 18802 w 2182217"/>
              <a:gd name="connsiteY0-242" fmla="*/ 0 h 397124"/>
              <a:gd name="connsiteX1-243" fmla="*/ 2182217 w 2182217"/>
              <a:gd name="connsiteY1-244" fmla="*/ 39180 h 397124"/>
              <a:gd name="connsiteX2-245" fmla="*/ 2177964 w 2182217"/>
              <a:gd name="connsiteY2-246" fmla="*/ 397124 h 397124"/>
              <a:gd name="connsiteX3-247" fmla="*/ 0 w 2182217"/>
              <a:gd name="connsiteY3-248" fmla="*/ 351197 h 397124"/>
              <a:gd name="connsiteX4-249" fmla="*/ 18802 w 2182217"/>
              <a:gd name="connsiteY4-250" fmla="*/ 0 h 397124"/>
              <a:gd name="connsiteX0-251" fmla="*/ 25152 w 2188567"/>
              <a:gd name="connsiteY0-252" fmla="*/ 0 h 397124"/>
              <a:gd name="connsiteX1-253" fmla="*/ 2188567 w 2188567"/>
              <a:gd name="connsiteY1-254" fmla="*/ 39180 h 397124"/>
              <a:gd name="connsiteX2-255" fmla="*/ 2184314 w 2188567"/>
              <a:gd name="connsiteY2-256" fmla="*/ 397124 h 397124"/>
              <a:gd name="connsiteX3-257" fmla="*/ 0 w 2188567"/>
              <a:gd name="connsiteY3-258" fmla="*/ 367072 h 397124"/>
              <a:gd name="connsiteX4-259" fmla="*/ 25152 w 2188567"/>
              <a:gd name="connsiteY4-260" fmla="*/ 0 h 397124"/>
              <a:gd name="connsiteX0-261" fmla="*/ 25152 w 2188567"/>
              <a:gd name="connsiteY0-262" fmla="*/ 0 h 381249"/>
              <a:gd name="connsiteX1-263" fmla="*/ 2188567 w 2188567"/>
              <a:gd name="connsiteY1-264" fmla="*/ 39180 h 381249"/>
              <a:gd name="connsiteX2-265" fmla="*/ 2181139 w 2188567"/>
              <a:gd name="connsiteY2-266" fmla="*/ 381249 h 381249"/>
              <a:gd name="connsiteX3-267" fmla="*/ 0 w 2188567"/>
              <a:gd name="connsiteY3-268" fmla="*/ 367072 h 381249"/>
              <a:gd name="connsiteX4-269" fmla="*/ 25152 w 2188567"/>
              <a:gd name="connsiteY4-270" fmla="*/ 0 h 381249"/>
              <a:gd name="connsiteX0-271" fmla="*/ 25152 w 2188567"/>
              <a:gd name="connsiteY0-272" fmla="*/ 0 h 411696"/>
              <a:gd name="connsiteX1-273" fmla="*/ 2188567 w 2188567"/>
              <a:gd name="connsiteY1-274" fmla="*/ 39180 h 411696"/>
              <a:gd name="connsiteX2-275" fmla="*/ 2181139 w 2188567"/>
              <a:gd name="connsiteY2-276" fmla="*/ 381249 h 411696"/>
              <a:gd name="connsiteX3-277" fmla="*/ 0 w 2188567"/>
              <a:gd name="connsiteY3-278" fmla="*/ 367072 h 411696"/>
              <a:gd name="connsiteX4-279" fmla="*/ 25152 w 2188567"/>
              <a:gd name="connsiteY4-280" fmla="*/ 0 h 411696"/>
              <a:gd name="connsiteX0-281" fmla="*/ 25152 w 2188567"/>
              <a:gd name="connsiteY0-282" fmla="*/ 0 h 436265"/>
              <a:gd name="connsiteX1-283" fmla="*/ 2188567 w 2188567"/>
              <a:gd name="connsiteY1-284" fmla="*/ 39180 h 436265"/>
              <a:gd name="connsiteX2-285" fmla="*/ 2181139 w 2188567"/>
              <a:gd name="connsiteY2-286" fmla="*/ 381249 h 436265"/>
              <a:gd name="connsiteX3-287" fmla="*/ 0 w 2188567"/>
              <a:gd name="connsiteY3-288" fmla="*/ 367072 h 436265"/>
              <a:gd name="connsiteX4-289" fmla="*/ 25152 w 2188567"/>
              <a:gd name="connsiteY4-290" fmla="*/ 0 h 436265"/>
              <a:gd name="connsiteX0-291" fmla="*/ 16942 w 2180357"/>
              <a:gd name="connsiteY0-292" fmla="*/ 0 h 436265"/>
              <a:gd name="connsiteX1-293" fmla="*/ 2180357 w 2180357"/>
              <a:gd name="connsiteY1-294" fmla="*/ 39180 h 436265"/>
              <a:gd name="connsiteX2-295" fmla="*/ 2172929 w 2180357"/>
              <a:gd name="connsiteY2-296" fmla="*/ 381249 h 436265"/>
              <a:gd name="connsiteX3-297" fmla="*/ 0 w 2180357"/>
              <a:gd name="connsiteY3-298" fmla="*/ 338745 h 436265"/>
              <a:gd name="connsiteX4-299" fmla="*/ 16942 w 2180357"/>
              <a:gd name="connsiteY4-300" fmla="*/ 0 h 436265"/>
              <a:gd name="connsiteX0-301" fmla="*/ 16942 w 2180357"/>
              <a:gd name="connsiteY0-302" fmla="*/ 0 h 436265"/>
              <a:gd name="connsiteX1-303" fmla="*/ 2180357 w 2180357"/>
              <a:gd name="connsiteY1-304" fmla="*/ 39180 h 436265"/>
              <a:gd name="connsiteX2-305" fmla="*/ 2172929 w 2180357"/>
              <a:gd name="connsiteY2-306" fmla="*/ 381249 h 436265"/>
              <a:gd name="connsiteX3-307" fmla="*/ 0 w 2180357"/>
              <a:gd name="connsiteY3-308" fmla="*/ 338745 h 436265"/>
              <a:gd name="connsiteX4-309" fmla="*/ 16942 w 2180357"/>
              <a:gd name="connsiteY4-310" fmla="*/ 0 h 43626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80357" h="436265">
                <a:moveTo>
                  <a:pt x="16942" y="0"/>
                </a:moveTo>
                <a:cubicBezTo>
                  <a:pt x="639962" y="54762"/>
                  <a:pt x="1398909" y="66757"/>
                  <a:pt x="2180357" y="39180"/>
                </a:cubicBezTo>
                <a:cubicBezTo>
                  <a:pt x="2178939" y="158495"/>
                  <a:pt x="2174347" y="261934"/>
                  <a:pt x="2172929" y="381249"/>
                </a:cubicBezTo>
                <a:cubicBezTo>
                  <a:pt x="1395033" y="436265"/>
                  <a:pt x="414147" y="370198"/>
                  <a:pt x="0" y="338745"/>
                </a:cubicBezTo>
                <a:lnTo>
                  <a:pt x="16942" y="0"/>
                </a:lnTo>
                <a:close/>
              </a:path>
            </a:pathLst>
          </a:custGeom>
          <a:solidFill>
            <a:srgbClr val="0070C0"/>
          </a:solidFill>
          <a:ln w="50800">
            <a:noFill/>
            <a:headEnd type="oval"/>
            <a:tailEnd type="oval"/>
          </a:ln>
          <a:effectLst/>
        </p:spPr>
        <p:style>
          <a:lnRef idx="1">
            <a:schemeClr val="accent1"/>
          </a:lnRef>
          <a:fillRef idx="0">
            <a:schemeClr val="accent1"/>
          </a:fillRef>
          <a:effectRef idx="0">
            <a:schemeClr val="accent1"/>
          </a:effectRef>
          <a:fontRef idx="minor">
            <a:schemeClr val="tx1"/>
          </a:fontRef>
        </p:style>
        <p:txBody>
          <a:bodyPr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endParaRPr lang="ko-KR" altLang="en-US" sz="1350">
              <a:solidFill>
                <a:prstClr val="black"/>
              </a:solidFill>
              <a:cs typeface="+mn-ea"/>
              <a:sym typeface="+mn-lt"/>
            </a:endParaRPr>
          </a:p>
        </p:txBody>
      </p:sp>
      <p:sp>
        <p:nvSpPr>
          <p:cNvPr id="44" name="자유형 124"/>
          <p:cNvSpPr/>
          <p:nvPr/>
        </p:nvSpPr>
        <p:spPr bwMode="auto">
          <a:xfrm>
            <a:off x="10494509" y="1809539"/>
            <a:ext cx="150692" cy="319711"/>
          </a:xfrm>
          <a:custGeom>
            <a:avLst/>
            <a:gdLst>
              <a:gd name="connsiteX0" fmla="*/ 127000 w 203200"/>
              <a:gd name="connsiteY0" fmla="*/ 0 h 279400"/>
              <a:gd name="connsiteX1" fmla="*/ 0 w 203200"/>
              <a:gd name="connsiteY1" fmla="*/ 279400 h 279400"/>
              <a:gd name="connsiteX2" fmla="*/ 203200 w 203200"/>
              <a:gd name="connsiteY2" fmla="*/ 6350 h 279400"/>
              <a:gd name="connsiteX3" fmla="*/ 127000 w 203200"/>
              <a:gd name="connsiteY3" fmla="*/ 0 h 279400"/>
              <a:gd name="connsiteX0-1" fmla="*/ 53950 w 130150"/>
              <a:gd name="connsiteY0-2" fmla="*/ 0 h 226132"/>
              <a:gd name="connsiteX1-3" fmla="*/ 0 w 130150"/>
              <a:gd name="connsiteY1-4" fmla="*/ 226132 h 226132"/>
              <a:gd name="connsiteX2-5" fmla="*/ 130150 w 130150"/>
              <a:gd name="connsiteY2-6" fmla="*/ 6350 h 226132"/>
              <a:gd name="connsiteX3-7" fmla="*/ 53950 w 130150"/>
              <a:gd name="connsiteY3-8" fmla="*/ 0 h 226132"/>
              <a:gd name="connsiteX0-9" fmla="*/ 53950 w 130150"/>
              <a:gd name="connsiteY0-10" fmla="*/ 0 h 226132"/>
              <a:gd name="connsiteX1-11" fmla="*/ 0 w 130150"/>
              <a:gd name="connsiteY1-12" fmla="*/ 226132 h 226132"/>
              <a:gd name="connsiteX2-13" fmla="*/ 130150 w 130150"/>
              <a:gd name="connsiteY2-14" fmla="*/ 6350 h 226132"/>
              <a:gd name="connsiteX3-15" fmla="*/ 53950 w 130150"/>
              <a:gd name="connsiteY3-16" fmla="*/ 0 h 226132"/>
              <a:gd name="connsiteX0-17" fmla="*/ 53950 w 130150"/>
              <a:gd name="connsiteY0-18" fmla="*/ 0 h 226132"/>
              <a:gd name="connsiteX1-19" fmla="*/ 0 w 130150"/>
              <a:gd name="connsiteY1-20" fmla="*/ 226132 h 226132"/>
              <a:gd name="connsiteX2-21" fmla="*/ 130150 w 130150"/>
              <a:gd name="connsiteY2-22" fmla="*/ 6350 h 226132"/>
              <a:gd name="connsiteX3-23" fmla="*/ 53950 w 130150"/>
              <a:gd name="connsiteY3-24" fmla="*/ 0 h 226132"/>
              <a:gd name="connsiteX0-25" fmla="*/ 53950 w 130150"/>
              <a:gd name="connsiteY0-26" fmla="*/ 0 h 226132"/>
              <a:gd name="connsiteX1-27" fmla="*/ 0 w 130150"/>
              <a:gd name="connsiteY1-28" fmla="*/ 226132 h 226132"/>
              <a:gd name="connsiteX2-29" fmla="*/ 130150 w 130150"/>
              <a:gd name="connsiteY2-30" fmla="*/ 6350 h 226132"/>
              <a:gd name="connsiteX3-31" fmla="*/ 53950 w 130150"/>
              <a:gd name="connsiteY3-32" fmla="*/ 0 h 226132"/>
              <a:gd name="connsiteX0-33" fmla="*/ 53950 w 130150"/>
              <a:gd name="connsiteY0-34" fmla="*/ 0 h 226132"/>
              <a:gd name="connsiteX1-35" fmla="*/ 0 w 130150"/>
              <a:gd name="connsiteY1-36" fmla="*/ 226132 h 226132"/>
              <a:gd name="connsiteX2-37" fmla="*/ 130150 w 130150"/>
              <a:gd name="connsiteY2-38" fmla="*/ 6350 h 226132"/>
              <a:gd name="connsiteX3-39" fmla="*/ 53950 w 130150"/>
              <a:gd name="connsiteY3-40" fmla="*/ 0 h 226132"/>
              <a:gd name="connsiteX0-41" fmla="*/ 53950 w 130150"/>
              <a:gd name="connsiteY0-42" fmla="*/ 0 h 226132"/>
              <a:gd name="connsiteX1-43" fmla="*/ 0 w 130150"/>
              <a:gd name="connsiteY1-44" fmla="*/ 226132 h 226132"/>
              <a:gd name="connsiteX2-45" fmla="*/ 130150 w 130150"/>
              <a:gd name="connsiteY2-46" fmla="*/ 6350 h 226132"/>
              <a:gd name="connsiteX3-47" fmla="*/ 53950 w 130150"/>
              <a:gd name="connsiteY3-48" fmla="*/ 0 h 226132"/>
              <a:gd name="connsiteX0-49" fmla="*/ 53950 w 130150"/>
              <a:gd name="connsiteY0-50" fmla="*/ 0 h 226132"/>
              <a:gd name="connsiteX1-51" fmla="*/ 0 w 130150"/>
              <a:gd name="connsiteY1-52" fmla="*/ 226132 h 226132"/>
              <a:gd name="connsiteX2-53" fmla="*/ 130150 w 130150"/>
              <a:gd name="connsiteY2-54" fmla="*/ 6350 h 226132"/>
              <a:gd name="connsiteX3-55" fmla="*/ 53950 w 130150"/>
              <a:gd name="connsiteY3-56" fmla="*/ 0 h 226132"/>
              <a:gd name="connsiteX0-57" fmla="*/ 53950 w 108012"/>
              <a:gd name="connsiteY0-58" fmla="*/ 0 h 226132"/>
              <a:gd name="connsiteX1-59" fmla="*/ 0 w 108012"/>
              <a:gd name="connsiteY1-60" fmla="*/ 226132 h 226132"/>
              <a:gd name="connsiteX2-61" fmla="*/ 108012 w 108012"/>
              <a:gd name="connsiteY2-62" fmla="*/ 0 h 226132"/>
              <a:gd name="connsiteX3-63" fmla="*/ 53950 w 108012"/>
              <a:gd name="connsiteY3-64" fmla="*/ 0 h 226132"/>
              <a:gd name="connsiteX0-65" fmla="*/ 53950 w 108012"/>
              <a:gd name="connsiteY0-66" fmla="*/ 0 h 226132"/>
              <a:gd name="connsiteX1-67" fmla="*/ 0 w 108012"/>
              <a:gd name="connsiteY1-68" fmla="*/ 226132 h 226132"/>
              <a:gd name="connsiteX2-69" fmla="*/ 108012 w 108012"/>
              <a:gd name="connsiteY2-70" fmla="*/ 0 h 226132"/>
              <a:gd name="connsiteX3-71" fmla="*/ 53950 w 108012"/>
              <a:gd name="connsiteY3-72" fmla="*/ 0 h 226132"/>
              <a:gd name="connsiteX0-73" fmla="*/ 72008 w 108012"/>
              <a:gd name="connsiteY0-74" fmla="*/ 0 h 226132"/>
              <a:gd name="connsiteX1-75" fmla="*/ 0 w 108012"/>
              <a:gd name="connsiteY1-76" fmla="*/ 226132 h 226132"/>
              <a:gd name="connsiteX2-77" fmla="*/ 108012 w 108012"/>
              <a:gd name="connsiteY2-78" fmla="*/ 0 h 226132"/>
              <a:gd name="connsiteX3-79" fmla="*/ 72008 w 108012"/>
              <a:gd name="connsiteY3-80" fmla="*/ 0 h 226132"/>
              <a:gd name="connsiteX0-81" fmla="*/ 72008 w 108012"/>
              <a:gd name="connsiteY0-82" fmla="*/ 0 h 226132"/>
              <a:gd name="connsiteX1-83" fmla="*/ 0 w 108012"/>
              <a:gd name="connsiteY1-84" fmla="*/ 226132 h 226132"/>
              <a:gd name="connsiteX2-85" fmla="*/ 108012 w 108012"/>
              <a:gd name="connsiteY2-86" fmla="*/ 0 h 226132"/>
              <a:gd name="connsiteX3-87" fmla="*/ 72008 w 108012"/>
              <a:gd name="connsiteY3-88" fmla="*/ 0 h 226132"/>
              <a:gd name="connsiteX0-89" fmla="*/ 72008 w 108012"/>
              <a:gd name="connsiteY0-90" fmla="*/ 0 h 226132"/>
              <a:gd name="connsiteX1-91" fmla="*/ 0 w 108012"/>
              <a:gd name="connsiteY1-92" fmla="*/ 226132 h 226132"/>
              <a:gd name="connsiteX2-93" fmla="*/ 108012 w 108012"/>
              <a:gd name="connsiteY2-94" fmla="*/ 0 h 226132"/>
              <a:gd name="connsiteX3-95" fmla="*/ 72008 w 108012"/>
              <a:gd name="connsiteY3-96" fmla="*/ 0 h 226132"/>
              <a:gd name="connsiteX0-97" fmla="*/ 72008 w 108012"/>
              <a:gd name="connsiteY0-98" fmla="*/ 0 h 226132"/>
              <a:gd name="connsiteX1-99" fmla="*/ 0 w 108012"/>
              <a:gd name="connsiteY1-100" fmla="*/ 226132 h 226132"/>
              <a:gd name="connsiteX2-101" fmla="*/ 108012 w 108012"/>
              <a:gd name="connsiteY2-102" fmla="*/ 0 h 226132"/>
              <a:gd name="connsiteX3-103" fmla="*/ 72008 w 108012"/>
              <a:gd name="connsiteY3-104" fmla="*/ 0 h 226132"/>
              <a:gd name="connsiteX0-105" fmla="*/ 65881 w 108012"/>
              <a:gd name="connsiteY0-106" fmla="*/ 0 h 229667"/>
              <a:gd name="connsiteX1-107" fmla="*/ 0 w 108012"/>
              <a:gd name="connsiteY1-108" fmla="*/ 229667 h 229667"/>
              <a:gd name="connsiteX2-109" fmla="*/ 108012 w 108012"/>
              <a:gd name="connsiteY2-110" fmla="*/ 3535 h 229667"/>
              <a:gd name="connsiteX3-111" fmla="*/ 65881 w 108012"/>
              <a:gd name="connsiteY3-112" fmla="*/ 0 h 229667"/>
              <a:gd name="connsiteX0-113" fmla="*/ 65881 w 108012"/>
              <a:gd name="connsiteY0-114" fmla="*/ 0 h 229667"/>
              <a:gd name="connsiteX1-115" fmla="*/ 0 w 108012"/>
              <a:gd name="connsiteY1-116" fmla="*/ 229667 h 229667"/>
              <a:gd name="connsiteX2-117" fmla="*/ 108012 w 108012"/>
              <a:gd name="connsiteY2-118" fmla="*/ 3535 h 229667"/>
              <a:gd name="connsiteX3-119" fmla="*/ 65881 w 108012"/>
              <a:gd name="connsiteY3-120" fmla="*/ 0 h 229667"/>
              <a:gd name="connsiteX0-121" fmla="*/ 65881 w 108012"/>
              <a:gd name="connsiteY0-122" fmla="*/ 0 h 229667"/>
              <a:gd name="connsiteX1-123" fmla="*/ 0 w 108012"/>
              <a:gd name="connsiteY1-124" fmla="*/ 229667 h 229667"/>
              <a:gd name="connsiteX2-125" fmla="*/ 108012 w 108012"/>
              <a:gd name="connsiteY2-126" fmla="*/ 3535 h 229667"/>
              <a:gd name="connsiteX3-127" fmla="*/ 65881 w 108012"/>
              <a:gd name="connsiteY3-128" fmla="*/ 0 h 229667"/>
            </a:gdLst>
            <a:ahLst/>
            <a:cxnLst>
              <a:cxn ang="0">
                <a:pos x="connsiteX0-1" y="connsiteY0-2"/>
              </a:cxn>
              <a:cxn ang="0">
                <a:pos x="connsiteX1-3" y="connsiteY1-4"/>
              </a:cxn>
              <a:cxn ang="0">
                <a:pos x="connsiteX2-5" y="connsiteY2-6"/>
              </a:cxn>
              <a:cxn ang="0">
                <a:pos x="connsiteX3-7" y="connsiteY3-8"/>
              </a:cxn>
            </a:cxnLst>
            <a:rect l="l" t="t" r="r" b="b"/>
            <a:pathLst>
              <a:path w="108012" h="229667">
                <a:moveTo>
                  <a:pt x="65881" y="0"/>
                </a:moveTo>
                <a:cubicBezTo>
                  <a:pt x="13989" y="170218"/>
                  <a:pt x="14807" y="145050"/>
                  <a:pt x="0" y="229667"/>
                </a:cubicBezTo>
                <a:cubicBezTo>
                  <a:pt x="60212" y="160858"/>
                  <a:pt x="80727" y="78247"/>
                  <a:pt x="108012" y="3535"/>
                </a:cubicBezTo>
                <a:lnTo>
                  <a:pt x="65881" y="0"/>
                </a:lnTo>
                <a:close/>
              </a:path>
            </a:pathLst>
          </a:custGeom>
          <a:solidFill>
            <a:srgbClr val="FCCB00"/>
          </a:solidFill>
          <a:ln w="50800">
            <a:noFill/>
            <a:headEnd type="oval"/>
            <a:tailEnd type="oval"/>
          </a:ln>
          <a:effectLst/>
        </p:spPr>
        <p:style>
          <a:lnRef idx="1">
            <a:schemeClr val="accent1"/>
          </a:lnRef>
          <a:fillRef idx="0">
            <a:schemeClr val="accent1"/>
          </a:fillRef>
          <a:effectRef idx="0">
            <a:schemeClr val="accent1"/>
          </a:effectRef>
          <a:fontRef idx="minor">
            <a:schemeClr val="tx1"/>
          </a:fontRef>
        </p:style>
        <p:txBody>
          <a:bodyPr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endParaRPr lang="ko-KR" altLang="en-US" sz="1350">
              <a:solidFill>
                <a:prstClr val="black"/>
              </a:solidFill>
              <a:cs typeface="+mn-ea"/>
              <a:sym typeface="+mn-lt"/>
            </a:endParaRPr>
          </a:p>
        </p:txBody>
      </p:sp>
      <p:sp>
        <p:nvSpPr>
          <p:cNvPr id="45" name="타원 113"/>
          <p:cNvSpPr/>
          <p:nvPr/>
        </p:nvSpPr>
        <p:spPr bwMode="auto">
          <a:xfrm>
            <a:off x="10468037" y="1491865"/>
            <a:ext cx="342111" cy="344148"/>
          </a:xfrm>
          <a:prstGeom prst="ellipse">
            <a:avLst/>
          </a:prstGeom>
          <a:solidFill>
            <a:srgbClr val="0070C0"/>
          </a:solidFill>
          <a:ln w="50800">
            <a:solidFill>
              <a:srgbClr val="0070C0"/>
            </a:solidFill>
            <a:headEnd type="oval"/>
            <a:tailEnd type="oval"/>
          </a:ln>
          <a:effectLst/>
        </p:spPr>
        <p:style>
          <a:lnRef idx="1">
            <a:schemeClr val="accent1"/>
          </a:lnRef>
          <a:fillRef idx="0">
            <a:schemeClr val="accent1"/>
          </a:fillRef>
          <a:effectRef idx="0">
            <a:schemeClr val="accent1"/>
          </a:effectRef>
          <a:fontRef idx="minor">
            <a:schemeClr val="tx1"/>
          </a:fontRef>
        </p:style>
        <p:txBody>
          <a:bodyPr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defRPr/>
            </a:pPr>
            <a:endParaRPr lang="ko-KR" altLang="en-US" sz="1300">
              <a:solidFill>
                <a:srgbClr val="000000"/>
              </a:solidFill>
              <a:cs typeface="+mn-ea"/>
              <a:sym typeface="+mn-lt"/>
            </a:endParaRPr>
          </a:p>
        </p:txBody>
      </p:sp>
      <p:sp>
        <p:nvSpPr>
          <p:cNvPr id="49" name="TextBox 13"/>
          <p:cNvSpPr txBox="1"/>
          <p:nvPr/>
        </p:nvSpPr>
        <p:spPr>
          <a:xfrm>
            <a:off x="3956418" y="2491726"/>
            <a:ext cx="1565971" cy="1723549"/>
          </a:xfrm>
          <a:prstGeom prst="rect">
            <a:avLst/>
          </a:prstGeom>
          <a:noFill/>
        </p:spPr>
        <p:txBody>
          <a:bodyPr wrap="square" lIns="0" tIns="0" rIns="0" b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2495" eaLnBrk="1" fontAlgn="auto" hangingPunct="1">
              <a:spcBef>
                <a:spcPct val="20000"/>
              </a:spcBef>
              <a:spcAft>
                <a:spcPts val="0"/>
              </a:spcAft>
              <a:defRPr/>
            </a:pPr>
            <a:r>
              <a:rPr lang="en-US" altLang="zh-CN" sz="2800" b="1">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sym typeface="+mn-lt"/>
              </a:rPr>
              <a:t>Sưu tầm các bài thơ cùng chủ đề</a:t>
            </a:r>
            <a:endParaRPr lang="en-US" sz="2800" b="1"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50" name="TextBox 13"/>
          <p:cNvSpPr txBox="1"/>
          <p:nvPr/>
        </p:nvSpPr>
        <p:spPr>
          <a:xfrm>
            <a:off x="6701035" y="2491726"/>
            <a:ext cx="1565971" cy="2154436"/>
          </a:xfrm>
          <a:prstGeom prst="rect">
            <a:avLst/>
          </a:prstGeom>
          <a:noFill/>
        </p:spPr>
        <p:txBody>
          <a:bodyPr wrap="square" lIns="0" tIns="0" rIns="0" b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2495" eaLnBrk="1" fontAlgn="auto" hangingPunct="1">
              <a:spcBef>
                <a:spcPct val="20000"/>
              </a:spcBef>
              <a:spcAft>
                <a:spcPts val="0"/>
              </a:spcAft>
              <a:defRPr/>
            </a:pPr>
            <a:r>
              <a:rPr lang="en-US" sz="2800" b="1">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sym typeface="+mn-lt"/>
              </a:rPr>
              <a:t>Tìm các câu thơ có sử dụng phép tu từ.</a:t>
            </a:r>
            <a:endParaRPr lang="en-US" sz="2800" b="1"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51" name="TextBox 13"/>
          <p:cNvSpPr txBox="1"/>
          <p:nvPr/>
        </p:nvSpPr>
        <p:spPr>
          <a:xfrm>
            <a:off x="9763450" y="2512088"/>
            <a:ext cx="1565971" cy="861774"/>
          </a:xfrm>
          <a:prstGeom prst="rect">
            <a:avLst/>
          </a:prstGeom>
          <a:noFill/>
        </p:spPr>
        <p:txBody>
          <a:bodyPr wrap="square" lIns="0" tIns="0" rIns="0" b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2495" eaLnBrk="1" fontAlgn="auto" hangingPunct="1">
              <a:spcBef>
                <a:spcPct val="20000"/>
              </a:spcBef>
              <a:spcAft>
                <a:spcPts val="0"/>
              </a:spcAft>
              <a:defRPr/>
            </a:pPr>
            <a:r>
              <a:rPr lang="en-US" altLang="zh-CN" sz="2800" b="1">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sym typeface="+mn-lt"/>
              </a:rPr>
              <a:t>Chuẩn bị bài mới.</a:t>
            </a:r>
            <a:endParaRPr lang="en-US" sz="2800" b="1"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000"/>
                                        <p:tgtEl>
                                          <p:spTgt spid="25"/>
                                        </p:tgtEl>
                                      </p:cBhvr>
                                    </p:animEffect>
                                    <p:anim calcmode="lin" valueType="num">
                                      <p:cBhvr>
                                        <p:cTn id="53" dur="1000" fill="hold"/>
                                        <p:tgtEl>
                                          <p:spTgt spid="25"/>
                                        </p:tgtEl>
                                        <p:attrNameLst>
                                          <p:attrName>ppt_x</p:attrName>
                                        </p:attrNameLst>
                                      </p:cBhvr>
                                      <p:tavLst>
                                        <p:tav tm="0">
                                          <p:val>
                                            <p:strVal val="#ppt_x"/>
                                          </p:val>
                                        </p:tav>
                                        <p:tav tm="100000">
                                          <p:val>
                                            <p:strVal val="#ppt_x"/>
                                          </p:val>
                                        </p:tav>
                                      </p:tavLst>
                                    </p:anim>
                                    <p:anim calcmode="lin" valueType="num">
                                      <p:cBhvr>
                                        <p:cTn id="54" dur="1000" fill="hold"/>
                                        <p:tgtEl>
                                          <p:spTgt spid="25"/>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1000"/>
                                        <p:tgtEl>
                                          <p:spTgt spid="26"/>
                                        </p:tgtEl>
                                      </p:cBhvr>
                                    </p:animEffect>
                                    <p:anim calcmode="lin" valueType="num">
                                      <p:cBhvr>
                                        <p:cTn id="58" dur="1000" fill="hold"/>
                                        <p:tgtEl>
                                          <p:spTgt spid="26"/>
                                        </p:tgtEl>
                                        <p:attrNameLst>
                                          <p:attrName>ppt_x</p:attrName>
                                        </p:attrNameLst>
                                      </p:cBhvr>
                                      <p:tavLst>
                                        <p:tav tm="0">
                                          <p:val>
                                            <p:strVal val="#ppt_x"/>
                                          </p:val>
                                        </p:tav>
                                        <p:tav tm="100000">
                                          <p:val>
                                            <p:strVal val="#ppt_x"/>
                                          </p:val>
                                        </p:tav>
                                      </p:tavLst>
                                    </p:anim>
                                    <p:anim calcmode="lin" valueType="num">
                                      <p:cBhvr>
                                        <p:cTn id="59" dur="1000" fill="hold"/>
                                        <p:tgtEl>
                                          <p:spTgt spid="26"/>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1000"/>
                                        <p:tgtEl>
                                          <p:spTgt spid="27"/>
                                        </p:tgtEl>
                                      </p:cBhvr>
                                    </p:animEffect>
                                    <p:anim calcmode="lin" valueType="num">
                                      <p:cBhvr>
                                        <p:cTn id="63" dur="1000" fill="hold"/>
                                        <p:tgtEl>
                                          <p:spTgt spid="27"/>
                                        </p:tgtEl>
                                        <p:attrNameLst>
                                          <p:attrName>ppt_x</p:attrName>
                                        </p:attrNameLst>
                                      </p:cBhvr>
                                      <p:tavLst>
                                        <p:tav tm="0">
                                          <p:val>
                                            <p:strVal val="#ppt_x"/>
                                          </p:val>
                                        </p:tav>
                                        <p:tav tm="100000">
                                          <p:val>
                                            <p:strVal val="#ppt_x"/>
                                          </p:val>
                                        </p:tav>
                                      </p:tavLst>
                                    </p:anim>
                                    <p:anim calcmode="lin" valueType="num">
                                      <p:cBhvr>
                                        <p:cTn id="64" dur="1000" fill="hold"/>
                                        <p:tgtEl>
                                          <p:spTgt spid="27"/>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1000"/>
                                        <p:tgtEl>
                                          <p:spTgt spid="28"/>
                                        </p:tgtEl>
                                      </p:cBhvr>
                                    </p:animEffect>
                                    <p:anim calcmode="lin" valueType="num">
                                      <p:cBhvr>
                                        <p:cTn id="68" dur="1000" fill="hold"/>
                                        <p:tgtEl>
                                          <p:spTgt spid="28"/>
                                        </p:tgtEl>
                                        <p:attrNameLst>
                                          <p:attrName>ppt_x</p:attrName>
                                        </p:attrNameLst>
                                      </p:cBhvr>
                                      <p:tavLst>
                                        <p:tav tm="0">
                                          <p:val>
                                            <p:strVal val="#ppt_x"/>
                                          </p:val>
                                        </p:tav>
                                        <p:tav tm="100000">
                                          <p:val>
                                            <p:strVal val="#ppt_x"/>
                                          </p:val>
                                        </p:tav>
                                      </p:tavLst>
                                    </p:anim>
                                    <p:anim calcmode="lin" valueType="num">
                                      <p:cBhvr>
                                        <p:cTn id="69" dur="1000" fill="hold"/>
                                        <p:tgtEl>
                                          <p:spTgt spid="28"/>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1000"/>
                                        <p:tgtEl>
                                          <p:spTgt spid="29"/>
                                        </p:tgtEl>
                                      </p:cBhvr>
                                    </p:animEffect>
                                    <p:anim calcmode="lin" valueType="num">
                                      <p:cBhvr>
                                        <p:cTn id="73" dur="1000" fill="hold"/>
                                        <p:tgtEl>
                                          <p:spTgt spid="29"/>
                                        </p:tgtEl>
                                        <p:attrNameLst>
                                          <p:attrName>ppt_x</p:attrName>
                                        </p:attrNameLst>
                                      </p:cBhvr>
                                      <p:tavLst>
                                        <p:tav tm="0">
                                          <p:val>
                                            <p:strVal val="#ppt_x"/>
                                          </p:val>
                                        </p:tav>
                                        <p:tav tm="100000">
                                          <p:val>
                                            <p:strVal val="#ppt_x"/>
                                          </p:val>
                                        </p:tav>
                                      </p:tavLst>
                                    </p:anim>
                                    <p:anim calcmode="lin" valueType="num">
                                      <p:cBhvr>
                                        <p:cTn id="74" dur="1000" fill="hold"/>
                                        <p:tgtEl>
                                          <p:spTgt spid="29"/>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fade">
                                      <p:cBhvr>
                                        <p:cTn id="77" dur="1000"/>
                                        <p:tgtEl>
                                          <p:spTgt spid="30"/>
                                        </p:tgtEl>
                                      </p:cBhvr>
                                    </p:animEffect>
                                    <p:anim calcmode="lin" valueType="num">
                                      <p:cBhvr>
                                        <p:cTn id="78" dur="1000" fill="hold"/>
                                        <p:tgtEl>
                                          <p:spTgt spid="30"/>
                                        </p:tgtEl>
                                        <p:attrNameLst>
                                          <p:attrName>ppt_x</p:attrName>
                                        </p:attrNameLst>
                                      </p:cBhvr>
                                      <p:tavLst>
                                        <p:tav tm="0">
                                          <p:val>
                                            <p:strVal val="#ppt_x"/>
                                          </p:val>
                                        </p:tav>
                                        <p:tav tm="100000">
                                          <p:val>
                                            <p:strVal val="#ppt_x"/>
                                          </p:val>
                                        </p:tav>
                                      </p:tavLst>
                                    </p:anim>
                                    <p:anim calcmode="lin" valueType="num">
                                      <p:cBhvr>
                                        <p:cTn id="79" dur="1000" fill="hold"/>
                                        <p:tgtEl>
                                          <p:spTgt spid="30"/>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1000"/>
                                        <p:tgtEl>
                                          <p:spTgt spid="31"/>
                                        </p:tgtEl>
                                      </p:cBhvr>
                                    </p:animEffect>
                                    <p:anim calcmode="lin" valueType="num">
                                      <p:cBhvr>
                                        <p:cTn id="83" dur="1000" fill="hold"/>
                                        <p:tgtEl>
                                          <p:spTgt spid="31"/>
                                        </p:tgtEl>
                                        <p:attrNameLst>
                                          <p:attrName>ppt_x</p:attrName>
                                        </p:attrNameLst>
                                      </p:cBhvr>
                                      <p:tavLst>
                                        <p:tav tm="0">
                                          <p:val>
                                            <p:strVal val="#ppt_x"/>
                                          </p:val>
                                        </p:tav>
                                        <p:tav tm="100000">
                                          <p:val>
                                            <p:strVal val="#ppt_x"/>
                                          </p:val>
                                        </p:tav>
                                      </p:tavLst>
                                    </p:anim>
                                    <p:anim calcmode="lin" valueType="num">
                                      <p:cBhvr>
                                        <p:cTn id="84" dur="1000" fill="hold"/>
                                        <p:tgtEl>
                                          <p:spTgt spid="31"/>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fade">
                                      <p:cBhvr>
                                        <p:cTn id="87" dur="1000"/>
                                        <p:tgtEl>
                                          <p:spTgt spid="34"/>
                                        </p:tgtEl>
                                      </p:cBhvr>
                                    </p:animEffect>
                                    <p:anim calcmode="lin" valueType="num">
                                      <p:cBhvr>
                                        <p:cTn id="88" dur="1000" fill="hold"/>
                                        <p:tgtEl>
                                          <p:spTgt spid="34"/>
                                        </p:tgtEl>
                                        <p:attrNameLst>
                                          <p:attrName>ppt_x</p:attrName>
                                        </p:attrNameLst>
                                      </p:cBhvr>
                                      <p:tavLst>
                                        <p:tav tm="0">
                                          <p:val>
                                            <p:strVal val="#ppt_x"/>
                                          </p:val>
                                        </p:tav>
                                        <p:tav tm="100000">
                                          <p:val>
                                            <p:strVal val="#ppt_x"/>
                                          </p:val>
                                        </p:tav>
                                      </p:tavLst>
                                    </p:anim>
                                    <p:anim calcmode="lin" valueType="num">
                                      <p:cBhvr>
                                        <p:cTn id="89" dur="1000" fill="hold"/>
                                        <p:tgtEl>
                                          <p:spTgt spid="34"/>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41"/>
                                        </p:tgtEl>
                                        <p:attrNameLst>
                                          <p:attrName>style.visibility</p:attrName>
                                        </p:attrNameLst>
                                      </p:cBhvr>
                                      <p:to>
                                        <p:strVal val="visible"/>
                                      </p:to>
                                    </p:set>
                                    <p:animEffect transition="in" filter="fade">
                                      <p:cBhvr>
                                        <p:cTn id="92" dur="1000"/>
                                        <p:tgtEl>
                                          <p:spTgt spid="41"/>
                                        </p:tgtEl>
                                      </p:cBhvr>
                                    </p:animEffect>
                                    <p:anim calcmode="lin" valueType="num">
                                      <p:cBhvr>
                                        <p:cTn id="93" dur="1000" fill="hold"/>
                                        <p:tgtEl>
                                          <p:spTgt spid="41"/>
                                        </p:tgtEl>
                                        <p:attrNameLst>
                                          <p:attrName>ppt_x</p:attrName>
                                        </p:attrNameLst>
                                      </p:cBhvr>
                                      <p:tavLst>
                                        <p:tav tm="0">
                                          <p:val>
                                            <p:strVal val="#ppt_x"/>
                                          </p:val>
                                        </p:tav>
                                        <p:tav tm="100000">
                                          <p:val>
                                            <p:strVal val="#ppt_x"/>
                                          </p:val>
                                        </p:tav>
                                      </p:tavLst>
                                    </p:anim>
                                    <p:anim calcmode="lin" valueType="num">
                                      <p:cBhvr>
                                        <p:cTn id="94" dur="1000" fill="hold"/>
                                        <p:tgtEl>
                                          <p:spTgt spid="41"/>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42"/>
                                        </p:tgtEl>
                                        <p:attrNameLst>
                                          <p:attrName>style.visibility</p:attrName>
                                        </p:attrNameLst>
                                      </p:cBhvr>
                                      <p:to>
                                        <p:strVal val="visible"/>
                                      </p:to>
                                    </p:set>
                                    <p:animEffect transition="in" filter="fade">
                                      <p:cBhvr>
                                        <p:cTn id="97" dur="1000"/>
                                        <p:tgtEl>
                                          <p:spTgt spid="42"/>
                                        </p:tgtEl>
                                      </p:cBhvr>
                                    </p:animEffect>
                                    <p:anim calcmode="lin" valueType="num">
                                      <p:cBhvr>
                                        <p:cTn id="98" dur="1000" fill="hold"/>
                                        <p:tgtEl>
                                          <p:spTgt spid="42"/>
                                        </p:tgtEl>
                                        <p:attrNameLst>
                                          <p:attrName>ppt_x</p:attrName>
                                        </p:attrNameLst>
                                      </p:cBhvr>
                                      <p:tavLst>
                                        <p:tav tm="0">
                                          <p:val>
                                            <p:strVal val="#ppt_x"/>
                                          </p:val>
                                        </p:tav>
                                        <p:tav tm="100000">
                                          <p:val>
                                            <p:strVal val="#ppt_x"/>
                                          </p:val>
                                        </p:tav>
                                      </p:tavLst>
                                    </p:anim>
                                    <p:anim calcmode="lin" valueType="num">
                                      <p:cBhvr>
                                        <p:cTn id="99" dur="1000" fill="hold"/>
                                        <p:tgtEl>
                                          <p:spTgt spid="42"/>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43"/>
                                        </p:tgtEl>
                                        <p:attrNameLst>
                                          <p:attrName>style.visibility</p:attrName>
                                        </p:attrNameLst>
                                      </p:cBhvr>
                                      <p:to>
                                        <p:strVal val="visible"/>
                                      </p:to>
                                    </p:set>
                                    <p:animEffect transition="in" filter="fade">
                                      <p:cBhvr>
                                        <p:cTn id="102" dur="1000"/>
                                        <p:tgtEl>
                                          <p:spTgt spid="43"/>
                                        </p:tgtEl>
                                      </p:cBhvr>
                                    </p:animEffect>
                                    <p:anim calcmode="lin" valueType="num">
                                      <p:cBhvr>
                                        <p:cTn id="103" dur="1000" fill="hold"/>
                                        <p:tgtEl>
                                          <p:spTgt spid="43"/>
                                        </p:tgtEl>
                                        <p:attrNameLst>
                                          <p:attrName>ppt_x</p:attrName>
                                        </p:attrNameLst>
                                      </p:cBhvr>
                                      <p:tavLst>
                                        <p:tav tm="0">
                                          <p:val>
                                            <p:strVal val="#ppt_x"/>
                                          </p:val>
                                        </p:tav>
                                        <p:tav tm="100000">
                                          <p:val>
                                            <p:strVal val="#ppt_x"/>
                                          </p:val>
                                        </p:tav>
                                      </p:tavLst>
                                    </p:anim>
                                    <p:anim calcmode="lin" valueType="num">
                                      <p:cBhvr>
                                        <p:cTn id="104" dur="1000" fill="hold"/>
                                        <p:tgtEl>
                                          <p:spTgt spid="43"/>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44"/>
                                        </p:tgtEl>
                                        <p:attrNameLst>
                                          <p:attrName>style.visibility</p:attrName>
                                        </p:attrNameLst>
                                      </p:cBhvr>
                                      <p:to>
                                        <p:strVal val="visible"/>
                                      </p:to>
                                    </p:set>
                                    <p:animEffect transition="in" filter="fade">
                                      <p:cBhvr>
                                        <p:cTn id="107" dur="1000"/>
                                        <p:tgtEl>
                                          <p:spTgt spid="44"/>
                                        </p:tgtEl>
                                      </p:cBhvr>
                                    </p:animEffect>
                                    <p:anim calcmode="lin" valueType="num">
                                      <p:cBhvr>
                                        <p:cTn id="108" dur="1000" fill="hold"/>
                                        <p:tgtEl>
                                          <p:spTgt spid="44"/>
                                        </p:tgtEl>
                                        <p:attrNameLst>
                                          <p:attrName>ppt_x</p:attrName>
                                        </p:attrNameLst>
                                      </p:cBhvr>
                                      <p:tavLst>
                                        <p:tav tm="0">
                                          <p:val>
                                            <p:strVal val="#ppt_x"/>
                                          </p:val>
                                        </p:tav>
                                        <p:tav tm="100000">
                                          <p:val>
                                            <p:strVal val="#ppt_x"/>
                                          </p:val>
                                        </p:tav>
                                      </p:tavLst>
                                    </p:anim>
                                    <p:anim calcmode="lin" valueType="num">
                                      <p:cBhvr>
                                        <p:cTn id="109" dur="1000" fill="hold"/>
                                        <p:tgtEl>
                                          <p:spTgt spid="44"/>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45"/>
                                        </p:tgtEl>
                                        <p:attrNameLst>
                                          <p:attrName>style.visibility</p:attrName>
                                        </p:attrNameLst>
                                      </p:cBhvr>
                                      <p:to>
                                        <p:strVal val="visible"/>
                                      </p:to>
                                    </p:set>
                                    <p:animEffect transition="in" filter="fade">
                                      <p:cBhvr>
                                        <p:cTn id="112" dur="1000"/>
                                        <p:tgtEl>
                                          <p:spTgt spid="45"/>
                                        </p:tgtEl>
                                      </p:cBhvr>
                                    </p:animEffect>
                                    <p:anim calcmode="lin" valueType="num">
                                      <p:cBhvr>
                                        <p:cTn id="113" dur="1000" fill="hold"/>
                                        <p:tgtEl>
                                          <p:spTgt spid="45"/>
                                        </p:tgtEl>
                                        <p:attrNameLst>
                                          <p:attrName>ppt_x</p:attrName>
                                        </p:attrNameLst>
                                      </p:cBhvr>
                                      <p:tavLst>
                                        <p:tav tm="0">
                                          <p:val>
                                            <p:strVal val="#ppt_x"/>
                                          </p:val>
                                        </p:tav>
                                        <p:tav tm="100000">
                                          <p:val>
                                            <p:strVal val="#ppt_x"/>
                                          </p:val>
                                        </p:tav>
                                      </p:tavLst>
                                    </p:anim>
                                    <p:anim calcmode="lin" valueType="num">
                                      <p:cBhvr>
                                        <p:cTn id="114" dur="1000" fill="hold"/>
                                        <p:tgtEl>
                                          <p:spTgt spid="45"/>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49"/>
                                        </p:tgtEl>
                                        <p:attrNameLst>
                                          <p:attrName>style.visibility</p:attrName>
                                        </p:attrNameLst>
                                      </p:cBhvr>
                                      <p:to>
                                        <p:strVal val="visible"/>
                                      </p:to>
                                    </p:set>
                                    <p:animEffect transition="in" filter="fade">
                                      <p:cBhvr>
                                        <p:cTn id="117" dur="1000"/>
                                        <p:tgtEl>
                                          <p:spTgt spid="49"/>
                                        </p:tgtEl>
                                      </p:cBhvr>
                                    </p:animEffect>
                                    <p:anim calcmode="lin" valueType="num">
                                      <p:cBhvr>
                                        <p:cTn id="118" dur="1000" fill="hold"/>
                                        <p:tgtEl>
                                          <p:spTgt spid="49"/>
                                        </p:tgtEl>
                                        <p:attrNameLst>
                                          <p:attrName>ppt_x</p:attrName>
                                        </p:attrNameLst>
                                      </p:cBhvr>
                                      <p:tavLst>
                                        <p:tav tm="0">
                                          <p:val>
                                            <p:strVal val="#ppt_x"/>
                                          </p:val>
                                        </p:tav>
                                        <p:tav tm="100000">
                                          <p:val>
                                            <p:strVal val="#ppt_x"/>
                                          </p:val>
                                        </p:tav>
                                      </p:tavLst>
                                    </p:anim>
                                    <p:anim calcmode="lin" valueType="num">
                                      <p:cBhvr>
                                        <p:cTn id="119" dur="1000" fill="hold"/>
                                        <p:tgtEl>
                                          <p:spTgt spid="49"/>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50"/>
                                        </p:tgtEl>
                                        <p:attrNameLst>
                                          <p:attrName>style.visibility</p:attrName>
                                        </p:attrNameLst>
                                      </p:cBhvr>
                                      <p:to>
                                        <p:strVal val="visible"/>
                                      </p:to>
                                    </p:set>
                                    <p:animEffect transition="in" filter="fade">
                                      <p:cBhvr>
                                        <p:cTn id="122" dur="1000"/>
                                        <p:tgtEl>
                                          <p:spTgt spid="50"/>
                                        </p:tgtEl>
                                      </p:cBhvr>
                                    </p:animEffect>
                                    <p:anim calcmode="lin" valueType="num">
                                      <p:cBhvr>
                                        <p:cTn id="123" dur="1000" fill="hold"/>
                                        <p:tgtEl>
                                          <p:spTgt spid="50"/>
                                        </p:tgtEl>
                                        <p:attrNameLst>
                                          <p:attrName>ppt_x</p:attrName>
                                        </p:attrNameLst>
                                      </p:cBhvr>
                                      <p:tavLst>
                                        <p:tav tm="0">
                                          <p:val>
                                            <p:strVal val="#ppt_x"/>
                                          </p:val>
                                        </p:tav>
                                        <p:tav tm="100000">
                                          <p:val>
                                            <p:strVal val="#ppt_x"/>
                                          </p:val>
                                        </p:tav>
                                      </p:tavLst>
                                    </p:anim>
                                    <p:anim calcmode="lin" valueType="num">
                                      <p:cBhvr>
                                        <p:cTn id="124" dur="1000" fill="hold"/>
                                        <p:tgtEl>
                                          <p:spTgt spid="50"/>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51"/>
                                        </p:tgtEl>
                                        <p:attrNameLst>
                                          <p:attrName>style.visibility</p:attrName>
                                        </p:attrNameLst>
                                      </p:cBhvr>
                                      <p:to>
                                        <p:strVal val="visible"/>
                                      </p:to>
                                    </p:set>
                                    <p:animEffect transition="in" filter="fade">
                                      <p:cBhvr>
                                        <p:cTn id="127" dur="1000"/>
                                        <p:tgtEl>
                                          <p:spTgt spid="51"/>
                                        </p:tgtEl>
                                      </p:cBhvr>
                                    </p:animEffect>
                                    <p:anim calcmode="lin" valueType="num">
                                      <p:cBhvr>
                                        <p:cTn id="128" dur="1000" fill="hold"/>
                                        <p:tgtEl>
                                          <p:spTgt spid="51"/>
                                        </p:tgtEl>
                                        <p:attrNameLst>
                                          <p:attrName>ppt_x</p:attrName>
                                        </p:attrNameLst>
                                      </p:cBhvr>
                                      <p:tavLst>
                                        <p:tav tm="0">
                                          <p:val>
                                            <p:strVal val="#ppt_x"/>
                                          </p:val>
                                        </p:tav>
                                        <p:tav tm="100000">
                                          <p:val>
                                            <p:strVal val="#ppt_x"/>
                                          </p:val>
                                        </p:tav>
                                      </p:tavLst>
                                    </p:anim>
                                    <p:anim calcmode="lin" valueType="num">
                                      <p:cBhvr>
                                        <p:cTn id="12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4" grpId="0"/>
      <p:bldP spid="41" grpId="0" animBg="1"/>
      <p:bldP spid="42" grpId="0" animBg="1"/>
      <p:bldP spid="43" grpId="0" animBg="1"/>
      <p:bldP spid="44" grpId="0" animBg="1"/>
      <p:bldP spid="45" grpId="0" animBg="1"/>
      <p:bldP spid="49" grpId="0"/>
      <p:bldP spid="50" grpId="0"/>
      <p:bldP spid="51"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5" name="组合 4"/>
          <p:cNvGrpSpPr/>
          <p:nvPr/>
        </p:nvGrpSpPr>
        <p:grpSpPr>
          <a:xfrm>
            <a:off x="2142308" y="1873715"/>
            <a:ext cx="7576051" cy="2538796"/>
            <a:chOff x="3676864" y="2196092"/>
            <a:chExt cx="4628390" cy="2538796"/>
          </a:xfrm>
        </p:grpSpPr>
        <p:sp>
          <p:nvSpPr>
            <p:cNvPr id="6" name="Freeform 7"/>
            <p:cNvSpPr/>
            <p:nvPr/>
          </p:nvSpPr>
          <p:spPr bwMode="auto">
            <a:xfrm>
              <a:off x="3676864" y="2196092"/>
              <a:ext cx="4541710" cy="2334012"/>
            </a:xfrm>
            <a:custGeom>
              <a:avLst/>
              <a:gdLst>
                <a:gd name="T0" fmla="*/ 2147483647 w 640"/>
                <a:gd name="T1" fmla="*/ 415243400 h 342"/>
                <a:gd name="T2" fmla="*/ 1829497905 w 640"/>
                <a:gd name="T3" fmla="*/ 0 h 342"/>
                <a:gd name="T4" fmla="*/ 1416923556 w 640"/>
                <a:gd name="T5" fmla="*/ 332194720 h 342"/>
                <a:gd name="T6" fmla="*/ 1229389946 w 640"/>
                <a:gd name="T7" fmla="*/ 286518455 h 342"/>
                <a:gd name="T8" fmla="*/ 875159567 w 640"/>
                <a:gd name="T9" fmla="*/ 481684382 h 342"/>
                <a:gd name="T10" fmla="*/ 683457365 w 640"/>
                <a:gd name="T11" fmla="*/ 415243400 h 342"/>
                <a:gd name="T12" fmla="*/ 366734116 w 640"/>
                <a:gd name="T13" fmla="*/ 730830422 h 342"/>
                <a:gd name="T14" fmla="*/ 366734116 w 640"/>
                <a:gd name="T15" fmla="*/ 734983365 h 342"/>
                <a:gd name="T16" fmla="*/ 312556697 w 640"/>
                <a:gd name="T17" fmla="*/ 730830422 h 342"/>
                <a:gd name="T18" fmla="*/ 0 w 640"/>
                <a:gd name="T19" fmla="*/ 1046415406 h 342"/>
                <a:gd name="T20" fmla="*/ 312556697 w 640"/>
                <a:gd name="T21" fmla="*/ 1362000390 h 342"/>
                <a:gd name="T22" fmla="*/ 558434278 w 640"/>
                <a:gd name="T23" fmla="*/ 1245732238 h 342"/>
                <a:gd name="T24" fmla="*/ 808480452 w 640"/>
                <a:gd name="T25" fmla="*/ 1370306277 h 342"/>
                <a:gd name="T26" fmla="*/ 1079361425 w 640"/>
                <a:gd name="T27" fmla="*/ 1220818653 h 342"/>
                <a:gd name="T28" fmla="*/ 1562783484 w 640"/>
                <a:gd name="T29" fmla="*/ 1420135485 h 342"/>
                <a:gd name="T30" fmla="*/ 2058707238 w 640"/>
                <a:gd name="T31" fmla="*/ 1204208917 h 342"/>
                <a:gd name="T32" fmla="*/ 2147483647 w 640"/>
                <a:gd name="T33" fmla="*/ 1249885181 h 342"/>
                <a:gd name="T34" fmla="*/ 2147483647 w 640"/>
                <a:gd name="T35" fmla="*/ 834641781 h 342"/>
                <a:gd name="T36" fmla="*/ 2147483647 w 640"/>
                <a:gd name="T37" fmla="*/ 415243400 h 3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40" h="342">
                  <a:moveTo>
                    <a:pt x="539" y="100"/>
                  </a:moveTo>
                  <a:cubicBezTo>
                    <a:pt x="539" y="45"/>
                    <a:pt x="494" y="0"/>
                    <a:pt x="439" y="0"/>
                  </a:cubicBezTo>
                  <a:cubicBezTo>
                    <a:pt x="390" y="0"/>
                    <a:pt x="349" y="34"/>
                    <a:pt x="340" y="80"/>
                  </a:cubicBezTo>
                  <a:cubicBezTo>
                    <a:pt x="326" y="73"/>
                    <a:pt x="311" y="69"/>
                    <a:pt x="295" y="69"/>
                  </a:cubicBezTo>
                  <a:cubicBezTo>
                    <a:pt x="259" y="69"/>
                    <a:pt x="228" y="88"/>
                    <a:pt x="210" y="116"/>
                  </a:cubicBezTo>
                  <a:cubicBezTo>
                    <a:pt x="197" y="106"/>
                    <a:pt x="181" y="100"/>
                    <a:pt x="164" y="100"/>
                  </a:cubicBezTo>
                  <a:cubicBezTo>
                    <a:pt x="122" y="100"/>
                    <a:pt x="88" y="134"/>
                    <a:pt x="88" y="176"/>
                  </a:cubicBezTo>
                  <a:cubicBezTo>
                    <a:pt x="88" y="176"/>
                    <a:pt x="88" y="177"/>
                    <a:pt x="88" y="177"/>
                  </a:cubicBezTo>
                  <a:cubicBezTo>
                    <a:pt x="84" y="176"/>
                    <a:pt x="80" y="176"/>
                    <a:pt x="75" y="176"/>
                  </a:cubicBezTo>
                  <a:cubicBezTo>
                    <a:pt x="34" y="176"/>
                    <a:pt x="0" y="210"/>
                    <a:pt x="0" y="252"/>
                  </a:cubicBezTo>
                  <a:cubicBezTo>
                    <a:pt x="0" y="294"/>
                    <a:pt x="34" y="328"/>
                    <a:pt x="75" y="328"/>
                  </a:cubicBezTo>
                  <a:cubicBezTo>
                    <a:pt x="99" y="328"/>
                    <a:pt x="120" y="317"/>
                    <a:pt x="134" y="300"/>
                  </a:cubicBezTo>
                  <a:cubicBezTo>
                    <a:pt x="148" y="318"/>
                    <a:pt x="170" y="330"/>
                    <a:pt x="194" y="330"/>
                  </a:cubicBezTo>
                  <a:cubicBezTo>
                    <a:pt x="222" y="330"/>
                    <a:pt x="246" y="315"/>
                    <a:pt x="259" y="294"/>
                  </a:cubicBezTo>
                  <a:cubicBezTo>
                    <a:pt x="283" y="323"/>
                    <a:pt x="326" y="342"/>
                    <a:pt x="375" y="342"/>
                  </a:cubicBezTo>
                  <a:cubicBezTo>
                    <a:pt x="426" y="342"/>
                    <a:pt x="470" y="321"/>
                    <a:pt x="494" y="290"/>
                  </a:cubicBezTo>
                  <a:cubicBezTo>
                    <a:pt x="507" y="297"/>
                    <a:pt x="523" y="301"/>
                    <a:pt x="539" y="301"/>
                  </a:cubicBezTo>
                  <a:cubicBezTo>
                    <a:pt x="595" y="301"/>
                    <a:pt x="640" y="256"/>
                    <a:pt x="640" y="201"/>
                  </a:cubicBezTo>
                  <a:cubicBezTo>
                    <a:pt x="640" y="145"/>
                    <a:pt x="595" y="100"/>
                    <a:pt x="539" y="10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FC8814"/>
                </a:solidFill>
              </a:endParaRPr>
            </a:p>
          </p:txBody>
        </p:sp>
        <p:sp>
          <p:nvSpPr>
            <p:cNvPr id="7" name="文本框 11"/>
            <p:cNvSpPr txBox="1">
              <a:spLocks noChangeArrowheads="1"/>
            </p:cNvSpPr>
            <p:nvPr/>
          </p:nvSpPr>
          <p:spPr bwMode="auto">
            <a:xfrm>
              <a:off x="3676864" y="2611230"/>
              <a:ext cx="462839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6600" b="1">
                  <a:solidFill>
                    <a:srgbClr val="FC8814"/>
                  </a:solidFill>
                  <a:latin typeface="Times New Roman" panose="02020603050405020304" pitchFamily="18" charset="0"/>
                  <a:ea typeface="微软雅黑" panose="020B0503020204020204" pitchFamily="34" charset="-122"/>
                  <a:cs typeface="Times New Roman" panose="02020603050405020304" pitchFamily="18" charset="0"/>
                </a:rPr>
                <a:t>CHÚC CÁC EM HỌC TỐT!</a:t>
              </a:r>
              <a:endParaRPr lang="zh-CN" altLang="en-US" sz="6600" b="1" dirty="0">
                <a:solidFill>
                  <a:srgbClr val="FC8814"/>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3" name="Group 169"/>
          <p:cNvGrpSpPr>
            <a:grpSpLocks noChangeAspect="1"/>
          </p:cNvGrpSpPr>
          <p:nvPr/>
        </p:nvGrpSpPr>
        <p:grpSpPr bwMode="auto">
          <a:xfrm>
            <a:off x="8042937" y="1055858"/>
            <a:ext cx="865757" cy="1604963"/>
            <a:chOff x="3661" y="93"/>
            <a:chExt cx="732" cy="1357"/>
          </a:xfrm>
        </p:grpSpPr>
        <p:sp>
          <p:nvSpPr>
            <p:cNvPr id="14" name="Freeform 170"/>
            <p:cNvSpPr/>
            <p:nvPr/>
          </p:nvSpPr>
          <p:spPr bwMode="auto">
            <a:xfrm>
              <a:off x="3854" y="1393"/>
              <a:ext cx="39" cy="42"/>
            </a:xfrm>
            <a:custGeom>
              <a:avLst/>
              <a:gdLst>
                <a:gd name="T0" fmla="*/ 4 w 16"/>
                <a:gd name="T1" fmla="*/ 15 h 18"/>
                <a:gd name="T2" fmla="*/ 2 w 16"/>
                <a:gd name="T3" fmla="*/ 0 h 18"/>
                <a:gd name="T4" fmla="*/ 10 w 16"/>
                <a:gd name="T5" fmla="*/ 9 h 18"/>
                <a:gd name="T6" fmla="*/ 10 w 16"/>
                <a:gd name="T7" fmla="*/ 18 h 18"/>
                <a:gd name="T8" fmla="*/ 4 w 16"/>
                <a:gd name="T9" fmla="*/ 15 h 18"/>
              </a:gdLst>
              <a:ahLst/>
              <a:cxnLst>
                <a:cxn ang="0">
                  <a:pos x="T0" y="T1"/>
                </a:cxn>
                <a:cxn ang="0">
                  <a:pos x="T2" y="T3"/>
                </a:cxn>
                <a:cxn ang="0">
                  <a:pos x="T4" y="T5"/>
                </a:cxn>
                <a:cxn ang="0">
                  <a:pos x="T6" y="T7"/>
                </a:cxn>
                <a:cxn ang="0">
                  <a:pos x="T8" y="T9"/>
                </a:cxn>
              </a:cxnLst>
              <a:rect l="0" t="0" r="r" b="b"/>
              <a:pathLst>
                <a:path w="16" h="18">
                  <a:moveTo>
                    <a:pt x="4" y="15"/>
                  </a:moveTo>
                  <a:cubicBezTo>
                    <a:pt x="0" y="11"/>
                    <a:pt x="0" y="5"/>
                    <a:pt x="2" y="0"/>
                  </a:cubicBezTo>
                  <a:cubicBezTo>
                    <a:pt x="5" y="3"/>
                    <a:pt x="7" y="6"/>
                    <a:pt x="10" y="9"/>
                  </a:cubicBezTo>
                  <a:cubicBezTo>
                    <a:pt x="12" y="12"/>
                    <a:pt x="16" y="17"/>
                    <a:pt x="10" y="18"/>
                  </a:cubicBezTo>
                  <a:cubicBezTo>
                    <a:pt x="8" y="18"/>
                    <a:pt x="5" y="16"/>
                    <a:pt x="4" y="15"/>
                  </a:cubicBezTo>
                  <a:close/>
                </a:path>
              </a:pathLst>
            </a:custGeom>
            <a:solidFill>
              <a:srgbClr val="F08C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 name="Freeform 171"/>
            <p:cNvSpPr/>
            <p:nvPr/>
          </p:nvSpPr>
          <p:spPr bwMode="auto">
            <a:xfrm>
              <a:off x="3731" y="1207"/>
              <a:ext cx="26" cy="60"/>
            </a:xfrm>
            <a:custGeom>
              <a:avLst/>
              <a:gdLst>
                <a:gd name="T0" fmla="*/ 5 w 11"/>
                <a:gd name="T1" fmla="*/ 19 h 25"/>
                <a:gd name="T2" fmla="*/ 9 w 11"/>
                <a:gd name="T3" fmla="*/ 0 h 25"/>
                <a:gd name="T4" fmla="*/ 11 w 11"/>
                <a:gd name="T5" fmla="*/ 12 h 25"/>
                <a:gd name="T6" fmla="*/ 5 w 11"/>
                <a:gd name="T7" fmla="*/ 19 h 25"/>
              </a:gdLst>
              <a:ahLst/>
              <a:cxnLst>
                <a:cxn ang="0">
                  <a:pos x="T0" y="T1"/>
                </a:cxn>
                <a:cxn ang="0">
                  <a:pos x="T2" y="T3"/>
                </a:cxn>
                <a:cxn ang="0">
                  <a:pos x="T4" y="T5"/>
                </a:cxn>
                <a:cxn ang="0">
                  <a:pos x="T6" y="T7"/>
                </a:cxn>
              </a:cxnLst>
              <a:rect l="0" t="0" r="r" b="b"/>
              <a:pathLst>
                <a:path w="11" h="25">
                  <a:moveTo>
                    <a:pt x="5" y="19"/>
                  </a:moveTo>
                  <a:cubicBezTo>
                    <a:pt x="0" y="12"/>
                    <a:pt x="5" y="5"/>
                    <a:pt x="9" y="0"/>
                  </a:cubicBezTo>
                  <a:cubicBezTo>
                    <a:pt x="10" y="4"/>
                    <a:pt x="11" y="8"/>
                    <a:pt x="11" y="12"/>
                  </a:cubicBezTo>
                  <a:cubicBezTo>
                    <a:pt x="11" y="15"/>
                    <a:pt x="9" y="25"/>
                    <a:pt x="5" y="19"/>
                  </a:cubicBezTo>
                  <a:close/>
                </a:path>
              </a:pathLst>
            </a:custGeom>
            <a:solidFill>
              <a:srgbClr val="F08C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 name="Freeform 172"/>
            <p:cNvSpPr/>
            <p:nvPr/>
          </p:nvSpPr>
          <p:spPr bwMode="auto">
            <a:xfrm>
              <a:off x="3983" y="1269"/>
              <a:ext cx="103" cy="98"/>
            </a:xfrm>
            <a:custGeom>
              <a:avLst/>
              <a:gdLst>
                <a:gd name="T0" fmla="*/ 43 w 43"/>
                <a:gd name="T1" fmla="*/ 13 h 41"/>
                <a:gd name="T2" fmla="*/ 34 w 43"/>
                <a:gd name="T3" fmla="*/ 28 h 41"/>
                <a:gd name="T4" fmla="*/ 28 w 43"/>
                <a:gd name="T5" fmla="*/ 38 h 41"/>
                <a:gd name="T6" fmla="*/ 24 w 43"/>
                <a:gd name="T7" fmla="*/ 40 h 41"/>
                <a:gd name="T8" fmla="*/ 13 w 43"/>
                <a:gd name="T9" fmla="*/ 31 h 41"/>
                <a:gd name="T10" fmla="*/ 13 w 43"/>
                <a:gd name="T11" fmla="*/ 30 h 41"/>
                <a:gd name="T12" fmla="*/ 12 w 43"/>
                <a:gd name="T13" fmla="*/ 30 h 41"/>
                <a:gd name="T14" fmla="*/ 0 w 43"/>
                <a:gd name="T15" fmla="*/ 21 h 41"/>
                <a:gd name="T16" fmla="*/ 18 w 43"/>
                <a:gd name="T17" fmla="*/ 0 h 41"/>
                <a:gd name="T18" fmla="*/ 43 w 43"/>
                <a:gd name="T19" fmla="*/ 1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1">
                  <a:moveTo>
                    <a:pt x="43" y="13"/>
                  </a:moveTo>
                  <a:cubicBezTo>
                    <a:pt x="40" y="17"/>
                    <a:pt x="37" y="23"/>
                    <a:pt x="34" y="28"/>
                  </a:cubicBezTo>
                  <a:cubicBezTo>
                    <a:pt x="32" y="31"/>
                    <a:pt x="31" y="35"/>
                    <a:pt x="28" y="38"/>
                  </a:cubicBezTo>
                  <a:cubicBezTo>
                    <a:pt x="26" y="41"/>
                    <a:pt x="27" y="41"/>
                    <a:pt x="24" y="40"/>
                  </a:cubicBezTo>
                  <a:cubicBezTo>
                    <a:pt x="21" y="39"/>
                    <a:pt x="17" y="34"/>
                    <a:pt x="13" y="31"/>
                  </a:cubicBezTo>
                  <a:cubicBezTo>
                    <a:pt x="13" y="30"/>
                    <a:pt x="13" y="30"/>
                    <a:pt x="13" y="30"/>
                  </a:cubicBezTo>
                  <a:cubicBezTo>
                    <a:pt x="13" y="29"/>
                    <a:pt x="13" y="29"/>
                    <a:pt x="12" y="30"/>
                  </a:cubicBezTo>
                  <a:cubicBezTo>
                    <a:pt x="8" y="27"/>
                    <a:pt x="4" y="24"/>
                    <a:pt x="0" y="21"/>
                  </a:cubicBezTo>
                  <a:cubicBezTo>
                    <a:pt x="6" y="14"/>
                    <a:pt x="12" y="7"/>
                    <a:pt x="18" y="0"/>
                  </a:cubicBezTo>
                  <a:cubicBezTo>
                    <a:pt x="26" y="5"/>
                    <a:pt x="34" y="9"/>
                    <a:pt x="43" y="13"/>
                  </a:cubicBezTo>
                  <a:close/>
                </a:path>
              </a:pathLst>
            </a:custGeom>
            <a:solidFill>
              <a:srgbClr val="F08C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7" name="Freeform 173"/>
            <p:cNvSpPr/>
            <p:nvPr/>
          </p:nvSpPr>
          <p:spPr bwMode="auto">
            <a:xfrm>
              <a:off x="3854" y="1162"/>
              <a:ext cx="103" cy="110"/>
            </a:xfrm>
            <a:custGeom>
              <a:avLst/>
              <a:gdLst>
                <a:gd name="T0" fmla="*/ 40 w 43"/>
                <a:gd name="T1" fmla="*/ 24 h 46"/>
                <a:gd name="T2" fmla="*/ 25 w 43"/>
                <a:gd name="T3" fmla="*/ 46 h 46"/>
                <a:gd name="T4" fmla="*/ 9 w 43"/>
                <a:gd name="T5" fmla="*/ 25 h 46"/>
                <a:gd name="T6" fmla="*/ 9 w 43"/>
                <a:gd name="T7" fmla="*/ 24 h 46"/>
                <a:gd name="T8" fmla="*/ 6 w 43"/>
                <a:gd name="T9" fmla="*/ 23 h 46"/>
                <a:gd name="T10" fmla="*/ 4 w 43"/>
                <a:gd name="T11" fmla="*/ 20 h 46"/>
                <a:gd name="T12" fmla="*/ 6 w 43"/>
                <a:gd name="T13" fmla="*/ 8 h 46"/>
                <a:gd name="T14" fmla="*/ 19 w 43"/>
                <a:gd name="T15" fmla="*/ 0 h 46"/>
                <a:gd name="T16" fmla="*/ 43 w 43"/>
                <a:gd name="T17" fmla="*/ 24 h 46"/>
                <a:gd name="T18" fmla="*/ 43 w 43"/>
                <a:gd name="T19" fmla="*/ 24 h 46"/>
                <a:gd name="T20" fmla="*/ 40 w 43"/>
                <a:gd name="T2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46">
                  <a:moveTo>
                    <a:pt x="40" y="24"/>
                  </a:moveTo>
                  <a:cubicBezTo>
                    <a:pt x="34" y="31"/>
                    <a:pt x="30" y="38"/>
                    <a:pt x="25" y="46"/>
                  </a:cubicBezTo>
                  <a:cubicBezTo>
                    <a:pt x="19" y="39"/>
                    <a:pt x="14" y="32"/>
                    <a:pt x="9" y="25"/>
                  </a:cubicBezTo>
                  <a:cubicBezTo>
                    <a:pt x="9" y="25"/>
                    <a:pt x="9" y="24"/>
                    <a:pt x="9" y="24"/>
                  </a:cubicBezTo>
                  <a:cubicBezTo>
                    <a:pt x="9" y="22"/>
                    <a:pt x="7" y="22"/>
                    <a:pt x="6" y="23"/>
                  </a:cubicBezTo>
                  <a:cubicBezTo>
                    <a:pt x="6" y="22"/>
                    <a:pt x="5" y="21"/>
                    <a:pt x="4" y="20"/>
                  </a:cubicBezTo>
                  <a:cubicBezTo>
                    <a:pt x="0" y="14"/>
                    <a:pt x="0" y="11"/>
                    <a:pt x="6" y="8"/>
                  </a:cubicBezTo>
                  <a:cubicBezTo>
                    <a:pt x="11" y="5"/>
                    <a:pt x="15" y="3"/>
                    <a:pt x="19" y="0"/>
                  </a:cubicBezTo>
                  <a:cubicBezTo>
                    <a:pt x="26" y="9"/>
                    <a:pt x="34" y="17"/>
                    <a:pt x="43" y="24"/>
                  </a:cubicBezTo>
                  <a:cubicBezTo>
                    <a:pt x="43" y="24"/>
                    <a:pt x="43" y="24"/>
                    <a:pt x="43" y="24"/>
                  </a:cubicBezTo>
                  <a:cubicBezTo>
                    <a:pt x="42" y="24"/>
                    <a:pt x="41" y="24"/>
                    <a:pt x="40" y="24"/>
                  </a:cubicBezTo>
                  <a:close/>
                </a:path>
              </a:pathLst>
            </a:custGeom>
            <a:solidFill>
              <a:srgbClr val="F08C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8" name="Freeform 174"/>
            <p:cNvSpPr/>
            <p:nvPr/>
          </p:nvSpPr>
          <p:spPr bwMode="auto">
            <a:xfrm>
              <a:off x="3976" y="153"/>
              <a:ext cx="338" cy="368"/>
            </a:xfrm>
            <a:custGeom>
              <a:avLst/>
              <a:gdLst>
                <a:gd name="T0" fmla="*/ 75 w 142"/>
                <a:gd name="T1" fmla="*/ 9 h 155"/>
                <a:gd name="T2" fmla="*/ 24 w 142"/>
                <a:gd name="T3" fmla="*/ 131 h 155"/>
                <a:gd name="T4" fmla="*/ 8 w 142"/>
                <a:gd name="T5" fmla="*/ 56 h 155"/>
                <a:gd name="T6" fmla="*/ 75 w 142"/>
                <a:gd name="T7" fmla="*/ 9 h 155"/>
              </a:gdLst>
              <a:ahLst/>
              <a:cxnLst>
                <a:cxn ang="0">
                  <a:pos x="T0" y="T1"/>
                </a:cxn>
                <a:cxn ang="0">
                  <a:pos x="T2" y="T3"/>
                </a:cxn>
                <a:cxn ang="0">
                  <a:pos x="T4" y="T5"/>
                </a:cxn>
                <a:cxn ang="0">
                  <a:pos x="T6" y="T7"/>
                </a:cxn>
              </a:cxnLst>
              <a:rect l="0" t="0" r="r" b="b"/>
              <a:pathLst>
                <a:path w="142" h="155">
                  <a:moveTo>
                    <a:pt x="75" y="9"/>
                  </a:moveTo>
                  <a:cubicBezTo>
                    <a:pt x="142" y="28"/>
                    <a:pt x="81" y="155"/>
                    <a:pt x="24" y="131"/>
                  </a:cubicBezTo>
                  <a:cubicBezTo>
                    <a:pt x="3" y="112"/>
                    <a:pt x="0" y="82"/>
                    <a:pt x="8" y="56"/>
                  </a:cubicBezTo>
                  <a:cubicBezTo>
                    <a:pt x="16" y="27"/>
                    <a:pt x="43" y="0"/>
                    <a:pt x="75" y="9"/>
                  </a:cubicBezTo>
                  <a:close/>
                </a:path>
              </a:pathLst>
            </a:custGeom>
            <a:solidFill>
              <a:srgbClr val="B14D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9" name="Freeform 175"/>
            <p:cNvSpPr/>
            <p:nvPr/>
          </p:nvSpPr>
          <p:spPr bwMode="auto">
            <a:xfrm>
              <a:off x="3895" y="1003"/>
              <a:ext cx="319" cy="299"/>
            </a:xfrm>
            <a:custGeom>
              <a:avLst/>
              <a:gdLst>
                <a:gd name="T0" fmla="*/ 130 w 134"/>
                <a:gd name="T1" fmla="*/ 20 h 126"/>
                <a:gd name="T2" fmla="*/ 127 w 134"/>
                <a:gd name="T3" fmla="*/ 79 h 126"/>
                <a:gd name="T4" fmla="*/ 100 w 134"/>
                <a:gd name="T5" fmla="*/ 126 h 126"/>
                <a:gd name="T6" fmla="*/ 99 w 134"/>
                <a:gd name="T7" fmla="*/ 126 h 126"/>
                <a:gd name="T8" fmla="*/ 0 w 134"/>
                <a:gd name="T9" fmla="*/ 56 h 126"/>
                <a:gd name="T10" fmla="*/ 53 w 134"/>
                <a:gd name="T11" fmla="*/ 9 h 126"/>
                <a:gd name="T12" fmla="*/ 54 w 134"/>
                <a:gd name="T13" fmla="*/ 8 h 126"/>
                <a:gd name="T14" fmla="*/ 54 w 134"/>
                <a:gd name="T15" fmla="*/ 6 h 126"/>
                <a:gd name="T16" fmla="*/ 56 w 134"/>
                <a:gd name="T17" fmla="*/ 0 h 126"/>
                <a:gd name="T18" fmla="*/ 93 w 134"/>
                <a:gd name="T19" fmla="*/ 15 h 126"/>
                <a:gd name="T20" fmla="*/ 130 w 134"/>
                <a:gd name="T21" fmla="*/ 2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26">
                  <a:moveTo>
                    <a:pt x="130" y="20"/>
                  </a:moveTo>
                  <a:cubicBezTo>
                    <a:pt x="134" y="39"/>
                    <a:pt x="133" y="59"/>
                    <a:pt x="127" y="79"/>
                  </a:cubicBezTo>
                  <a:cubicBezTo>
                    <a:pt x="121" y="97"/>
                    <a:pt x="109" y="110"/>
                    <a:pt x="100" y="126"/>
                  </a:cubicBezTo>
                  <a:cubicBezTo>
                    <a:pt x="100" y="126"/>
                    <a:pt x="99" y="126"/>
                    <a:pt x="99" y="126"/>
                  </a:cubicBezTo>
                  <a:cubicBezTo>
                    <a:pt x="59" y="113"/>
                    <a:pt x="25" y="89"/>
                    <a:pt x="0" y="56"/>
                  </a:cubicBezTo>
                  <a:cubicBezTo>
                    <a:pt x="23" y="47"/>
                    <a:pt x="43" y="31"/>
                    <a:pt x="53" y="9"/>
                  </a:cubicBezTo>
                  <a:cubicBezTo>
                    <a:pt x="53" y="8"/>
                    <a:pt x="54" y="8"/>
                    <a:pt x="54" y="8"/>
                  </a:cubicBezTo>
                  <a:cubicBezTo>
                    <a:pt x="55" y="8"/>
                    <a:pt x="55" y="6"/>
                    <a:pt x="54" y="6"/>
                  </a:cubicBezTo>
                  <a:cubicBezTo>
                    <a:pt x="55" y="4"/>
                    <a:pt x="55" y="2"/>
                    <a:pt x="56" y="0"/>
                  </a:cubicBezTo>
                  <a:cubicBezTo>
                    <a:pt x="67" y="7"/>
                    <a:pt x="80" y="12"/>
                    <a:pt x="93" y="15"/>
                  </a:cubicBezTo>
                  <a:cubicBezTo>
                    <a:pt x="105" y="18"/>
                    <a:pt x="118" y="20"/>
                    <a:pt x="130" y="20"/>
                  </a:cubicBezTo>
                  <a:close/>
                </a:path>
              </a:pathLst>
            </a:custGeom>
            <a:solidFill>
              <a:srgbClr val="6CC2B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0" name="Freeform 176"/>
            <p:cNvSpPr/>
            <p:nvPr/>
          </p:nvSpPr>
          <p:spPr bwMode="auto">
            <a:xfrm>
              <a:off x="3669" y="150"/>
              <a:ext cx="240" cy="342"/>
            </a:xfrm>
            <a:custGeom>
              <a:avLst/>
              <a:gdLst>
                <a:gd name="T0" fmla="*/ 98 w 101"/>
                <a:gd name="T1" fmla="*/ 64 h 144"/>
                <a:gd name="T2" fmla="*/ 68 w 101"/>
                <a:gd name="T3" fmla="*/ 141 h 144"/>
                <a:gd name="T4" fmla="*/ 67 w 101"/>
                <a:gd name="T5" fmla="*/ 144 h 144"/>
                <a:gd name="T6" fmla="*/ 33 w 101"/>
                <a:gd name="T7" fmla="*/ 126 h 144"/>
                <a:gd name="T8" fmla="*/ 11 w 101"/>
                <a:gd name="T9" fmla="*/ 89 h 144"/>
                <a:gd name="T10" fmla="*/ 38 w 101"/>
                <a:gd name="T11" fmla="*/ 7 h 144"/>
                <a:gd name="T12" fmla="*/ 98 w 101"/>
                <a:gd name="T13" fmla="*/ 64 h 144"/>
              </a:gdLst>
              <a:ahLst/>
              <a:cxnLst>
                <a:cxn ang="0">
                  <a:pos x="T0" y="T1"/>
                </a:cxn>
                <a:cxn ang="0">
                  <a:pos x="T2" y="T3"/>
                </a:cxn>
                <a:cxn ang="0">
                  <a:pos x="T4" y="T5"/>
                </a:cxn>
                <a:cxn ang="0">
                  <a:pos x="T6" y="T7"/>
                </a:cxn>
                <a:cxn ang="0">
                  <a:pos x="T8" y="T9"/>
                </a:cxn>
                <a:cxn ang="0">
                  <a:pos x="T10" y="T11"/>
                </a:cxn>
                <a:cxn ang="0">
                  <a:pos x="T12" y="T13"/>
                </a:cxn>
              </a:cxnLst>
              <a:rect l="0" t="0" r="r" b="b"/>
              <a:pathLst>
                <a:path w="101" h="144">
                  <a:moveTo>
                    <a:pt x="98" y="64"/>
                  </a:moveTo>
                  <a:cubicBezTo>
                    <a:pt x="101" y="92"/>
                    <a:pt x="93" y="124"/>
                    <a:pt x="68" y="141"/>
                  </a:cubicBezTo>
                  <a:cubicBezTo>
                    <a:pt x="67" y="142"/>
                    <a:pt x="67" y="143"/>
                    <a:pt x="67" y="144"/>
                  </a:cubicBezTo>
                  <a:cubicBezTo>
                    <a:pt x="55" y="138"/>
                    <a:pt x="43" y="136"/>
                    <a:pt x="33" y="126"/>
                  </a:cubicBezTo>
                  <a:cubicBezTo>
                    <a:pt x="22" y="116"/>
                    <a:pt x="16" y="103"/>
                    <a:pt x="11" y="89"/>
                  </a:cubicBezTo>
                  <a:cubicBezTo>
                    <a:pt x="3" y="62"/>
                    <a:pt x="0" y="14"/>
                    <a:pt x="38" y="7"/>
                  </a:cubicBezTo>
                  <a:cubicBezTo>
                    <a:pt x="73" y="0"/>
                    <a:pt x="96" y="34"/>
                    <a:pt x="98" y="64"/>
                  </a:cubicBezTo>
                  <a:close/>
                </a:path>
              </a:pathLst>
            </a:custGeom>
            <a:solidFill>
              <a:srgbClr val="33B2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1" name="Freeform 177"/>
            <p:cNvSpPr/>
            <p:nvPr/>
          </p:nvSpPr>
          <p:spPr bwMode="auto">
            <a:xfrm>
              <a:off x="3964" y="680"/>
              <a:ext cx="405" cy="209"/>
            </a:xfrm>
            <a:custGeom>
              <a:avLst/>
              <a:gdLst>
                <a:gd name="T0" fmla="*/ 170 w 170"/>
                <a:gd name="T1" fmla="*/ 88 h 88"/>
                <a:gd name="T2" fmla="*/ 151 w 170"/>
                <a:gd name="T3" fmla="*/ 69 h 88"/>
                <a:gd name="T4" fmla="*/ 148 w 170"/>
                <a:gd name="T5" fmla="*/ 69 h 88"/>
                <a:gd name="T6" fmla="*/ 145 w 170"/>
                <a:gd name="T7" fmla="*/ 73 h 88"/>
                <a:gd name="T8" fmla="*/ 126 w 170"/>
                <a:gd name="T9" fmla="*/ 35 h 88"/>
                <a:gd name="T10" fmla="*/ 124 w 170"/>
                <a:gd name="T11" fmla="*/ 36 h 88"/>
                <a:gd name="T12" fmla="*/ 123 w 170"/>
                <a:gd name="T13" fmla="*/ 36 h 88"/>
                <a:gd name="T14" fmla="*/ 48 w 170"/>
                <a:gd name="T15" fmla="*/ 54 h 88"/>
                <a:gd name="T16" fmla="*/ 50 w 170"/>
                <a:gd name="T17" fmla="*/ 52 h 88"/>
                <a:gd name="T18" fmla="*/ 47 w 170"/>
                <a:gd name="T19" fmla="*/ 48 h 88"/>
                <a:gd name="T20" fmla="*/ 0 w 170"/>
                <a:gd name="T21" fmla="*/ 52 h 88"/>
                <a:gd name="T22" fmla="*/ 85 w 170"/>
                <a:gd name="T23" fmla="*/ 2 h 88"/>
                <a:gd name="T24" fmla="*/ 113 w 170"/>
                <a:gd name="T25" fmla="*/ 7 h 88"/>
                <a:gd name="T26" fmla="*/ 134 w 170"/>
                <a:gd name="T27" fmla="*/ 13 h 88"/>
                <a:gd name="T28" fmla="*/ 141 w 170"/>
                <a:gd name="T29" fmla="*/ 6 h 88"/>
                <a:gd name="T30" fmla="*/ 145 w 170"/>
                <a:gd name="T31" fmla="*/ 19 h 88"/>
                <a:gd name="T32" fmla="*/ 147 w 170"/>
                <a:gd name="T33" fmla="*/ 21 h 88"/>
                <a:gd name="T34" fmla="*/ 164 w 170"/>
                <a:gd name="T35" fmla="*/ 28 h 88"/>
                <a:gd name="T36" fmla="*/ 157 w 170"/>
                <a:gd name="T37" fmla="*/ 37 h 88"/>
                <a:gd name="T38" fmla="*/ 166 w 170"/>
                <a:gd name="T39" fmla="*/ 60 h 88"/>
                <a:gd name="T40" fmla="*/ 170 w 170"/>
                <a:gd name="T41"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0" h="88">
                  <a:moveTo>
                    <a:pt x="170" y="88"/>
                  </a:moveTo>
                  <a:cubicBezTo>
                    <a:pt x="160" y="86"/>
                    <a:pt x="155" y="77"/>
                    <a:pt x="151" y="69"/>
                  </a:cubicBezTo>
                  <a:cubicBezTo>
                    <a:pt x="151" y="68"/>
                    <a:pt x="149" y="68"/>
                    <a:pt x="148" y="69"/>
                  </a:cubicBezTo>
                  <a:cubicBezTo>
                    <a:pt x="147" y="70"/>
                    <a:pt x="146" y="72"/>
                    <a:pt x="145" y="73"/>
                  </a:cubicBezTo>
                  <a:cubicBezTo>
                    <a:pt x="137" y="61"/>
                    <a:pt x="132" y="48"/>
                    <a:pt x="126" y="35"/>
                  </a:cubicBezTo>
                  <a:cubicBezTo>
                    <a:pt x="125" y="34"/>
                    <a:pt x="124" y="35"/>
                    <a:pt x="124" y="36"/>
                  </a:cubicBezTo>
                  <a:cubicBezTo>
                    <a:pt x="123" y="36"/>
                    <a:pt x="123" y="36"/>
                    <a:pt x="123" y="36"/>
                  </a:cubicBezTo>
                  <a:cubicBezTo>
                    <a:pt x="99" y="45"/>
                    <a:pt x="74" y="51"/>
                    <a:pt x="48" y="54"/>
                  </a:cubicBezTo>
                  <a:cubicBezTo>
                    <a:pt x="49" y="53"/>
                    <a:pt x="49" y="53"/>
                    <a:pt x="50" y="52"/>
                  </a:cubicBezTo>
                  <a:cubicBezTo>
                    <a:pt x="51" y="50"/>
                    <a:pt x="49" y="48"/>
                    <a:pt x="47" y="48"/>
                  </a:cubicBezTo>
                  <a:cubicBezTo>
                    <a:pt x="32" y="54"/>
                    <a:pt x="17" y="55"/>
                    <a:pt x="0" y="52"/>
                  </a:cubicBezTo>
                  <a:cubicBezTo>
                    <a:pt x="18" y="20"/>
                    <a:pt x="46" y="0"/>
                    <a:pt x="85" y="2"/>
                  </a:cubicBezTo>
                  <a:cubicBezTo>
                    <a:pt x="95" y="2"/>
                    <a:pt x="104" y="4"/>
                    <a:pt x="113" y="7"/>
                  </a:cubicBezTo>
                  <a:cubicBezTo>
                    <a:pt x="119" y="8"/>
                    <a:pt x="128" y="14"/>
                    <a:pt x="134" y="13"/>
                  </a:cubicBezTo>
                  <a:cubicBezTo>
                    <a:pt x="139" y="12"/>
                    <a:pt x="141" y="9"/>
                    <a:pt x="141" y="6"/>
                  </a:cubicBezTo>
                  <a:cubicBezTo>
                    <a:pt x="143" y="10"/>
                    <a:pt x="145" y="14"/>
                    <a:pt x="145" y="19"/>
                  </a:cubicBezTo>
                  <a:cubicBezTo>
                    <a:pt x="145" y="20"/>
                    <a:pt x="146" y="22"/>
                    <a:pt x="147" y="21"/>
                  </a:cubicBezTo>
                  <a:cubicBezTo>
                    <a:pt x="154" y="18"/>
                    <a:pt x="159" y="24"/>
                    <a:pt x="164" y="28"/>
                  </a:cubicBezTo>
                  <a:cubicBezTo>
                    <a:pt x="159" y="28"/>
                    <a:pt x="156" y="32"/>
                    <a:pt x="157" y="37"/>
                  </a:cubicBezTo>
                  <a:cubicBezTo>
                    <a:pt x="158" y="45"/>
                    <a:pt x="164" y="53"/>
                    <a:pt x="166" y="60"/>
                  </a:cubicBezTo>
                  <a:cubicBezTo>
                    <a:pt x="169" y="69"/>
                    <a:pt x="169" y="79"/>
                    <a:pt x="170" y="88"/>
                  </a:cubicBezTo>
                  <a:close/>
                </a:path>
              </a:pathLst>
            </a:custGeom>
            <a:solidFill>
              <a:srgbClr val="FFE8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2" name="Freeform 178"/>
            <p:cNvSpPr/>
            <p:nvPr/>
          </p:nvSpPr>
          <p:spPr bwMode="auto">
            <a:xfrm>
              <a:off x="3859" y="901"/>
              <a:ext cx="34" cy="36"/>
            </a:xfrm>
            <a:custGeom>
              <a:avLst/>
              <a:gdLst>
                <a:gd name="T0" fmla="*/ 5 w 14"/>
                <a:gd name="T1" fmla="*/ 11 h 15"/>
                <a:gd name="T2" fmla="*/ 3 w 14"/>
                <a:gd name="T3" fmla="*/ 12 h 15"/>
                <a:gd name="T4" fmla="*/ 0 w 14"/>
                <a:gd name="T5" fmla="*/ 5 h 15"/>
                <a:gd name="T6" fmla="*/ 8 w 14"/>
                <a:gd name="T7" fmla="*/ 0 h 15"/>
                <a:gd name="T8" fmla="*/ 13 w 14"/>
                <a:gd name="T9" fmla="*/ 8 h 15"/>
                <a:gd name="T10" fmla="*/ 5 w 14"/>
                <a:gd name="T11" fmla="*/ 11 h 15"/>
              </a:gdLst>
              <a:ahLst/>
              <a:cxnLst>
                <a:cxn ang="0">
                  <a:pos x="T0" y="T1"/>
                </a:cxn>
                <a:cxn ang="0">
                  <a:pos x="T2" y="T3"/>
                </a:cxn>
                <a:cxn ang="0">
                  <a:pos x="T4" y="T5"/>
                </a:cxn>
                <a:cxn ang="0">
                  <a:pos x="T6" y="T7"/>
                </a:cxn>
                <a:cxn ang="0">
                  <a:pos x="T8" y="T9"/>
                </a:cxn>
                <a:cxn ang="0">
                  <a:pos x="T10" y="T11"/>
                </a:cxn>
              </a:cxnLst>
              <a:rect l="0" t="0" r="r" b="b"/>
              <a:pathLst>
                <a:path w="14" h="15">
                  <a:moveTo>
                    <a:pt x="5" y="11"/>
                  </a:moveTo>
                  <a:cubicBezTo>
                    <a:pt x="4" y="11"/>
                    <a:pt x="4" y="11"/>
                    <a:pt x="3" y="12"/>
                  </a:cubicBezTo>
                  <a:cubicBezTo>
                    <a:pt x="2" y="10"/>
                    <a:pt x="0" y="8"/>
                    <a:pt x="0" y="5"/>
                  </a:cubicBezTo>
                  <a:cubicBezTo>
                    <a:pt x="1" y="1"/>
                    <a:pt x="5" y="0"/>
                    <a:pt x="8" y="0"/>
                  </a:cubicBezTo>
                  <a:cubicBezTo>
                    <a:pt x="12" y="1"/>
                    <a:pt x="14" y="5"/>
                    <a:pt x="13" y="8"/>
                  </a:cubicBezTo>
                  <a:cubicBezTo>
                    <a:pt x="12" y="11"/>
                    <a:pt x="8" y="15"/>
                    <a:pt x="5" y="11"/>
                  </a:cubicBezTo>
                  <a:close/>
                </a:path>
              </a:pathLst>
            </a:custGeom>
            <a:solidFill>
              <a:srgbClr val="F3EA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3" name="Freeform 179"/>
            <p:cNvSpPr/>
            <p:nvPr/>
          </p:nvSpPr>
          <p:spPr bwMode="auto">
            <a:xfrm>
              <a:off x="3945" y="849"/>
              <a:ext cx="21" cy="33"/>
            </a:xfrm>
            <a:custGeom>
              <a:avLst/>
              <a:gdLst>
                <a:gd name="T0" fmla="*/ 7 w 9"/>
                <a:gd name="T1" fmla="*/ 14 h 14"/>
                <a:gd name="T2" fmla="*/ 2 w 9"/>
                <a:gd name="T3" fmla="*/ 5 h 14"/>
                <a:gd name="T4" fmla="*/ 9 w 9"/>
                <a:gd name="T5" fmla="*/ 0 h 14"/>
                <a:gd name="T6" fmla="*/ 7 w 9"/>
                <a:gd name="T7" fmla="*/ 14 h 14"/>
              </a:gdLst>
              <a:ahLst/>
              <a:cxnLst>
                <a:cxn ang="0">
                  <a:pos x="T0" y="T1"/>
                </a:cxn>
                <a:cxn ang="0">
                  <a:pos x="T2" y="T3"/>
                </a:cxn>
                <a:cxn ang="0">
                  <a:pos x="T4" y="T5"/>
                </a:cxn>
                <a:cxn ang="0">
                  <a:pos x="T6" y="T7"/>
                </a:cxn>
              </a:cxnLst>
              <a:rect l="0" t="0" r="r" b="b"/>
              <a:pathLst>
                <a:path w="9" h="14">
                  <a:moveTo>
                    <a:pt x="7" y="14"/>
                  </a:moveTo>
                  <a:cubicBezTo>
                    <a:pt x="3" y="13"/>
                    <a:pt x="0" y="9"/>
                    <a:pt x="2" y="5"/>
                  </a:cubicBezTo>
                  <a:cubicBezTo>
                    <a:pt x="4" y="2"/>
                    <a:pt x="7" y="1"/>
                    <a:pt x="9" y="0"/>
                  </a:cubicBezTo>
                  <a:cubicBezTo>
                    <a:pt x="8" y="5"/>
                    <a:pt x="8" y="9"/>
                    <a:pt x="7" y="14"/>
                  </a:cubicBezTo>
                  <a:close/>
                </a:path>
              </a:pathLst>
            </a:custGeom>
            <a:solidFill>
              <a:srgbClr val="F3EA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4" name="Freeform 180"/>
            <p:cNvSpPr/>
            <p:nvPr/>
          </p:nvSpPr>
          <p:spPr bwMode="auto">
            <a:xfrm>
              <a:off x="4348" y="1034"/>
              <a:ext cx="33" cy="33"/>
            </a:xfrm>
            <a:custGeom>
              <a:avLst/>
              <a:gdLst>
                <a:gd name="T0" fmla="*/ 11 w 14"/>
                <a:gd name="T1" fmla="*/ 13 h 14"/>
                <a:gd name="T2" fmla="*/ 6 w 14"/>
                <a:gd name="T3" fmla="*/ 14 h 14"/>
                <a:gd name="T4" fmla="*/ 1 w 14"/>
                <a:gd name="T5" fmla="*/ 11 h 14"/>
                <a:gd name="T6" fmla="*/ 1 w 14"/>
                <a:gd name="T7" fmla="*/ 10 h 14"/>
                <a:gd name="T8" fmla="*/ 4 w 14"/>
                <a:gd name="T9" fmla="*/ 2 h 14"/>
                <a:gd name="T10" fmla="*/ 13 w 14"/>
                <a:gd name="T11" fmla="*/ 4 h 14"/>
                <a:gd name="T12" fmla="*/ 11 w 14"/>
                <a:gd name="T13" fmla="*/ 13 h 14"/>
              </a:gdLst>
              <a:ahLst/>
              <a:cxnLst>
                <a:cxn ang="0">
                  <a:pos x="T0" y="T1"/>
                </a:cxn>
                <a:cxn ang="0">
                  <a:pos x="T2" y="T3"/>
                </a:cxn>
                <a:cxn ang="0">
                  <a:pos x="T4" y="T5"/>
                </a:cxn>
                <a:cxn ang="0">
                  <a:pos x="T6" y="T7"/>
                </a:cxn>
                <a:cxn ang="0">
                  <a:pos x="T8" y="T9"/>
                </a:cxn>
                <a:cxn ang="0">
                  <a:pos x="T10" y="T11"/>
                </a:cxn>
                <a:cxn ang="0">
                  <a:pos x="T12" y="T13"/>
                </a:cxn>
              </a:cxnLst>
              <a:rect l="0" t="0" r="r" b="b"/>
              <a:pathLst>
                <a:path w="14" h="14">
                  <a:moveTo>
                    <a:pt x="11" y="13"/>
                  </a:moveTo>
                  <a:cubicBezTo>
                    <a:pt x="9" y="14"/>
                    <a:pt x="7" y="14"/>
                    <a:pt x="6" y="14"/>
                  </a:cubicBezTo>
                  <a:cubicBezTo>
                    <a:pt x="4" y="14"/>
                    <a:pt x="0" y="13"/>
                    <a:pt x="1" y="11"/>
                  </a:cubicBezTo>
                  <a:cubicBezTo>
                    <a:pt x="1" y="10"/>
                    <a:pt x="1" y="10"/>
                    <a:pt x="1" y="10"/>
                  </a:cubicBezTo>
                  <a:cubicBezTo>
                    <a:pt x="1" y="7"/>
                    <a:pt x="0" y="4"/>
                    <a:pt x="4" y="2"/>
                  </a:cubicBezTo>
                  <a:cubicBezTo>
                    <a:pt x="7" y="0"/>
                    <a:pt x="11" y="1"/>
                    <a:pt x="13" y="4"/>
                  </a:cubicBezTo>
                  <a:cubicBezTo>
                    <a:pt x="14" y="7"/>
                    <a:pt x="13" y="11"/>
                    <a:pt x="11" y="13"/>
                  </a:cubicBezTo>
                  <a:close/>
                </a:path>
              </a:pathLst>
            </a:custGeom>
            <a:solidFill>
              <a:srgbClr val="F3EA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5" name="Freeform 181"/>
            <p:cNvSpPr/>
            <p:nvPr/>
          </p:nvSpPr>
          <p:spPr bwMode="auto">
            <a:xfrm>
              <a:off x="4322" y="941"/>
              <a:ext cx="35" cy="31"/>
            </a:xfrm>
            <a:custGeom>
              <a:avLst/>
              <a:gdLst>
                <a:gd name="T0" fmla="*/ 0 w 15"/>
                <a:gd name="T1" fmla="*/ 10 h 13"/>
                <a:gd name="T2" fmla="*/ 5 w 15"/>
                <a:gd name="T3" fmla="*/ 0 h 13"/>
                <a:gd name="T4" fmla="*/ 6 w 15"/>
                <a:gd name="T5" fmla="*/ 0 h 13"/>
                <a:gd name="T6" fmla="*/ 11 w 15"/>
                <a:gd name="T7" fmla="*/ 9 h 13"/>
                <a:gd name="T8" fmla="*/ 0 w 15"/>
                <a:gd name="T9" fmla="*/ 10 h 13"/>
              </a:gdLst>
              <a:ahLst/>
              <a:cxnLst>
                <a:cxn ang="0">
                  <a:pos x="T0" y="T1"/>
                </a:cxn>
                <a:cxn ang="0">
                  <a:pos x="T2" y="T3"/>
                </a:cxn>
                <a:cxn ang="0">
                  <a:pos x="T4" y="T5"/>
                </a:cxn>
                <a:cxn ang="0">
                  <a:pos x="T6" y="T7"/>
                </a:cxn>
                <a:cxn ang="0">
                  <a:pos x="T8" y="T9"/>
                </a:cxn>
              </a:cxnLst>
              <a:rect l="0" t="0" r="r" b="b"/>
              <a:pathLst>
                <a:path w="15" h="13">
                  <a:moveTo>
                    <a:pt x="0" y="10"/>
                  </a:moveTo>
                  <a:cubicBezTo>
                    <a:pt x="2" y="7"/>
                    <a:pt x="3" y="3"/>
                    <a:pt x="5" y="0"/>
                  </a:cubicBezTo>
                  <a:cubicBezTo>
                    <a:pt x="5" y="0"/>
                    <a:pt x="5" y="0"/>
                    <a:pt x="6" y="0"/>
                  </a:cubicBezTo>
                  <a:cubicBezTo>
                    <a:pt x="11" y="0"/>
                    <a:pt x="15" y="4"/>
                    <a:pt x="11" y="9"/>
                  </a:cubicBezTo>
                  <a:cubicBezTo>
                    <a:pt x="8" y="13"/>
                    <a:pt x="4" y="10"/>
                    <a:pt x="0" y="10"/>
                  </a:cubicBezTo>
                  <a:close/>
                </a:path>
              </a:pathLst>
            </a:custGeom>
            <a:solidFill>
              <a:srgbClr val="F3EA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6" name="Freeform 182"/>
            <p:cNvSpPr/>
            <p:nvPr/>
          </p:nvSpPr>
          <p:spPr bwMode="auto">
            <a:xfrm>
              <a:off x="3962" y="773"/>
              <a:ext cx="379" cy="275"/>
            </a:xfrm>
            <a:custGeom>
              <a:avLst/>
              <a:gdLst>
                <a:gd name="T0" fmla="*/ 146 w 159"/>
                <a:gd name="T1" fmla="*/ 41 h 116"/>
                <a:gd name="T2" fmla="*/ 150 w 159"/>
                <a:gd name="T3" fmla="*/ 40 h 116"/>
                <a:gd name="T4" fmla="*/ 151 w 159"/>
                <a:gd name="T5" fmla="*/ 37 h 116"/>
                <a:gd name="T6" fmla="*/ 159 w 159"/>
                <a:gd name="T7" fmla="*/ 48 h 116"/>
                <a:gd name="T8" fmla="*/ 158 w 159"/>
                <a:gd name="T9" fmla="*/ 48 h 116"/>
                <a:gd name="T10" fmla="*/ 130 w 159"/>
                <a:gd name="T11" fmla="*/ 101 h 116"/>
                <a:gd name="T12" fmla="*/ 67 w 159"/>
                <a:gd name="T13" fmla="*/ 107 h 116"/>
                <a:gd name="T14" fmla="*/ 18 w 159"/>
                <a:gd name="T15" fmla="*/ 82 h 116"/>
                <a:gd name="T16" fmla="*/ 10 w 159"/>
                <a:gd name="T17" fmla="*/ 18 h 116"/>
                <a:gd name="T18" fmla="*/ 42 w 159"/>
                <a:gd name="T19" fmla="*/ 16 h 116"/>
                <a:gd name="T20" fmla="*/ 44 w 159"/>
                <a:gd name="T21" fmla="*/ 20 h 116"/>
                <a:gd name="T22" fmla="*/ 125 w 159"/>
                <a:gd name="T23" fmla="*/ 0 h 116"/>
                <a:gd name="T24" fmla="*/ 146 w 159"/>
                <a:gd name="T25" fmla="*/ 4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16">
                  <a:moveTo>
                    <a:pt x="146" y="41"/>
                  </a:moveTo>
                  <a:cubicBezTo>
                    <a:pt x="148" y="43"/>
                    <a:pt x="151" y="42"/>
                    <a:pt x="150" y="40"/>
                  </a:cubicBezTo>
                  <a:cubicBezTo>
                    <a:pt x="150" y="39"/>
                    <a:pt x="151" y="38"/>
                    <a:pt x="151" y="37"/>
                  </a:cubicBezTo>
                  <a:cubicBezTo>
                    <a:pt x="153" y="41"/>
                    <a:pt x="156" y="45"/>
                    <a:pt x="159" y="48"/>
                  </a:cubicBezTo>
                  <a:cubicBezTo>
                    <a:pt x="159" y="48"/>
                    <a:pt x="158" y="48"/>
                    <a:pt x="158" y="48"/>
                  </a:cubicBezTo>
                  <a:cubicBezTo>
                    <a:pt x="152" y="67"/>
                    <a:pt x="146" y="88"/>
                    <a:pt x="130" y="101"/>
                  </a:cubicBezTo>
                  <a:cubicBezTo>
                    <a:pt x="111" y="116"/>
                    <a:pt x="88" y="112"/>
                    <a:pt x="67" y="107"/>
                  </a:cubicBezTo>
                  <a:cubicBezTo>
                    <a:pt x="49" y="103"/>
                    <a:pt x="31" y="96"/>
                    <a:pt x="18" y="82"/>
                  </a:cubicBezTo>
                  <a:cubicBezTo>
                    <a:pt x="0" y="62"/>
                    <a:pt x="6" y="41"/>
                    <a:pt x="10" y="18"/>
                  </a:cubicBezTo>
                  <a:cubicBezTo>
                    <a:pt x="21" y="20"/>
                    <a:pt x="31" y="19"/>
                    <a:pt x="42" y="16"/>
                  </a:cubicBezTo>
                  <a:cubicBezTo>
                    <a:pt x="41" y="17"/>
                    <a:pt x="42" y="20"/>
                    <a:pt x="44" y="20"/>
                  </a:cubicBezTo>
                  <a:cubicBezTo>
                    <a:pt x="72" y="18"/>
                    <a:pt x="99" y="12"/>
                    <a:pt x="125" y="0"/>
                  </a:cubicBezTo>
                  <a:cubicBezTo>
                    <a:pt x="129" y="15"/>
                    <a:pt x="137" y="29"/>
                    <a:pt x="146" y="41"/>
                  </a:cubicBezTo>
                  <a:close/>
                </a:path>
              </a:pathLst>
            </a:custGeom>
            <a:solidFill>
              <a:srgbClr val="F3EA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7" name="Freeform 183"/>
            <p:cNvSpPr>
              <a:spLocks noEditPoints="1"/>
            </p:cNvSpPr>
            <p:nvPr/>
          </p:nvSpPr>
          <p:spPr bwMode="auto">
            <a:xfrm>
              <a:off x="3871" y="93"/>
              <a:ext cx="443" cy="798"/>
            </a:xfrm>
            <a:custGeom>
              <a:avLst/>
              <a:gdLst>
                <a:gd name="T0" fmla="*/ 68 w 186"/>
                <a:gd name="T1" fmla="*/ 156 h 336"/>
                <a:gd name="T2" fmla="*/ 119 w 186"/>
                <a:gd name="T3" fmla="*/ 34 h 336"/>
                <a:gd name="T4" fmla="*/ 52 w 186"/>
                <a:gd name="T5" fmla="*/ 81 h 336"/>
                <a:gd name="T6" fmla="*/ 68 w 186"/>
                <a:gd name="T7" fmla="*/ 156 h 336"/>
                <a:gd name="T8" fmla="*/ 127 w 186"/>
                <a:gd name="T9" fmla="*/ 31 h 336"/>
                <a:gd name="T10" fmla="*/ 144 w 186"/>
                <a:gd name="T11" fmla="*/ 115 h 336"/>
                <a:gd name="T12" fmla="*/ 67 w 186"/>
                <a:gd name="T13" fmla="*/ 162 h 336"/>
                <a:gd name="T14" fmla="*/ 24 w 186"/>
                <a:gd name="T15" fmla="*/ 247 h 336"/>
                <a:gd name="T16" fmla="*/ 12 w 186"/>
                <a:gd name="T17" fmla="*/ 292 h 336"/>
                <a:gd name="T18" fmla="*/ 6 w 186"/>
                <a:gd name="T19" fmla="*/ 336 h 336"/>
                <a:gd name="T20" fmla="*/ 6 w 186"/>
                <a:gd name="T21" fmla="*/ 336 h 336"/>
                <a:gd name="T22" fmla="*/ 5 w 186"/>
                <a:gd name="T23" fmla="*/ 336 h 336"/>
                <a:gd name="T24" fmla="*/ 5 w 186"/>
                <a:gd name="T25" fmla="*/ 336 h 336"/>
                <a:gd name="T26" fmla="*/ 20 w 186"/>
                <a:gd name="T27" fmla="*/ 243 h 336"/>
                <a:gd name="T28" fmla="*/ 64 w 186"/>
                <a:gd name="T29" fmla="*/ 160 h 336"/>
                <a:gd name="T30" fmla="*/ 64 w 186"/>
                <a:gd name="T31" fmla="*/ 157 h 336"/>
                <a:gd name="T32" fmla="*/ 127 w 186"/>
                <a:gd name="T33" fmla="*/ 31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6" h="336">
                  <a:moveTo>
                    <a:pt x="68" y="156"/>
                  </a:moveTo>
                  <a:cubicBezTo>
                    <a:pt x="125" y="180"/>
                    <a:pt x="186" y="53"/>
                    <a:pt x="119" y="34"/>
                  </a:cubicBezTo>
                  <a:cubicBezTo>
                    <a:pt x="87" y="25"/>
                    <a:pt x="60" y="52"/>
                    <a:pt x="52" y="81"/>
                  </a:cubicBezTo>
                  <a:cubicBezTo>
                    <a:pt x="44" y="107"/>
                    <a:pt x="47" y="137"/>
                    <a:pt x="68" y="156"/>
                  </a:cubicBezTo>
                  <a:close/>
                  <a:moveTo>
                    <a:pt x="127" y="31"/>
                  </a:moveTo>
                  <a:cubicBezTo>
                    <a:pt x="161" y="46"/>
                    <a:pt x="157" y="87"/>
                    <a:pt x="144" y="115"/>
                  </a:cubicBezTo>
                  <a:cubicBezTo>
                    <a:pt x="132" y="141"/>
                    <a:pt x="99" y="175"/>
                    <a:pt x="67" y="162"/>
                  </a:cubicBezTo>
                  <a:cubicBezTo>
                    <a:pt x="51" y="190"/>
                    <a:pt x="34" y="216"/>
                    <a:pt x="24" y="247"/>
                  </a:cubicBezTo>
                  <a:cubicBezTo>
                    <a:pt x="19" y="262"/>
                    <a:pt x="15" y="277"/>
                    <a:pt x="12" y="292"/>
                  </a:cubicBezTo>
                  <a:cubicBezTo>
                    <a:pt x="10" y="307"/>
                    <a:pt x="10" y="322"/>
                    <a:pt x="6" y="336"/>
                  </a:cubicBezTo>
                  <a:cubicBezTo>
                    <a:pt x="6" y="336"/>
                    <a:pt x="6" y="336"/>
                    <a:pt x="6" y="336"/>
                  </a:cubicBezTo>
                  <a:cubicBezTo>
                    <a:pt x="5" y="336"/>
                    <a:pt x="5" y="336"/>
                    <a:pt x="5" y="336"/>
                  </a:cubicBezTo>
                  <a:cubicBezTo>
                    <a:pt x="5" y="336"/>
                    <a:pt x="5" y="336"/>
                    <a:pt x="5" y="336"/>
                  </a:cubicBezTo>
                  <a:cubicBezTo>
                    <a:pt x="0" y="306"/>
                    <a:pt x="10" y="271"/>
                    <a:pt x="20" y="243"/>
                  </a:cubicBezTo>
                  <a:cubicBezTo>
                    <a:pt x="30" y="214"/>
                    <a:pt x="44" y="183"/>
                    <a:pt x="64" y="160"/>
                  </a:cubicBezTo>
                  <a:cubicBezTo>
                    <a:pt x="63" y="159"/>
                    <a:pt x="63" y="158"/>
                    <a:pt x="64" y="157"/>
                  </a:cubicBezTo>
                  <a:cubicBezTo>
                    <a:pt x="13" y="117"/>
                    <a:pt x="58" y="0"/>
                    <a:pt x="127" y="3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8" name="Freeform 184"/>
            <p:cNvSpPr>
              <a:spLocks noEditPoints="1"/>
            </p:cNvSpPr>
            <p:nvPr/>
          </p:nvSpPr>
          <p:spPr bwMode="auto">
            <a:xfrm>
              <a:off x="3661" y="141"/>
              <a:ext cx="732" cy="1309"/>
            </a:xfrm>
            <a:custGeom>
              <a:avLst/>
              <a:gdLst>
                <a:gd name="T0" fmla="*/ 88 w 307"/>
                <a:gd name="T1" fmla="*/ 331 h 551"/>
                <a:gd name="T2" fmla="*/ 147 w 307"/>
                <a:gd name="T3" fmla="*/ 505 h 551"/>
                <a:gd name="T4" fmla="*/ 163 w 307"/>
                <a:gd name="T5" fmla="*/ 513 h 551"/>
                <a:gd name="T6" fmla="*/ 135 w 307"/>
                <a:gd name="T7" fmla="*/ 496 h 551"/>
                <a:gd name="T8" fmla="*/ 128 w 307"/>
                <a:gd name="T9" fmla="*/ 298 h 551"/>
                <a:gd name="T10" fmla="*/ 191 w 307"/>
                <a:gd name="T11" fmla="*/ 378 h 551"/>
                <a:gd name="T12" fmla="*/ 151 w 307"/>
                <a:gd name="T13" fmla="*/ 372 h 551"/>
                <a:gd name="T14" fmla="*/ 288 w 307"/>
                <a:gd name="T15" fmla="*/ 346 h 551"/>
                <a:gd name="T16" fmla="*/ 288 w 307"/>
                <a:gd name="T17" fmla="*/ 346 h 551"/>
                <a:gd name="T18" fmla="*/ 289 w 307"/>
                <a:gd name="T19" fmla="*/ 387 h 551"/>
                <a:gd name="T20" fmla="*/ 91 w 307"/>
                <a:gd name="T21" fmla="*/ 536 h 551"/>
                <a:gd name="T22" fmla="*/ 91 w 307"/>
                <a:gd name="T23" fmla="*/ 536 h 551"/>
                <a:gd name="T24" fmla="*/ 285 w 307"/>
                <a:gd name="T25" fmla="*/ 314 h 551"/>
                <a:gd name="T26" fmla="*/ 251 w 307"/>
                <a:gd name="T27" fmla="*/ 266 h 551"/>
                <a:gd name="T28" fmla="*/ 144 w 307"/>
                <a:gd name="T29" fmla="*/ 348 h 551"/>
                <a:gd name="T30" fmla="*/ 251 w 307"/>
                <a:gd name="T31" fmla="*/ 263 h 551"/>
                <a:gd name="T32" fmla="*/ 278 w 307"/>
                <a:gd name="T33" fmla="*/ 296 h 551"/>
                <a:gd name="T34" fmla="*/ 291 w 307"/>
                <a:gd name="T35" fmla="*/ 255 h 551"/>
                <a:gd name="T36" fmla="*/ 261 w 307"/>
                <a:gd name="T37" fmla="*/ 240 h 551"/>
                <a:gd name="T38" fmla="*/ 174 w 307"/>
                <a:gd name="T39" fmla="*/ 275 h 551"/>
                <a:gd name="T40" fmla="*/ 36 w 307"/>
                <a:gd name="T41" fmla="*/ 130 h 551"/>
                <a:gd name="T42" fmla="*/ 41 w 307"/>
                <a:gd name="T43" fmla="*/ 11 h 551"/>
                <a:gd name="T44" fmla="*/ 40 w 307"/>
                <a:gd name="T45" fmla="*/ 461 h 551"/>
                <a:gd name="T46" fmla="*/ 6 w 307"/>
                <a:gd name="T47" fmla="*/ 85 h 551"/>
                <a:gd name="T48" fmla="*/ 89 w 307"/>
                <a:gd name="T49" fmla="*/ 316 h 551"/>
                <a:gd name="T50" fmla="*/ 94 w 307"/>
                <a:gd name="T51" fmla="*/ 317 h 551"/>
                <a:gd name="T52" fmla="*/ 152 w 307"/>
                <a:gd name="T53" fmla="*/ 361 h 551"/>
                <a:gd name="T54" fmla="*/ 129 w 307"/>
                <a:gd name="T55" fmla="*/ 294 h 551"/>
                <a:gd name="T56" fmla="*/ 124 w 307"/>
                <a:gd name="T57" fmla="*/ 281 h 551"/>
                <a:gd name="T58" fmla="*/ 212 w 307"/>
                <a:gd name="T59" fmla="*/ 223 h 551"/>
                <a:gd name="T60" fmla="*/ 268 w 307"/>
                <a:gd name="T61" fmla="*/ 228 h 551"/>
                <a:gd name="T62" fmla="*/ 295 w 307"/>
                <a:gd name="T63" fmla="*/ 256 h 551"/>
                <a:gd name="T64" fmla="*/ 301 w 307"/>
                <a:gd name="T65" fmla="*/ 319 h 551"/>
                <a:gd name="T66" fmla="*/ 293 w 307"/>
                <a:gd name="T67" fmla="*/ 346 h 551"/>
                <a:gd name="T68" fmla="*/ 233 w 307"/>
                <a:gd name="T69" fmla="*/ 382 h 551"/>
                <a:gd name="T70" fmla="*/ 306 w 307"/>
                <a:gd name="T71" fmla="*/ 380 h 551"/>
                <a:gd name="T72" fmla="*/ 199 w 307"/>
                <a:gd name="T73" fmla="*/ 491 h 551"/>
                <a:gd name="T74" fmla="*/ 162 w 307"/>
                <a:gd name="T75" fmla="*/ 522 h 551"/>
                <a:gd name="T76" fmla="*/ 90 w 307"/>
                <a:gd name="T77" fmla="*/ 527 h 551"/>
                <a:gd name="T78" fmla="*/ 81 w 307"/>
                <a:gd name="T79" fmla="*/ 524 h 551"/>
                <a:gd name="T80" fmla="*/ 143 w 307"/>
                <a:gd name="T81" fmla="*/ 509 h 551"/>
                <a:gd name="T82" fmla="*/ 124 w 307"/>
                <a:gd name="T83" fmla="*/ 454 h 551"/>
                <a:gd name="T84" fmla="*/ 87 w 307"/>
                <a:gd name="T85" fmla="*/ 453 h 551"/>
                <a:gd name="T86" fmla="*/ 121 w 307"/>
                <a:gd name="T87" fmla="*/ 454 h 551"/>
                <a:gd name="T88" fmla="*/ 104 w 307"/>
                <a:gd name="T89" fmla="*/ 482 h 551"/>
                <a:gd name="T90" fmla="*/ 44 w 307"/>
                <a:gd name="T91" fmla="*/ 453 h 551"/>
                <a:gd name="T92" fmla="*/ 41 w 307"/>
                <a:gd name="T93" fmla="*/ 446 h 551"/>
                <a:gd name="T94" fmla="*/ 74 w 307"/>
                <a:gd name="T95" fmla="*/ 442 h 551"/>
                <a:gd name="T96" fmla="*/ 93 w 307"/>
                <a:gd name="T97" fmla="*/ 415 h 551"/>
                <a:gd name="T98" fmla="*/ 88 w 307"/>
                <a:gd name="T99" fmla="*/ 335 h 551"/>
                <a:gd name="T100" fmla="*/ 85 w 307"/>
                <a:gd name="T101" fmla="*/ 235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7" h="551">
                  <a:moveTo>
                    <a:pt x="91" y="320"/>
                  </a:moveTo>
                  <a:cubicBezTo>
                    <a:pt x="88" y="320"/>
                    <a:pt x="84" y="321"/>
                    <a:pt x="83" y="325"/>
                  </a:cubicBezTo>
                  <a:cubicBezTo>
                    <a:pt x="83" y="328"/>
                    <a:pt x="85" y="330"/>
                    <a:pt x="86" y="332"/>
                  </a:cubicBezTo>
                  <a:cubicBezTo>
                    <a:pt x="87" y="331"/>
                    <a:pt x="87" y="331"/>
                    <a:pt x="88" y="331"/>
                  </a:cubicBezTo>
                  <a:cubicBezTo>
                    <a:pt x="91" y="335"/>
                    <a:pt x="95" y="331"/>
                    <a:pt x="96" y="328"/>
                  </a:cubicBezTo>
                  <a:cubicBezTo>
                    <a:pt x="97" y="325"/>
                    <a:pt x="95" y="321"/>
                    <a:pt x="91" y="320"/>
                  </a:cubicBezTo>
                  <a:close/>
                  <a:moveTo>
                    <a:pt x="135" y="496"/>
                  </a:moveTo>
                  <a:cubicBezTo>
                    <a:pt x="139" y="499"/>
                    <a:pt x="143" y="502"/>
                    <a:pt x="147" y="505"/>
                  </a:cubicBezTo>
                  <a:cubicBezTo>
                    <a:pt x="148" y="504"/>
                    <a:pt x="148" y="504"/>
                    <a:pt x="148" y="505"/>
                  </a:cubicBezTo>
                  <a:cubicBezTo>
                    <a:pt x="148" y="505"/>
                    <a:pt x="148" y="505"/>
                    <a:pt x="148" y="506"/>
                  </a:cubicBezTo>
                  <a:cubicBezTo>
                    <a:pt x="152" y="509"/>
                    <a:pt x="156" y="514"/>
                    <a:pt x="159" y="515"/>
                  </a:cubicBezTo>
                  <a:cubicBezTo>
                    <a:pt x="162" y="516"/>
                    <a:pt x="161" y="516"/>
                    <a:pt x="163" y="513"/>
                  </a:cubicBezTo>
                  <a:cubicBezTo>
                    <a:pt x="166" y="510"/>
                    <a:pt x="167" y="506"/>
                    <a:pt x="169" y="503"/>
                  </a:cubicBezTo>
                  <a:cubicBezTo>
                    <a:pt x="172" y="498"/>
                    <a:pt x="175" y="492"/>
                    <a:pt x="178" y="488"/>
                  </a:cubicBezTo>
                  <a:cubicBezTo>
                    <a:pt x="169" y="484"/>
                    <a:pt x="161" y="480"/>
                    <a:pt x="153" y="475"/>
                  </a:cubicBezTo>
                  <a:cubicBezTo>
                    <a:pt x="147" y="482"/>
                    <a:pt x="141" y="489"/>
                    <a:pt x="135" y="496"/>
                  </a:cubicBezTo>
                  <a:close/>
                  <a:moveTo>
                    <a:pt x="128" y="298"/>
                  </a:moveTo>
                  <a:cubicBezTo>
                    <a:pt x="126" y="299"/>
                    <a:pt x="123" y="300"/>
                    <a:pt x="121" y="303"/>
                  </a:cubicBezTo>
                  <a:cubicBezTo>
                    <a:pt x="119" y="307"/>
                    <a:pt x="122" y="311"/>
                    <a:pt x="126" y="312"/>
                  </a:cubicBezTo>
                  <a:cubicBezTo>
                    <a:pt x="127" y="307"/>
                    <a:pt x="127" y="303"/>
                    <a:pt x="128" y="298"/>
                  </a:cubicBezTo>
                  <a:close/>
                  <a:moveTo>
                    <a:pt x="198" y="489"/>
                  </a:moveTo>
                  <a:cubicBezTo>
                    <a:pt x="207" y="473"/>
                    <a:pt x="219" y="460"/>
                    <a:pt x="225" y="442"/>
                  </a:cubicBezTo>
                  <a:cubicBezTo>
                    <a:pt x="231" y="422"/>
                    <a:pt x="232" y="402"/>
                    <a:pt x="228" y="383"/>
                  </a:cubicBezTo>
                  <a:cubicBezTo>
                    <a:pt x="216" y="383"/>
                    <a:pt x="203" y="381"/>
                    <a:pt x="191" y="378"/>
                  </a:cubicBezTo>
                  <a:cubicBezTo>
                    <a:pt x="178" y="375"/>
                    <a:pt x="165" y="370"/>
                    <a:pt x="154" y="363"/>
                  </a:cubicBezTo>
                  <a:cubicBezTo>
                    <a:pt x="153" y="365"/>
                    <a:pt x="153" y="367"/>
                    <a:pt x="152" y="369"/>
                  </a:cubicBezTo>
                  <a:cubicBezTo>
                    <a:pt x="153" y="369"/>
                    <a:pt x="153" y="371"/>
                    <a:pt x="152" y="371"/>
                  </a:cubicBezTo>
                  <a:cubicBezTo>
                    <a:pt x="152" y="371"/>
                    <a:pt x="151" y="371"/>
                    <a:pt x="151" y="372"/>
                  </a:cubicBezTo>
                  <a:cubicBezTo>
                    <a:pt x="141" y="394"/>
                    <a:pt x="121" y="410"/>
                    <a:pt x="98" y="419"/>
                  </a:cubicBezTo>
                  <a:cubicBezTo>
                    <a:pt x="123" y="452"/>
                    <a:pt x="157" y="476"/>
                    <a:pt x="197" y="489"/>
                  </a:cubicBezTo>
                  <a:cubicBezTo>
                    <a:pt x="197" y="489"/>
                    <a:pt x="198" y="489"/>
                    <a:pt x="198" y="489"/>
                  </a:cubicBezTo>
                  <a:close/>
                  <a:moveTo>
                    <a:pt x="288" y="346"/>
                  </a:moveTo>
                  <a:cubicBezTo>
                    <a:pt x="292" y="341"/>
                    <a:pt x="288" y="337"/>
                    <a:pt x="283" y="337"/>
                  </a:cubicBezTo>
                  <a:cubicBezTo>
                    <a:pt x="282" y="337"/>
                    <a:pt x="282" y="337"/>
                    <a:pt x="282" y="337"/>
                  </a:cubicBezTo>
                  <a:cubicBezTo>
                    <a:pt x="280" y="340"/>
                    <a:pt x="279" y="344"/>
                    <a:pt x="277" y="347"/>
                  </a:cubicBezTo>
                  <a:cubicBezTo>
                    <a:pt x="281" y="347"/>
                    <a:pt x="285" y="350"/>
                    <a:pt x="288" y="346"/>
                  </a:cubicBezTo>
                  <a:close/>
                  <a:moveTo>
                    <a:pt x="301" y="380"/>
                  </a:moveTo>
                  <a:cubicBezTo>
                    <a:pt x="299" y="377"/>
                    <a:pt x="295" y="376"/>
                    <a:pt x="292" y="378"/>
                  </a:cubicBezTo>
                  <a:cubicBezTo>
                    <a:pt x="288" y="380"/>
                    <a:pt x="289" y="383"/>
                    <a:pt x="289" y="386"/>
                  </a:cubicBezTo>
                  <a:cubicBezTo>
                    <a:pt x="289" y="386"/>
                    <a:pt x="289" y="386"/>
                    <a:pt x="289" y="387"/>
                  </a:cubicBezTo>
                  <a:cubicBezTo>
                    <a:pt x="288" y="389"/>
                    <a:pt x="292" y="390"/>
                    <a:pt x="294" y="390"/>
                  </a:cubicBezTo>
                  <a:cubicBezTo>
                    <a:pt x="295" y="390"/>
                    <a:pt x="297" y="390"/>
                    <a:pt x="299" y="389"/>
                  </a:cubicBezTo>
                  <a:cubicBezTo>
                    <a:pt x="301" y="387"/>
                    <a:pt x="302" y="383"/>
                    <a:pt x="301" y="380"/>
                  </a:cubicBezTo>
                  <a:close/>
                  <a:moveTo>
                    <a:pt x="91" y="536"/>
                  </a:moveTo>
                  <a:cubicBezTo>
                    <a:pt x="88" y="533"/>
                    <a:pt x="86" y="530"/>
                    <a:pt x="83" y="527"/>
                  </a:cubicBezTo>
                  <a:cubicBezTo>
                    <a:pt x="81" y="532"/>
                    <a:pt x="81" y="538"/>
                    <a:pt x="85" y="542"/>
                  </a:cubicBezTo>
                  <a:cubicBezTo>
                    <a:pt x="86" y="543"/>
                    <a:pt x="89" y="545"/>
                    <a:pt x="91" y="545"/>
                  </a:cubicBezTo>
                  <a:cubicBezTo>
                    <a:pt x="97" y="544"/>
                    <a:pt x="93" y="539"/>
                    <a:pt x="91" y="536"/>
                  </a:cubicBezTo>
                  <a:close/>
                  <a:moveTo>
                    <a:pt x="193" y="373"/>
                  </a:moveTo>
                  <a:cubicBezTo>
                    <a:pt x="214" y="378"/>
                    <a:pt x="237" y="382"/>
                    <a:pt x="256" y="367"/>
                  </a:cubicBezTo>
                  <a:cubicBezTo>
                    <a:pt x="272" y="354"/>
                    <a:pt x="278" y="333"/>
                    <a:pt x="284" y="314"/>
                  </a:cubicBezTo>
                  <a:cubicBezTo>
                    <a:pt x="284" y="314"/>
                    <a:pt x="285" y="314"/>
                    <a:pt x="285" y="314"/>
                  </a:cubicBezTo>
                  <a:cubicBezTo>
                    <a:pt x="282" y="311"/>
                    <a:pt x="279" y="307"/>
                    <a:pt x="277" y="303"/>
                  </a:cubicBezTo>
                  <a:cubicBezTo>
                    <a:pt x="277" y="304"/>
                    <a:pt x="276" y="305"/>
                    <a:pt x="276" y="306"/>
                  </a:cubicBezTo>
                  <a:cubicBezTo>
                    <a:pt x="277" y="308"/>
                    <a:pt x="274" y="309"/>
                    <a:pt x="272" y="307"/>
                  </a:cubicBezTo>
                  <a:cubicBezTo>
                    <a:pt x="263" y="295"/>
                    <a:pt x="255" y="281"/>
                    <a:pt x="251" y="266"/>
                  </a:cubicBezTo>
                  <a:cubicBezTo>
                    <a:pt x="225" y="278"/>
                    <a:pt x="198" y="284"/>
                    <a:pt x="170" y="286"/>
                  </a:cubicBezTo>
                  <a:cubicBezTo>
                    <a:pt x="168" y="286"/>
                    <a:pt x="167" y="283"/>
                    <a:pt x="168" y="282"/>
                  </a:cubicBezTo>
                  <a:cubicBezTo>
                    <a:pt x="157" y="285"/>
                    <a:pt x="147" y="286"/>
                    <a:pt x="136" y="284"/>
                  </a:cubicBezTo>
                  <a:cubicBezTo>
                    <a:pt x="132" y="307"/>
                    <a:pt x="126" y="328"/>
                    <a:pt x="144" y="348"/>
                  </a:cubicBezTo>
                  <a:cubicBezTo>
                    <a:pt x="157" y="362"/>
                    <a:pt x="175" y="369"/>
                    <a:pt x="193" y="373"/>
                  </a:cubicBezTo>
                  <a:close/>
                  <a:moveTo>
                    <a:pt x="175" y="281"/>
                  </a:moveTo>
                  <a:cubicBezTo>
                    <a:pt x="201" y="278"/>
                    <a:pt x="226" y="272"/>
                    <a:pt x="250" y="263"/>
                  </a:cubicBezTo>
                  <a:cubicBezTo>
                    <a:pt x="250" y="263"/>
                    <a:pt x="250" y="263"/>
                    <a:pt x="251" y="263"/>
                  </a:cubicBezTo>
                  <a:cubicBezTo>
                    <a:pt x="251" y="262"/>
                    <a:pt x="252" y="261"/>
                    <a:pt x="253" y="262"/>
                  </a:cubicBezTo>
                  <a:cubicBezTo>
                    <a:pt x="259" y="275"/>
                    <a:pt x="264" y="288"/>
                    <a:pt x="272" y="300"/>
                  </a:cubicBezTo>
                  <a:cubicBezTo>
                    <a:pt x="273" y="299"/>
                    <a:pt x="274" y="297"/>
                    <a:pt x="275" y="296"/>
                  </a:cubicBezTo>
                  <a:cubicBezTo>
                    <a:pt x="276" y="295"/>
                    <a:pt x="278" y="295"/>
                    <a:pt x="278" y="296"/>
                  </a:cubicBezTo>
                  <a:cubicBezTo>
                    <a:pt x="282" y="304"/>
                    <a:pt x="287" y="313"/>
                    <a:pt x="297" y="315"/>
                  </a:cubicBezTo>
                  <a:cubicBezTo>
                    <a:pt x="296" y="306"/>
                    <a:pt x="296" y="296"/>
                    <a:pt x="293" y="287"/>
                  </a:cubicBezTo>
                  <a:cubicBezTo>
                    <a:pt x="291" y="280"/>
                    <a:pt x="285" y="272"/>
                    <a:pt x="284" y="264"/>
                  </a:cubicBezTo>
                  <a:cubicBezTo>
                    <a:pt x="283" y="259"/>
                    <a:pt x="286" y="255"/>
                    <a:pt x="291" y="255"/>
                  </a:cubicBezTo>
                  <a:cubicBezTo>
                    <a:pt x="286" y="251"/>
                    <a:pt x="281" y="245"/>
                    <a:pt x="274" y="248"/>
                  </a:cubicBezTo>
                  <a:cubicBezTo>
                    <a:pt x="273" y="249"/>
                    <a:pt x="272" y="247"/>
                    <a:pt x="272" y="246"/>
                  </a:cubicBezTo>
                  <a:cubicBezTo>
                    <a:pt x="272" y="241"/>
                    <a:pt x="270" y="237"/>
                    <a:pt x="268" y="233"/>
                  </a:cubicBezTo>
                  <a:cubicBezTo>
                    <a:pt x="268" y="236"/>
                    <a:pt x="266" y="239"/>
                    <a:pt x="261" y="240"/>
                  </a:cubicBezTo>
                  <a:cubicBezTo>
                    <a:pt x="255" y="241"/>
                    <a:pt x="246" y="235"/>
                    <a:pt x="240" y="234"/>
                  </a:cubicBezTo>
                  <a:cubicBezTo>
                    <a:pt x="231" y="231"/>
                    <a:pt x="222" y="229"/>
                    <a:pt x="212" y="229"/>
                  </a:cubicBezTo>
                  <a:cubicBezTo>
                    <a:pt x="173" y="227"/>
                    <a:pt x="145" y="247"/>
                    <a:pt x="127" y="279"/>
                  </a:cubicBezTo>
                  <a:cubicBezTo>
                    <a:pt x="144" y="282"/>
                    <a:pt x="159" y="281"/>
                    <a:pt x="174" y="275"/>
                  </a:cubicBezTo>
                  <a:cubicBezTo>
                    <a:pt x="176" y="275"/>
                    <a:pt x="178" y="277"/>
                    <a:pt x="177" y="279"/>
                  </a:cubicBezTo>
                  <a:cubicBezTo>
                    <a:pt x="176" y="280"/>
                    <a:pt x="176" y="280"/>
                    <a:pt x="175" y="281"/>
                  </a:cubicBezTo>
                  <a:close/>
                  <a:moveTo>
                    <a:pt x="14" y="93"/>
                  </a:moveTo>
                  <a:cubicBezTo>
                    <a:pt x="19" y="107"/>
                    <a:pt x="25" y="120"/>
                    <a:pt x="36" y="130"/>
                  </a:cubicBezTo>
                  <a:cubicBezTo>
                    <a:pt x="46" y="140"/>
                    <a:pt x="58" y="142"/>
                    <a:pt x="70" y="148"/>
                  </a:cubicBezTo>
                  <a:cubicBezTo>
                    <a:pt x="70" y="147"/>
                    <a:pt x="70" y="146"/>
                    <a:pt x="71" y="145"/>
                  </a:cubicBezTo>
                  <a:cubicBezTo>
                    <a:pt x="96" y="128"/>
                    <a:pt x="104" y="96"/>
                    <a:pt x="101" y="68"/>
                  </a:cubicBezTo>
                  <a:cubicBezTo>
                    <a:pt x="99" y="38"/>
                    <a:pt x="76" y="4"/>
                    <a:pt x="41" y="11"/>
                  </a:cubicBezTo>
                  <a:cubicBezTo>
                    <a:pt x="3" y="18"/>
                    <a:pt x="6" y="66"/>
                    <a:pt x="14" y="93"/>
                  </a:cubicBezTo>
                  <a:close/>
                  <a:moveTo>
                    <a:pt x="38" y="449"/>
                  </a:moveTo>
                  <a:cubicBezTo>
                    <a:pt x="34" y="454"/>
                    <a:pt x="29" y="461"/>
                    <a:pt x="34" y="468"/>
                  </a:cubicBezTo>
                  <a:cubicBezTo>
                    <a:pt x="38" y="474"/>
                    <a:pt x="40" y="464"/>
                    <a:pt x="40" y="461"/>
                  </a:cubicBezTo>
                  <a:cubicBezTo>
                    <a:pt x="40" y="457"/>
                    <a:pt x="39" y="453"/>
                    <a:pt x="38" y="449"/>
                  </a:cubicBezTo>
                  <a:close/>
                  <a:moveTo>
                    <a:pt x="71" y="149"/>
                  </a:moveTo>
                  <a:cubicBezTo>
                    <a:pt x="57" y="153"/>
                    <a:pt x="42" y="143"/>
                    <a:pt x="32" y="134"/>
                  </a:cubicBezTo>
                  <a:cubicBezTo>
                    <a:pt x="18" y="121"/>
                    <a:pt x="11" y="103"/>
                    <a:pt x="6" y="85"/>
                  </a:cubicBezTo>
                  <a:cubicBezTo>
                    <a:pt x="0" y="55"/>
                    <a:pt x="3" y="11"/>
                    <a:pt x="42" y="5"/>
                  </a:cubicBezTo>
                  <a:cubicBezTo>
                    <a:pt x="75" y="0"/>
                    <a:pt x="100" y="28"/>
                    <a:pt x="105" y="58"/>
                  </a:cubicBezTo>
                  <a:cubicBezTo>
                    <a:pt x="112" y="91"/>
                    <a:pt x="103" y="129"/>
                    <a:pt x="74" y="149"/>
                  </a:cubicBezTo>
                  <a:cubicBezTo>
                    <a:pt x="90" y="202"/>
                    <a:pt x="96" y="261"/>
                    <a:pt x="89" y="316"/>
                  </a:cubicBezTo>
                  <a:cubicBezTo>
                    <a:pt x="91" y="316"/>
                    <a:pt x="92" y="316"/>
                    <a:pt x="93" y="316"/>
                  </a:cubicBezTo>
                  <a:cubicBezTo>
                    <a:pt x="94" y="316"/>
                    <a:pt x="94" y="316"/>
                    <a:pt x="94" y="316"/>
                  </a:cubicBezTo>
                  <a:cubicBezTo>
                    <a:pt x="94" y="316"/>
                    <a:pt x="94" y="316"/>
                    <a:pt x="94" y="316"/>
                  </a:cubicBezTo>
                  <a:cubicBezTo>
                    <a:pt x="94" y="316"/>
                    <a:pt x="94" y="316"/>
                    <a:pt x="94" y="317"/>
                  </a:cubicBezTo>
                  <a:cubicBezTo>
                    <a:pt x="100" y="319"/>
                    <a:pt x="102" y="326"/>
                    <a:pt x="99" y="332"/>
                  </a:cubicBezTo>
                  <a:cubicBezTo>
                    <a:pt x="98" y="334"/>
                    <a:pt x="95" y="335"/>
                    <a:pt x="93" y="336"/>
                  </a:cubicBezTo>
                  <a:cubicBezTo>
                    <a:pt x="106" y="357"/>
                    <a:pt x="122" y="367"/>
                    <a:pt x="147" y="369"/>
                  </a:cubicBezTo>
                  <a:cubicBezTo>
                    <a:pt x="149" y="366"/>
                    <a:pt x="150" y="364"/>
                    <a:pt x="152" y="361"/>
                  </a:cubicBezTo>
                  <a:cubicBezTo>
                    <a:pt x="146" y="357"/>
                    <a:pt x="141" y="353"/>
                    <a:pt x="137" y="347"/>
                  </a:cubicBezTo>
                  <a:cubicBezTo>
                    <a:pt x="129" y="337"/>
                    <a:pt x="126" y="326"/>
                    <a:pt x="126" y="314"/>
                  </a:cubicBezTo>
                  <a:cubicBezTo>
                    <a:pt x="121" y="315"/>
                    <a:pt x="116" y="309"/>
                    <a:pt x="117" y="304"/>
                  </a:cubicBezTo>
                  <a:cubicBezTo>
                    <a:pt x="118" y="299"/>
                    <a:pt x="124" y="293"/>
                    <a:pt x="129" y="294"/>
                  </a:cubicBezTo>
                  <a:cubicBezTo>
                    <a:pt x="130" y="290"/>
                    <a:pt x="132" y="287"/>
                    <a:pt x="133" y="283"/>
                  </a:cubicBezTo>
                  <a:cubicBezTo>
                    <a:pt x="131" y="282"/>
                    <a:pt x="129" y="282"/>
                    <a:pt x="126" y="281"/>
                  </a:cubicBezTo>
                  <a:cubicBezTo>
                    <a:pt x="126" y="281"/>
                    <a:pt x="126" y="281"/>
                    <a:pt x="126" y="282"/>
                  </a:cubicBezTo>
                  <a:cubicBezTo>
                    <a:pt x="125" y="283"/>
                    <a:pt x="124" y="282"/>
                    <a:pt x="124" y="281"/>
                  </a:cubicBezTo>
                  <a:cubicBezTo>
                    <a:pt x="124" y="281"/>
                    <a:pt x="125" y="280"/>
                    <a:pt x="125" y="280"/>
                  </a:cubicBezTo>
                  <a:cubicBezTo>
                    <a:pt x="125" y="280"/>
                    <a:pt x="125" y="279"/>
                    <a:pt x="125" y="279"/>
                  </a:cubicBezTo>
                  <a:cubicBezTo>
                    <a:pt x="130" y="257"/>
                    <a:pt x="151" y="239"/>
                    <a:pt x="172" y="230"/>
                  </a:cubicBezTo>
                  <a:cubicBezTo>
                    <a:pt x="185" y="225"/>
                    <a:pt x="198" y="223"/>
                    <a:pt x="212" y="223"/>
                  </a:cubicBezTo>
                  <a:cubicBezTo>
                    <a:pt x="218" y="224"/>
                    <a:pt x="225" y="225"/>
                    <a:pt x="231" y="226"/>
                  </a:cubicBezTo>
                  <a:cubicBezTo>
                    <a:pt x="235" y="227"/>
                    <a:pt x="264" y="236"/>
                    <a:pt x="264" y="230"/>
                  </a:cubicBezTo>
                  <a:cubicBezTo>
                    <a:pt x="263" y="228"/>
                    <a:pt x="265" y="227"/>
                    <a:pt x="266" y="228"/>
                  </a:cubicBezTo>
                  <a:cubicBezTo>
                    <a:pt x="267" y="227"/>
                    <a:pt x="268" y="227"/>
                    <a:pt x="268" y="228"/>
                  </a:cubicBezTo>
                  <a:cubicBezTo>
                    <a:pt x="272" y="232"/>
                    <a:pt x="275" y="238"/>
                    <a:pt x="276" y="243"/>
                  </a:cubicBezTo>
                  <a:cubicBezTo>
                    <a:pt x="283" y="242"/>
                    <a:pt x="290" y="246"/>
                    <a:pt x="294" y="252"/>
                  </a:cubicBezTo>
                  <a:cubicBezTo>
                    <a:pt x="295" y="253"/>
                    <a:pt x="295" y="255"/>
                    <a:pt x="294" y="255"/>
                  </a:cubicBezTo>
                  <a:cubicBezTo>
                    <a:pt x="294" y="255"/>
                    <a:pt x="294" y="256"/>
                    <a:pt x="295" y="256"/>
                  </a:cubicBezTo>
                  <a:cubicBezTo>
                    <a:pt x="296" y="256"/>
                    <a:pt x="295" y="258"/>
                    <a:pt x="294" y="257"/>
                  </a:cubicBezTo>
                  <a:cubicBezTo>
                    <a:pt x="284" y="255"/>
                    <a:pt x="295" y="276"/>
                    <a:pt x="295" y="278"/>
                  </a:cubicBezTo>
                  <a:cubicBezTo>
                    <a:pt x="297" y="282"/>
                    <a:pt x="299" y="287"/>
                    <a:pt x="300" y="291"/>
                  </a:cubicBezTo>
                  <a:cubicBezTo>
                    <a:pt x="302" y="300"/>
                    <a:pt x="303" y="310"/>
                    <a:pt x="301" y="319"/>
                  </a:cubicBezTo>
                  <a:cubicBezTo>
                    <a:pt x="301" y="321"/>
                    <a:pt x="298" y="322"/>
                    <a:pt x="297" y="320"/>
                  </a:cubicBezTo>
                  <a:cubicBezTo>
                    <a:pt x="294" y="319"/>
                    <a:pt x="291" y="318"/>
                    <a:pt x="289" y="317"/>
                  </a:cubicBezTo>
                  <a:cubicBezTo>
                    <a:pt x="287" y="322"/>
                    <a:pt x="285" y="327"/>
                    <a:pt x="283" y="333"/>
                  </a:cubicBezTo>
                  <a:cubicBezTo>
                    <a:pt x="290" y="332"/>
                    <a:pt x="296" y="340"/>
                    <a:pt x="293" y="346"/>
                  </a:cubicBezTo>
                  <a:cubicBezTo>
                    <a:pt x="292" y="349"/>
                    <a:pt x="289" y="351"/>
                    <a:pt x="286" y="352"/>
                  </a:cubicBezTo>
                  <a:cubicBezTo>
                    <a:pt x="283" y="352"/>
                    <a:pt x="278" y="352"/>
                    <a:pt x="276" y="350"/>
                  </a:cubicBezTo>
                  <a:cubicBezTo>
                    <a:pt x="271" y="359"/>
                    <a:pt x="264" y="367"/>
                    <a:pt x="255" y="374"/>
                  </a:cubicBezTo>
                  <a:cubicBezTo>
                    <a:pt x="248" y="379"/>
                    <a:pt x="241" y="381"/>
                    <a:pt x="233" y="382"/>
                  </a:cubicBezTo>
                  <a:cubicBezTo>
                    <a:pt x="234" y="387"/>
                    <a:pt x="234" y="392"/>
                    <a:pt x="235" y="398"/>
                  </a:cubicBezTo>
                  <a:cubicBezTo>
                    <a:pt x="253" y="401"/>
                    <a:pt x="268" y="396"/>
                    <a:pt x="284" y="385"/>
                  </a:cubicBezTo>
                  <a:cubicBezTo>
                    <a:pt x="283" y="381"/>
                    <a:pt x="286" y="375"/>
                    <a:pt x="291" y="373"/>
                  </a:cubicBezTo>
                  <a:cubicBezTo>
                    <a:pt x="297" y="371"/>
                    <a:pt x="304" y="374"/>
                    <a:pt x="306" y="380"/>
                  </a:cubicBezTo>
                  <a:cubicBezTo>
                    <a:pt x="307" y="387"/>
                    <a:pt x="304" y="393"/>
                    <a:pt x="297" y="394"/>
                  </a:cubicBezTo>
                  <a:cubicBezTo>
                    <a:pt x="294" y="395"/>
                    <a:pt x="287" y="393"/>
                    <a:pt x="286" y="389"/>
                  </a:cubicBezTo>
                  <a:cubicBezTo>
                    <a:pt x="273" y="402"/>
                    <a:pt x="252" y="406"/>
                    <a:pt x="235" y="401"/>
                  </a:cubicBezTo>
                  <a:cubicBezTo>
                    <a:pt x="236" y="434"/>
                    <a:pt x="227" y="474"/>
                    <a:pt x="199" y="491"/>
                  </a:cubicBezTo>
                  <a:cubicBezTo>
                    <a:pt x="199" y="493"/>
                    <a:pt x="198" y="495"/>
                    <a:pt x="196" y="494"/>
                  </a:cubicBezTo>
                  <a:cubicBezTo>
                    <a:pt x="191" y="493"/>
                    <a:pt x="187" y="491"/>
                    <a:pt x="182" y="490"/>
                  </a:cubicBezTo>
                  <a:cubicBezTo>
                    <a:pt x="178" y="498"/>
                    <a:pt x="173" y="506"/>
                    <a:pt x="169" y="514"/>
                  </a:cubicBezTo>
                  <a:cubicBezTo>
                    <a:pt x="167" y="517"/>
                    <a:pt x="166" y="522"/>
                    <a:pt x="162" y="522"/>
                  </a:cubicBezTo>
                  <a:cubicBezTo>
                    <a:pt x="158" y="523"/>
                    <a:pt x="154" y="518"/>
                    <a:pt x="152" y="515"/>
                  </a:cubicBezTo>
                  <a:cubicBezTo>
                    <a:pt x="150" y="514"/>
                    <a:pt x="148" y="512"/>
                    <a:pt x="147" y="511"/>
                  </a:cubicBezTo>
                  <a:cubicBezTo>
                    <a:pt x="144" y="517"/>
                    <a:pt x="138" y="520"/>
                    <a:pt x="131" y="522"/>
                  </a:cubicBezTo>
                  <a:cubicBezTo>
                    <a:pt x="119" y="526"/>
                    <a:pt x="103" y="528"/>
                    <a:pt x="90" y="527"/>
                  </a:cubicBezTo>
                  <a:cubicBezTo>
                    <a:pt x="92" y="530"/>
                    <a:pt x="94" y="532"/>
                    <a:pt x="96" y="535"/>
                  </a:cubicBezTo>
                  <a:cubicBezTo>
                    <a:pt x="98" y="537"/>
                    <a:pt x="100" y="540"/>
                    <a:pt x="100" y="543"/>
                  </a:cubicBezTo>
                  <a:cubicBezTo>
                    <a:pt x="99" y="548"/>
                    <a:pt x="92" y="551"/>
                    <a:pt x="87" y="549"/>
                  </a:cubicBezTo>
                  <a:cubicBezTo>
                    <a:pt x="77" y="546"/>
                    <a:pt x="75" y="532"/>
                    <a:pt x="81" y="524"/>
                  </a:cubicBezTo>
                  <a:cubicBezTo>
                    <a:pt x="81" y="524"/>
                    <a:pt x="81" y="523"/>
                    <a:pt x="82" y="523"/>
                  </a:cubicBezTo>
                  <a:cubicBezTo>
                    <a:pt x="82" y="522"/>
                    <a:pt x="83" y="522"/>
                    <a:pt x="84" y="521"/>
                  </a:cubicBezTo>
                  <a:cubicBezTo>
                    <a:pt x="84" y="521"/>
                    <a:pt x="85" y="521"/>
                    <a:pt x="85" y="522"/>
                  </a:cubicBezTo>
                  <a:cubicBezTo>
                    <a:pt x="105" y="520"/>
                    <a:pt x="129" y="524"/>
                    <a:pt x="143" y="509"/>
                  </a:cubicBezTo>
                  <a:cubicBezTo>
                    <a:pt x="139" y="505"/>
                    <a:pt x="134" y="502"/>
                    <a:pt x="130" y="499"/>
                  </a:cubicBezTo>
                  <a:cubicBezTo>
                    <a:pt x="128" y="498"/>
                    <a:pt x="128" y="496"/>
                    <a:pt x="129" y="495"/>
                  </a:cubicBezTo>
                  <a:cubicBezTo>
                    <a:pt x="136" y="488"/>
                    <a:pt x="142" y="480"/>
                    <a:pt x="149" y="473"/>
                  </a:cubicBezTo>
                  <a:cubicBezTo>
                    <a:pt x="140" y="467"/>
                    <a:pt x="132" y="461"/>
                    <a:pt x="124" y="454"/>
                  </a:cubicBezTo>
                  <a:cubicBezTo>
                    <a:pt x="115" y="447"/>
                    <a:pt x="107" y="439"/>
                    <a:pt x="100" y="430"/>
                  </a:cubicBezTo>
                  <a:cubicBezTo>
                    <a:pt x="96" y="433"/>
                    <a:pt x="92" y="435"/>
                    <a:pt x="87" y="438"/>
                  </a:cubicBezTo>
                  <a:cubicBezTo>
                    <a:pt x="81" y="441"/>
                    <a:pt x="81" y="444"/>
                    <a:pt x="85" y="450"/>
                  </a:cubicBezTo>
                  <a:cubicBezTo>
                    <a:pt x="86" y="451"/>
                    <a:pt x="87" y="452"/>
                    <a:pt x="87" y="453"/>
                  </a:cubicBezTo>
                  <a:cubicBezTo>
                    <a:pt x="88" y="452"/>
                    <a:pt x="90" y="452"/>
                    <a:pt x="90" y="454"/>
                  </a:cubicBezTo>
                  <a:cubicBezTo>
                    <a:pt x="90" y="454"/>
                    <a:pt x="90" y="455"/>
                    <a:pt x="90" y="455"/>
                  </a:cubicBezTo>
                  <a:cubicBezTo>
                    <a:pt x="95" y="462"/>
                    <a:pt x="100" y="469"/>
                    <a:pt x="106" y="476"/>
                  </a:cubicBezTo>
                  <a:cubicBezTo>
                    <a:pt x="111" y="468"/>
                    <a:pt x="115" y="461"/>
                    <a:pt x="121" y="454"/>
                  </a:cubicBezTo>
                  <a:cubicBezTo>
                    <a:pt x="122" y="454"/>
                    <a:pt x="123" y="454"/>
                    <a:pt x="124" y="454"/>
                  </a:cubicBezTo>
                  <a:cubicBezTo>
                    <a:pt x="124" y="455"/>
                    <a:pt x="125" y="456"/>
                    <a:pt x="124" y="457"/>
                  </a:cubicBezTo>
                  <a:cubicBezTo>
                    <a:pt x="120" y="466"/>
                    <a:pt x="114" y="474"/>
                    <a:pt x="108" y="482"/>
                  </a:cubicBezTo>
                  <a:cubicBezTo>
                    <a:pt x="107" y="483"/>
                    <a:pt x="105" y="484"/>
                    <a:pt x="104" y="482"/>
                  </a:cubicBezTo>
                  <a:cubicBezTo>
                    <a:pt x="98" y="475"/>
                    <a:pt x="93" y="469"/>
                    <a:pt x="88" y="462"/>
                  </a:cubicBezTo>
                  <a:cubicBezTo>
                    <a:pt x="87" y="461"/>
                    <a:pt x="86" y="460"/>
                    <a:pt x="85" y="459"/>
                  </a:cubicBezTo>
                  <a:cubicBezTo>
                    <a:pt x="81" y="462"/>
                    <a:pt x="73" y="462"/>
                    <a:pt x="69" y="462"/>
                  </a:cubicBezTo>
                  <a:cubicBezTo>
                    <a:pt x="60" y="462"/>
                    <a:pt x="51" y="459"/>
                    <a:pt x="44" y="453"/>
                  </a:cubicBezTo>
                  <a:cubicBezTo>
                    <a:pt x="45" y="463"/>
                    <a:pt x="44" y="479"/>
                    <a:pt x="34" y="474"/>
                  </a:cubicBezTo>
                  <a:cubicBezTo>
                    <a:pt x="29" y="472"/>
                    <a:pt x="27" y="466"/>
                    <a:pt x="28" y="461"/>
                  </a:cubicBezTo>
                  <a:cubicBezTo>
                    <a:pt x="28" y="454"/>
                    <a:pt x="33" y="448"/>
                    <a:pt x="38" y="444"/>
                  </a:cubicBezTo>
                  <a:cubicBezTo>
                    <a:pt x="40" y="443"/>
                    <a:pt x="41" y="445"/>
                    <a:pt x="41" y="446"/>
                  </a:cubicBezTo>
                  <a:cubicBezTo>
                    <a:pt x="41" y="446"/>
                    <a:pt x="41" y="446"/>
                    <a:pt x="42" y="446"/>
                  </a:cubicBezTo>
                  <a:cubicBezTo>
                    <a:pt x="48" y="451"/>
                    <a:pt x="55" y="455"/>
                    <a:pt x="63" y="457"/>
                  </a:cubicBezTo>
                  <a:cubicBezTo>
                    <a:pt x="66" y="457"/>
                    <a:pt x="77" y="459"/>
                    <a:pt x="83" y="457"/>
                  </a:cubicBezTo>
                  <a:cubicBezTo>
                    <a:pt x="79" y="452"/>
                    <a:pt x="75" y="447"/>
                    <a:pt x="74" y="442"/>
                  </a:cubicBezTo>
                  <a:cubicBezTo>
                    <a:pt x="73" y="441"/>
                    <a:pt x="74" y="440"/>
                    <a:pt x="74" y="440"/>
                  </a:cubicBezTo>
                  <a:cubicBezTo>
                    <a:pt x="81" y="434"/>
                    <a:pt x="90" y="431"/>
                    <a:pt x="98" y="428"/>
                  </a:cubicBezTo>
                  <a:cubicBezTo>
                    <a:pt x="96" y="425"/>
                    <a:pt x="93" y="422"/>
                    <a:pt x="91" y="419"/>
                  </a:cubicBezTo>
                  <a:cubicBezTo>
                    <a:pt x="90" y="417"/>
                    <a:pt x="91" y="415"/>
                    <a:pt x="93" y="415"/>
                  </a:cubicBezTo>
                  <a:cubicBezTo>
                    <a:pt x="116" y="407"/>
                    <a:pt x="133" y="392"/>
                    <a:pt x="146" y="372"/>
                  </a:cubicBezTo>
                  <a:cubicBezTo>
                    <a:pt x="121" y="375"/>
                    <a:pt x="96" y="359"/>
                    <a:pt x="89" y="336"/>
                  </a:cubicBezTo>
                  <a:cubicBezTo>
                    <a:pt x="89" y="336"/>
                    <a:pt x="89" y="335"/>
                    <a:pt x="89" y="335"/>
                  </a:cubicBezTo>
                  <a:cubicBezTo>
                    <a:pt x="89" y="335"/>
                    <a:pt x="89" y="335"/>
                    <a:pt x="88" y="335"/>
                  </a:cubicBezTo>
                  <a:cubicBezTo>
                    <a:pt x="88" y="336"/>
                    <a:pt x="88" y="336"/>
                    <a:pt x="87" y="336"/>
                  </a:cubicBezTo>
                  <a:cubicBezTo>
                    <a:pt x="80" y="336"/>
                    <a:pt x="77" y="327"/>
                    <a:pt x="79" y="322"/>
                  </a:cubicBezTo>
                  <a:cubicBezTo>
                    <a:pt x="81" y="319"/>
                    <a:pt x="83" y="317"/>
                    <a:pt x="86" y="316"/>
                  </a:cubicBezTo>
                  <a:cubicBezTo>
                    <a:pt x="87" y="289"/>
                    <a:pt x="88" y="262"/>
                    <a:pt x="85" y="235"/>
                  </a:cubicBezTo>
                  <a:cubicBezTo>
                    <a:pt x="83" y="206"/>
                    <a:pt x="77" y="178"/>
                    <a:pt x="71" y="149"/>
                  </a:cubicBezTo>
                  <a:cubicBezTo>
                    <a:pt x="71" y="149"/>
                    <a:pt x="71" y="149"/>
                    <a:pt x="71" y="14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9" name="Freeform 185"/>
            <p:cNvSpPr/>
            <p:nvPr/>
          </p:nvSpPr>
          <p:spPr bwMode="auto">
            <a:xfrm>
              <a:off x="4016" y="884"/>
              <a:ext cx="253" cy="129"/>
            </a:xfrm>
            <a:custGeom>
              <a:avLst/>
              <a:gdLst>
                <a:gd name="T0" fmla="*/ 101 w 106"/>
                <a:gd name="T1" fmla="*/ 26 h 54"/>
                <a:gd name="T2" fmla="*/ 48 w 106"/>
                <a:gd name="T3" fmla="*/ 41 h 54"/>
                <a:gd name="T4" fmla="*/ 5 w 106"/>
                <a:gd name="T5" fmla="*/ 2 h 54"/>
                <a:gd name="T6" fmla="*/ 2 w 106"/>
                <a:gd name="T7" fmla="*/ 2 h 54"/>
                <a:gd name="T8" fmla="*/ 47 w 106"/>
                <a:gd name="T9" fmla="*/ 45 h 54"/>
                <a:gd name="T10" fmla="*/ 106 w 106"/>
                <a:gd name="T11" fmla="*/ 27 h 54"/>
                <a:gd name="T12" fmla="*/ 101 w 106"/>
                <a:gd name="T13" fmla="*/ 26 h 54"/>
              </a:gdLst>
              <a:ahLst/>
              <a:cxnLst>
                <a:cxn ang="0">
                  <a:pos x="T0" y="T1"/>
                </a:cxn>
                <a:cxn ang="0">
                  <a:pos x="T2" y="T3"/>
                </a:cxn>
                <a:cxn ang="0">
                  <a:pos x="T4" y="T5"/>
                </a:cxn>
                <a:cxn ang="0">
                  <a:pos x="T6" y="T7"/>
                </a:cxn>
                <a:cxn ang="0">
                  <a:pos x="T8" y="T9"/>
                </a:cxn>
                <a:cxn ang="0">
                  <a:pos x="T10" y="T11"/>
                </a:cxn>
                <a:cxn ang="0">
                  <a:pos x="T12" y="T13"/>
                </a:cxn>
              </a:cxnLst>
              <a:rect l="0" t="0" r="r" b="b"/>
              <a:pathLst>
                <a:path w="106" h="54">
                  <a:moveTo>
                    <a:pt x="101" y="26"/>
                  </a:moveTo>
                  <a:cubicBezTo>
                    <a:pt x="98" y="47"/>
                    <a:pt x="63" y="43"/>
                    <a:pt x="48" y="41"/>
                  </a:cubicBezTo>
                  <a:cubicBezTo>
                    <a:pt x="27" y="38"/>
                    <a:pt x="6" y="26"/>
                    <a:pt x="5" y="2"/>
                  </a:cubicBezTo>
                  <a:cubicBezTo>
                    <a:pt x="5" y="0"/>
                    <a:pt x="2" y="0"/>
                    <a:pt x="2" y="2"/>
                  </a:cubicBezTo>
                  <a:cubicBezTo>
                    <a:pt x="0" y="28"/>
                    <a:pt x="24" y="42"/>
                    <a:pt x="47" y="45"/>
                  </a:cubicBezTo>
                  <a:cubicBezTo>
                    <a:pt x="64" y="48"/>
                    <a:pt x="106" y="54"/>
                    <a:pt x="106" y="27"/>
                  </a:cubicBezTo>
                  <a:cubicBezTo>
                    <a:pt x="106" y="24"/>
                    <a:pt x="102" y="24"/>
                    <a:pt x="101" y="2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0" name="Freeform 186"/>
            <p:cNvSpPr/>
            <p:nvPr/>
          </p:nvSpPr>
          <p:spPr bwMode="auto">
            <a:xfrm>
              <a:off x="4133" y="891"/>
              <a:ext cx="29" cy="38"/>
            </a:xfrm>
            <a:custGeom>
              <a:avLst/>
              <a:gdLst>
                <a:gd name="T0" fmla="*/ 11 w 12"/>
                <a:gd name="T1" fmla="*/ 5 h 16"/>
                <a:gd name="T2" fmla="*/ 7 w 12"/>
                <a:gd name="T3" fmla="*/ 1 h 16"/>
                <a:gd name="T4" fmla="*/ 4 w 12"/>
                <a:gd name="T5" fmla="*/ 1 h 16"/>
                <a:gd name="T6" fmla="*/ 1 w 12"/>
                <a:gd name="T7" fmla="*/ 2 h 16"/>
                <a:gd name="T8" fmla="*/ 2 w 12"/>
                <a:gd name="T9" fmla="*/ 3 h 16"/>
                <a:gd name="T10" fmla="*/ 3 w 12"/>
                <a:gd name="T11" fmla="*/ 4 h 16"/>
                <a:gd name="T12" fmla="*/ 5 w 12"/>
                <a:gd name="T13" fmla="*/ 4 h 16"/>
                <a:gd name="T14" fmla="*/ 7 w 12"/>
                <a:gd name="T15" fmla="*/ 6 h 16"/>
                <a:gd name="T16" fmla="*/ 5 w 12"/>
                <a:gd name="T17" fmla="*/ 11 h 16"/>
                <a:gd name="T18" fmla="*/ 7 w 12"/>
                <a:gd name="T19" fmla="*/ 15 h 16"/>
                <a:gd name="T20" fmla="*/ 11 w 12"/>
                <a:gd name="T21"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6">
                  <a:moveTo>
                    <a:pt x="11" y="5"/>
                  </a:moveTo>
                  <a:cubicBezTo>
                    <a:pt x="10" y="3"/>
                    <a:pt x="9" y="2"/>
                    <a:pt x="7" y="1"/>
                  </a:cubicBezTo>
                  <a:cubicBezTo>
                    <a:pt x="6" y="1"/>
                    <a:pt x="5" y="1"/>
                    <a:pt x="4" y="1"/>
                  </a:cubicBezTo>
                  <a:cubicBezTo>
                    <a:pt x="3" y="0"/>
                    <a:pt x="2" y="1"/>
                    <a:pt x="1" y="2"/>
                  </a:cubicBezTo>
                  <a:cubicBezTo>
                    <a:pt x="0" y="2"/>
                    <a:pt x="1" y="4"/>
                    <a:pt x="2" y="3"/>
                  </a:cubicBezTo>
                  <a:cubicBezTo>
                    <a:pt x="2" y="3"/>
                    <a:pt x="3" y="4"/>
                    <a:pt x="3" y="4"/>
                  </a:cubicBezTo>
                  <a:cubicBezTo>
                    <a:pt x="4" y="4"/>
                    <a:pt x="4" y="4"/>
                    <a:pt x="5" y="4"/>
                  </a:cubicBezTo>
                  <a:cubicBezTo>
                    <a:pt x="6" y="5"/>
                    <a:pt x="7" y="5"/>
                    <a:pt x="7" y="6"/>
                  </a:cubicBezTo>
                  <a:cubicBezTo>
                    <a:pt x="8" y="8"/>
                    <a:pt x="6" y="10"/>
                    <a:pt x="5" y="11"/>
                  </a:cubicBezTo>
                  <a:cubicBezTo>
                    <a:pt x="2" y="13"/>
                    <a:pt x="4" y="16"/>
                    <a:pt x="7" y="15"/>
                  </a:cubicBezTo>
                  <a:cubicBezTo>
                    <a:pt x="11" y="14"/>
                    <a:pt x="12" y="9"/>
                    <a:pt x="11" y="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1" name="Freeform 187"/>
            <p:cNvSpPr/>
            <p:nvPr/>
          </p:nvSpPr>
          <p:spPr bwMode="auto">
            <a:xfrm>
              <a:off x="4067" y="839"/>
              <a:ext cx="30" cy="31"/>
            </a:xfrm>
            <a:custGeom>
              <a:avLst/>
              <a:gdLst>
                <a:gd name="T0" fmla="*/ 12 w 13"/>
                <a:gd name="T1" fmla="*/ 3 h 13"/>
                <a:gd name="T2" fmla="*/ 5 w 13"/>
                <a:gd name="T3" fmla="*/ 0 h 13"/>
                <a:gd name="T4" fmla="*/ 0 w 13"/>
                <a:gd name="T5" fmla="*/ 5 h 13"/>
                <a:gd name="T6" fmla="*/ 4 w 13"/>
                <a:gd name="T7" fmla="*/ 11 h 13"/>
                <a:gd name="T8" fmla="*/ 5 w 13"/>
                <a:gd name="T9" fmla="*/ 11 h 13"/>
                <a:gd name="T10" fmla="*/ 6 w 13"/>
                <a:gd name="T11" fmla="*/ 12 h 13"/>
                <a:gd name="T12" fmla="*/ 9 w 13"/>
                <a:gd name="T13" fmla="*/ 12 h 13"/>
                <a:gd name="T14" fmla="*/ 12 w 13"/>
                <a:gd name="T15" fmla="*/ 7 h 13"/>
                <a:gd name="T16" fmla="*/ 12 w 13"/>
                <a:gd name="T17"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3">
                  <a:moveTo>
                    <a:pt x="12" y="3"/>
                  </a:moveTo>
                  <a:cubicBezTo>
                    <a:pt x="10" y="1"/>
                    <a:pt x="8" y="0"/>
                    <a:pt x="5" y="0"/>
                  </a:cubicBezTo>
                  <a:cubicBezTo>
                    <a:pt x="2" y="1"/>
                    <a:pt x="1" y="3"/>
                    <a:pt x="0" y="5"/>
                  </a:cubicBezTo>
                  <a:cubicBezTo>
                    <a:pt x="0" y="8"/>
                    <a:pt x="1" y="12"/>
                    <a:pt x="4" y="11"/>
                  </a:cubicBezTo>
                  <a:cubicBezTo>
                    <a:pt x="5" y="11"/>
                    <a:pt x="5" y="11"/>
                    <a:pt x="5" y="11"/>
                  </a:cubicBezTo>
                  <a:cubicBezTo>
                    <a:pt x="5" y="12"/>
                    <a:pt x="6" y="12"/>
                    <a:pt x="6" y="12"/>
                  </a:cubicBezTo>
                  <a:cubicBezTo>
                    <a:pt x="7" y="13"/>
                    <a:pt x="9" y="13"/>
                    <a:pt x="9" y="12"/>
                  </a:cubicBezTo>
                  <a:cubicBezTo>
                    <a:pt x="10" y="10"/>
                    <a:pt x="11" y="9"/>
                    <a:pt x="12" y="7"/>
                  </a:cubicBezTo>
                  <a:cubicBezTo>
                    <a:pt x="13" y="6"/>
                    <a:pt x="13" y="5"/>
                    <a:pt x="12" y="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2" name="Freeform 188"/>
            <p:cNvSpPr/>
            <p:nvPr/>
          </p:nvSpPr>
          <p:spPr bwMode="auto">
            <a:xfrm>
              <a:off x="4236" y="856"/>
              <a:ext cx="35" cy="38"/>
            </a:xfrm>
            <a:custGeom>
              <a:avLst/>
              <a:gdLst>
                <a:gd name="T0" fmla="*/ 9 w 15"/>
                <a:gd name="T1" fmla="*/ 1 h 16"/>
                <a:gd name="T2" fmla="*/ 4 w 15"/>
                <a:gd name="T3" fmla="*/ 4 h 16"/>
                <a:gd name="T4" fmla="*/ 2 w 15"/>
                <a:gd name="T5" fmla="*/ 5 h 16"/>
                <a:gd name="T6" fmla="*/ 6 w 15"/>
                <a:gd name="T7" fmla="*/ 14 h 16"/>
                <a:gd name="T8" fmla="*/ 15 w 15"/>
                <a:gd name="T9" fmla="*/ 9 h 16"/>
                <a:gd name="T10" fmla="*/ 9 w 15"/>
                <a:gd name="T11" fmla="*/ 1 h 16"/>
              </a:gdLst>
              <a:ahLst/>
              <a:cxnLst>
                <a:cxn ang="0">
                  <a:pos x="T0" y="T1"/>
                </a:cxn>
                <a:cxn ang="0">
                  <a:pos x="T2" y="T3"/>
                </a:cxn>
                <a:cxn ang="0">
                  <a:pos x="T4" y="T5"/>
                </a:cxn>
                <a:cxn ang="0">
                  <a:pos x="T6" y="T7"/>
                </a:cxn>
                <a:cxn ang="0">
                  <a:pos x="T8" y="T9"/>
                </a:cxn>
                <a:cxn ang="0">
                  <a:pos x="T10" y="T11"/>
                </a:cxn>
              </a:cxnLst>
              <a:rect l="0" t="0" r="r" b="b"/>
              <a:pathLst>
                <a:path w="15" h="16">
                  <a:moveTo>
                    <a:pt x="9" y="1"/>
                  </a:moveTo>
                  <a:cubicBezTo>
                    <a:pt x="7" y="0"/>
                    <a:pt x="5" y="2"/>
                    <a:pt x="4" y="4"/>
                  </a:cubicBezTo>
                  <a:cubicBezTo>
                    <a:pt x="4" y="4"/>
                    <a:pt x="3" y="4"/>
                    <a:pt x="2" y="5"/>
                  </a:cubicBezTo>
                  <a:cubicBezTo>
                    <a:pt x="0" y="8"/>
                    <a:pt x="2" y="13"/>
                    <a:pt x="6" y="14"/>
                  </a:cubicBezTo>
                  <a:cubicBezTo>
                    <a:pt x="10" y="16"/>
                    <a:pt x="14" y="13"/>
                    <a:pt x="15" y="9"/>
                  </a:cubicBezTo>
                  <a:cubicBezTo>
                    <a:pt x="15" y="5"/>
                    <a:pt x="13" y="1"/>
                    <a:pt x="9"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4" descr="图片包含 事情&#10;&#10;已生成高可信度的说明">
            <a:extLst>
              <a:ext uri="{FF2B5EF4-FFF2-40B4-BE49-F238E27FC236}">
                <a16:creationId xmlns:a16="http://schemas.microsoft.com/office/drawing/2014/main" xmlns="" id="{9C253A7F-6D57-40D6-A7E6-CC5045829566}"/>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2115207" y="0"/>
            <a:ext cx="7961586" cy="6858000"/>
          </a:xfrm>
          <a:prstGeom prst="rect">
            <a:avLst/>
          </a:prstGeom>
        </p:spPr>
      </p:pic>
      <p:sp>
        <p:nvSpPr>
          <p:cNvPr id="5" name="PA_文本框 5">
            <a:extLst>
              <a:ext uri="{FF2B5EF4-FFF2-40B4-BE49-F238E27FC236}">
                <a16:creationId xmlns:a16="http://schemas.microsoft.com/office/drawing/2014/main" xmlns="" id="{A08B908F-9323-460C-BAA6-7A671EB1A0C7}"/>
              </a:ext>
            </a:extLst>
          </p:cNvPr>
          <p:cNvSpPr txBox="1"/>
          <p:nvPr>
            <p:custDataLst>
              <p:tags r:id="rId2"/>
            </p:custDataLst>
          </p:nvPr>
        </p:nvSpPr>
        <p:spPr>
          <a:xfrm rot="437913">
            <a:off x="4172738" y="1924697"/>
            <a:ext cx="346871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a:ln>
                  <a:noFill/>
                </a:ln>
                <a:solidFill>
                  <a:srgbClr val="44546A"/>
                </a:solidFill>
                <a:effectLst/>
                <a:uLnTx/>
                <a:uFillTx/>
                <a:latin typeface="Times New Roman" panose="02020603050405020304" pitchFamily="18" charset="0"/>
                <a:cs typeface="Times New Roman" panose="02020603050405020304" pitchFamily="18" charset="0"/>
                <a:sym typeface="+mn-lt"/>
              </a:rPr>
              <a:t>Sự</a:t>
            </a:r>
            <a:r>
              <a:rPr kumimoji="0" lang="en-US" altLang="zh-CN" sz="5400" b="0" i="0" u="none" strike="noStrike" kern="1200" cap="none" spc="0" normalizeH="0" noProof="0">
                <a:ln>
                  <a:noFill/>
                </a:ln>
                <a:solidFill>
                  <a:srgbClr val="44546A"/>
                </a:solidFill>
                <a:effectLst/>
                <a:uLnTx/>
                <a:uFillTx/>
                <a:latin typeface="Times New Roman" panose="02020603050405020304" pitchFamily="18" charset="0"/>
                <a:cs typeface="Times New Roman" panose="02020603050405020304" pitchFamily="18" charset="0"/>
                <a:sym typeface="+mn-lt"/>
              </a:rPr>
              <a:t> tích trầu cau</a:t>
            </a:r>
            <a:endParaRPr kumimoji="0" lang="zh-CN" altLang="en-US" sz="5400" b="0" i="0" u="none" strike="noStrike" kern="1200" cap="none" spc="0" normalizeH="0" baseline="0" noProof="0" dirty="0">
              <a:ln>
                <a:noFill/>
              </a:ln>
              <a:solidFill>
                <a:srgbClr val="44546A"/>
              </a:solidFill>
              <a:effectLst/>
              <a:uLnTx/>
              <a:uFillTx/>
              <a:latin typeface="Times New Roman" panose="02020603050405020304" pitchFamily="18" charset="0"/>
              <a:cs typeface="Times New Roman" panose="02020603050405020304" pitchFamily="18" charset="0"/>
              <a:sym typeface="+mn-lt"/>
            </a:endParaRPr>
          </a:p>
        </p:txBody>
      </p:sp>
      <p:pic>
        <p:nvPicPr>
          <p:cNvPr id="7" name="PA_图片 4">
            <a:extLst>
              <a:ext uri="{FF2B5EF4-FFF2-40B4-BE49-F238E27FC236}">
                <a16:creationId xmlns:a16="http://schemas.microsoft.com/office/drawing/2014/main" xmlns="" id="{C222FBF7-B403-415C-A64B-E98F05EB3247}"/>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0" y="3646583"/>
            <a:ext cx="4719700" cy="3211417"/>
          </a:xfrm>
          <a:prstGeom prst="rect">
            <a:avLst/>
          </a:prstGeom>
        </p:spPr>
      </p:pic>
      <p:pic>
        <p:nvPicPr>
          <p:cNvPr id="8" name="PA_图片 5">
            <a:extLst>
              <a:ext uri="{FF2B5EF4-FFF2-40B4-BE49-F238E27FC236}">
                <a16:creationId xmlns:a16="http://schemas.microsoft.com/office/drawing/2014/main" xmlns="" id="{0BDE6185-9F52-4850-8D85-FC9CE1A42605}"/>
              </a:ext>
            </a:extLst>
          </p:cNvPr>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a:off x="8161168" y="-101825"/>
            <a:ext cx="3771752" cy="4122731"/>
          </a:xfrm>
          <a:prstGeom prst="rect">
            <a:avLst/>
          </a:prstGeom>
        </p:spPr>
      </p:pic>
      <p:pic>
        <p:nvPicPr>
          <p:cNvPr id="9" name="Picture 8"/>
          <p:cNvPicPr>
            <a:picLocks noChangeAspect="1"/>
          </p:cNvPicPr>
          <p:nvPr/>
        </p:nvPicPr>
        <p:blipFill>
          <a:blip r:embed="rId10"/>
          <a:stretch>
            <a:fillRect/>
          </a:stretch>
        </p:blipFill>
        <p:spPr>
          <a:xfrm rot="1136443">
            <a:off x="7549480" y="1907210"/>
            <a:ext cx="4032557" cy="4431040"/>
          </a:xfrm>
          <a:prstGeom prst="rect">
            <a:avLst/>
          </a:prstGeom>
        </p:spPr>
      </p:pic>
    </p:spTree>
    <p:extLst>
      <p:ext uri="{BB962C8B-B14F-4D97-AF65-F5344CB8AC3E}">
        <p14:creationId xmlns:p14="http://schemas.microsoft.com/office/powerpoint/2010/main" val="3931964092"/>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4" descr="图片包含 事情&#10;&#10;已生成高可信度的说明">
            <a:extLst>
              <a:ext uri="{FF2B5EF4-FFF2-40B4-BE49-F238E27FC236}">
                <a16:creationId xmlns:a16="http://schemas.microsoft.com/office/drawing/2014/main" xmlns="" id="{9C253A7F-6D57-40D6-A7E6-CC5045829566}"/>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2115207" y="0"/>
            <a:ext cx="7961586" cy="6858000"/>
          </a:xfrm>
          <a:prstGeom prst="rect">
            <a:avLst/>
          </a:prstGeom>
        </p:spPr>
      </p:pic>
      <p:sp>
        <p:nvSpPr>
          <p:cNvPr id="5" name="PA_文本框 5">
            <a:extLst>
              <a:ext uri="{FF2B5EF4-FFF2-40B4-BE49-F238E27FC236}">
                <a16:creationId xmlns:a16="http://schemas.microsoft.com/office/drawing/2014/main" xmlns="" id="{A08B908F-9323-460C-BAA6-7A671EB1A0C7}"/>
              </a:ext>
            </a:extLst>
          </p:cNvPr>
          <p:cNvSpPr txBox="1"/>
          <p:nvPr>
            <p:custDataLst>
              <p:tags r:id="rId2"/>
            </p:custDataLst>
          </p:nvPr>
        </p:nvSpPr>
        <p:spPr>
          <a:xfrm rot="437913">
            <a:off x="4129639" y="1526979"/>
            <a:ext cx="346871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a:noFill/>
                </a:ln>
                <a:solidFill>
                  <a:srgbClr val="44546A"/>
                </a:solidFill>
                <a:effectLst/>
                <a:uLnTx/>
                <a:uFillTx/>
                <a:latin typeface="Times New Roman" panose="02020603050405020304" pitchFamily="18" charset="0"/>
                <a:cs typeface="Times New Roman" panose="02020603050405020304" pitchFamily="18" charset="0"/>
                <a:sym typeface="+mn-lt"/>
              </a:rPr>
              <a:t>Mời</a:t>
            </a:r>
            <a:r>
              <a:rPr kumimoji="0" lang="en-US" altLang="zh-CN" sz="4000" b="0" i="0" u="none" strike="noStrike" kern="1200" cap="none" spc="0" normalizeH="0" noProof="0">
                <a:ln>
                  <a:noFill/>
                </a:ln>
                <a:solidFill>
                  <a:srgbClr val="44546A"/>
                </a:solidFill>
                <a:effectLst/>
                <a:uLnTx/>
                <a:uFillTx/>
                <a:latin typeface="Times New Roman" panose="02020603050405020304" pitchFamily="18" charset="0"/>
                <a:cs typeface="Times New Roman" panose="02020603050405020304" pitchFamily="18" charset="0"/>
                <a:sym typeface="+mn-lt"/>
              </a:rPr>
              <a:t> trầu- Hồ Xuân Hương</a:t>
            </a:r>
            <a:endParaRPr kumimoji="0" lang="zh-CN" altLang="en-US" sz="4000" b="0" i="0" u="none" strike="noStrike" kern="1200" cap="none" spc="0" normalizeH="0" baseline="0" noProof="0" dirty="0">
              <a:ln>
                <a:noFill/>
              </a:ln>
              <a:solidFill>
                <a:srgbClr val="44546A"/>
              </a:solidFill>
              <a:effectLst/>
              <a:uLnTx/>
              <a:uFillTx/>
              <a:latin typeface="Times New Roman" panose="02020603050405020304" pitchFamily="18" charset="0"/>
              <a:cs typeface="Times New Roman" panose="02020603050405020304" pitchFamily="18" charset="0"/>
              <a:sym typeface="+mn-lt"/>
            </a:endParaRPr>
          </a:p>
        </p:txBody>
      </p:sp>
      <p:pic>
        <p:nvPicPr>
          <p:cNvPr id="7" name="PA_图片 4">
            <a:extLst>
              <a:ext uri="{FF2B5EF4-FFF2-40B4-BE49-F238E27FC236}">
                <a16:creationId xmlns:a16="http://schemas.microsoft.com/office/drawing/2014/main" xmlns="" id="{C222FBF7-B403-415C-A64B-E98F05EB3247}"/>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0" y="3646583"/>
            <a:ext cx="4719700" cy="3211417"/>
          </a:xfrm>
          <a:prstGeom prst="rect">
            <a:avLst/>
          </a:prstGeom>
        </p:spPr>
      </p:pic>
      <p:pic>
        <p:nvPicPr>
          <p:cNvPr id="8" name="PA_图片 5">
            <a:extLst>
              <a:ext uri="{FF2B5EF4-FFF2-40B4-BE49-F238E27FC236}">
                <a16:creationId xmlns:a16="http://schemas.microsoft.com/office/drawing/2014/main" xmlns="" id="{0BDE6185-9F52-4850-8D85-FC9CE1A42605}"/>
              </a:ext>
            </a:extLst>
          </p:cNvPr>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a:off x="10050050" y="697982"/>
            <a:ext cx="1068526" cy="1167957"/>
          </a:xfrm>
          <a:prstGeom prst="rect">
            <a:avLst/>
          </a:prstGeom>
        </p:spPr>
      </p:pic>
      <p:pic>
        <p:nvPicPr>
          <p:cNvPr id="2" name="Picture 1"/>
          <p:cNvPicPr>
            <a:picLocks noChangeAspect="1"/>
          </p:cNvPicPr>
          <p:nvPr/>
        </p:nvPicPr>
        <p:blipFill>
          <a:blip r:embed="rId10"/>
          <a:stretch>
            <a:fillRect/>
          </a:stretch>
        </p:blipFill>
        <p:spPr>
          <a:xfrm>
            <a:off x="4081519" y="3065389"/>
            <a:ext cx="3658046" cy="2290103"/>
          </a:xfrm>
          <a:prstGeom prst="rect">
            <a:avLst/>
          </a:prstGeom>
        </p:spPr>
      </p:pic>
      <p:pic>
        <p:nvPicPr>
          <p:cNvPr id="1026" name="Picture 2" descr="Hãy phân tích bài thơ “Mời trầu” của nữ thi sĩ Hồ Xuân Hương -  HocTotNguVan.v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466945">
            <a:off x="7859151" y="2338070"/>
            <a:ext cx="3756495" cy="2617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258836"/>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barn(inVertical)">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4" descr="图片包含 事情&#10;&#10;已生成高可信度的说明">
            <a:extLst>
              <a:ext uri="{FF2B5EF4-FFF2-40B4-BE49-F238E27FC236}">
                <a16:creationId xmlns:a16="http://schemas.microsoft.com/office/drawing/2014/main" xmlns="" id="{9C253A7F-6D57-40D6-A7E6-CC5045829566}"/>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2115207" y="0"/>
            <a:ext cx="7961586" cy="6858000"/>
          </a:xfrm>
          <a:prstGeom prst="rect">
            <a:avLst/>
          </a:prstGeom>
        </p:spPr>
      </p:pic>
      <p:sp>
        <p:nvSpPr>
          <p:cNvPr id="5" name="PA_文本框 5">
            <a:extLst>
              <a:ext uri="{FF2B5EF4-FFF2-40B4-BE49-F238E27FC236}">
                <a16:creationId xmlns:a16="http://schemas.microsoft.com/office/drawing/2014/main" xmlns="" id="{A08B908F-9323-460C-BAA6-7A671EB1A0C7}"/>
              </a:ext>
            </a:extLst>
          </p:cNvPr>
          <p:cNvSpPr txBox="1"/>
          <p:nvPr>
            <p:custDataLst>
              <p:tags r:id="rId2"/>
            </p:custDataLst>
          </p:nvPr>
        </p:nvSpPr>
        <p:spPr>
          <a:xfrm rot="437913">
            <a:off x="4115480" y="1758904"/>
            <a:ext cx="3739294" cy="1938992"/>
          </a:xfrm>
          <a:prstGeom prst="rect">
            <a:avLst/>
          </a:prstGeom>
          <a:noFill/>
        </p:spPr>
        <p:txBody>
          <a:bodyPr wrap="square" rtlCol="0">
            <a:spAutoFit/>
          </a:bodyPr>
          <a:lstStyle/>
          <a:p>
            <a:pPr lvl="0" algn="ctr"/>
            <a:r>
              <a:rPr lang="vi-VN" altLang="zh-CN" sz="4000">
                <a:solidFill>
                  <a:srgbClr val="44546A"/>
                </a:solidFill>
                <a:latin typeface="Times New Roman" panose="02020603050405020304" pitchFamily="18" charset="0"/>
                <a:cs typeface="Times New Roman" panose="02020603050405020304" pitchFamily="18" charset="0"/>
                <a:sym typeface="+mn-lt"/>
              </a:rPr>
              <a:t>Bạn đến chơi nhà</a:t>
            </a:r>
            <a:r>
              <a:rPr lang="en-US" altLang="zh-CN" sz="4000">
                <a:solidFill>
                  <a:srgbClr val="44546A"/>
                </a:solidFill>
                <a:latin typeface="Times New Roman" panose="02020603050405020304" pitchFamily="18" charset="0"/>
                <a:cs typeface="Times New Roman" panose="02020603050405020304" pitchFamily="18" charset="0"/>
                <a:sym typeface="+mn-lt"/>
              </a:rPr>
              <a:t>- </a:t>
            </a:r>
            <a:r>
              <a:rPr kumimoji="0" lang="en-US" altLang="zh-CN" sz="4000" b="0" i="0" u="none" strike="noStrike" kern="1200" cap="none" spc="0" normalizeH="0" noProof="0">
                <a:ln>
                  <a:noFill/>
                </a:ln>
                <a:solidFill>
                  <a:srgbClr val="44546A"/>
                </a:solidFill>
                <a:effectLst/>
                <a:uLnTx/>
                <a:uFillTx/>
                <a:latin typeface="Times New Roman" panose="02020603050405020304" pitchFamily="18" charset="0"/>
                <a:cs typeface="Times New Roman" panose="02020603050405020304" pitchFamily="18" charset="0"/>
                <a:sym typeface="+mn-lt"/>
              </a:rPr>
              <a:t>Nguyễn Khuyến</a:t>
            </a:r>
            <a:endParaRPr kumimoji="0" lang="zh-CN" altLang="en-US" sz="4000" b="0" i="0" u="none" strike="noStrike" kern="1200" cap="none" spc="0" normalizeH="0" baseline="0" noProof="0" dirty="0">
              <a:ln>
                <a:noFill/>
              </a:ln>
              <a:solidFill>
                <a:srgbClr val="44546A"/>
              </a:solidFill>
              <a:effectLst/>
              <a:uLnTx/>
              <a:uFillTx/>
              <a:latin typeface="Times New Roman" panose="02020603050405020304" pitchFamily="18" charset="0"/>
              <a:cs typeface="Times New Roman" panose="02020603050405020304" pitchFamily="18" charset="0"/>
              <a:sym typeface="+mn-lt"/>
            </a:endParaRPr>
          </a:p>
        </p:txBody>
      </p:sp>
      <p:pic>
        <p:nvPicPr>
          <p:cNvPr id="7" name="PA_图片 4">
            <a:extLst>
              <a:ext uri="{FF2B5EF4-FFF2-40B4-BE49-F238E27FC236}">
                <a16:creationId xmlns:a16="http://schemas.microsoft.com/office/drawing/2014/main" xmlns="" id="{C222FBF7-B403-415C-A64B-E98F05EB3247}"/>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0" y="3646583"/>
            <a:ext cx="4719700" cy="3211417"/>
          </a:xfrm>
          <a:prstGeom prst="rect">
            <a:avLst/>
          </a:prstGeom>
        </p:spPr>
      </p:pic>
      <p:pic>
        <p:nvPicPr>
          <p:cNvPr id="8" name="PA_图片 5">
            <a:extLst>
              <a:ext uri="{FF2B5EF4-FFF2-40B4-BE49-F238E27FC236}">
                <a16:creationId xmlns:a16="http://schemas.microsoft.com/office/drawing/2014/main" xmlns="" id="{0BDE6185-9F52-4850-8D85-FC9CE1A42605}"/>
              </a:ext>
            </a:extLst>
          </p:cNvPr>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a:off x="10050050" y="697982"/>
            <a:ext cx="1068526" cy="1167957"/>
          </a:xfrm>
          <a:prstGeom prst="rect">
            <a:avLst/>
          </a:prstGeom>
        </p:spPr>
      </p:pic>
      <p:pic>
        <p:nvPicPr>
          <p:cNvPr id="3" name="Picture 2"/>
          <p:cNvPicPr>
            <a:picLocks noChangeAspect="1"/>
          </p:cNvPicPr>
          <p:nvPr/>
        </p:nvPicPr>
        <p:blipFill>
          <a:blip r:embed="rId10"/>
          <a:stretch>
            <a:fillRect/>
          </a:stretch>
        </p:blipFill>
        <p:spPr>
          <a:xfrm>
            <a:off x="5196238" y="3704485"/>
            <a:ext cx="5258402" cy="2957851"/>
          </a:xfrm>
          <a:prstGeom prst="rect">
            <a:avLst/>
          </a:prstGeom>
        </p:spPr>
      </p:pic>
    </p:spTree>
    <p:extLst>
      <p:ext uri="{BB962C8B-B14F-4D97-AF65-F5344CB8AC3E}">
        <p14:creationId xmlns:p14="http://schemas.microsoft.com/office/powerpoint/2010/main" val="3115477522"/>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4" descr="图片包含 事情&#10;&#10;已生成高可信度的说明">
            <a:extLst>
              <a:ext uri="{FF2B5EF4-FFF2-40B4-BE49-F238E27FC236}">
                <a16:creationId xmlns:a16="http://schemas.microsoft.com/office/drawing/2014/main" xmlns="" id="{9C253A7F-6D57-40D6-A7E6-CC5045829566}"/>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2115207" y="0"/>
            <a:ext cx="7961586" cy="6858000"/>
          </a:xfrm>
          <a:prstGeom prst="rect">
            <a:avLst/>
          </a:prstGeom>
        </p:spPr>
      </p:pic>
      <p:sp>
        <p:nvSpPr>
          <p:cNvPr id="5" name="PA_文本框 5">
            <a:extLst>
              <a:ext uri="{FF2B5EF4-FFF2-40B4-BE49-F238E27FC236}">
                <a16:creationId xmlns:a16="http://schemas.microsoft.com/office/drawing/2014/main" xmlns="" id="{A08B908F-9323-460C-BAA6-7A671EB1A0C7}"/>
              </a:ext>
            </a:extLst>
          </p:cNvPr>
          <p:cNvSpPr txBox="1"/>
          <p:nvPr>
            <p:custDataLst>
              <p:tags r:id="rId2"/>
            </p:custDataLst>
          </p:nvPr>
        </p:nvSpPr>
        <p:spPr>
          <a:xfrm rot="437913">
            <a:off x="4115480" y="2017867"/>
            <a:ext cx="3739294" cy="707886"/>
          </a:xfrm>
          <a:prstGeom prst="rect">
            <a:avLst/>
          </a:prstGeom>
          <a:noFill/>
        </p:spPr>
        <p:txBody>
          <a:bodyPr wrap="square" rtlCol="0">
            <a:spAutoFit/>
          </a:bodyPr>
          <a:lstStyle/>
          <a:p>
            <a:pPr lvl="0" algn="ctr"/>
            <a:r>
              <a:rPr lang="en-US" altLang="zh-CN" sz="4000">
                <a:solidFill>
                  <a:srgbClr val="44546A"/>
                </a:solidFill>
                <a:latin typeface="Times New Roman" panose="02020603050405020304" pitchFamily="18" charset="0"/>
                <a:cs typeface="Times New Roman" panose="02020603050405020304" pitchFamily="18" charset="0"/>
                <a:sym typeface="+mn-lt"/>
              </a:rPr>
              <a:t>Tục ngữ</a:t>
            </a:r>
            <a:endParaRPr kumimoji="0" lang="zh-CN" altLang="en-US" sz="4000" b="0" i="0" u="none" strike="noStrike" kern="1200" cap="none" spc="0" normalizeH="0" baseline="0" noProof="0" dirty="0">
              <a:ln>
                <a:noFill/>
              </a:ln>
              <a:solidFill>
                <a:srgbClr val="44546A"/>
              </a:solidFill>
              <a:effectLst/>
              <a:uLnTx/>
              <a:uFillTx/>
              <a:latin typeface="Times New Roman" panose="02020603050405020304" pitchFamily="18" charset="0"/>
              <a:cs typeface="Times New Roman" panose="02020603050405020304" pitchFamily="18" charset="0"/>
              <a:sym typeface="+mn-lt"/>
            </a:endParaRPr>
          </a:p>
        </p:txBody>
      </p:sp>
      <p:pic>
        <p:nvPicPr>
          <p:cNvPr id="7" name="PA_图片 4">
            <a:extLst>
              <a:ext uri="{FF2B5EF4-FFF2-40B4-BE49-F238E27FC236}">
                <a16:creationId xmlns:a16="http://schemas.microsoft.com/office/drawing/2014/main" xmlns="" id="{C222FBF7-B403-415C-A64B-E98F05EB3247}"/>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0" y="3702585"/>
            <a:ext cx="4719700" cy="3211417"/>
          </a:xfrm>
          <a:prstGeom prst="rect">
            <a:avLst/>
          </a:prstGeom>
        </p:spPr>
      </p:pic>
      <p:pic>
        <p:nvPicPr>
          <p:cNvPr id="8" name="PA_图片 5">
            <a:extLst>
              <a:ext uri="{FF2B5EF4-FFF2-40B4-BE49-F238E27FC236}">
                <a16:creationId xmlns:a16="http://schemas.microsoft.com/office/drawing/2014/main" xmlns="" id="{0BDE6185-9F52-4850-8D85-FC9CE1A42605}"/>
              </a:ext>
            </a:extLst>
          </p:cNvPr>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a:off x="10050050" y="697982"/>
            <a:ext cx="1068526" cy="1167957"/>
          </a:xfrm>
          <a:prstGeom prst="rect">
            <a:avLst/>
          </a:prstGeom>
        </p:spPr>
      </p:pic>
      <p:sp>
        <p:nvSpPr>
          <p:cNvPr id="2" name="Rectangle 1"/>
          <p:cNvSpPr/>
          <p:nvPr/>
        </p:nvSpPr>
        <p:spPr>
          <a:xfrm>
            <a:off x="4180431" y="2753526"/>
            <a:ext cx="3382964" cy="1146211"/>
          </a:xfrm>
          <a:prstGeom prst="rect">
            <a:avLst/>
          </a:prstGeom>
        </p:spPr>
        <p:txBody>
          <a:bodyPr wrap="square">
            <a:spAutoFit/>
          </a:bodyPr>
          <a:lstStyle/>
          <a:p>
            <a:pPr algn="just">
              <a:lnSpc>
                <a:spcPct val="107000"/>
              </a:lnSpc>
              <a:spcAft>
                <a:spcPts val="800"/>
              </a:spcAft>
            </a:pP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Miếng trầu là đầu câu chuyện</a:t>
            </a:r>
            <a:endParaRPr lang="en-US" sz="320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4180431" y="3930716"/>
            <a:ext cx="3368875" cy="1014380"/>
          </a:xfrm>
          <a:prstGeom prst="rect">
            <a:avLst/>
          </a:prstGeom>
        </p:spPr>
        <p:txBody>
          <a:bodyPr wrap="square">
            <a:spAutoFit/>
          </a:bodyPr>
          <a:lstStyle/>
          <a:p>
            <a:pPr lvl="0" algn="just">
              <a:lnSpc>
                <a:spcPct val="107000"/>
              </a:lnSpc>
              <a:spcAft>
                <a:spcPts val="800"/>
              </a:spcAft>
            </a:pP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Miếng trầu nên dâu nhà người</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10"/>
          <a:stretch>
            <a:fillRect/>
          </a:stretch>
        </p:blipFill>
        <p:spPr>
          <a:xfrm rot="2817395">
            <a:off x="7917938" y="1485409"/>
            <a:ext cx="3196045" cy="2397034"/>
          </a:xfrm>
          <a:prstGeom prst="rect">
            <a:avLst/>
          </a:prstGeom>
        </p:spPr>
      </p:pic>
      <p:pic>
        <p:nvPicPr>
          <p:cNvPr id="10" name="Picture 9"/>
          <p:cNvPicPr>
            <a:picLocks noChangeAspect="1"/>
          </p:cNvPicPr>
          <p:nvPr/>
        </p:nvPicPr>
        <p:blipFill>
          <a:blip r:embed="rId11"/>
          <a:stretch>
            <a:fillRect/>
          </a:stretch>
        </p:blipFill>
        <p:spPr>
          <a:xfrm rot="2470615">
            <a:off x="7866629" y="4840010"/>
            <a:ext cx="2466975" cy="1847850"/>
          </a:xfrm>
          <a:prstGeom prst="rect">
            <a:avLst/>
          </a:prstGeom>
        </p:spPr>
      </p:pic>
    </p:spTree>
    <p:extLst>
      <p:ext uri="{BB962C8B-B14F-4D97-AF65-F5344CB8AC3E}">
        <p14:creationId xmlns:p14="http://schemas.microsoft.com/office/powerpoint/2010/main" val="4172383728"/>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4" descr="图片包含 事情&#10;&#10;已生成高可信度的说明">
            <a:extLst>
              <a:ext uri="{FF2B5EF4-FFF2-40B4-BE49-F238E27FC236}">
                <a16:creationId xmlns:a16="http://schemas.microsoft.com/office/drawing/2014/main" xmlns="" id="{9C253A7F-6D57-40D6-A7E6-CC5045829566}"/>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1227909" y="0"/>
            <a:ext cx="10097588" cy="6858000"/>
          </a:xfrm>
          <a:prstGeom prst="rect">
            <a:avLst/>
          </a:prstGeom>
        </p:spPr>
      </p:pic>
      <p:sp>
        <p:nvSpPr>
          <p:cNvPr id="5" name="PA_文本框 5">
            <a:extLst>
              <a:ext uri="{FF2B5EF4-FFF2-40B4-BE49-F238E27FC236}">
                <a16:creationId xmlns:a16="http://schemas.microsoft.com/office/drawing/2014/main" xmlns="" id="{A08B908F-9323-460C-BAA6-7A671EB1A0C7}"/>
              </a:ext>
            </a:extLst>
          </p:cNvPr>
          <p:cNvSpPr txBox="1"/>
          <p:nvPr>
            <p:custDataLst>
              <p:tags r:id="rId2"/>
            </p:custDataLst>
          </p:nvPr>
        </p:nvSpPr>
        <p:spPr>
          <a:xfrm rot="437913">
            <a:off x="4115480" y="2017867"/>
            <a:ext cx="3739294" cy="707886"/>
          </a:xfrm>
          <a:prstGeom prst="rect">
            <a:avLst/>
          </a:prstGeom>
          <a:noFill/>
        </p:spPr>
        <p:txBody>
          <a:bodyPr wrap="square" rtlCol="0">
            <a:spAutoFit/>
          </a:bodyPr>
          <a:lstStyle/>
          <a:p>
            <a:pPr lvl="0" algn="ctr"/>
            <a:r>
              <a:rPr lang="en-US" altLang="zh-CN" sz="4000">
                <a:solidFill>
                  <a:srgbClr val="44546A"/>
                </a:solidFill>
                <a:latin typeface="Times New Roman" panose="02020603050405020304" pitchFamily="18" charset="0"/>
                <a:cs typeface="Times New Roman" panose="02020603050405020304" pitchFamily="18" charset="0"/>
                <a:sym typeface="+mn-lt"/>
              </a:rPr>
              <a:t>Ca dao</a:t>
            </a:r>
            <a:endParaRPr kumimoji="0" lang="zh-CN" altLang="en-US" sz="4000" b="0" i="0" u="none" strike="noStrike" kern="1200" cap="none" spc="0" normalizeH="0" baseline="0" noProof="0" dirty="0">
              <a:ln>
                <a:noFill/>
              </a:ln>
              <a:solidFill>
                <a:srgbClr val="44546A"/>
              </a:solidFill>
              <a:effectLst/>
              <a:uLnTx/>
              <a:uFillTx/>
              <a:latin typeface="Times New Roman" panose="02020603050405020304" pitchFamily="18" charset="0"/>
              <a:cs typeface="Times New Roman" panose="02020603050405020304" pitchFamily="18" charset="0"/>
              <a:sym typeface="+mn-lt"/>
            </a:endParaRPr>
          </a:p>
        </p:txBody>
      </p:sp>
      <p:pic>
        <p:nvPicPr>
          <p:cNvPr id="7" name="PA_图片 4">
            <a:extLst>
              <a:ext uri="{FF2B5EF4-FFF2-40B4-BE49-F238E27FC236}">
                <a16:creationId xmlns:a16="http://schemas.microsoft.com/office/drawing/2014/main" xmlns="" id="{C222FBF7-B403-415C-A64B-E98F05EB3247}"/>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0" y="3702585"/>
            <a:ext cx="4719700" cy="3211417"/>
          </a:xfrm>
          <a:prstGeom prst="rect">
            <a:avLst/>
          </a:prstGeom>
        </p:spPr>
      </p:pic>
      <p:pic>
        <p:nvPicPr>
          <p:cNvPr id="8" name="PA_图片 5">
            <a:extLst>
              <a:ext uri="{FF2B5EF4-FFF2-40B4-BE49-F238E27FC236}">
                <a16:creationId xmlns:a16="http://schemas.microsoft.com/office/drawing/2014/main" xmlns="" id="{0BDE6185-9F52-4850-8D85-FC9CE1A42605}"/>
              </a:ext>
            </a:extLst>
          </p:cNvPr>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a:off x="10050050" y="697982"/>
            <a:ext cx="1068526" cy="1167957"/>
          </a:xfrm>
          <a:prstGeom prst="rect">
            <a:avLst/>
          </a:prstGeom>
        </p:spPr>
      </p:pic>
      <p:sp>
        <p:nvSpPr>
          <p:cNvPr id="2" name="Rectangle 1"/>
          <p:cNvSpPr/>
          <p:nvPr/>
        </p:nvSpPr>
        <p:spPr>
          <a:xfrm rot="565795">
            <a:off x="3096664" y="2953016"/>
            <a:ext cx="5469821" cy="1248803"/>
          </a:xfrm>
          <a:prstGeom prst="rect">
            <a:avLst/>
          </a:prstGeom>
        </p:spPr>
        <p:txBody>
          <a:bodyPr wrap="square">
            <a:spAutoFit/>
          </a:bodyPr>
          <a:lstStyle/>
          <a:p>
            <a:pPr algn="ctr">
              <a:lnSpc>
                <a:spcPct val="107000"/>
              </a:lnSpc>
              <a:spcAft>
                <a:spcPts val="800"/>
              </a:spcAft>
            </a:pPr>
            <a:r>
              <a:rPr lang="en-US" sz="32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Trầu này trầu tỉnh trầu tình</a:t>
            </a:r>
            <a:endParaRPr lang="en-US" sz="2400" i="1">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32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 vào cho đỏ môi mình môi ta</a:t>
            </a:r>
            <a:endParaRPr lang="en-US" sz="2400" i="1">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10"/>
          <a:stretch>
            <a:fillRect/>
          </a:stretch>
        </p:blipFill>
        <p:spPr>
          <a:xfrm rot="2817395">
            <a:off x="7917938" y="1485409"/>
            <a:ext cx="3196045" cy="2397034"/>
          </a:xfrm>
          <a:prstGeom prst="rect">
            <a:avLst/>
          </a:prstGeom>
        </p:spPr>
      </p:pic>
      <p:pic>
        <p:nvPicPr>
          <p:cNvPr id="10" name="Picture 9"/>
          <p:cNvPicPr>
            <a:picLocks noChangeAspect="1"/>
          </p:cNvPicPr>
          <p:nvPr/>
        </p:nvPicPr>
        <p:blipFill>
          <a:blip r:embed="rId11"/>
          <a:stretch>
            <a:fillRect/>
          </a:stretch>
        </p:blipFill>
        <p:spPr>
          <a:xfrm rot="2470615">
            <a:off x="4833046" y="4723379"/>
            <a:ext cx="2466975" cy="1847850"/>
          </a:xfrm>
          <a:prstGeom prst="rect">
            <a:avLst/>
          </a:prstGeom>
        </p:spPr>
      </p:pic>
      <p:pic>
        <p:nvPicPr>
          <p:cNvPr id="3" name="Picture 2"/>
          <p:cNvPicPr>
            <a:picLocks noChangeAspect="1"/>
          </p:cNvPicPr>
          <p:nvPr/>
        </p:nvPicPr>
        <p:blipFill>
          <a:blip r:embed="rId12"/>
          <a:stretch>
            <a:fillRect/>
          </a:stretch>
        </p:blipFill>
        <p:spPr>
          <a:xfrm rot="20098707">
            <a:off x="844099" y="1066063"/>
            <a:ext cx="3196729" cy="2164452"/>
          </a:xfrm>
          <a:prstGeom prst="rect">
            <a:avLst/>
          </a:prstGeom>
        </p:spPr>
      </p:pic>
    </p:spTree>
    <p:extLst>
      <p:ext uri="{BB962C8B-B14F-4D97-AF65-F5344CB8AC3E}">
        <p14:creationId xmlns:p14="http://schemas.microsoft.com/office/powerpoint/2010/main" val="2639801251"/>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17.xml><?xml version="1.0" encoding="utf-8"?>
<p:tagLst xmlns:a="http://schemas.openxmlformats.org/drawingml/2006/main" xmlns:r="http://schemas.openxmlformats.org/officeDocument/2006/relationships" xmlns:p="http://schemas.openxmlformats.org/presentationml/2006/main">
  <p:tag name="PA" val="v3.2.0"/>
</p:tagLst>
</file>

<file path=ppt/tags/tag18.xml><?xml version="1.0" encoding="utf-8"?>
<p:tagLst xmlns:a="http://schemas.openxmlformats.org/drawingml/2006/main" xmlns:r="http://schemas.openxmlformats.org/officeDocument/2006/relationships" xmlns:p="http://schemas.openxmlformats.org/presentationml/2006/main">
  <p:tag name="PA" val="v3.2.0"/>
</p:tagLst>
</file>

<file path=ppt/tags/tag19.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20.xml><?xml version="1.0" encoding="utf-8"?>
<p:tagLst xmlns:a="http://schemas.openxmlformats.org/drawingml/2006/main" xmlns:r="http://schemas.openxmlformats.org/officeDocument/2006/relationships" xmlns:p="http://schemas.openxmlformats.org/presentationml/2006/main">
  <p:tag name="PA" val="v3.2.0"/>
</p:tagLst>
</file>

<file path=ppt/tags/tag21.xml><?xml version="1.0" encoding="utf-8"?>
<p:tagLst xmlns:a="http://schemas.openxmlformats.org/drawingml/2006/main" xmlns:r="http://schemas.openxmlformats.org/officeDocument/2006/relationships" xmlns:p="http://schemas.openxmlformats.org/presentationml/2006/main">
  <p:tag name="PA" val="v3.2.0"/>
</p:tagLst>
</file>

<file path=ppt/tags/tag22.xml><?xml version="1.0" encoding="utf-8"?>
<p:tagLst xmlns:a="http://schemas.openxmlformats.org/drawingml/2006/main" xmlns:r="http://schemas.openxmlformats.org/officeDocument/2006/relationships" xmlns:p="http://schemas.openxmlformats.org/presentationml/2006/main">
  <p:tag name="PA" val="v3.2.0"/>
</p:tagLst>
</file>

<file path=ppt/tags/tag23.xml><?xml version="1.0" encoding="utf-8"?>
<p:tagLst xmlns:a="http://schemas.openxmlformats.org/drawingml/2006/main" xmlns:r="http://schemas.openxmlformats.org/officeDocument/2006/relationships" xmlns:p="http://schemas.openxmlformats.org/presentationml/2006/main">
  <p:tag name="PA" val="v3.2.0"/>
</p:tagLst>
</file>

<file path=ppt/tags/tag24.xml><?xml version="1.0" encoding="utf-8"?>
<p:tagLst xmlns:a="http://schemas.openxmlformats.org/drawingml/2006/main" xmlns:r="http://schemas.openxmlformats.org/officeDocument/2006/relationships" xmlns:p="http://schemas.openxmlformats.org/presentationml/2006/main">
  <p:tag name="PA" val="v3.2.0"/>
</p:tagLst>
</file>

<file path=ppt/tags/tag25.xml><?xml version="1.0" encoding="utf-8"?>
<p:tagLst xmlns:a="http://schemas.openxmlformats.org/drawingml/2006/main" xmlns:r="http://schemas.openxmlformats.org/officeDocument/2006/relationships" xmlns:p="http://schemas.openxmlformats.org/presentationml/2006/main">
  <p:tag name="PA" val="v3.2.0"/>
</p:tagLst>
</file>

<file path=ppt/tags/tag26.xml><?xml version="1.0" encoding="utf-8"?>
<p:tagLst xmlns:a="http://schemas.openxmlformats.org/drawingml/2006/main" xmlns:r="http://schemas.openxmlformats.org/officeDocument/2006/relationships" xmlns:p="http://schemas.openxmlformats.org/presentationml/2006/main">
  <p:tag name="PA" val="v3.2.0"/>
</p:tagLst>
</file>

<file path=ppt/tags/tag27.xml><?xml version="1.0" encoding="utf-8"?>
<p:tagLst xmlns:a="http://schemas.openxmlformats.org/drawingml/2006/main" xmlns:r="http://schemas.openxmlformats.org/officeDocument/2006/relationships" xmlns:p="http://schemas.openxmlformats.org/presentationml/2006/main">
  <p:tag name="PA" val="v3.2.0"/>
</p:tagLst>
</file>

<file path=ppt/tags/tag28.xml><?xml version="1.0" encoding="utf-8"?>
<p:tagLst xmlns:a="http://schemas.openxmlformats.org/drawingml/2006/main" xmlns:r="http://schemas.openxmlformats.org/officeDocument/2006/relationships" xmlns:p="http://schemas.openxmlformats.org/presentationml/2006/main">
  <p:tag name="PA" val="v3.2.0"/>
</p:tagLst>
</file>

<file path=ppt/tags/tag29.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30.xml><?xml version="1.0" encoding="utf-8"?>
<p:tagLst xmlns:a="http://schemas.openxmlformats.org/drawingml/2006/main" xmlns:r="http://schemas.openxmlformats.org/officeDocument/2006/relationships" xmlns:p="http://schemas.openxmlformats.org/presentationml/2006/main">
  <p:tag name="PA" val="v3.2.0"/>
</p:tagLst>
</file>

<file path=ppt/tags/tag31.xml><?xml version="1.0" encoding="utf-8"?>
<p:tagLst xmlns:a="http://schemas.openxmlformats.org/drawingml/2006/main" xmlns:r="http://schemas.openxmlformats.org/officeDocument/2006/relationships" xmlns:p="http://schemas.openxmlformats.org/presentationml/2006/main">
  <p:tag name="PA" val="v3.2.0"/>
</p:tagLst>
</file>

<file path=ppt/tags/tag32.xml><?xml version="1.0" encoding="utf-8"?>
<p:tagLst xmlns:a="http://schemas.openxmlformats.org/drawingml/2006/main" xmlns:r="http://schemas.openxmlformats.org/officeDocument/2006/relationships" xmlns:p="http://schemas.openxmlformats.org/presentationml/2006/main">
  <p:tag name="PA" val="v3.2.0"/>
</p:tagLst>
</file>

<file path=ppt/tags/tag33.xml><?xml version="1.0" encoding="utf-8"?>
<p:tagLst xmlns:a="http://schemas.openxmlformats.org/drawingml/2006/main" xmlns:r="http://schemas.openxmlformats.org/officeDocument/2006/relationships" xmlns:p="http://schemas.openxmlformats.org/presentationml/2006/main">
  <p:tag name="PA" val="v3.2.0"/>
</p:tagLst>
</file>

<file path=ppt/tags/tag34.xml><?xml version="1.0" encoding="utf-8"?>
<p:tagLst xmlns:a="http://schemas.openxmlformats.org/drawingml/2006/main" xmlns:r="http://schemas.openxmlformats.org/officeDocument/2006/relationships" xmlns:p="http://schemas.openxmlformats.org/presentationml/2006/main">
  <p:tag name="PA" val="v3.2.0"/>
</p:tagLst>
</file>

<file path=ppt/tags/tag35.xml><?xml version="1.0" encoding="utf-8"?>
<p:tagLst xmlns:a="http://schemas.openxmlformats.org/drawingml/2006/main" xmlns:r="http://schemas.openxmlformats.org/officeDocument/2006/relationships" xmlns:p="http://schemas.openxmlformats.org/presentationml/2006/main">
  <p:tag name="PA" val="v3.2.0"/>
</p:tagLst>
</file>

<file path=ppt/tags/tag36.xml><?xml version="1.0" encoding="utf-8"?>
<p:tagLst xmlns:a="http://schemas.openxmlformats.org/drawingml/2006/main" xmlns:r="http://schemas.openxmlformats.org/officeDocument/2006/relationships" xmlns:p="http://schemas.openxmlformats.org/presentationml/2006/main">
  <p:tag name="PA" val="v3.2.0"/>
</p:tagLst>
</file>

<file path=ppt/tags/tag37.xml><?xml version="1.0" encoding="utf-8"?>
<p:tagLst xmlns:a="http://schemas.openxmlformats.org/drawingml/2006/main" xmlns:r="http://schemas.openxmlformats.org/officeDocument/2006/relationships" xmlns:p="http://schemas.openxmlformats.org/presentationml/2006/main">
  <p:tag name="PA" val="v3.2.0"/>
</p:tagLst>
</file>

<file path=ppt/tags/tag38.xml><?xml version="1.0" encoding="utf-8"?>
<p:tagLst xmlns:a="http://schemas.openxmlformats.org/drawingml/2006/main" xmlns:r="http://schemas.openxmlformats.org/officeDocument/2006/relationships" xmlns:p="http://schemas.openxmlformats.org/presentationml/2006/main">
  <p:tag name="PA" val="v3.2.0"/>
</p:tagLst>
</file>

<file path=ppt/tags/tag39.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40.xml><?xml version="1.0" encoding="utf-8"?>
<p:tagLst xmlns:a="http://schemas.openxmlformats.org/drawingml/2006/main" xmlns:r="http://schemas.openxmlformats.org/officeDocument/2006/relationships" xmlns:p="http://schemas.openxmlformats.org/presentationml/2006/main">
  <p:tag name="PA" val="v3.2.0"/>
</p:tagLst>
</file>

<file path=ppt/tags/tag41.xml><?xml version="1.0" encoding="utf-8"?>
<p:tagLst xmlns:a="http://schemas.openxmlformats.org/drawingml/2006/main" xmlns:r="http://schemas.openxmlformats.org/officeDocument/2006/relationships" xmlns:p="http://schemas.openxmlformats.org/presentationml/2006/main">
  <p:tag name="PA" val="v3.2.0"/>
</p:tagLst>
</file>

<file path=ppt/tags/tag42.xml><?xml version="1.0" encoding="utf-8"?>
<p:tagLst xmlns:a="http://schemas.openxmlformats.org/drawingml/2006/main" xmlns:r="http://schemas.openxmlformats.org/officeDocument/2006/relationships" xmlns:p="http://schemas.openxmlformats.org/presentationml/2006/main">
  <p:tag name="PA" val="v3.2.0"/>
</p:tagLst>
</file>

<file path=ppt/tags/tag43.xml><?xml version="1.0" encoding="utf-8"?>
<p:tagLst xmlns:a="http://schemas.openxmlformats.org/drawingml/2006/main" xmlns:r="http://schemas.openxmlformats.org/officeDocument/2006/relationships" xmlns:p="http://schemas.openxmlformats.org/presentationml/2006/main">
  <p:tag name="PA" val="v3.2.0"/>
</p:tagLst>
</file>

<file path=ppt/tags/tag44.xml><?xml version="1.0" encoding="utf-8"?>
<p:tagLst xmlns:a="http://schemas.openxmlformats.org/drawingml/2006/main" xmlns:r="http://schemas.openxmlformats.org/officeDocument/2006/relationships" xmlns:p="http://schemas.openxmlformats.org/presentationml/2006/main">
  <p:tag name="PA" val="v3.2.0"/>
</p:tagLst>
</file>

<file path=ppt/tags/tag45.xml><?xml version="1.0" encoding="utf-8"?>
<p:tagLst xmlns:a="http://schemas.openxmlformats.org/drawingml/2006/main" xmlns:r="http://schemas.openxmlformats.org/officeDocument/2006/relationships" xmlns:p="http://schemas.openxmlformats.org/presentationml/2006/main">
  <p:tag name="PA" val="v3.2.0"/>
</p:tagLst>
</file>

<file path=ppt/tags/tag46.xml><?xml version="1.0" encoding="utf-8"?>
<p:tagLst xmlns:a="http://schemas.openxmlformats.org/drawingml/2006/main" xmlns:r="http://schemas.openxmlformats.org/officeDocument/2006/relationships" xmlns:p="http://schemas.openxmlformats.org/presentationml/2006/main">
  <p:tag name="PA" val="v3.2.0"/>
</p:tagLst>
</file>

<file path=ppt/tags/tag47.xml><?xml version="1.0" encoding="utf-8"?>
<p:tagLst xmlns:a="http://schemas.openxmlformats.org/drawingml/2006/main" xmlns:r="http://schemas.openxmlformats.org/officeDocument/2006/relationships" xmlns:p="http://schemas.openxmlformats.org/presentationml/2006/main">
  <p:tag name="PA" val="v3.2.0"/>
</p:tagLst>
</file>

<file path=ppt/tags/tag48.xml><?xml version="1.0" encoding="utf-8"?>
<p:tagLst xmlns:a="http://schemas.openxmlformats.org/drawingml/2006/main" xmlns:r="http://schemas.openxmlformats.org/officeDocument/2006/relationships" xmlns:p="http://schemas.openxmlformats.org/presentationml/2006/main">
  <p:tag name="PA" val="v3.2.0"/>
</p:tagLst>
</file>

<file path=ppt/tags/tag49.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50.xml><?xml version="1.0" encoding="utf-8"?>
<p:tagLst xmlns:a="http://schemas.openxmlformats.org/drawingml/2006/main" xmlns:r="http://schemas.openxmlformats.org/officeDocument/2006/relationships" xmlns:p="http://schemas.openxmlformats.org/presentationml/2006/main">
  <p:tag name="PA" val="v3.2.0"/>
</p:tagLst>
</file>

<file path=ppt/tags/tag51.xml><?xml version="1.0" encoding="utf-8"?>
<p:tagLst xmlns:a="http://schemas.openxmlformats.org/drawingml/2006/main" xmlns:r="http://schemas.openxmlformats.org/officeDocument/2006/relationships" xmlns:p="http://schemas.openxmlformats.org/presentationml/2006/main">
  <p:tag name="PA" val="v3.2.0"/>
</p:tagLst>
</file>

<file path=ppt/tags/tag52.xml><?xml version="1.0" encoding="utf-8"?>
<p:tagLst xmlns:a="http://schemas.openxmlformats.org/drawingml/2006/main" xmlns:r="http://schemas.openxmlformats.org/officeDocument/2006/relationships" xmlns:p="http://schemas.openxmlformats.org/presentationml/2006/main">
  <p:tag name="PA" val="v3.2.0"/>
</p:tagLst>
</file>

<file path=ppt/tags/tag53.xml><?xml version="1.0" encoding="utf-8"?>
<p:tagLst xmlns:a="http://schemas.openxmlformats.org/drawingml/2006/main" xmlns:r="http://schemas.openxmlformats.org/officeDocument/2006/relationships" xmlns:p="http://schemas.openxmlformats.org/presentationml/2006/main">
  <p:tag name="PA" val="v3.2.0"/>
</p:tagLst>
</file>

<file path=ppt/tags/tag54.xml><?xml version="1.0" encoding="utf-8"?>
<p:tagLst xmlns:a="http://schemas.openxmlformats.org/drawingml/2006/main" xmlns:r="http://schemas.openxmlformats.org/officeDocument/2006/relationships" xmlns:p="http://schemas.openxmlformats.org/presentationml/2006/main">
  <p:tag name="PA" val="v3.2.0"/>
</p:tagLst>
</file>

<file path=ppt/tags/tag55.xml><?xml version="1.0" encoding="utf-8"?>
<p:tagLst xmlns:a="http://schemas.openxmlformats.org/drawingml/2006/main" xmlns:r="http://schemas.openxmlformats.org/officeDocument/2006/relationships" xmlns:p="http://schemas.openxmlformats.org/presentationml/2006/main">
  <p:tag name="PA" val="v3.2.0"/>
</p:tagLst>
</file>

<file path=ppt/tags/tag56.xml><?xml version="1.0" encoding="utf-8"?>
<p:tagLst xmlns:a="http://schemas.openxmlformats.org/drawingml/2006/main" xmlns:r="http://schemas.openxmlformats.org/officeDocument/2006/relationships" xmlns:p="http://schemas.openxmlformats.org/presentationml/2006/main">
  <p:tag name="PA" val="v3.2.0"/>
</p:tagLst>
</file>

<file path=ppt/tags/tag57.xml><?xml version="1.0" encoding="utf-8"?>
<p:tagLst xmlns:a="http://schemas.openxmlformats.org/drawingml/2006/main" xmlns:r="http://schemas.openxmlformats.org/officeDocument/2006/relationships" xmlns:p="http://schemas.openxmlformats.org/presentationml/2006/main">
  <p:tag name="PA" val="v3.2.0"/>
</p:tagLst>
</file>

<file path=ppt/tags/tag58.xml><?xml version="1.0" encoding="utf-8"?>
<p:tagLst xmlns:a="http://schemas.openxmlformats.org/drawingml/2006/main" xmlns:r="http://schemas.openxmlformats.org/officeDocument/2006/relationships" xmlns:p="http://schemas.openxmlformats.org/presentationml/2006/main">
  <p:tag name="PA" val="v3.2.0"/>
</p:tagLst>
</file>

<file path=ppt/tags/tag59.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60.xml><?xml version="1.0" encoding="utf-8"?>
<p:tagLst xmlns:a="http://schemas.openxmlformats.org/drawingml/2006/main" xmlns:r="http://schemas.openxmlformats.org/officeDocument/2006/relationships" xmlns:p="http://schemas.openxmlformats.org/presentationml/2006/main">
  <p:tag name="PA" val="v3.2.0"/>
</p:tagLst>
</file>

<file path=ppt/tags/tag61.xml><?xml version="1.0" encoding="utf-8"?>
<p:tagLst xmlns:a="http://schemas.openxmlformats.org/drawingml/2006/main" xmlns:r="http://schemas.openxmlformats.org/officeDocument/2006/relationships" xmlns:p="http://schemas.openxmlformats.org/presentationml/2006/main">
  <p:tag name="PA" val="v3.2.0"/>
</p:tagLst>
</file>

<file path=ppt/tags/tag62.xml><?xml version="1.0" encoding="utf-8"?>
<p:tagLst xmlns:a="http://schemas.openxmlformats.org/drawingml/2006/main" xmlns:r="http://schemas.openxmlformats.org/officeDocument/2006/relationships" xmlns:p="http://schemas.openxmlformats.org/presentationml/2006/main">
  <p:tag name="PA" val="v3.2.0"/>
</p:tagLst>
</file>

<file path=ppt/tags/tag63.xml><?xml version="1.0" encoding="utf-8"?>
<p:tagLst xmlns:a="http://schemas.openxmlformats.org/drawingml/2006/main" xmlns:r="http://schemas.openxmlformats.org/officeDocument/2006/relationships" xmlns:p="http://schemas.openxmlformats.org/presentationml/2006/main">
  <p:tag name="PA" val="v3.2.0"/>
</p:tagLst>
</file>

<file path=ppt/tags/tag64.xml><?xml version="1.0" encoding="utf-8"?>
<p:tagLst xmlns:a="http://schemas.openxmlformats.org/drawingml/2006/main" xmlns:r="http://schemas.openxmlformats.org/officeDocument/2006/relationships" xmlns:p="http://schemas.openxmlformats.org/presentationml/2006/main">
  <p:tag name="PA" val="v3.2.0"/>
</p:tagLst>
</file>

<file path=ppt/tags/tag65.xml><?xml version="1.0" encoding="utf-8"?>
<p:tagLst xmlns:a="http://schemas.openxmlformats.org/drawingml/2006/main" xmlns:r="http://schemas.openxmlformats.org/officeDocument/2006/relationships" xmlns:p="http://schemas.openxmlformats.org/presentationml/2006/main">
  <p:tag name="PA" val="v3.2.0"/>
</p:tagLst>
</file>

<file path=ppt/tags/tag66.xml><?xml version="1.0" encoding="utf-8"?>
<p:tagLst xmlns:a="http://schemas.openxmlformats.org/drawingml/2006/main" xmlns:r="http://schemas.openxmlformats.org/officeDocument/2006/relationships" xmlns:p="http://schemas.openxmlformats.org/presentationml/2006/main">
  <p:tag name="PA" val="v3.2.0"/>
</p:tagLst>
</file>

<file path=ppt/tags/tag67.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5.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6.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7.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8.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a:ea typeface=".黑体-韩语"/>
        <a:cs typeface=""/>
      </a:majorFont>
      <a:minorFont>
        <a:latin typeface="Arial"/>
        <a:ea typeface=".黑体-韩语"/>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a:ea typeface=".黑体-韩语"/>
        <a:cs typeface=""/>
      </a:majorFont>
      <a:minorFont>
        <a:latin typeface="Arial"/>
        <a:ea typeface=".黑体-韩语"/>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a:ea typeface=".黑体-韩语"/>
        <a:cs typeface=""/>
      </a:majorFont>
      <a:minorFont>
        <a:latin typeface="Arial"/>
        <a:ea typeface=".黑体-韩语"/>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a:ea typeface=".黑体-韩语"/>
        <a:cs typeface=""/>
      </a:majorFont>
      <a:minorFont>
        <a:latin typeface="Arial"/>
        <a:ea typeface=".黑体-韩语"/>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a:ea typeface=".黑体-韩语"/>
        <a:cs typeface=""/>
      </a:majorFont>
      <a:minorFont>
        <a:latin typeface="Arial"/>
        <a:ea typeface=".黑体-韩语"/>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a:ea typeface=".黑体-韩语"/>
        <a:cs typeface=""/>
      </a:majorFont>
      <a:minorFont>
        <a:latin typeface="Arial"/>
        <a:ea typeface=".黑体-韩语"/>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a:ea typeface=".黑体-韩语"/>
        <a:cs typeface=""/>
      </a:majorFont>
      <a:minorFont>
        <a:latin typeface="Arial"/>
        <a:ea typeface=".黑体-韩语"/>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Đáng yêu</Template>
  <TotalTime>572</TotalTime>
  <Words>1127</Words>
  <Application>Microsoft Office PowerPoint</Application>
  <PresentationFormat>Tùy chỉnh</PresentationFormat>
  <Paragraphs>195</Paragraphs>
  <Slides>48</Slides>
  <Notes>26</Notes>
  <HiddenSlides>0</HiddenSlides>
  <MMClips>0</MMClips>
  <ScaleCrop>false</ScaleCrop>
  <HeadingPairs>
    <vt:vector size="4" baseType="variant">
      <vt:variant>
        <vt:lpstr>Chủ đề</vt:lpstr>
      </vt:variant>
      <vt:variant>
        <vt:i4>18</vt:i4>
      </vt:variant>
      <vt:variant>
        <vt:lpstr>Tiêu đề Bản chiếu</vt:lpstr>
      </vt:variant>
      <vt:variant>
        <vt:i4>48</vt:i4>
      </vt:variant>
    </vt:vector>
  </HeadingPairs>
  <TitlesOfParts>
    <vt:vector size="66" baseType="lpstr">
      <vt:lpstr>Office 主题</vt:lpstr>
      <vt:lpstr>Office 主题​​</vt:lpstr>
      <vt:lpstr>1_Office 主题​​</vt:lpstr>
      <vt:lpstr>2_Office 主题​​</vt:lpstr>
      <vt:lpstr>3_Office 主题​​</vt:lpstr>
      <vt:lpstr>4_Office 主题​​</vt:lpstr>
      <vt:lpstr>5_Office 主题​​</vt:lpstr>
      <vt:lpstr>6_Office 主题​​</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79</cp:revision>
  <dcterms:created xsi:type="dcterms:W3CDTF">2021-09-19T03:01:38Z</dcterms:created>
  <dcterms:modified xsi:type="dcterms:W3CDTF">2023-09-10T07:06:30Z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2052-10.1.0.6260</vt:lpwstr>
  </property>
</Properties>
</file>