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82" r:id="rId4"/>
    <p:sldId id="259" r:id="rId5"/>
    <p:sldId id="286" r:id="rId6"/>
    <p:sldId id="260" r:id="rId7"/>
    <p:sldId id="275" r:id="rId8"/>
    <p:sldId id="270" r:id="rId9"/>
    <p:sldId id="272" r:id="rId10"/>
    <p:sldId id="273" r:id="rId11"/>
    <p:sldId id="262" r:id="rId12"/>
    <p:sldId id="283" r:id="rId13"/>
    <p:sldId id="284" r:id="rId14"/>
    <p:sldId id="267" r:id="rId15"/>
    <p:sldId id="263" r:id="rId16"/>
    <p:sldId id="285" r:id="rId17"/>
    <p:sldId id="277" r:id="rId18"/>
    <p:sldId id="276" r:id="rId19"/>
    <p:sldId id="280" r:id="rId20"/>
    <p:sldId id="278" r:id="rId21"/>
    <p:sldId id="279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5BE738-6467-4DCD-88EC-BB7DF98187F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SG"/>
        </a:p>
      </dgm:t>
    </dgm:pt>
    <dgm:pt modelId="{9AF6EA51-0C2B-4F25-8B68-2A13B69473C0}">
      <dgm:prSet phldrT="[Text]"/>
      <dgm:spPr/>
      <dgm:t>
        <a:bodyPr/>
        <a:lstStyle/>
        <a:p>
          <a:r>
            <a:rPr lang="en-SG" dirty="0" err="1" smtClean="0"/>
            <a:t>Máu</a:t>
          </a:r>
          <a:endParaRPr lang="en-SG" dirty="0"/>
        </a:p>
      </dgm:t>
    </dgm:pt>
    <dgm:pt modelId="{7A1FFC00-DBDD-464B-A8DD-357E62A11E20}" type="parTrans" cxnId="{265CB5B6-DAB2-49EA-BEB9-8AB1FB9AF63B}">
      <dgm:prSet/>
      <dgm:spPr/>
      <dgm:t>
        <a:bodyPr/>
        <a:lstStyle/>
        <a:p>
          <a:endParaRPr lang="en-SG"/>
        </a:p>
      </dgm:t>
    </dgm:pt>
    <dgm:pt modelId="{F4E09432-19BF-4646-98BB-F41FF7FAEFD6}" type="sibTrans" cxnId="{265CB5B6-DAB2-49EA-BEB9-8AB1FB9AF63B}">
      <dgm:prSet/>
      <dgm:spPr/>
      <dgm:t>
        <a:bodyPr/>
        <a:lstStyle/>
        <a:p>
          <a:endParaRPr lang="en-SG"/>
        </a:p>
      </dgm:t>
    </dgm:pt>
    <dgm:pt modelId="{42965163-1174-4D12-914A-054F9462CB16}">
      <dgm:prSet phldrT="[Text]"/>
      <dgm:spPr/>
      <dgm:t>
        <a:bodyPr/>
        <a:lstStyle/>
        <a:p>
          <a:r>
            <a:rPr lang="en-SG" dirty="0" err="1" smtClean="0"/>
            <a:t>Tế</a:t>
          </a:r>
          <a:r>
            <a:rPr lang="en-SG" dirty="0" smtClean="0"/>
            <a:t> </a:t>
          </a:r>
          <a:r>
            <a:rPr lang="en-SG" dirty="0" err="1" smtClean="0"/>
            <a:t>bào</a:t>
          </a:r>
          <a:r>
            <a:rPr lang="en-SG" dirty="0" smtClean="0"/>
            <a:t> </a:t>
          </a:r>
          <a:r>
            <a:rPr lang="en-SG" dirty="0" err="1" smtClean="0"/>
            <a:t>máu</a:t>
          </a:r>
          <a:endParaRPr lang="en-SG" dirty="0"/>
        </a:p>
      </dgm:t>
    </dgm:pt>
    <dgm:pt modelId="{BE38E678-11B3-411B-A8ED-20F60D3E2631}" type="parTrans" cxnId="{A21A3F1F-0C14-4C01-834F-43F12A6455E8}">
      <dgm:prSet/>
      <dgm:spPr/>
      <dgm:t>
        <a:bodyPr/>
        <a:lstStyle/>
        <a:p>
          <a:endParaRPr lang="en-SG"/>
        </a:p>
      </dgm:t>
    </dgm:pt>
    <dgm:pt modelId="{606670D3-34C5-4BF3-BC8C-8CCBB9B7CC97}" type="sibTrans" cxnId="{A21A3F1F-0C14-4C01-834F-43F12A6455E8}">
      <dgm:prSet/>
      <dgm:spPr/>
      <dgm:t>
        <a:bodyPr/>
        <a:lstStyle/>
        <a:p>
          <a:endParaRPr lang="en-SG"/>
        </a:p>
      </dgm:t>
    </dgm:pt>
    <dgm:pt modelId="{A74D5F93-3FE4-4E91-A824-41A09F60FA41}">
      <dgm:prSet phldrT="[Text]"/>
      <dgm:spPr/>
      <dgm:t>
        <a:bodyPr/>
        <a:lstStyle/>
        <a:p>
          <a:r>
            <a:rPr lang="en-SG" dirty="0" err="1" smtClean="0"/>
            <a:t>Hồng</a:t>
          </a:r>
          <a:r>
            <a:rPr lang="en-SG" dirty="0" smtClean="0"/>
            <a:t> </a:t>
          </a:r>
          <a:r>
            <a:rPr lang="en-SG" dirty="0" err="1" smtClean="0"/>
            <a:t>cầu</a:t>
          </a:r>
          <a:endParaRPr lang="en-SG" dirty="0"/>
        </a:p>
      </dgm:t>
    </dgm:pt>
    <dgm:pt modelId="{7B291F9D-C72F-42C5-B255-8BA2B62B473A}" type="parTrans" cxnId="{9B599829-3DDF-45F9-9F32-473908F3CFC4}">
      <dgm:prSet/>
      <dgm:spPr/>
      <dgm:t>
        <a:bodyPr/>
        <a:lstStyle/>
        <a:p>
          <a:endParaRPr lang="en-SG"/>
        </a:p>
      </dgm:t>
    </dgm:pt>
    <dgm:pt modelId="{C6800DCD-B0E1-4FD6-9D72-A45E007EE84B}" type="sibTrans" cxnId="{9B599829-3DDF-45F9-9F32-473908F3CFC4}">
      <dgm:prSet/>
      <dgm:spPr/>
      <dgm:t>
        <a:bodyPr/>
        <a:lstStyle/>
        <a:p>
          <a:endParaRPr lang="en-SG"/>
        </a:p>
      </dgm:t>
    </dgm:pt>
    <dgm:pt modelId="{234ADAE8-E976-45AC-987E-41C427FF09A8}">
      <dgm:prSet phldrT="[Text]"/>
      <dgm:spPr/>
      <dgm:t>
        <a:bodyPr/>
        <a:lstStyle/>
        <a:p>
          <a:r>
            <a:rPr lang="en-SG" dirty="0" err="1" smtClean="0"/>
            <a:t>Tiểu</a:t>
          </a:r>
          <a:r>
            <a:rPr lang="en-SG" dirty="0" smtClean="0"/>
            <a:t> </a:t>
          </a:r>
          <a:r>
            <a:rPr lang="en-SG" smtClean="0"/>
            <a:t>cầu</a:t>
          </a:r>
          <a:endParaRPr lang="en-SG"/>
        </a:p>
      </dgm:t>
    </dgm:pt>
    <dgm:pt modelId="{52F0C2CD-4B6E-4686-9386-CB99D69D5BAD}" type="parTrans" cxnId="{1A5FB9EC-D032-4A82-96B9-2D6C31DA1AEE}">
      <dgm:prSet/>
      <dgm:spPr/>
      <dgm:t>
        <a:bodyPr/>
        <a:lstStyle/>
        <a:p>
          <a:endParaRPr lang="en-SG"/>
        </a:p>
      </dgm:t>
    </dgm:pt>
    <dgm:pt modelId="{FEFD342E-0296-440D-B506-85F6710953B5}" type="sibTrans" cxnId="{1A5FB9EC-D032-4A82-96B9-2D6C31DA1AEE}">
      <dgm:prSet/>
      <dgm:spPr/>
      <dgm:t>
        <a:bodyPr/>
        <a:lstStyle/>
        <a:p>
          <a:endParaRPr lang="en-SG"/>
        </a:p>
      </dgm:t>
    </dgm:pt>
    <dgm:pt modelId="{99D36B65-E580-4C7B-9434-A3B5C8AEE52D}">
      <dgm:prSet phldrT="[Text]"/>
      <dgm:spPr/>
      <dgm:t>
        <a:bodyPr/>
        <a:lstStyle/>
        <a:p>
          <a:r>
            <a:rPr lang="en-SG" dirty="0" err="1" smtClean="0"/>
            <a:t>Huyết</a:t>
          </a:r>
          <a:r>
            <a:rPr lang="en-SG" dirty="0" smtClean="0"/>
            <a:t> </a:t>
          </a:r>
          <a:r>
            <a:rPr lang="en-SG" dirty="0" err="1" smtClean="0"/>
            <a:t>tương</a:t>
          </a:r>
          <a:endParaRPr lang="en-SG" dirty="0"/>
        </a:p>
      </dgm:t>
    </dgm:pt>
    <dgm:pt modelId="{7C4554B5-A04F-43F4-BD75-54D75BF4B3B3}" type="parTrans" cxnId="{504FDF07-5F8F-4B01-9586-2F04DCE0DD9C}">
      <dgm:prSet/>
      <dgm:spPr/>
      <dgm:t>
        <a:bodyPr/>
        <a:lstStyle/>
        <a:p>
          <a:endParaRPr lang="en-SG"/>
        </a:p>
      </dgm:t>
    </dgm:pt>
    <dgm:pt modelId="{9FC74E48-41D5-4E84-B959-B74B78494895}" type="sibTrans" cxnId="{504FDF07-5F8F-4B01-9586-2F04DCE0DD9C}">
      <dgm:prSet/>
      <dgm:spPr/>
      <dgm:t>
        <a:bodyPr/>
        <a:lstStyle/>
        <a:p>
          <a:endParaRPr lang="en-SG"/>
        </a:p>
      </dgm:t>
    </dgm:pt>
    <dgm:pt modelId="{DEDDCE09-BC1E-4CB4-AF4D-491010B95E46}">
      <dgm:prSet/>
      <dgm:spPr/>
      <dgm:t>
        <a:bodyPr/>
        <a:lstStyle/>
        <a:p>
          <a:r>
            <a:rPr lang="en-SG" dirty="0" err="1" smtClean="0"/>
            <a:t>Bạch</a:t>
          </a:r>
          <a:r>
            <a:rPr lang="en-SG" dirty="0" smtClean="0"/>
            <a:t> </a:t>
          </a:r>
          <a:r>
            <a:rPr lang="en-SG" dirty="0" err="1" smtClean="0"/>
            <a:t>cầu</a:t>
          </a:r>
          <a:endParaRPr lang="en-SG" dirty="0"/>
        </a:p>
      </dgm:t>
    </dgm:pt>
    <dgm:pt modelId="{473F9338-1E44-4931-8CAE-54EB951A9BEA}" type="parTrans" cxnId="{AEBFD809-638F-402A-9636-084C45363607}">
      <dgm:prSet/>
      <dgm:spPr/>
      <dgm:t>
        <a:bodyPr/>
        <a:lstStyle/>
        <a:p>
          <a:endParaRPr lang="en-SG"/>
        </a:p>
      </dgm:t>
    </dgm:pt>
    <dgm:pt modelId="{44FA37F9-AC70-4B14-A6F4-087B6B5E697E}" type="sibTrans" cxnId="{AEBFD809-638F-402A-9636-084C45363607}">
      <dgm:prSet/>
      <dgm:spPr/>
      <dgm:t>
        <a:bodyPr/>
        <a:lstStyle/>
        <a:p>
          <a:endParaRPr lang="en-SG"/>
        </a:p>
      </dgm:t>
    </dgm:pt>
    <dgm:pt modelId="{790914CA-78E5-497D-99DD-1DCDF6BEEFD1}" type="pres">
      <dgm:prSet presAssocID="{9F5BE738-6467-4DCD-88EC-BB7DF98187F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BDAA3C4D-3F82-49CD-9F5A-59ACD7F7D9E6}" type="pres">
      <dgm:prSet presAssocID="{9AF6EA51-0C2B-4F25-8B68-2A13B69473C0}" presName="root1" presStyleCnt="0"/>
      <dgm:spPr/>
    </dgm:pt>
    <dgm:pt modelId="{280370CB-992B-4610-B448-46565C314341}" type="pres">
      <dgm:prSet presAssocID="{9AF6EA51-0C2B-4F25-8B68-2A13B69473C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6269CB2B-8495-46FC-94D9-1E20A1DF8629}" type="pres">
      <dgm:prSet presAssocID="{9AF6EA51-0C2B-4F25-8B68-2A13B69473C0}" presName="level2hierChild" presStyleCnt="0"/>
      <dgm:spPr/>
    </dgm:pt>
    <dgm:pt modelId="{F7378474-8595-4B49-844C-24D823BB63C1}" type="pres">
      <dgm:prSet presAssocID="{BE38E678-11B3-411B-A8ED-20F60D3E2631}" presName="conn2-1" presStyleLbl="parChTrans1D2" presStyleIdx="0" presStyleCnt="2"/>
      <dgm:spPr/>
      <dgm:t>
        <a:bodyPr/>
        <a:lstStyle/>
        <a:p>
          <a:endParaRPr lang="en-SG"/>
        </a:p>
      </dgm:t>
    </dgm:pt>
    <dgm:pt modelId="{CD92796C-4EAA-4727-98A4-784F55A8F8EF}" type="pres">
      <dgm:prSet presAssocID="{BE38E678-11B3-411B-A8ED-20F60D3E2631}" presName="connTx" presStyleLbl="parChTrans1D2" presStyleIdx="0" presStyleCnt="2"/>
      <dgm:spPr/>
      <dgm:t>
        <a:bodyPr/>
        <a:lstStyle/>
        <a:p>
          <a:endParaRPr lang="en-SG"/>
        </a:p>
      </dgm:t>
    </dgm:pt>
    <dgm:pt modelId="{1EAD956C-9717-44D9-9DE8-55A84486DEC6}" type="pres">
      <dgm:prSet presAssocID="{42965163-1174-4D12-914A-054F9462CB16}" presName="root2" presStyleCnt="0"/>
      <dgm:spPr/>
    </dgm:pt>
    <dgm:pt modelId="{4AE21B91-C28F-41F2-8AD7-D14AF4FF9A6B}" type="pres">
      <dgm:prSet presAssocID="{42965163-1174-4D12-914A-054F9462CB1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DA436AD3-108A-4C15-8FDF-DFF83F9DDF2D}" type="pres">
      <dgm:prSet presAssocID="{42965163-1174-4D12-914A-054F9462CB16}" presName="level3hierChild" presStyleCnt="0"/>
      <dgm:spPr/>
    </dgm:pt>
    <dgm:pt modelId="{62DF54D6-D179-4B90-A4F5-CF8BE27A8EC1}" type="pres">
      <dgm:prSet presAssocID="{7B291F9D-C72F-42C5-B255-8BA2B62B473A}" presName="conn2-1" presStyleLbl="parChTrans1D3" presStyleIdx="0" presStyleCnt="3"/>
      <dgm:spPr/>
      <dgm:t>
        <a:bodyPr/>
        <a:lstStyle/>
        <a:p>
          <a:endParaRPr lang="en-SG"/>
        </a:p>
      </dgm:t>
    </dgm:pt>
    <dgm:pt modelId="{37083298-B817-4EE2-A09F-FC7E0F74E357}" type="pres">
      <dgm:prSet presAssocID="{7B291F9D-C72F-42C5-B255-8BA2B62B473A}" presName="connTx" presStyleLbl="parChTrans1D3" presStyleIdx="0" presStyleCnt="3"/>
      <dgm:spPr/>
      <dgm:t>
        <a:bodyPr/>
        <a:lstStyle/>
        <a:p>
          <a:endParaRPr lang="en-SG"/>
        </a:p>
      </dgm:t>
    </dgm:pt>
    <dgm:pt modelId="{91F77E99-82DD-4235-9676-99160EF0BC30}" type="pres">
      <dgm:prSet presAssocID="{A74D5F93-3FE4-4E91-A824-41A09F60FA41}" presName="root2" presStyleCnt="0"/>
      <dgm:spPr/>
    </dgm:pt>
    <dgm:pt modelId="{B7817F45-783F-497D-9515-81EB7B3DFED8}" type="pres">
      <dgm:prSet presAssocID="{A74D5F93-3FE4-4E91-A824-41A09F60FA41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83E43D1F-CFF4-4EF0-A7B1-1187BE2B767E}" type="pres">
      <dgm:prSet presAssocID="{A74D5F93-3FE4-4E91-A824-41A09F60FA41}" presName="level3hierChild" presStyleCnt="0"/>
      <dgm:spPr/>
    </dgm:pt>
    <dgm:pt modelId="{3034839D-F588-44B5-AD84-113AD6447C80}" type="pres">
      <dgm:prSet presAssocID="{473F9338-1E44-4931-8CAE-54EB951A9BEA}" presName="conn2-1" presStyleLbl="parChTrans1D3" presStyleIdx="1" presStyleCnt="3"/>
      <dgm:spPr/>
      <dgm:t>
        <a:bodyPr/>
        <a:lstStyle/>
        <a:p>
          <a:endParaRPr lang="en-SG"/>
        </a:p>
      </dgm:t>
    </dgm:pt>
    <dgm:pt modelId="{A1D792AD-1270-4FBE-ABFA-C7E090B74D97}" type="pres">
      <dgm:prSet presAssocID="{473F9338-1E44-4931-8CAE-54EB951A9BEA}" presName="connTx" presStyleLbl="parChTrans1D3" presStyleIdx="1" presStyleCnt="3"/>
      <dgm:spPr/>
      <dgm:t>
        <a:bodyPr/>
        <a:lstStyle/>
        <a:p>
          <a:endParaRPr lang="en-SG"/>
        </a:p>
      </dgm:t>
    </dgm:pt>
    <dgm:pt modelId="{8372D51B-40D0-4464-9290-6907C955EF36}" type="pres">
      <dgm:prSet presAssocID="{DEDDCE09-BC1E-4CB4-AF4D-491010B95E46}" presName="root2" presStyleCnt="0"/>
      <dgm:spPr/>
    </dgm:pt>
    <dgm:pt modelId="{5C50A417-3ACB-451F-9013-C084414BFC12}" type="pres">
      <dgm:prSet presAssocID="{DEDDCE09-BC1E-4CB4-AF4D-491010B95E46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13B96160-3A7A-4427-96EE-C25793267043}" type="pres">
      <dgm:prSet presAssocID="{DEDDCE09-BC1E-4CB4-AF4D-491010B95E46}" presName="level3hierChild" presStyleCnt="0"/>
      <dgm:spPr/>
    </dgm:pt>
    <dgm:pt modelId="{AEEDC395-51FD-4526-8D47-A6E3009ACEC8}" type="pres">
      <dgm:prSet presAssocID="{52F0C2CD-4B6E-4686-9386-CB99D69D5BAD}" presName="conn2-1" presStyleLbl="parChTrans1D3" presStyleIdx="2" presStyleCnt="3"/>
      <dgm:spPr/>
      <dgm:t>
        <a:bodyPr/>
        <a:lstStyle/>
        <a:p>
          <a:endParaRPr lang="en-SG"/>
        </a:p>
      </dgm:t>
    </dgm:pt>
    <dgm:pt modelId="{90271BB1-8B05-4ED8-A09B-A936F1935911}" type="pres">
      <dgm:prSet presAssocID="{52F0C2CD-4B6E-4686-9386-CB99D69D5BAD}" presName="connTx" presStyleLbl="parChTrans1D3" presStyleIdx="2" presStyleCnt="3"/>
      <dgm:spPr/>
      <dgm:t>
        <a:bodyPr/>
        <a:lstStyle/>
        <a:p>
          <a:endParaRPr lang="en-SG"/>
        </a:p>
      </dgm:t>
    </dgm:pt>
    <dgm:pt modelId="{9C32C163-BD83-4200-8EF9-8A2CDA253699}" type="pres">
      <dgm:prSet presAssocID="{234ADAE8-E976-45AC-987E-41C427FF09A8}" presName="root2" presStyleCnt="0"/>
      <dgm:spPr/>
    </dgm:pt>
    <dgm:pt modelId="{230E30AB-E002-4EB2-884A-6FB782C6909A}" type="pres">
      <dgm:prSet presAssocID="{234ADAE8-E976-45AC-987E-41C427FF09A8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065F5C0D-3DEE-4241-9D10-B74365EBD5E5}" type="pres">
      <dgm:prSet presAssocID="{234ADAE8-E976-45AC-987E-41C427FF09A8}" presName="level3hierChild" presStyleCnt="0"/>
      <dgm:spPr/>
    </dgm:pt>
    <dgm:pt modelId="{3C73FF6D-20C4-4CF9-B1B6-3B5D1F6ACEAC}" type="pres">
      <dgm:prSet presAssocID="{7C4554B5-A04F-43F4-BD75-54D75BF4B3B3}" presName="conn2-1" presStyleLbl="parChTrans1D2" presStyleIdx="1" presStyleCnt="2"/>
      <dgm:spPr/>
      <dgm:t>
        <a:bodyPr/>
        <a:lstStyle/>
        <a:p>
          <a:endParaRPr lang="en-SG"/>
        </a:p>
      </dgm:t>
    </dgm:pt>
    <dgm:pt modelId="{0C4E4FF5-5C1D-4255-9855-F728D2EDED40}" type="pres">
      <dgm:prSet presAssocID="{7C4554B5-A04F-43F4-BD75-54D75BF4B3B3}" presName="connTx" presStyleLbl="parChTrans1D2" presStyleIdx="1" presStyleCnt="2"/>
      <dgm:spPr/>
      <dgm:t>
        <a:bodyPr/>
        <a:lstStyle/>
        <a:p>
          <a:endParaRPr lang="en-SG"/>
        </a:p>
      </dgm:t>
    </dgm:pt>
    <dgm:pt modelId="{B7A9B6F2-FF62-4407-A688-C480FC03643A}" type="pres">
      <dgm:prSet presAssocID="{99D36B65-E580-4C7B-9434-A3B5C8AEE52D}" presName="root2" presStyleCnt="0"/>
      <dgm:spPr/>
    </dgm:pt>
    <dgm:pt modelId="{E314CB1D-B8CF-4898-ACA5-E2B494A77DB9}" type="pres">
      <dgm:prSet presAssocID="{99D36B65-E580-4C7B-9434-A3B5C8AEE52D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SG"/>
        </a:p>
      </dgm:t>
    </dgm:pt>
    <dgm:pt modelId="{98D1DC8E-B494-481D-8302-A2C826ECAE28}" type="pres">
      <dgm:prSet presAssocID="{99D36B65-E580-4C7B-9434-A3B5C8AEE52D}" presName="level3hierChild" presStyleCnt="0"/>
      <dgm:spPr/>
    </dgm:pt>
  </dgm:ptLst>
  <dgm:cxnLst>
    <dgm:cxn modelId="{1B3D4073-2ABA-41A1-80A0-872B4AC8B815}" type="presOf" srcId="{7C4554B5-A04F-43F4-BD75-54D75BF4B3B3}" destId="{3C73FF6D-20C4-4CF9-B1B6-3B5D1F6ACEAC}" srcOrd="0" destOrd="0" presId="urn:microsoft.com/office/officeart/2005/8/layout/hierarchy2"/>
    <dgm:cxn modelId="{9B599829-3DDF-45F9-9F32-473908F3CFC4}" srcId="{42965163-1174-4D12-914A-054F9462CB16}" destId="{A74D5F93-3FE4-4E91-A824-41A09F60FA41}" srcOrd="0" destOrd="0" parTransId="{7B291F9D-C72F-42C5-B255-8BA2B62B473A}" sibTransId="{C6800DCD-B0E1-4FD6-9D72-A45E007EE84B}"/>
    <dgm:cxn modelId="{368FB6BC-AA9B-4BA7-9F62-A0706625AAC8}" type="presOf" srcId="{473F9338-1E44-4931-8CAE-54EB951A9BEA}" destId="{3034839D-F588-44B5-AD84-113AD6447C80}" srcOrd="0" destOrd="0" presId="urn:microsoft.com/office/officeart/2005/8/layout/hierarchy2"/>
    <dgm:cxn modelId="{D65C8039-3B16-4DA2-A0DA-38149DBBE844}" type="presOf" srcId="{234ADAE8-E976-45AC-987E-41C427FF09A8}" destId="{230E30AB-E002-4EB2-884A-6FB782C6909A}" srcOrd="0" destOrd="0" presId="urn:microsoft.com/office/officeart/2005/8/layout/hierarchy2"/>
    <dgm:cxn modelId="{A21A3F1F-0C14-4C01-834F-43F12A6455E8}" srcId="{9AF6EA51-0C2B-4F25-8B68-2A13B69473C0}" destId="{42965163-1174-4D12-914A-054F9462CB16}" srcOrd="0" destOrd="0" parTransId="{BE38E678-11B3-411B-A8ED-20F60D3E2631}" sibTransId="{606670D3-34C5-4BF3-BC8C-8CCBB9B7CC97}"/>
    <dgm:cxn modelId="{BA2383A5-05F6-434D-AA76-7D069D98D38C}" type="presOf" srcId="{7C4554B5-A04F-43F4-BD75-54D75BF4B3B3}" destId="{0C4E4FF5-5C1D-4255-9855-F728D2EDED40}" srcOrd="1" destOrd="0" presId="urn:microsoft.com/office/officeart/2005/8/layout/hierarchy2"/>
    <dgm:cxn modelId="{265CB5B6-DAB2-49EA-BEB9-8AB1FB9AF63B}" srcId="{9F5BE738-6467-4DCD-88EC-BB7DF98187F2}" destId="{9AF6EA51-0C2B-4F25-8B68-2A13B69473C0}" srcOrd="0" destOrd="0" parTransId="{7A1FFC00-DBDD-464B-A8DD-357E62A11E20}" sibTransId="{F4E09432-19BF-4646-98BB-F41FF7FAEFD6}"/>
    <dgm:cxn modelId="{AEBFD809-638F-402A-9636-084C45363607}" srcId="{42965163-1174-4D12-914A-054F9462CB16}" destId="{DEDDCE09-BC1E-4CB4-AF4D-491010B95E46}" srcOrd="1" destOrd="0" parTransId="{473F9338-1E44-4931-8CAE-54EB951A9BEA}" sibTransId="{44FA37F9-AC70-4B14-A6F4-087B6B5E697E}"/>
    <dgm:cxn modelId="{D2C60AE6-593A-4160-9DE1-CC937CF71D39}" type="presOf" srcId="{42965163-1174-4D12-914A-054F9462CB16}" destId="{4AE21B91-C28F-41F2-8AD7-D14AF4FF9A6B}" srcOrd="0" destOrd="0" presId="urn:microsoft.com/office/officeart/2005/8/layout/hierarchy2"/>
    <dgm:cxn modelId="{1EAB1805-7EC3-4E23-A007-7FB9857A3A7E}" type="presOf" srcId="{52F0C2CD-4B6E-4686-9386-CB99D69D5BAD}" destId="{AEEDC395-51FD-4526-8D47-A6E3009ACEC8}" srcOrd="0" destOrd="0" presId="urn:microsoft.com/office/officeart/2005/8/layout/hierarchy2"/>
    <dgm:cxn modelId="{703403CC-0880-4FB0-AEEF-30E53130182E}" type="presOf" srcId="{BE38E678-11B3-411B-A8ED-20F60D3E2631}" destId="{CD92796C-4EAA-4727-98A4-784F55A8F8EF}" srcOrd="1" destOrd="0" presId="urn:microsoft.com/office/officeart/2005/8/layout/hierarchy2"/>
    <dgm:cxn modelId="{CDD9E6F9-9882-43B9-B8CC-53C2DD6A3BE7}" type="presOf" srcId="{99D36B65-E580-4C7B-9434-A3B5C8AEE52D}" destId="{E314CB1D-B8CF-4898-ACA5-E2B494A77DB9}" srcOrd="0" destOrd="0" presId="urn:microsoft.com/office/officeart/2005/8/layout/hierarchy2"/>
    <dgm:cxn modelId="{10C4B25C-186F-402F-B57F-FE5A2131F7B9}" type="presOf" srcId="{7B291F9D-C72F-42C5-B255-8BA2B62B473A}" destId="{37083298-B817-4EE2-A09F-FC7E0F74E357}" srcOrd="1" destOrd="0" presId="urn:microsoft.com/office/officeart/2005/8/layout/hierarchy2"/>
    <dgm:cxn modelId="{BD390D3B-A8A7-482B-AD40-05750EBE8283}" type="presOf" srcId="{BE38E678-11B3-411B-A8ED-20F60D3E2631}" destId="{F7378474-8595-4B49-844C-24D823BB63C1}" srcOrd="0" destOrd="0" presId="urn:microsoft.com/office/officeart/2005/8/layout/hierarchy2"/>
    <dgm:cxn modelId="{93B472C9-F159-4E4F-839D-206353A858FF}" type="presOf" srcId="{DEDDCE09-BC1E-4CB4-AF4D-491010B95E46}" destId="{5C50A417-3ACB-451F-9013-C084414BFC12}" srcOrd="0" destOrd="0" presId="urn:microsoft.com/office/officeart/2005/8/layout/hierarchy2"/>
    <dgm:cxn modelId="{1A5FB9EC-D032-4A82-96B9-2D6C31DA1AEE}" srcId="{42965163-1174-4D12-914A-054F9462CB16}" destId="{234ADAE8-E976-45AC-987E-41C427FF09A8}" srcOrd="2" destOrd="0" parTransId="{52F0C2CD-4B6E-4686-9386-CB99D69D5BAD}" sibTransId="{FEFD342E-0296-440D-B506-85F6710953B5}"/>
    <dgm:cxn modelId="{9514D47E-B718-4460-A3D7-B380E1B8088F}" type="presOf" srcId="{A74D5F93-3FE4-4E91-A824-41A09F60FA41}" destId="{B7817F45-783F-497D-9515-81EB7B3DFED8}" srcOrd="0" destOrd="0" presId="urn:microsoft.com/office/officeart/2005/8/layout/hierarchy2"/>
    <dgm:cxn modelId="{03968871-7D41-4DFA-9D21-28BA15513FC2}" type="presOf" srcId="{9F5BE738-6467-4DCD-88EC-BB7DF98187F2}" destId="{790914CA-78E5-497D-99DD-1DCDF6BEEFD1}" srcOrd="0" destOrd="0" presId="urn:microsoft.com/office/officeart/2005/8/layout/hierarchy2"/>
    <dgm:cxn modelId="{42DAE5D1-BCCC-4605-8672-1632D1BCC14C}" type="presOf" srcId="{7B291F9D-C72F-42C5-B255-8BA2B62B473A}" destId="{62DF54D6-D179-4B90-A4F5-CF8BE27A8EC1}" srcOrd="0" destOrd="0" presId="urn:microsoft.com/office/officeart/2005/8/layout/hierarchy2"/>
    <dgm:cxn modelId="{2D73B06F-5C4F-4435-BE54-CB2727A3823A}" type="presOf" srcId="{9AF6EA51-0C2B-4F25-8B68-2A13B69473C0}" destId="{280370CB-992B-4610-B448-46565C314341}" srcOrd="0" destOrd="0" presId="urn:microsoft.com/office/officeart/2005/8/layout/hierarchy2"/>
    <dgm:cxn modelId="{504FDF07-5F8F-4B01-9586-2F04DCE0DD9C}" srcId="{9AF6EA51-0C2B-4F25-8B68-2A13B69473C0}" destId="{99D36B65-E580-4C7B-9434-A3B5C8AEE52D}" srcOrd="1" destOrd="0" parTransId="{7C4554B5-A04F-43F4-BD75-54D75BF4B3B3}" sibTransId="{9FC74E48-41D5-4E84-B959-B74B78494895}"/>
    <dgm:cxn modelId="{D4467BA0-5269-4057-A1FE-8A672554D35B}" type="presOf" srcId="{52F0C2CD-4B6E-4686-9386-CB99D69D5BAD}" destId="{90271BB1-8B05-4ED8-A09B-A936F1935911}" srcOrd="1" destOrd="0" presId="urn:microsoft.com/office/officeart/2005/8/layout/hierarchy2"/>
    <dgm:cxn modelId="{F9D7F61F-4E76-4DDA-8D0C-B8A7A0D4365C}" type="presOf" srcId="{473F9338-1E44-4931-8CAE-54EB951A9BEA}" destId="{A1D792AD-1270-4FBE-ABFA-C7E090B74D97}" srcOrd="1" destOrd="0" presId="urn:microsoft.com/office/officeart/2005/8/layout/hierarchy2"/>
    <dgm:cxn modelId="{E5514CAF-5DFB-4AC4-AB5E-C92C1CE56ECB}" type="presParOf" srcId="{790914CA-78E5-497D-99DD-1DCDF6BEEFD1}" destId="{BDAA3C4D-3F82-49CD-9F5A-59ACD7F7D9E6}" srcOrd="0" destOrd="0" presId="urn:microsoft.com/office/officeart/2005/8/layout/hierarchy2"/>
    <dgm:cxn modelId="{70320B27-E2A7-487E-9966-F7D3633D0425}" type="presParOf" srcId="{BDAA3C4D-3F82-49CD-9F5A-59ACD7F7D9E6}" destId="{280370CB-992B-4610-B448-46565C314341}" srcOrd="0" destOrd="0" presId="urn:microsoft.com/office/officeart/2005/8/layout/hierarchy2"/>
    <dgm:cxn modelId="{336E734B-EC9D-41D8-AEA8-3B1B5E4C5E44}" type="presParOf" srcId="{BDAA3C4D-3F82-49CD-9F5A-59ACD7F7D9E6}" destId="{6269CB2B-8495-46FC-94D9-1E20A1DF8629}" srcOrd="1" destOrd="0" presId="urn:microsoft.com/office/officeart/2005/8/layout/hierarchy2"/>
    <dgm:cxn modelId="{394D4695-6C1C-4118-B472-12DD4D704ECB}" type="presParOf" srcId="{6269CB2B-8495-46FC-94D9-1E20A1DF8629}" destId="{F7378474-8595-4B49-844C-24D823BB63C1}" srcOrd="0" destOrd="0" presId="urn:microsoft.com/office/officeart/2005/8/layout/hierarchy2"/>
    <dgm:cxn modelId="{AD677741-B26A-4D5B-8D10-B37D5B1B8922}" type="presParOf" srcId="{F7378474-8595-4B49-844C-24D823BB63C1}" destId="{CD92796C-4EAA-4727-98A4-784F55A8F8EF}" srcOrd="0" destOrd="0" presId="urn:microsoft.com/office/officeart/2005/8/layout/hierarchy2"/>
    <dgm:cxn modelId="{EDBCB1B1-31F4-4CF6-880C-402F76B6C480}" type="presParOf" srcId="{6269CB2B-8495-46FC-94D9-1E20A1DF8629}" destId="{1EAD956C-9717-44D9-9DE8-55A84486DEC6}" srcOrd="1" destOrd="0" presId="urn:microsoft.com/office/officeart/2005/8/layout/hierarchy2"/>
    <dgm:cxn modelId="{A6194A54-E480-404C-A930-8D753DADD886}" type="presParOf" srcId="{1EAD956C-9717-44D9-9DE8-55A84486DEC6}" destId="{4AE21B91-C28F-41F2-8AD7-D14AF4FF9A6B}" srcOrd="0" destOrd="0" presId="urn:microsoft.com/office/officeart/2005/8/layout/hierarchy2"/>
    <dgm:cxn modelId="{20EB4A23-A991-44F9-863C-94B4D581ACB1}" type="presParOf" srcId="{1EAD956C-9717-44D9-9DE8-55A84486DEC6}" destId="{DA436AD3-108A-4C15-8FDF-DFF83F9DDF2D}" srcOrd="1" destOrd="0" presId="urn:microsoft.com/office/officeart/2005/8/layout/hierarchy2"/>
    <dgm:cxn modelId="{646486B1-10D0-4BFE-8D02-38E691D77096}" type="presParOf" srcId="{DA436AD3-108A-4C15-8FDF-DFF83F9DDF2D}" destId="{62DF54D6-D179-4B90-A4F5-CF8BE27A8EC1}" srcOrd="0" destOrd="0" presId="urn:microsoft.com/office/officeart/2005/8/layout/hierarchy2"/>
    <dgm:cxn modelId="{88F3BA59-2459-417E-9F4C-2DA4D17FD727}" type="presParOf" srcId="{62DF54D6-D179-4B90-A4F5-CF8BE27A8EC1}" destId="{37083298-B817-4EE2-A09F-FC7E0F74E357}" srcOrd="0" destOrd="0" presId="urn:microsoft.com/office/officeart/2005/8/layout/hierarchy2"/>
    <dgm:cxn modelId="{0CC4E0E9-0F6D-476E-AE62-14BD64A00B11}" type="presParOf" srcId="{DA436AD3-108A-4C15-8FDF-DFF83F9DDF2D}" destId="{91F77E99-82DD-4235-9676-99160EF0BC30}" srcOrd="1" destOrd="0" presId="urn:microsoft.com/office/officeart/2005/8/layout/hierarchy2"/>
    <dgm:cxn modelId="{0F2F87B2-94E1-4E3C-84F5-BF62EF93F082}" type="presParOf" srcId="{91F77E99-82DD-4235-9676-99160EF0BC30}" destId="{B7817F45-783F-497D-9515-81EB7B3DFED8}" srcOrd="0" destOrd="0" presId="urn:microsoft.com/office/officeart/2005/8/layout/hierarchy2"/>
    <dgm:cxn modelId="{0FDD6534-9478-4C9B-A753-0DC63346CB9E}" type="presParOf" srcId="{91F77E99-82DD-4235-9676-99160EF0BC30}" destId="{83E43D1F-CFF4-4EF0-A7B1-1187BE2B767E}" srcOrd="1" destOrd="0" presId="urn:microsoft.com/office/officeart/2005/8/layout/hierarchy2"/>
    <dgm:cxn modelId="{D37F0763-B782-4B79-99DD-12AB38EAA29E}" type="presParOf" srcId="{DA436AD3-108A-4C15-8FDF-DFF83F9DDF2D}" destId="{3034839D-F588-44B5-AD84-113AD6447C80}" srcOrd="2" destOrd="0" presId="urn:microsoft.com/office/officeart/2005/8/layout/hierarchy2"/>
    <dgm:cxn modelId="{E7DA63CC-ABB6-4248-B8B6-FADF805AEDCE}" type="presParOf" srcId="{3034839D-F588-44B5-AD84-113AD6447C80}" destId="{A1D792AD-1270-4FBE-ABFA-C7E090B74D97}" srcOrd="0" destOrd="0" presId="urn:microsoft.com/office/officeart/2005/8/layout/hierarchy2"/>
    <dgm:cxn modelId="{059F4DD4-9743-4C87-B325-4815246B2FE9}" type="presParOf" srcId="{DA436AD3-108A-4C15-8FDF-DFF83F9DDF2D}" destId="{8372D51B-40D0-4464-9290-6907C955EF36}" srcOrd="3" destOrd="0" presId="urn:microsoft.com/office/officeart/2005/8/layout/hierarchy2"/>
    <dgm:cxn modelId="{1E1E7238-73AC-4A4D-A98E-45C0698AAF5C}" type="presParOf" srcId="{8372D51B-40D0-4464-9290-6907C955EF36}" destId="{5C50A417-3ACB-451F-9013-C084414BFC12}" srcOrd="0" destOrd="0" presId="urn:microsoft.com/office/officeart/2005/8/layout/hierarchy2"/>
    <dgm:cxn modelId="{364A037D-ECE0-47F5-8996-A9AA693817BB}" type="presParOf" srcId="{8372D51B-40D0-4464-9290-6907C955EF36}" destId="{13B96160-3A7A-4427-96EE-C25793267043}" srcOrd="1" destOrd="0" presId="urn:microsoft.com/office/officeart/2005/8/layout/hierarchy2"/>
    <dgm:cxn modelId="{62F10849-CEF9-4BEF-B1C1-644C3AE3A4C3}" type="presParOf" srcId="{DA436AD3-108A-4C15-8FDF-DFF83F9DDF2D}" destId="{AEEDC395-51FD-4526-8D47-A6E3009ACEC8}" srcOrd="4" destOrd="0" presId="urn:microsoft.com/office/officeart/2005/8/layout/hierarchy2"/>
    <dgm:cxn modelId="{36DA5EED-4406-4051-9565-0D221200BD46}" type="presParOf" srcId="{AEEDC395-51FD-4526-8D47-A6E3009ACEC8}" destId="{90271BB1-8B05-4ED8-A09B-A936F1935911}" srcOrd="0" destOrd="0" presId="urn:microsoft.com/office/officeart/2005/8/layout/hierarchy2"/>
    <dgm:cxn modelId="{B91407D2-FE23-4FB4-BC83-E001E8474058}" type="presParOf" srcId="{DA436AD3-108A-4C15-8FDF-DFF83F9DDF2D}" destId="{9C32C163-BD83-4200-8EF9-8A2CDA253699}" srcOrd="5" destOrd="0" presId="urn:microsoft.com/office/officeart/2005/8/layout/hierarchy2"/>
    <dgm:cxn modelId="{1B1618ED-E9B1-45DF-85DA-114517FAAD0B}" type="presParOf" srcId="{9C32C163-BD83-4200-8EF9-8A2CDA253699}" destId="{230E30AB-E002-4EB2-884A-6FB782C6909A}" srcOrd="0" destOrd="0" presId="urn:microsoft.com/office/officeart/2005/8/layout/hierarchy2"/>
    <dgm:cxn modelId="{324AB248-031F-428A-842C-B93C8D83D908}" type="presParOf" srcId="{9C32C163-BD83-4200-8EF9-8A2CDA253699}" destId="{065F5C0D-3DEE-4241-9D10-B74365EBD5E5}" srcOrd="1" destOrd="0" presId="urn:microsoft.com/office/officeart/2005/8/layout/hierarchy2"/>
    <dgm:cxn modelId="{32B3AF36-B943-4689-AC16-B08BD77F0F9F}" type="presParOf" srcId="{6269CB2B-8495-46FC-94D9-1E20A1DF8629}" destId="{3C73FF6D-20C4-4CF9-B1B6-3B5D1F6ACEAC}" srcOrd="2" destOrd="0" presId="urn:microsoft.com/office/officeart/2005/8/layout/hierarchy2"/>
    <dgm:cxn modelId="{BDCCC648-BD5C-4F2C-9A4A-0B5690A97AED}" type="presParOf" srcId="{3C73FF6D-20C4-4CF9-B1B6-3B5D1F6ACEAC}" destId="{0C4E4FF5-5C1D-4255-9855-F728D2EDED40}" srcOrd="0" destOrd="0" presId="urn:microsoft.com/office/officeart/2005/8/layout/hierarchy2"/>
    <dgm:cxn modelId="{9BD99364-1416-459E-916C-DFE23681B34A}" type="presParOf" srcId="{6269CB2B-8495-46FC-94D9-1E20A1DF8629}" destId="{B7A9B6F2-FF62-4407-A688-C480FC03643A}" srcOrd="3" destOrd="0" presId="urn:microsoft.com/office/officeart/2005/8/layout/hierarchy2"/>
    <dgm:cxn modelId="{61FBF127-71F2-43B0-9C50-6C8E77921E00}" type="presParOf" srcId="{B7A9B6F2-FF62-4407-A688-C480FC03643A}" destId="{E314CB1D-B8CF-4898-ACA5-E2B494A77DB9}" srcOrd="0" destOrd="0" presId="urn:microsoft.com/office/officeart/2005/8/layout/hierarchy2"/>
    <dgm:cxn modelId="{D3411F50-5081-4F82-B603-40D7D16CFA61}" type="presParOf" srcId="{B7A9B6F2-FF62-4407-A688-C480FC03643A}" destId="{98D1DC8E-B494-481D-8302-A2C826ECAE2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370CB-992B-4610-B448-46565C314341}">
      <dsp:nvSpPr>
        <dsp:cNvPr id="0" name=""/>
        <dsp:cNvSpPr/>
      </dsp:nvSpPr>
      <dsp:spPr>
        <a:xfrm>
          <a:off x="3371" y="2384589"/>
          <a:ext cx="2142238" cy="10711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400" kern="1200" dirty="0" err="1" smtClean="0"/>
            <a:t>Máu</a:t>
          </a:r>
          <a:endParaRPr lang="en-SG" sz="3400" kern="1200" dirty="0"/>
        </a:p>
      </dsp:txBody>
      <dsp:txXfrm>
        <a:off x="34743" y="2415961"/>
        <a:ext cx="2079494" cy="1008375"/>
      </dsp:txXfrm>
    </dsp:sp>
    <dsp:sp modelId="{F7378474-8595-4B49-844C-24D823BB63C1}">
      <dsp:nvSpPr>
        <dsp:cNvPr id="0" name=""/>
        <dsp:cNvSpPr/>
      </dsp:nvSpPr>
      <dsp:spPr>
        <a:xfrm rot="19457599">
          <a:off x="2046422" y="2591284"/>
          <a:ext cx="1055269" cy="41835"/>
        </a:xfrm>
        <a:custGeom>
          <a:avLst/>
          <a:gdLst/>
          <a:ahLst/>
          <a:cxnLst/>
          <a:rect l="0" t="0" r="0" b="0"/>
          <a:pathLst>
            <a:path>
              <a:moveTo>
                <a:pt x="0" y="20917"/>
              </a:moveTo>
              <a:lnTo>
                <a:pt x="1055269" y="209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500" kern="1200"/>
        </a:p>
      </dsp:txBody>
      <dsp:txXfrm>
        <a:off x="2547675" y="2585820"/>
        <a:ext cx="52763" cy="52763"/>
      </dsp:txXfrm>
    </dsp:sp>
    <dsp:sp modelId="{4AE21B91-C28F-41F2-8AD7-D14AF4FF9A6B}">
      <dsp:nvSpPr>
        <dsp:cNvPr id="0" name=""/>
        <dsp:cNvSpPr/>
      </dsp:nvSpPr>
      <dsp:spPr>
        <a:xfrm>
          <a:off x="3002505" y="1768696"/>
          <a:ext cx="2142238" cy="1071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400" kern="1200" dirty="0" err="1" smtClean="0"/>
            <a:t>Tế</a:t>
          </a:r>
          <a:r>
            <a:rPr lang="en-SG" sz="3400" kern="1200" dirty="0" smtClean="0"/>
            <a:t> </a:t>
          </a:r>
          <a:r>
            <a:rPr lang="en-SG" sz="3400" kern="1200" dirty="0" err="1" smtClean="0"/>
            <a:t>bào</a:t>
          </a:r>
          <a:r>
            <a:rPr lang="en-SG" sz="3400" kern="1200" dirty="0" smtClean="0"/>
            <a:t> </a:t>
          </a:r>
          <a:r>
            <a:rPr lang="en-SG" sz="3400" kern="1200" dirty="0" err="1" smtClean="0"/>
            <a:t>máu</a:t>
          </a:r>
          <a:endParaRPr lang="en-SG" sz="3400" kern="1200" dirty="0"/>
        </a:p>
      </dsp:txBody>
      <dsp:txXfrm>
        <a:off x="3033877" y="1800068"/>
        <a:ext cx="2079494" cy="1008375"/>
      </dsp:txXfrm>
    </dsp:sp>
    <dsp:sp modelId="{62DF54D6-D179-4B90-A4F5-CF8BE27A8EC1}">
      <dsp:nvSpPr>
        <dsp:cNvPr id="0" name=""/>
        <dsp:cNvSpPr/>
      </dsp:nvSpPr>
      <dsp:spPr>
        <a:xfrm rot="18289469">
          <a:off x="4822929" y="1667444"/>
          <a:ext cx="1500522" cy="41835"/>
        </a:xfrm>
        <a:custGeom>
          <a:avLst/>
          <a:gdLst/>
          <a:ahLst/>
          <a:cxnLst/>
          <a:rect l="0" t="0" r="0" b="0"/>
          <a:pathLst>
            <a:path>
              <a:moveTo>
                <a:pt x="0" y="20917"/>
              </a:moveTo>
              <a:lnTo>
                <a:pt x="1500522" y="2091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500" kern="1200"/>
        </a:p>
      </dsp:txBody>
      <dsp:txXfrm>
        <a:off x="5535677" y="1650849"/>
        <a:ext cx="75026" cy="75026"/>
      </dsp:txXfrm>
    </dsp:sp>
    <dsp:sp modelId="{B7817F45-783F-497D-9515-81EB7B3DFED8}">
      <dsp:nvSpPr>
        <dsp:cNvPr id="0" name=""/>
        <dsp:cNvSpPr/>
      </dsp:nvSpPr>
      <dsp:spPr>
        <a:xfrm>
          <a:off x="6001638" y="536909"/>
          <a:ext cx="2142238" cy="1071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400" kern="1200" dirty="0" err="1" smtClean="0"/>
            <a:t>Hồng</a:t>
          </a:r>
          <a:r>
            <a:rPr lang="en-SG" sz="3400" kern="1200" dirty="0" smtClean="0"/>
            <a:t> </a:t>
          </a:r>
          <a:r>
            <a:rPr lang="en-SG" sz="3400" kern="1200" dirty="0" err="1" smtClean="0"/>
            <a:t>cầu</a:t>
          </a:r>
          <a:endParaRPr lang="en-SG" sz="3400" kern="1200" dirty="0"/>
        </a:p>
      </dsp:txBody>
      <dsp:txXfrm>
        <a:off x="6033010" y="568281"/>
        <a:ext cx="2079494" cy="1008375"/>
      </dsp:txXfrm>
    </dsp:sp>
    <dsp:sp modelId="{3034839D-F588-44B5-AD84-113AD6447C80}">
      <dsp:nvSpPr>
        <dsp:cNvPr id="0" name=""/>
        <dsp:cNvSpPr/>
      </dsp:nvSpPr>
      <dsp:spPr>
        <a:xfrm>
          <a:off x="5144743" y="2283338"/>
          <a:ext cx="856895" cy="41835"/>
        </a:xfrm>
        <a:custGeom>
          <a:avLst/>
          <a:gdLst/>
          <a:ahLst/>
          <a:cxnLst/>
          <a:rect l="0" t="0" r="0" b="0"/>
          <a:pathLst>
            <a:path>
              <a:moveTo>
                <a:pt x="0" y="20917"/>
              </a:moveTo>
              <a:lnTo>
                <a:pt x="856895" y="2091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500" kern="1200"/>
        </a:p>
      </dsp:txBody>
      <dsp:txXfrm>
        <a:off x="5551768" y="2282833"/>
        <a:ext cx="42844" cy="42844"/>
      </dsp:txXfrm>
    </dsp:sp>
    <dsp:sp modelId="{5C50A417-3ACB-451F-9013-C084414BFC12}">
      <dsp:nvSpPr>
        <dsp:cNvPr id="0" name=""/>
        <dsp:cNvSpPr/>
      </dsp:nvSpPr>
      <dsp:spPr>
        <a:xfrm>
          <a:off x="6001638" y="1768696"/>
          <a:ext cx="2142238" cy="1071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400" kern="1200" dirty="0" err="1" smtClean="0"/>
            <a:t>Bạch</a:t>
          </a:r>
          <a:r>
            <a:rPr lang="en-SG" sz="3400" kern="1200" dirty="0" smtClean="0"/>
            <a:t> </a:t>
          </a:r>
          <a:r>
            <a:rPr lang="en-SG" sz="3400" kern="1200" dirty="0" err="1" smtClean="0"/>
            <a:t>cầu</a:t>
          </a:r>
          <a:endParaRPr lang="en-SG" sz="3400" kern="1200" dirty="0"/>
        </a:p>
      </dsp:txBody>
      <dsp:txXfrm>
        <a:off x="6033010" y="1800068"/>
        <a:ext cx="2079494" cy="1008375"/>
      </dsp:txXfrm>
    </dsp:sp>
    <dsp:sp modelId="{AEEDC395-51FD-4526-8D47-A6E3009ACEC8}">
      <dsp:nvSpPr>
        <dsp:cNvPr id="0" name=""/>
        <dsp:cNvSpPr/>
      </dsp:nvSpPr>
      <dsp:spPr>
        <a:xfrm rot="3310531">
          <a:off x="4822929" y="2899231"/>
          <a:ext cx="1500522" cy="41835"/>
        </a:xfrm>
        <a:custGeom>
          <a:avLst/>
          <a:gdLst/>
          <a:ahLst/>
          <a:cxnLst/>
          <a:rect l="0" t="0" r="0" b="0"/>
          <a:pathLst>
            <a:path>
              <a:moveTo>
                <a:pt x="0" y="20917"/>
              </a:moveTo>
              <a:lnTo>
                <a:pt x="1500522" y="2091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500" kern="1200"/>
        </a:p>
      </dsp:txBody>
      <dsp:txXfrm>
        <a:off x="5535677" y="2882636"/>
        <a:ext cx="75026" cy="75026"/>
      </dsp:txXfrm>
    </dsp:sp>
    <dsp:sp modelId="{230E30AB-E002-4EB2-884A-6FB782C6909A}">
      <dsp:nvSpPr>
        <dsp:cNvPr id="0" name=""/>
        <dsp:cNvSpPr/>
      </dsp:nvSpPr>
      <dsp:spPr>
        <a:xfrm>
          <a:off x="6001638" y="3000483"/>
          <a:ext cx="2142238" cy="10711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400" kern="1200" dirty="0" err="1" smtClean="0"/>
            <a:t>Tiểu</a:t>
          </a:r>
          <a:r>
            <a:rPr lang="en-SG" sz="3400" kern="1200" dirty="0" smtClean="0"/>
            <a:t> </a:t>
          </a:r>
          <a:r>
            <a:rPr lang="en-SG" sz="3400" kern="1200" smtClean="0"/>
            <a:t>cầu</a:t>
          </a:r>
          <a:endParaRPr lang="en-SG" sz="3400" kern="1200"/>
        </a:p>
      </dsp:txBody>
      <dsp:txXfrm>
        <a:off x="6033010" y="3031855"/>
        <a:ext cx="2079494" cy="1008375"/>
      </dsp:txXfrm>
    </dsp:sp>
    <dsp:sp modelId="{3C73FF6D-20C4-4CF9-B1B6-3B5D1F6ACEAC}">
      <dsp:nvSpPr>
        <dsp:cNvPr id="0" name=""/>
        <dsp:cNvSpPr/>
      </dsp:nvSpPr>
      <dsp:spPr>
        <a:xfrm rot="2142401">
          <a:off x="2046422" y="3207178"/>
          <a:ext cx="1055269" cy="41835"/>
        </a:xfrm>
        <a:custGeom>
          <a:avLst/>
          <a:gdLst/>
          <a:ahLst/>
          <a:cxnLst/>
          <a:rect l="0" t="0" r="0" b="0"/>
          <a:pathLst>
            <a:path>
              <a:moveTo>
                <a:pt x="0" y="20917"/>
              </a:moveTo>
              <a:lnTo>
                <a:pt x="1055269" y="2091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500" kern="1200"/>
        </a:p>
      </dsp:txBody>
      <dsp:txXfrm>
        <a:off x="2547675" y="3201714"/>
        <a:ext cx="52763" cy="52763"/>
      </dsp:txXfrm>
    </dsp:sp>
    <dsp:sp modelId="{E314CB1D-B8CF-4898-ACA5-E2B494A77DB9}">
      <dsp:nvSpPr>
        <dsp:cNvPr id="0" name=""/>
        <dsp:cNvSpPr/>
      </dsp:nvSpPr>
      <dsp:spPr>
        <a:xfrm>
          <a:off x="3002505" y="3000483"/>
          <a:ext cx="2142238" cy="1071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3400" kern="1200" dirty="0" err="1" smtClean="0"/>
            <a:t>Huyết</a:t>
          </a:r>
          <a:r>
            <a:rPr lang="en-SG" sz="3400" kern="1200" dirty="0" smtClean="0"/>
            <a:t> </a:t>
          </a:r>
          <a:r>
            <a:rPr lang="en-SG" sz="3400" kern="1200" dirty="0" err="1" smtClean="0"/>
            <a:t>tương</a:t>
          </a:r>
          <a:endParaRPr lang="en-SG" sz="3400" kern="1200" dirty="0"/>
        </a:p>
      </dsp:txBody>
      <dsp:txXfrm>
        <a:off x="3033877" y="3031855"/>
        <a:ext cx="2079494" cy="1008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4F66F-C5F8-4E81-9A56-FA5F9854ED80}" type="datetimeFigureOut">
              <a:rPr lang="en-SG" smtClean="0"/>
              <a:pPr/>
              <a:t>18/10/2022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64DB4-D324-4500-A8F3-760EECA31629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9037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E6E1A-6752-49E8-A49B-BA3191B77C47}" type="slidenum">
              <a:rPr lang="en-US"/>
              <a:pPr/>
              <a:t>7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18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739B-7ECC-475A-809E-18A09FBA08DA}" type="datetimeFigureOut">
              <a:rPr lang="en-SG" smtClean="0"/>
              <a:pPr/>
              <a:t>18/10/2022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6C1C-10E3-4D8D-9ACC-A879D55B0CB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2528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739B-7ECC-475A-809E-18A09FBA08DA}" type="datetimeFigureOut">
              <a:rPr lang="en-SG" smtClean="0"/>
              <a:pPr/>
              <a:t>18/10/2022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6C1C-10E3-4D8D-9ACC-A879D55B0CB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732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739B-7ECC-475A-809E-18A09FBA08DA}" type="datetimeFigureOut">
              <a:rPr lang="en-SG" smtClean="0"/>
              <a:pPr/>
              <a:t>18/10/2022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6C1C-10E3-4D8D-9ACC-A879D55B0CB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506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739B-7ECC-475A-809E-18A09FBA08DA}" type="datetimeFigureOut">
              <a:rPr lang="en-SG" smtClean="0"/>
              <a:pPr/>
              <a:t>18/10/2022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6C1C-10E3-4D8D-9ACC-A879D55B0CB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4275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739B-7ECC-475A-809E-18A09FBA08DA}" type="datetimeFigureOut">
              <a:rPr lang="en-SG" smtClean="0"/>
              <a:pPr/>
              <a:t>18/10/2022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6C1C-10E3-4D8D-9ACC-A879D55B0CB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8265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739B-7ECC-475A-809E-18A09FBA08DA}" type="datetimeFigureOut">
              <a:rPr lang="en-SG" smtClean="0"/>
              <a:pPr/>
              <a:t>18/10/2022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6C1C-10E3-4D8D-9ACC-A879D55B0CB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080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739B-7ECC-475A-809E-18A09FBA08DA}" type="datetimeFigureOut">
              <a:rPr lang="en-SG" smtClean="0"/>
              <a:pPr/>
              <a:t>18/10/2022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6C1C-10E3-4D8D-9ACC-A879D55B0CB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5876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739B-7ECC-475A-809E-18A09FBA08DA}" type="datetimeFigureOut">
              <a:rPr lang="en-SG" smtClean="0"/>
              <a:pPr/>
              <a:t>18/10/2022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6C1C-10E3-4D8D-9ACC-A879D55B0CB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288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739B-7ECC-475A-809E-18A09FBA08DA}" type="datetimeFigureOut">
              <a:rPr lang="en-SG" smtClean="0"/>
              <a:pPr/>
              <a:t>18/10/2022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6C1C-10E3-4D8D-9ACC-A879D55B0CB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086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739B-7ECC-475A-809E-18A09FBA08DA}" type="datetimeFigureOut">
              <a:rPr lang="en-SG" smtClean="0"/>
              <a:pPr/>
              <a:t>18/10/2022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6C1C-10E3-4D8D-9ACC-A879D55B0CB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92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0739B-7ECC-475A-809E-18A09FBA08DA}" type="datetimeFigureOut">
              <a:rPr lang="en-SG" smtClean="0"/>
              <a:pPr/>
              <a:t>18/10/2022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16C1C-10E3-4D8D-9ACC-A879D55B0CB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6554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739B-7ECC-475A-809E-18A09FBA08DA}" type="datetimeFigureOut">
              <a:rPr lang="en-SG" smtClean="0"/>
              <a:pPr/>
              <a:t>18/10/2022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16C1C-10E3-4D8D-9ACC-A879D55B0CB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65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inh nen trang bia GAD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1676400" y="2667000"/>
            <a:ext cx="5907088" cy="17589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773"/>
              </a:avLst>
            </a:prstTxWarp>
            <a:scene3d>
              <a:camera prst="legacyPerspectiveTopRight"/>
              <a:lightRig rig="legacyNormal3" dir="b"/>
            </a:scene3d>
            <a:sp3d extrusionH="201600" prstMaterial="legacyMetal">
              <a:extrusionClr>
                <a:schemeClr val="tx1"/>
              </a:extrusionClr>
            </a:sp3d>
          </a:bodyPr>
          <a:lstStyle/>
          <a:p>
            <a:pPr algn="ctr"/>
            <a:r>
              <a:rPr lang="en-SG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50000">
                      <a:srgbClr val="FFFF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SINH HỌC </a:t>
            </a:r>
            <a:r>
              <a:rPr lang="en-SG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9900"/>
                    </a:gs>
                    <a:gs pos="50000">
                      <a:srgbClr val="FFFF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8</a:t>
            </a:r>
            <a:endParaRPr lang="en-SG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9900"/>
                  </a:gs>
                  <a:gs pos="50000">
                    <a:srgbClr val="FFFF00"/>
                  </a:gs>
                  <a:gs pos="100000">
                    <a:srgbClr val="FF99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37892" name="Picture 4" descr="33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4495800"/>
            <a:ext cx="1662113" cy="220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" name="Picture 6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5" name="Picture 7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8125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9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9" name="Picture 11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1" name="Picture 13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2" name="Picture 14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3" name="Picture 15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4" name="Picture 16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8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853008" y="381000"/>
            <a:ext cx="7391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 eaLnBrk="0" hangingPunct="0"/>
            <a:r>
              <a:rPr lang="en-US" sz="3000" dirty="0" err="1" smtClean="0">
                <a:solidFill>
                  <a:srgbClr val="0000FF"/>
                </a:solidFill>
              </a:rPr>
              <a:t>Quan</a:t>
            </a:r>
            <a:r>
              <a:rPr lang="en-US" sz="3000" dirty="0" smtClean="0">
                <a:solidFill>
                  <a:srgbClr val="0000FF"/>
                </a:solidFill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</a:rPr>
              <a:t>sát</a:t>
            </a:r>
            <a:r>
              <a:rPr lang="en-US" sz="3000" dirty="0" smtClean="0">
                <a:solidFill>
                  <a:srgbClr val="0000FF"/>
                </a:solidFill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</a:rPr>
              <a:t>các</a:t>
            </a:r>
            <a:r>
              <a:rPr lang="en-US" sz="3000" dirty="0" smtClean="0">
                <a:solidFill>
                  <a:srgbClr val="0000FF"/>
                </a:solidFill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</a:rPr>
              <a:t>hình</a:t>
            </a:r>
            <a:r>
              <a:rPr lang="en-US" sz="3000" dirty="0" smtClean="0">
                <a:solidFill>
                  <a:srgbClr val="0000FF"/>
                </a:solidFill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</a:rPr>
              <a:t>ảnh</a:t>
            </a:r>
            <a:r>
              <a:rPr lang="en-US" sz="3000" dirty="0" smtClean="0">
                <a:solidFill>
                  <a:srgbClr val="0000FF"/>
                </a:solidFill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</a:rPr>
              <a:t>sau</a:t>
            </a:r>
            <a:r>
              <a:rPr lang="en-US" sz="3000" dirty="0" smtClean="0">
                <a:solidFill>
                  <a:srgbClr val="0000FF"/>
                </a:solidFill>
              </a:rPr>
              <a:t>:</a:t>
            </a:r>
            <a:endParaRPr lang="en-US" sz="3000" dirty="0">
              <a:solidFill>
                <a:srgbClr val="0000FF"/>
              </a:solidFill>
            </a:endParaRPr>
          </a:p>
        </p:txBody>
      </p:sp>
      <p:pic>
        <p:nvPicPr>
          <p:cNvPr id="2867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4863"/>
            <a:ext cx="8839200" cy="357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17"/>
          <p:cNvSpPr txBox="1">
            <a:spLocks noChangeArrowheads="1"/>
          </p:cNvSpPr>
          <p:nvPr/>
        </p:nvSpPr>
        <p:spPr bwMode="auto">
          <a:xfrm>
            <a:off x="152400" y="5730875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FF00"/>
                </a:solidFill>
              </a:rPr>
              <a:t>Sơ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đồ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hoạt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động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phá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hủy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các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tế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bào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đã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bị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nhiễm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bệnh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8681" name="Text Box 18"/>
          <p:cNvSpPr txBox="1">
            <a:spLocks noChangeArrowheads="1"/>
          </p:cNvSpPr>
          <p:nvPr/>
        </p:nvSpPr>
        <p:spPr bwMode="auto">
          <a:xfrm>
            <a:off x="2057400" y="2376488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Phân tử prôtêin đặc hiệu</a:t>
            </a:r>
          </a:p>
        </p:txBody>
      </p:sp>
      <p:sp>
        <p:nvSpPr>
          <p:cNvPr id="28682" name="Line 19"/>
          <p:cNvSpPr>
            <a:spLocks noChangeShapeType="1"/>
          </p:cNvSpPr>
          <p:nvPr/>
        </p:nvSpPr>
        <p:spPr bwMode="auto">
          <a:xfrm>
            <a:off x="685800" y="2819400"/>
            <a:ext cx="228600" cy="228600"/>
          </a:xfrm>
          <a:prstGeom prst="line">
            <a:avLst/>
          </a:prstGeom>
          <a:noFill/>
          <a:ln w="57150">
            <a:solidFill>
              <a:srgbClr val="3B22F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8683" name="Line 20"/>
          <p:cNvSpPr>
            <a:spLocks noChangeShapeType="1"/>
          </p:cNvSpPr>
          <p:nvPr/>
        </p:nvSpPr>
        <p:spPr bwMode="auto">
          <a:xfrm flipV="1">
            <a:off x="609600" y="4800600"/>
            <a:ext cx="228600" cy="304800"/>
          </a:xfrm>
          <a:prstGeom prst="line">
            <a:avLst/>
          </a:prstGeom>
          <a:noFill/>
          <a:ln w="57150">
            <a:solidFill>
              <a:srgbClr val="3B22F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8684" name="Line 21"/>
          <p:cNvSpPr>
            <a:spLocks noChangeShapeType="1"/>
          </p:cNvSpPr>
          <p:nvPr/>
        </p:nvSpPr>
        <p:spPr bwMode="auto">
          <a:xfrm flipH="1">
            <a:off x="1981200" y="2743200"/>
            <a:ext cx="1066800" cy="533400"/>
          </a:xfrm>
          <a:prstGeom prst="line">
            <a:avLst/>
          </a:prstGeom>
          <a:noFill/>
          <a:ln w="57150">
            <a:solidFill>
              <a:srgbClr val="3B22F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8685" name="Text Box 22"/>
          <p:cNvSpPr txBox="1">
            <a:spLocks noChangeArrowheads="1"/>
          </p:cNvSpPr>
          <p:nvPr/>
        </p:nvSpPr>
        <p:spPr bwMode="auto">
          <a:xfrm>
            <a:off x="2590800" y="5073650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Lỗ thủng trên màng tế bào</a:t>
            </a:r>
          </a:p>
        </p:txBody>
      </p:sp>
      <p:sp>
        <p:nvSpPr>
          <p:cNvPr id="28686" name="Line 23"/>
          <p:cNvSpPr>
            <a:spLocks noChangeShapeType="1"/>
          </p:cNvSpPr>
          <p:nvPr/>
        </p:nvSpPr>
        <p:spPr bwMode="auto">
          <a:xfrm flipH="1">
            <a:off x="3124200" y="4114800"/>
            <a:ext cx="1447800" cy="1066800"/>
          </a:xfrm>
          <a:prstGeom prst="line">
            <a:avLst/>
          </a:prstGeom>
          <a:noFill/>
          <a:ln w="38100">
            <a:solidFill>
              <a:srgbClr val="3B22F6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8687" name="Text Box 24"/>
          <p:cNvSpPr txBox="1">
            <a:spLocks noChangeArrowheads="1"/>
          </p:cNvSpPr>
          <p:nvPr/>
        </p:nvSpPr>
        <p:spPr bwMode="auto">
          <a:xfrm>
            <a:off x="5715000" y="5272088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Tế bào nhiễm bị phá hủy</a:t>
            </a:r>
          </a:p>
        </p:txBody>
      </p:sp>
      <p:sp>
        <p:nvSpPr>
          <p:cNvPr id="28688" name="Line 25"/>
          <p:cNvSpPr>
            <a:spLocks noChangeShapeType="1"/>
          </p:cNvSpPr>
          <p:nvPr/>
        </p:nvSpPr>
        <p:spPr bwMode="auto">
          <a:xfrm flipV="1">
            <a:off x="6553200" y="4800600"/>
            <a:ext cx="152400" cy="228600"/>
          </a:xfrm>
          <a:prstGeom prst="line">
            <a:avLst/>
          </a:prstGeom>
          <a:noFill/>
          <a:ln w="57150">
            <a:solidFill>
              <a:srgbClr val="3B22F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8689" name="AutoShape 26"/>
          <p:cNvSpPr>
            <a:spLocks noChangeArrowheads="1"/>
          </p:cNvSpPr>
          <p:nvPr/>
        </p:nvSpPr>
        <p:spPr bwMode="auto">
          <a:xfrm rot="2700000" flipH="1">
            <a:off x="1828800" y="4572000"/>
            <a:ext cx="76200" cy="304800"/>
          </a:xfrm>
          <a:prstGeom prst="flowChartTerminator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28690" name="AutoShape 27"/>
          <p:cNvSpPr>
            <a:spLocks noChangeArrowheads="1"/>
          </p:cNvSpPr>
          <p:nvPr/>
        </p:nvSpPr>
        <p:spPr bwMode="auto">
          <a:xfrm rot="2700000">
            <a:off x="1295400" y="4419600"/>
            <a:ext cx="381000" cy="76200"/>
          </a:xfrm>
          <a:prstGeom prst="flowChartTerminator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28691" name="AutoShape 28"/>
          <p:cNvSpPr>
            <a:spLocks noChangeArrowheads="1"/>
          </p:cNvSpPr>
          <p:nvPr/>
        </p:nvSpPr>
        <p:spPr bwMode="auto">
          <a:xfrm rot="2700000">
            <a:off x="1181100" y="4762500"/>
            <a:ext cx="304800" cy="76200"/>
          </a:xfrm>
          <a:prstGeom prst="flowChartTerminator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28692" name="Line 29"/>
          <p:cNvSpPr>
            <a:spLocks noChangeShapeType="1"/>
          </p:cNvSpPr>
          <p:nvPr/>
        </p:nvSpPr>
        <p:spPr bwMode="auto">
          <a:xfrm flipH="1">
            <a:off x="1752600" y="3886200"/>
            <a:ext cx="381000" cy="76200"/>
          </a:xfrm>
          <a:prstGeom prst="line">
            <a:avLst/>
          </a:prstGeom>
          <a:noFill/>
          <a:ln w="57150">
            <a:solidFill>
              <a:srgbClr val="3B22F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8693" name="Text Box 31"/>
          <p:cNvSpPr txBox="1">
            <a:spLocks noChangeArrowheads="1"/>
          </p:cNvSpPr>
          <p:nvPr/>
        </p:nvSpPr>
        <p:spPr bwMode="auto">
          <a:xfrm>
            <a:off x="-76200" y="510540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Tế bào cơ thể bị nhiễm khuẩn</a:t>
            </a:r>
          </a:p>
        </p:txBody>
      </p:sp>
      <p:sp>
        <p:nvSpPr>
          <p:cNvPr id="28694" name="Text Box 33"/>
          <p:cNvSpPr txBox="1">
            <a:spLocks noChangeArrowheads="1"/>
          </p:cNvSpPr>
          <p:nvPr/>
        </p:nvSpPr>
        <p:spPr bwMode="auto">
          <a:xfrm>
            <a:off x="2133600" y="33528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Kháng nguyên của VK,VR</a:t>
            </a:r>
          </a:p>
        </p:txBody>
      </p:sp>
      <p:sp>
        <p:nvSpPr>
          <p:cNvPr id="28695" name="Text Box 34"/>
          <p:cNvSpPr txBox="1">
            <a:spLocks noChangeArrowheads="1"/>
          </p:cNvSpPr>
          <p:nvPr/>
        </p:nvSpPr>
        <p:spPr bwMode="auto">
          <a:xfrm>
            <a:off x="0" y="24384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Tế bào T</a:t>
            </a:r>
          </a:p>
        </p:txBody>
      </p:sp>
    </p:spTree>
    <p:extLst>
      <p:ext uri="{BB962C8B-B14F-4D97-AF65-F5344CB8AC3E}">
        <p14:creationId xmlns:p14="http://schemas.microsoft.com/office/powerpoint/2010/main" val="4168746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/>
          <a:lstStyle/>
          <a:p>
            <a:r>
              <a:rPr lang="en-SG" dirty="0" err="1" smtClean="0"/>
              <a:t>Thảo</a:t>
            </a:r>
            <a:r>
              <a:rPr lang="en-SG" dirty="0" smtClean="0"/>
              <a:t> </a:t>
            </a:r>
            <a:r>
              <a:rPr lang="en-SG" dirty="0" err="1" smtClean="0"/>
              <a:t>luận</a:t>
            </a:r>
            <a:r>
              <a:rPr lang="en-SG" dirty="0" smtClean="0"/>
              <a:t> </a:t>
            </a:r>
            <a:r>
              <a:rPr lang="en-SG" dirty="0" err="1" smtClean="0"/>
              <a:t>nhóm</a:t>
            </a:r>
            <a:r>
              <a:rPr lang="en-SG" dirty="0" smtClean="0"/>
              <a:t> (3 </a:t>
            </a:r>
            <a:r>
              <a:rPr lang="en-SG" dirty="0" err="1" smtClean="0"/>
              <a:t>phút</a:t>
            </a:r>
            <a:r>
              <a:rPr lang="en-SG" dirty="0" smtClean="0"/>
              <a:t>)</a:t>
            </a:r>
            <a:endParaRPr lang="en-S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247944"/>
              </p:ext>
            </p:extLst>
          </p:nvPr>
        </p:nvGraphicFramePr>
        <p:xfrm>
          <a:off x="539552" y="980728"/>
          <a:ext cx="7992887" cy="51125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63142"/>
                <a:gridCol w="3599271"/>
                <a:gridCol w="2230474"/>
              </a:tblGrid>
              <a:tr h="490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spc="1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Cơ chế hoạt động</a:t>
                      </a:r>
                      <a:endParaRPr lang="en-SG" sz="2000" spc="-10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Loại bạch cầu</a:t>
                      </a:r>
                      <a:endParaRPr lang="en-SG" sz="2000" spc="-10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015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spc="-1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 </a:t>
                      </a:r>
                      <a:r>
                        <a:rPr lang="en-US" sz="20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Thực</a:t>
                      </a:r>
                      <a:r>
                        <a:rPr lang="en-US" sz="2000" spc="-1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0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bào</a:t>
                      </a:r>
                      <a:endParaRPr lang="en-SG" sz="2000" spc="-1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000" spc="-1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000" spc="-100" baseline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540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spc="-1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lang="en-US" sz="2000" spc="-1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</a:t>
                      </a:r>
                      <a:r>
                        <a:rPr lang="en-US" sz="20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Tạo</a:t>
                      </a:r>
                      <a:r>
                        <a:rPr lang="en-US" sz="2000" spc="-1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0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kháng</a:t>
                      </a:r>
                      <a:r>
                        <a:rPr lang="en-US" sz="2000" spc="-1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0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thể</a:t>
                      </a:r>
                      <a:r>
                        <a:rPr lang="en-US" sz="2000" spc="-1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0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vô</a:t>
                      </a:r>
                      <a:r>
                        <a:rPr lang="en-US" sz="2000" spc="-1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0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hiệu</a:t>
                      </a:r>
                      <a:r>
                        <a:rPr lang="en-US" sz="2000" spc="-1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0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hóa</a:t>
                      </a:r>
                      <a:r>
                        <a:rPr lang="en-US" sz="2000" spc="-1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0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kháng</a:t>
                      </a:r>
                      <a:r>
                        <a:rPr lang="en-US" sz="2000" spc="-1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0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nguyên</a:t>
                      </a:r>
                      <a:endParaRPr lang="en-SG" sz="2000" spc="-1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000" spc="-1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000" spc="-100" baseline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0653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spc="-1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lang="en-US" sz="2000" spc="-1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 </a:t>
                      </a:r>
                      <a:r>
                        <a:rPr lang="en-US" sz="20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Phá</a:t>
                      </a:r>
                      <a:r>
                        <a:rPr lang="en-US" sz="2000" spc="-1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0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hủy</a:t>
                      </a:r>
                      <a:r>
                        <a:rPr lang="en-US" sz="2000" spc="-1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0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các</a:t>
                      </a:r>
                      <a:r>
                        <a:rPr lang="en-US" sz="2000" spc="-1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0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tế</a:t>
                      </a:r>
                      <a:r>
                        <a:rPr lang="en-US" sz="2000" spc="-1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0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bào</a:t>
                      </a:r>
                      <a:r>
                        <a:rPr lang="en-US" sz="2000" spc="-1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0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đã</a:t>
                      </a:r>
                      <a:r>
                        <a:rPr lang="en-US" sz="2000" spc="-1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0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nhiễm</a:t>
                      </a:r>
                      <a:r>
                        <a:rPr lang="en-US" sz="2000" spc="-1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0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bệnh</a:t>
                      </a:r>
                      <a:endParaRPr lang="en-SG" sz="2000" spc="-1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spc="-1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  <a:p>
                      <a:endParaRPr lang="en-SG" sz="2000" spc="-1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000" spc="-1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699792" y="1600200"/>
            <a:ext cx="5842992" cy="4421087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S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S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S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S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S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S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S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S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S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S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S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S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S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S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S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S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kháng</a:t>
            </a:r>
            <a:r>
              <a:rPr lang="en-S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S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vô</a:t>
            </a:r>
            <a:r>
              <a:rPr lang="en-S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S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S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kháng</a:t>
            </a:r>
            <a:r>
              <a:rPr lang="en-S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S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S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S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S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S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S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S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S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S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hủy</a:t>
            </a:r>
            <a:r>
              <a:rPr lang="en-S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S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S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S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S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S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S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S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31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500532"/>
              </p:ext>
            </p:extLst>
          </p:nvPr>
        </p:nvGraphicFramePr>
        <p:xfrm>
          <a:off x="467543" y="404664"/>
          <a:ext cx="8496945" cy="62646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02118"/>
                <a:gridCol w="3664123"/>
                <a:gridCol w="2630704"/>
              </a:tblGrid>
              <a:tr h="601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spc="1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Cơ chế hoạt động</a:t>
                      </a:r>
                      <a:endParaRPr lang="en-SG" sz="2000" spc="-10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Loại bạch cầu</a:t>
                      </a:r>
                      <a:endParaRPr lang="en-SG" sz="2000" spc="-10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2446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spc="-1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 </a:t>
                      </a:r>
                      <a:r>
                        <a:rPr lang="en-US" sz="22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Thực</a:t>
                      </a:r>
                      <a:r>
                        <a:rPr lang="en-US" sz="2200" spc="-1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bào</a:t>
                      </a:r>
                      <a:endParaRPr lang="en-SG" sz="2200" spc="-1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000" spc="-1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SG" sz="2200" b="0" spc="-1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876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spc="-100" baseline="0" dirty="0" smtClean="0"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baseline="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.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Tạo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kháng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thể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vô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hiệu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hóa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kháng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nguyên</a:t>
                      </a:r>
                      <a:endParaRPr lang="en-SG" sz="2200" spc="-100" baseline="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000" spc="-1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000" spc="-1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2530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spc="-100" baseline="0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.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Phá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hủy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các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tế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bào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đã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nhiễm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bệnh</a:t>
                      </a:r>
                      <a:endParaRPr lang="en-SG" sz="2200" spc="-100" baseline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spc="-1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  <a:p>
                      <a:endParaRPr lang="en-SG" sz="2000" spc="-1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000" spc="-1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71800" y="1052736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Arial" pitchFamily="34" charset="0"/>
                <a:cs typeface="Arial" pitchFamily="34" charset="0"/>
              </a:rPr>
              <a:t>Bạch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giả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nuốt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vi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khuẩn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tiêu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hoá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chúng</a:t>
            </a:r>
            <a:endParaRPr lang="en-SG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1052736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Bạch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Bạch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mono</a:t>
            </a:r>
            <a:endParaRPr lang="en-SG" sz="2200" spc="-1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SG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0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500532"/>
              </p:ext>
            </p:extLst>
          </p:nvPr>
        </p:nvGraphicFramePr>
        <p:xfrm>
          <a:off x="467543" y="404664"/>
          <a:ext cx="8496945" cy="62646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02118"/>
                <a:gridCol w="3664123"/>
                <a:gridCol w="2630704"/>
              </a:tblGrid>
              <a:tr h="601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spc="1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Cơ chế hoạt động</a:t>
                      </a:r>
                      <a:endParaRPr lang="en-SG" sz="2000" spc="-10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Loại bạch cầu</a:t>
                      </a:r>
                      <a:endParaRPr lang="en-SG" sz="2000" spc="-10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2446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spc="-1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 </a:t>
                      </a:r>
                      <a:r>
                        <a:rPr lang="en-US" sz="22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Thực</a:t>
                      </a:r>
                      <a:r>
                        <a:rPr lang="en-US" sz="2200" spc="-1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bào</a:t>
                      </a:r>
                      <a:endParaRPr lang="en-SG" sz="2200" spc="-1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000" spc="-1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SG" sz="2200" b="0" spc="-1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876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spc="-100" baseline="0" dirty="0" smtClean="0"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baseline="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.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Tạo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kháng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thể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vô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hiệu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hóa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kháng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nguyên</a:t>
                      </a:r>
                      <a:endParaRPr lang="en-SG" sz="2200" spc="-100" baseline="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000" spc="-1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000" spc="-1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2530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spc="-100" baseline="0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.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Phá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hủy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các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tế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bào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đã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nhiễm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bệnh</a:t>
                      </a:r>
                      <a:endParaRPr lang="en-SG" sz="2200" spc="-100" baseline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spc="-1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  <a:p>
                      <a:endParaRPr lang="en-SG" sz="2000" spc="-1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000" spc="-1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71800" y="1052736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Arial" pitchFamily="34" charset="0"/>
                <a:cs typeface="Arial" pitchFamily="34" charset="0"/>
              </a:rPr>
              <a:t>Bạch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giả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nuốt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vi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khuẩn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tiêu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hoá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chúng</a:t>
            </a:r>
            <a:endParaRPr lang="en-SG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1052736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Bạch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Bạch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mono</a:t>
            </a:r>
            <a:endParaRPr lang="en-SG" sz="2200" spc="-1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SG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2276872"/>
            <a:ext cx="33843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BC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limpho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kháng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kháng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dính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vô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kháng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SG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2854097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Limphô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en-SG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0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715743"/>
              </p:ext>
            </p:extLst>
          </p:nvPr>
        </p:nvGraphicFramePr>
        <p:xfrm>
          <a:off x="467543" y="404664"/>
          <a:ext cx="8496945" cy="62646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02118"/>
                <a:gridCol w="3664123"/>
                <a:gridCol w="2630704"/>
              </a:tblGrid>
              <a:tr h="601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SG" sz="2000" spc="1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Cơ chế hoạt động</a:t>
                      </a:r>
                      <a:endParaRPr lang="en-SG" sz="2000" spc="-10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pc="-100" baseline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Loại bạch cầu</a:t>
                      </a:r>
                      <a:endParaRPr lang="en-SG" sz="2000" spc="-100" baseline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2446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spc="-1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 </a:t>
                      </a:r>
                      <a:r>
                        <a:rPr lang="en-US" sz="22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Thực</a:t>
                      </a:r>
                      <a:r>
                        <a:rPr lang="en-US" sz="2200" spc="-1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bào</a:t>
                      </a:r>
                      <a:endParaRPr lang="en-SG" sz="2200" spc="-1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000" spc="-1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SG" sz="2200" b="0" spc="-1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8876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spc="-100" baseline="0" dirty="0" smtClean="0"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baseline="0" dirty="0" smtClean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.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Tạo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kháng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thể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vô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hiệu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hóa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kháng</a:t>
                      </a:r>
                      <a:r>
                        <a:rPr lang="en-US" sz="2200" spc="-100" baseline="0" dirty="0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nguyên</a:t>
                      </a:r>
                      <a:endParaRPr lang="en-SG" sz="2200" spc="-100" baseline="0" dirty="0"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000" spc="-1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000" spc="-1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25307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spc="-100" baseline="0" dirty="0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spc="-100" baseline="0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.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Phá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hủy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các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tế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bào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đã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nhiễm</a:t>
                      </a:r>
                      <a:r>
                        <a:rPr lang="en-US" sz="2200" spc="-100" baseline="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en-US" sz="2200" spc="-100" baseline="0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itchFamily="34" charset="0"/>
                        </a:rPr>
                        <a:t>bệnh</a:t>
                      </a:r>
                      <a:endParaRPr lang="en-SG" sz="2200" spc="-100" baseline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2000" spc="-1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/>
                      </a:endParaRPr>
                    </a:p>
                    <a:p>
                      <a:endParaRPr lang="en-SG" sz="2000" spc="-1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2000" spc="-100" baseline="0" dirty="0">
                        <a:solidFill>
                          <a:schemeClr val="tx1"/>
                        </a:solidFill>
                        <a:latin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71800" y="1052736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latin typeface="Arial" pitchFamily="34" charset="0"/>
                <a:cs typeface="Arial" pitchFamily="34" charset="0"/>
              </a:rPr>
              <a:t>Bạch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giả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bắt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nuốt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vi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khuẩn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rồi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tiêu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hoá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chúng</a:t>
            </a:r>
            <a:endParaRPr lang="en-SG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4208" y="1052736"/>
            <a:ext cx="2520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Bạch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Bạch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200" dirty="0">
                <a:solidFill>
                  <a:schemeClr val="lt1"/>
                </a:solidFill>
                <a:latin typeface="Arial" pitchFamily="34" charset="0"/>
                <a:cs typeface="Arial" pitchFamily="34" charset="0"/>
              </a:rPr>
              <a:t> mono</a:t>
            </a:r>
            <a:endParaRPr lang="en-SG" sz="2200" spc="-1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SG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2276872"/>
            <a:ext cx="33843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BC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limpho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kháng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kháng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dính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vô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kháng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SG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2854097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Limphô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</a:t>
            </a:r>
            <a:endParaRPr lang="en-SG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800" y="4509120"/>
            <a:ext cx="3456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huỷ</a:t>
            </a: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vi </a:t>
            </a:r>
            <a:r>
              <a:rPr 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khuẩn</a:t>
            </a: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diện</a:t>
            </a: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phá</a:t>
            </a: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hủy</a:t>
            </a: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chúng</a:t>
            </a:r>
            <a:endParaRPr lang="en-SG" sz="2200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4653136"/>
            <a:ext cx="1728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Limphô</a:t>
            </a:r>
            <a:r>
              <a:rPr lang="en-US" sz="2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T </a:t>
            </a:r>
            <a:endParaRPr lang="en-SG" sz="2200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SG" sz="2200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2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Miễn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dịch</a:t>
            </a:r>
            <a:endParaRPr lang="en-S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2" y="1214576"/>
            <a:ext cx="347855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93" y="1105564"/>
            <a:ext cx="4322636" cy="269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8" y="3789040"/>
            <a:ext cx="3967088" cy="297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00" y="3799601"/>
            <a:ext cx="4038774" cy="286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6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3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Khái</a:t>
            </a:r>
            <a:r>
              <a:rPr lang="en-US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niệm</a:t>
            </a:r>
            <a:r>
              <a:rPr lang="en-US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miễn</a:t>
            </a:r>
            <a:r>
              <a:rPr lang="en-US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SG" sz="33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836712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0" dirty="0" err="1">
                <a:latin typeface="Arial" pitchFamily="34" charset="0"/>
                <a:cs typeface="Arial" pitchFamily="34" charset="0"/>
              </a:rPr>
              <a:t>Miễn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là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khả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mắc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1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mặc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dù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ở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vi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khuẩn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virut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gây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.</a:t>
            </a:r>
            <a:endParaRPr lang="en-SG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5"/>
            <a:ext cx="4662315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45206"/>
            <a:ext cx="38100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1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6856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3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miễn</a:t>
            </a:r>
            <a:r>
              <a:rPr lang="en-US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dịch</a:t>
            </a:r>
            <a:r>
              <a:rPr lang="en-US" sz="33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SG" sz="33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41277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000" dirty="0">
                <a:latin typeface="Arial" pitchFamily="34" charset="0"/>
                <a:cs typeface="Arial" pitchFamily="34" charset="0"/>
              </a:rPr>
              <a:t>a.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Miễn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nhiên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 :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khả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mắc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1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miễn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bẩm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)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1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lần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mắc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ấy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miễn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tập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nhiễm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).</a:t>
            </a:r>
            <a:endParaRPr lang="en-SG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3645024"/>
            <a:ext cx="8532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000" dirty="0">
                <a:latin typeface="Arial" pitchFamily="34" charset="0"/>
                <a:cs typeface="Arial" pitchFamily="34" charset="0"/>
              </a:rPr>
              <a:t>b.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Miễn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dịch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 : do con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ra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tiêm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chủng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tiêm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huyết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thanh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.</a:t>
            </a:r>
            <a:endParaRPr lang="en-SG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002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SG" sz="3200" dirty="0" err="1">
                <a:solidFill>
                  <a:schemeClr val="accent6"/>
                </a:solidFill>
              </a:rPr>
              <a:t>Có</a:t>
            </a:r>
            <a:r>
              <a:rPr lang="en-SG" sz="3200" dirty="0">
                <a:solidFill>
                  <a:schemeClr val="accent6"/>
                </a:solidFill>
              </a:rPr>
              <a:t> </a:t>
            </a:r>
            <a:r>
              <a:rPr lang="en-SG" sz="3200" dirty="0" err="1">
                <a:solidFill>
                  <a:schemeClr val="accent6"/>
                </a:solidFill>
              </a:rPr>
              <a:t>một</a:t>
            </a:r>
            <a:r>
              <a:rPr lang="en-SG" sz="3200" dirty="0">
                <a:solidFill>
                  <a:schemeClr val="accent6"/>
                </a:solidFill>
              </a:rPr>
              <a:t> </a:t>
            </a:r>
            <a:r>
              <a:rPr lang="en-SG" sz="3200" dirty="0" err="1">
                <a:solidFill>
                  <a:schemeClr val="accent6"/>
                </a:solidFill>
              </a:rPr>
              <a:t>số</a:t>
            </a:r>
            <a:r>
              <a:rPr lang="en-SG" sz="3200" dirty="0">
                <a:solidFill>
                  <a:schemeClr val="accent6"/>
                </a:solidFill>
              </a:rPr>
              <a:t> </a:t>
            </a:r>
            <a:r>
              <a:rPr lang="en-SG" sz="3200" dirty="0" err="1">
                <a:solidFill>
                  <a:schemeClr val="accent6"/>
                </a:solidFill>
              </a:rPr>
              <a:t>bệnh</a:t>
            </a:r>
            <a:r>
              <a:rPr lang="en-SG" sz="3200" dirty="0">
                <a:solidFill>
                  <a:schemeClr val="accent6"/>
                </a:solidFill>
              </a:rPr>
              <a:t> </a:t>
            </a:r>
            <a:r>
              <a:rPr lang="en-SG" sz="3200" dirty="0" err="1">
                <a:solidFill>
                  <a:schemeClr val="accent6"/>
                </a:solidFill>
              </a:rPr>
              <a:t>sau</a:t>
            </a:r>
            <a:r>
              <a:rPr lang="en-SG" sz="3200" dirty="0">
                <a:solidFill>
                  <a:schemeClr val="accent6"/>
                </a:solidFill>
              </a:rPr>
              <a:t> </a:t>
            </a:r>
            <a:r>
              <a:rPr lang="en-SG" sz="3200" dirty="0" smtClean="0">
                <a:solidFill>
                  <a:schemeClr val="accent6"/>
                </a:solidFill>
              </a:rPr>
              <a:t>: </a:t>
            </a:r>
            <a:r>
              <a:rPr lang="en-SG" sz="3200" dirty="0" err="1">
                <a:solidFill>
                  <a:schemeClr val="accent6"/>
                </a:solidFill>
              </a:rPr>
              <a:t>Thủy</a:t>
            </a:r>
            <a:r>
              <a:rPr lang="en-SG" sz="3200" dirty="0">
                <a:solidFill>
                  <a:schemeClr val="accent6"/>
                </a:solidFill>
              </a:rPr>
              <a:t> </a:t>
            </a:r>
            <a:r>
              <a:rPr lang="en-SG" sz="3200" dirty="0" err="1">
                <a:solidFill>
                  <a:schemeClr val="accent6"/>
                </a:solidFill>
              </a:rPr>
              <a:t>đậu</a:t>
            </a:r>
            <a:r>
              <a:rPr lang="en-SG" sz="3200" dirty="0" smtClean="0">
                <a:solidFill>
                  <a:schemeClr val="accent6"/>
                </a:solidFill>
              </a:rPr>
              <a:t>, </a:t>
            </a:r>
            <a:r>
              <a:rPr lang="en-SG" sz="3200" dirty="0" err="1">
                <a:solidFill>
                  <a:schemeClr val="accent6"/>
                </a:solidFill>
              </a:rPr>
              <a:t>tay</a:t>
            </a:r>
            <a:r>
              <a:rPr lang="en-SG" sz="3200" dirty="0">
                <a:solidFill>
                  <a:schemeClr val="accent6"/>
                </a:solidFill>
              </a:rPr>
              <a:t> </a:t>
            </a:r>
            <a:r>
              <a:rPr lang="en-SG" sz="3200" dirty="0" err="1">
                <a:solidFill>
                  <a:schemeClr val="accent6"/>
                </a:solidFill>
              </a:rPr>
              <a:t>chân</a:t>
            </a:r>
            <a:r>
              <a:rPr lang="en-SG" sz="3200" dirty="0">
                <a:solidFill>
                  <a:schemeClr val="accent6"/>
                </a:solidFill>
              </a:rPr>
              <a:t> </a:t>
            </a:r>
            <a:r>
              <a:rPr lang="en-SG" sz="3200" dirty="0" err="1">
                <a:solidFill>
                  <a:schemeClr val="accent6"/>
                </a:solidFill>
              </a:rPr>
              <a:t>miệng</a:t>
            </a:r>
            <a:r>
              <a:rPr lang="en-SG" sz="3200" dirty="0">
                <a:solidFill>
                  <a:schemeClr val="accent6"/>
                </a:solidFill>
              </a:rPr>
              <a:t>, </a:t>
            </a:r>
            <a:r>
              <a:rPr lang="en-SG" sz="3200" dirty="0" err="1">
                <a:solidFill>
                  <a:schemeClr val="accent6"/>
                </a:solidFill>
              </a:rPr>
              <a:t>quai</a:t>
            </a:r>
            <a:r>
              <a:rPr lang="en-SG" sz="3200" dirty="0">
                <a:solidFill>
                  <a:schemeClr val="accent6"/>
                </a:solidFill>
              </a:rPr>
              <a:t> </a:t>
            </a:r>
            <a:r>
              <a:rPr lang="en-SG" sz="3200" dirty="0" err="1">
                <a:solidFill>
                  <a:schemeClr val="accent6"/>
                </a:solidFill>
              </a:rPr>
              <a:t>bị</a:t>
            </a:r>
            <a:r>
              <a:rPr lang="en-SG" sz="3200" dirty="0">
                <a:solidFill>
                  <a:schemeClr val="accent6"/>
                </a:solidFill>
              </a:rPr>
              <a:t>, </a:t>
            </a:r>
            <a:r>
              <a:rPr lang="en-SG" sz="3200" dirty="0" err="1">
                <a:solidFill>
                  <a:schemeClr val="accent6"/>
                </a:solidFill>
              </a:rPr>
              <a:t>lao</a:t>
            </a:r>
            <a:r>
              <a:rPr lang="en-SG" sz="3200" dirty="0">
                <a:solidFill>
                  <a:schemeClr val="accent6"/>
                </a:solidFill>
              </a:rPr>
              <a:t>, </a:t>
            </a:r>
            <a:r>
              <a:rPr lang="en-SG" sz="3200" dirty="0" err="1">
                <a:solidFill>
                  <a:schemeClr val="accent6"/>
                </a:solidFill>
              </a:rPr>
              <a:t>cảm</a:t>
            </a:r>
            <a:r>
              <a:rPr lang="en-SG" sz="3200" dirty="0">
                <a:solidFill>
                  <a:schemeClr val="accent6"/>
                </a:solidFill>
              </a:rPr>
              <a:t> </a:t>
            </a:r>
            <a:r>
              <a:rPr lang="en-SG" sz="3200" dirty="0" err="1">
                <a:solidFill>
                  <a:schemeClr val="accent6"/>
                </a:solidFill>
              </a:rPr>
              <a:t>cúm</a:t>
            </a:r>
            <a:r>
              <a:rPr lang="en-SG" sz="3200" dirty="0">
                <a:solidFill>
                  <a:schemeClr val="accent6"/>
                </a:solidFill>
              </a:rPr>
              <a:t>, </a:t>
            </a:r>
            <a:r>
              <a:rPr lang="en-SG" sz="3200" dirty="0" err="1">
                <a:solidFill>
                  <a:schemeClr val="accent6"/>
                </a:solidFill>
              </a:rPr>
              <a:t>ho</a:t>
            </a:r>
            <a:r>
              <a:rPr lang="en-SG" sz="3200" dirty="0">
                <a:solidFill>
                  <a:schemeClr val="accent6"/>
                </a:solidFill>
              </a:rPr>
              <a:t> </a:t>
            </a:r>
            <a:r>
              <a:rPr lang="en-SG" sz="3200" dirty="0" err="1">
                <a:solidFill>
                  <a:schemeClr val="accent6"/>
                </a:solidFill>
              </a:rPr>
              <a:t>gà</a:t>
            </a:r>
            <a:r>
              <a:rPr lang="en-SG" sz="3200" dirty="0">
                <a:solidFill>
                  <a:schemeClr val="accent6"/>
                </a:solidFill>
              </a:rPr>
              <a:t>, </a:t>
            </a:r>
            <a:r>
              <a:rPr lang="en-SG" sz="3200" dirty="0" err="1">
                <a:solidFill>
                  <a:schemeClr val="accent6"/>
                </a:solidFill>
              </a:rPr>
              <a:t>sốt</a:t>
            </a:r>
            <a:r>
              <a:rPr lang="en-SG" sz="3200" dirty="0">
                <a:solidFill>
                  <a:schemeClr val="accent6"/>
                </a:solidFill>
              </a:rPr>
              <a:t> </a:t>
            </a:r>
            <a:r>
              <a:rPr lang="en-SG" sz="3200" dirty="0" err="1">
                <a:solidFill>
                  <a:schemeClr val="accent6"/>
                </a:solidFill>
              </a:rPr>
              <a:t>xuất</a:t>
            </a:r>
            <a:r>
              <a:rPr lang="en-SG" sz="3200" dirty="0">
                <a:solidFill>
                  <a:schemeClr val="accent6"/>
                </a:solidFill>
              </a:rPr>
              <a:t> </a:t>
            </a:r>
            <a:r>
              <a:rPr lang="en-SG" sz="3200" dirty="0" err="1" smtClean="0">
                <a:solidFill>
                  <a:schemeClr val="accent6"/>
                </a:solidFill>
              </a:rPr>
              <a:t>huyết</a:t>
            </a:r>
            <a:r>
              <a:rPr lang="en-SG" sz="3200" dirty="0">
                <a:solidFill>
                  <a:schemeClr val="accent6"/>
                </a:solidFill>
              </a:rPr>
              <a:t>.</a:t>
            </a:r>
            <a:br>
              <a:rPr lang="en-SG" sz="3200" dirty="0">
                <a:solidFill>
                  <a:schemeClr val="accent6"/>
                </a:solidFill>
              </a:rPr>
            </a:br>
            <a:endParaRPr lang="en-SG" sz="3200" dirty="0">
              <a:solidFill>
                <a:schemeClr val="accent6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0306346"/>
              </p:ext>
            </p:extLst>
          </p:nvPr>
        </p:nvGraphicFramePr>
        <p:xfrm>
          <a:off x="457200" y="1600200"/>
          <a:ext cx="7571184" cy="239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8"/>
                <a:gridCol w="3744416"/>
              </a:tblGrid>
              <a:tr h="46064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FF00"/>
                          </a:solidFill>
                        </a:rPr>
                        <a:t>Miễn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</a:rPr>
                        <a:t>dịch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</a:rPr>
                        <a:t>tự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</a:rPr>
                        <a:t>nhiên</a:t>
                      </a:r>
                      <a:endParaRPr lang="en-SG" sz="3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</a:rPr>
                        <a:t>Miễn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</a:rPr>
                        <a:t>dịch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</a:rPr>
                        <a:t>nhân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</a:rPr>
                        <a:t>tạo</a:t>
                      </a:r>
                      <a:endParaRPr lang="en-SG" sz="3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814500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1560" y="2276872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SG" dirty="0"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SG" dirty="0"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>
                <a:latin typeface="Arial" pitchFamily="34" charset="0"/>
                <a:cs typeface="Arial" pitchFamily="34" charset="0"/>
              </a:rPr>
              <a:t>miệng</a:t>
            </a:r>
            <a:endParaRPr lang="en-S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3768" y="2276872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 err="1">
                <a:latin typeface="Arial" pitchFamily="34" charset="0"/>
                <a:cs typeface="Arial" pitchFamily="34" charset="0"/>
              </a:rPr>
              <a:t>sốt</a:t>
            </a:r>
            <a:r>
              <a:rPr lang="en-SG" dirty="0"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>
                <a:latin typeface="Arial" pitchFamily="34" charset="0"/>
                <a:cs typeface="Arial" pitchFamily="34" charset="0"/>
              </a:rPr>
              <a:t>xuất</a:t>
            </a:r>
            <a:r>
              <a:rPr lang="en-SG" dirty="0"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>
                <a:latin typeface="Arial" pitchFamily="34" charset="0"/>
                <a:cs typeface="Arial" pitchFamily="34" charset="0"/>
              </a:rPr>
              <a:t>huyết</a:t>
            </a:r>
            <a:endParaRPr lang="en-S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2924944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SG" dirty="0"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>
                <a:latin typeface="Arial" pitchFamily="34" charset="0"/>
                <a:cs typeface="Arial" pitchFamily="34" charset="0"/>
              </a:rPr>
              <a:t>cúm</a:t>
            </a:r>
            <a:endParaRPr lang="en-S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1760" y="2924944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 err="1">
                <a:latin typeface="Arial" pitchFamily="34" charset="0"/>
                <a:cs typeface="Arial" pitchFamily="34" charset="0"/>
              </a:rPr>
              <a:t>Thủy</a:t>
            </a:r>
            <a:r>
              <a:rPr lang="en-SG" dirty="0"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>
                <a:latin typeface="Arial" pitchFamily="34" charset="0"/>
                <a:cs typeface="Arial" pitchFamily="34" charset="0"/>
              </a:rPr>
              <a:t>đậu</a:t>
            </a:r>
            <a:endParaRPr lang="en-S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78104" y="289964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 err="1">
                <a:latin typeface="Arial" pitchFamily="34" charset="0"/>
                <a:cs typeface="Arial" pitchFamily="34" charset="0"/>
              </a:rPr>
              <a:t>Thủy</a:t>
            </a:r>
            <a:r>
              <a:rPr lang="en-SG" dirty="0"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>
                <a:latin typeface="Arial" pitchFamily="34" charset="0"/>
                <a:cs typeface="Arial" pitchFamily="34" charset="0"/>
              </a:rPr>
              <a:t>đậu</a:t>
            </a:r>
            <a:endParaRPr lang="en-S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0617" y="2276872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 err="1">
                <a:latin typeface="Arial" pitchFamily="34" charset="0"/>
                <a:cs typeface="Arial" pitchFamily="34" charset="0"/>
              </a:rPr>
              <a:t>quai</a:t>
            </a:r>
            <a:r>
              <a:rPr lang="en-SG" dirty="0"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>
                <a:latin typeface="Arial" pitchFamily="34" charset="0"/>
                <a:cs typeface="Arial" pitchFamily="34" charset="0"/>
              </a:rPr>
              <a:t>bị</a:t>
            </a:r>
            <a:endParaRPr lang="en-S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8104" y="2276872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 err="1">
                <a:latin typeface="Arial" pitchFamily="34" charset="0"/>
                <a:cs typeface="Arial" pitchFamily="34" charset="0"/>
              </a:rPr>
              <a:t>lao</a:t>
            </a:r>
            <a:endParaRPr lang="en-S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72200" y="2276872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 err="1">
                <a:latin typeface="Arial" pitchFamily="34" charset="0"/>
                <a:cs typeface="Arial" pitchFamily="34" charset="0"/>
              </a:rPr>
              <a:t>ho</a:t>
            </a:r>
            <a:r>
              <a:rPr lang="en-SG" dirty="0"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>
                <a:latin typeface="Arial" pitchFamily="34" charset="0"/>
                <a:cs typeface="Arial" pitchFamily="34" charset="0"/>
              </a:rPr>
              <a:t>gà</a:t>
            </a:r>
            <a:endParaRPr lang="en-S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00617" y="2892678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SG" dirty="0">
                <a:latin typeface="Arial" pitchFamily="34" charset="0"/>
                <a:cs typeface="Arial" pitchFamily="34" charset="0"/>
              </a:rPr>
              <a:t> </a:t>
            </a:r>
            <a:r>
              <a:rPr lang="en-SG" dirty="0" err="1">
                <a:latin typeface="Arial" pitchFamily="34" charset="0"/>
                <a:cs typeface="Arial" pitchFamily="34" charset="0"/>
              </a:rPr>
              <a:t>cúm</a:t>
            </a:r>
            <a:endParaRPr lang="en-S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S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S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S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S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S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836712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SG" sz="3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4784599"/>
              </p:ext>
            </p:extLst>
          </p:nvPr>
        </p:nvGraphicFramePr>
        <p:xfrm>
          <a:off x="457200" y="1772816"/>
          <a:ext cx="814724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67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S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836712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bạch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tham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gia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quá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.</a:t>
            </a:r>
            <a:endParaRPr lang="en-SG" sz="3000" dirty="0">
              <a:latin typeface="Arial" pitchFamily="34" charset="0"/>
              <a:cs typeface="Arial" pitchFamily="34" charset="0"/>
            </a:endParaRPr>
          </a:p>
          <a:p>
            <a:r>
              <a:rPr lang="en-US" sz="30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SG" sz="3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bạch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trung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                              </a:t>
            </a:r>
            <a:endParaRPr lang="en-SG" sz="3000" dirty="0" smtClean="0">
              <a:latin typeface="Arial" pitchFamily="34" charset="0"/>
              <a:cs typeface="Arial" pitchFamily="34" charset="0"/>
            </a:endParaRPr>
          </a:p>
          <a:p>
            <a:r>
              <a:rPr lang="en-SG" sz="3000" dirty="0" smtClean="0">
                <a:latin typeface="Arial" pitchFamily="34" charset="0"/>
                <a:cs typeface="Arial" pitchFamily="34" charset="0"/>
              </a:rPr>
              <a:t>	b.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bạch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ưa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kiềm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                     </a:t>
            </a:r>
          </a:p>
          <a:p>
            <a:r>
              <a:rPr lang="en-SG" sz="3000" dirty="0">
                <a:latin typeface="Arial" pitchFamily="34" charset="0"/>
                <a:cs typeface="Arial" pitchFamily="34" charset="0"/>
              </a:rPr>
              <a:t>   	</a:t>
            </a:r>
            <a:r>
              <a:rPr lang="en-SG" sz="3000" dirty="0" smtClean="0">
                <a:latin typeface="Arial" pitchFamily="34" charset="0"/>
                <a:cs typeface="Arial" pitchFamily="34" charset="0"/>
              </a:rPr>
              <a:t>c.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bạch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ưa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axít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                                  </a:t>
            </a:r>
            <a:r>
              <a:rPr lang="en-SG" sz="3000" dirty="0" smtClean="0">
                <a:latin typeface="Arial" pitchFamily="34" charset="0"/>
                <a:cs typeface="Arial" pitchFamily="34" charset="0"/>
              </a:rPr>
              <a:t>	d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bạch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đơn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378904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0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SG" sz="3000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Lim pho B?</a:t>
            </a:r>
          </a:p>
          <a:p>
            <a:r>
              <a:rPr lang="en-SG" sz="3000" dirty="0">
                <a:latin typeface="Arial" pitchFamily="34" charset="0"/>
                <a:cs typeface="Arial" pitchFamily="34" charset="0"/>
              </a:rPr>
              <a:t>   	</a:t>
            </a:r>
            <a:r>
              <a:rPr lang="en-SG" sz="3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kháng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vô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hiệu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 smtClean="0">
                <a:latin typeface="Arial" pitchFamily="34" charset="0"/>
                <a:cs typeface="Arial" pitchFamily="34" charset="0"/>
              </a:rPr>
              <a:t>hóa</a:t>
            </a:r>
            <a:r>
              <a:rPr lang="en-SG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kháng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nguyên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  </a:t>
            </a:r>
          </a:p>
          <a:p>
            <a:r>
              <a:rPr lang="en-SG" sz="3000" dirty="0">
                <a:latin typeface="Arial" pitchFamily="34" charset="0"/>
                <a:cs typeface="Arial" pitchFamily="34" charset="0"/>
              </a:rPr>
              <a:t>         </a:t>
            </a:r>
            <a:r>
              <a:rPr lang="en-SG" sz="3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                                                           </a:t>
            </a:r>
          </a:p>
          <a:p>
            <a:r>
              <a:rPr lang="en-SG" sz="3000" dirty="0" smtClean="0">
                <a:latin typeface="Arial" pitchFamily="34" charset="0"/>
                <a:cs typeface="Arial" pitchFamily="34" charset="0"/>
              </a:rPr>
              <a:t>	c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SG" sz="3000" dirty="0">
                <a:latin typeface="Arial" pitchFamily="34" charset="0"/>
                <a:cs typeface="Arial" pitchFamily="34" charset="0"/>
              </a:rPr>
              <a:t>   	</a:t>
            </a:r>
            <a:r>
              <a:rPr lang="en-SG" sz="3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hàng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rào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966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052736"/>
            <a:ext cx="8460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000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SG" sz="3000" dirty="0" smtClean="0">
                <a:latin typeface="Arial" pitchFamily="34" charset="0"/>
                <a:cs typeface="Arial" pitchFamily="34" charset="0"/>
              </a:rPr>
              <a:t> 3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T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phá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hủy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nhiễm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vi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khuẩn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?</a:t>
            </a:r>
          </a:p>
          <a:p>
            <a:r>
              <a:rPr lang="en-SG" sz="3000" dirty="0">
                <a:latin typeface="Arial" pitchFamily="34" charset="0"/>
                <a:cs typeface="Arial" pitchFamily="34" charset="0"/>
              </a:rPr>
              <a:t>   </a:t>
            </a:r>
            <a:r>
              <a:rPr lang="en-SG" sz="3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Tiết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men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phá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hủy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màng</a:t>
            </a:r>
            <a:r>
              <a:rPr lang="en-SG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SG" sz="3000" dirty="0">
              <a:latin typeface="Arial" pitchFamily="34" charset="0"/>
              <a:cs typeface="Arial" pitchFamily="34" charset="0"/>
            </a:endParaRPr>
          </a:p>
          <a:p>
            <a:r>
              <a:rPr lang="en-SG" sz="3000" dirty="0" smtClean="0">
                <a:latin typeface="Arial" pitchFamily="34" charset="0"/>
                <a:cs typeface="Arial" pitchFamily="34" charset="0"/>
              </a:rPr>
              <a:t>   b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Prôtêin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hiệu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SG" sz="3000" dirty="0" smtClean="0">
                <a:latin typeface="Arial" pitchFamily="34" charset="0"/>
                <a:cs typeface="Arial" pitchFamily="34" charset="0"/>
              </a:rPr>
              <a:t>   c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giả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tiêu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diệt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SG" sz="3000" dirty="0">
                <a:latin typeface="Arial" pitchFamily="34" charset="0"/>
                <a:cs typeface="Arial" pitchFamily="34" charset="0"/>
              </a:rPr>
              <a:t>   </a:t>
            </a:r>
            <a:r>
              <a:rPr lang="en-SG" sz="30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SG" sz="3000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SG" sz="3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S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0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tòi</a:t>
            </a:r>
            <a:endParaRPr lang="en-SG" sz="3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772816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3000" dirty="0">
                <a:latin typeface="Arial" pitchFamily="34" charset="0"/>
                <a:cs typeface="Arial" pitchFamily="34" charset="0"/>
              </a:rPr>
              <a:t>Viết báo </a:t>
            </a:r>
            <a:r>
              <a:rPr lang="de-DE" sz="3000">
                <a:latin typeface="Arial" pitchFamily="34" charset="0"/>
                <a:cs typeface="Arial" pitchFamily="34" charset="0"/>
              </a:rPr>
              <a:t>cáo </a:t>
            </a:r>
            <a:r>
              <a:rPr lang="de-DE" sz="3000" smtClean="0">
                <a:latin typeface="Arial" pitchFamily="34" charset="0"/>
                <a:cs typeface="Arial" pitchFamily="34" charset="0"/>
              </a:rPr>
              <a:t>về </a:t>
            </a:r>
            <a:r>
              <a:rPr lang="de-DE" sz="3000" dirty="0">
                <a:latin typeface="Arial" pitchFamily="34" charset="0"/>
                <a:cs typeface="Arial" pitchFamily="34" charset="0"/>
              </a:rPr>
              <a:t>tuyên truyền về Đại dịch HIV/AIDS và Các biện pháp chăm sóc người bị nhiễm HIV/AIDS.</a:t>
            </a:r>
            <a:endParaRPr lang="en-SG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huyết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tương</a:t>
            </a:r>
            <a:endParaRPr lang="en-S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396" y="1700808"/>
            <a:ext cx="8892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Duy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trì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ở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lỏng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lưu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dễ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dàng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.</a:t>
            </a:r>
            <a:endParaRPr lang="en-SG" sz="3000" dirty="0">
              <a:latin typeface="Arial" pitchFamily="34" charset="0"/>
              <a:cs typeface="Arial" pitchFamily="34" charset="0"/>
            </a:endParaRPr>
          </a:p>
          <a:p>
            <a:r>
              <a:rPr lang="fr-FR" sz="3000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Vận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chuyển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dinh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dưỡng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thiết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thải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.</a:t>
            </a:r>
            <a:endParaRPr lang="en-SG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394" y="3178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cầu</a:t>
            </a:r>
            <a:endParaRPr lang="en-S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394" y="4653136"/>
            <a:ext cx="88314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 err="1">
                <a:latin typeface="Arial" pitchFamily="34" charset="0"/>
                <a:cs typeface="Arial" pitchFamily="34" charset="0"/>
              </a:rPr>
              <a:t>Hồng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Hb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khả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O</a:t>
            </a:r>
            <a:r>
              <a:rPr lang="fr-FR" sz="3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CO</a:t>
            </a:r>
            <a:r>
              <a:rPr lang="fr-FR" sz="3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vận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chuyển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O</a:t>
            </a:r>
            <a:r>
              <a:rPr lang="fr-FR" sz="3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phổi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tim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tới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bàovà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vận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chuyển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CO</a:t>
            </a:r>
            <a:r>
              <a:rPr lang="fr-FR" sz="30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tim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tới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000" dirty="0" err="1">
                <a:latin typeface="Arial" pitchFamily="34" charset="0"/>
                <a:cs typeface="Arial" pitchFamily="34" charset="0"/>
              </a:rPr>
              <a:t>phổi</a:t>
            </a:r>
            <a:r>
              <a:rPr lang="fr-FR" sz="3000" dirty="0">
                <a:latin typeface="Arial" pitchFamily="34" charset="0"/>
                <a:cs typeface="Arial" pitchFamily="34" charset="0"/>
              </a:rPr>
              <a:t>.</a:t>
            </a:r>
            <a:endParaRPr lang="en-SG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4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70851" cy="32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94" y="332656"/>
            <a:ext cx="4094041" cy="320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2833"/>
            <a:ext cx="71437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1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651304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Tiết</a:t>
            </a:r>
            <a:r>
              <a:rPr lang="en-US" dirty="0" smtClean="0">
                <a:solidFill>
                  <a:srgbClr val="FFFF00"/>
                </a:solidFill>
              </a:rPr>
              <a:t> 14. </a:t>
            </a:r>
            <a:r>
              <a:rPr lang="en-US" dirty="0" err="1" smtClean="0">
                <a:solidFill>
                  <a:srgbClr val="FFFF00"/>
                </a:solidFill>
              </a:rPr>
              <a:t>Bài</a:t>
            </a:r>
            <a:r>
              <a:rPr lang="en-US" dirty="0" smtClean="0">
                <a:solidFill>
                  <a:srgbClr val="FFFF00"/>
                </a:solidFill>
              </a:rPr>
              <a:t> 14. BẠCH CẦU – MIỄN DỊCH</a:t>
            </a:r>
            <a:endParaRPr lang="en-S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85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3300" dirty="0" smtClean="0">
                <a:latin typeface="Arial" pitchFamily="34" charset="0"/>
                <a:cs typeface="Arial" pitchFamily="34" charset="0"/>
              </a:rPr>
              <a:t>I. </a:t>
            </a:r>
            <a:r>
              <a:rPr lang="en-SG" sz="33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SG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SG" sz="33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SG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SG" sz="33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SG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SG" sz="33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SG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SG" sz="3300" dirty="0" err="1" smtClean="0">
                <a:latin typeface="Arial" pitchFamily="34" charset="0"/>
                <a:cs typeface="Arial" pitchFamily="34" charset="0"/>
              </a:rPr>
              <a:t>yếu</a:t>
            </a:r>
            <a:r>
              <a:rPr lang="en-SG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SG" sz="33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SG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SG" sz="3300" dirty="0" err="1" smtClean="0">
                <a:latin typeface="Arial" pitchFamily="34" charset="0"/>
                <a:cs typeface="Arial" pitchFamily="34" charset="0"/>
              </a:rPr>
              <a:t>bạch</a:t>
            </a:r>
            <a:r>
              <a:rPr lang="en-SG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SG" sz="3300" dirty="0" err="1" smtClean="0">
                <a:latin typeface="Arial" pitchFamily="34" charset="0"/>
                <a:cs typeface="Arial" pitchFamily="34" charset="0"/>
              </a:rPr>
              <a:t>cầu</a:t>
            </a:r>
            <a:endParaRPr lang="en-SG" sz="33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9552" y="1844824"/>
            <a:ext cx="8280920" cy="4147920"/>
            <a:chOff x="539552" y="1563113"/>
            <a:chExt cx="8280920" cy="414792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563113"/>
              <a:ext cx="8280920" cy="4147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115616" y="4941168"/>
              <a:ext cx="7611739" cy="76986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207678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han ung khang nguy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153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139065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8257">
            <a:off x="1143000" y="5257800"/>
            <a:ext cx="1219200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1219200" cy="109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7200" y="4419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Kháng thể B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990600" y="3581400"/>
            <a:ext cx="381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pic>
        <p:nvPicPr>
          <p:cNvPr id="21512" name="Picture 8" descr="17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035">
            <a:off x="5715000" y="3276600"/>
            <a:ext cx="1392238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286000" y="5410200"/>
            <a:ext cx="1066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2514600" y="5562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352800" y="53340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Vùng gắn kháng nguyên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019800" y="4419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Kháng thể C</a:t>
            </a:r>
          </a:p>
        </p:txBody>
      </p:sp>
      <p:pic>
        <p:nvPicPr>
          <p:cNvPr id="21517" name="Picture 13" descr="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8229">
            <a:off x="6858000" y="2362200"/>
            <a:ext cx="1196975" cy="8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17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46999">
            <a:off x="1568450" y="1098550"/>
            <a:ext cx="1316038" cy="11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505200" y="12192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Kháng thể A</a:t>
            </a: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2133600" y="1371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647700" y="152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3333CC"/>
                </a:solidFill>
              </a:rPr>
              <a:t>PHẢN ỨNG GIỮA KHÁNG NGUYÊN VÀ KHÁNG THỂ</a:t>
            </a:r>
          </a:p>
        </p:txBody>
      </p:sp>
    </p:spTree>
    <p:extLst>
      <p:ext uri="{BB962C8B-B14F-4D97-AF65-F5344CB8AC3E}">
        <p14:creationId xmlns:p14="http://schemas.microsoft.com/office/powerpoint/2010/main" val="407681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utoUpdateAnimBg="0"/>
      <p:bldP spid="21511" grpId="0" animBg="1"/>
      <p:bldP spid="21513" grpId="0" animBg="1"/>
      <p:bldP spid="21514" grpId="0" animBg="1"/>
      <p:bldP spid="21515" grpId="0" autoUpdateAnimBg="0"/>
      <p:bldP spid="21516" grpId="0" autoUpdateAnimBg="0"/>
      <p:bldP spid="21519" grpId="0" autoUpdateAnimBg="0"/>
      <p:bldP spid="215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304800" y="968375"/>
            <a:ext cx="5410200" cy="53340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6200" y="381000"/>
            <a:ext cx="7391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 eaLnBrk="0" hangingPunct="0"/>
            <a:r>
              <a:rPr lang="en-US" sz="3000" dirty="0" err="1" smtClean="0"/>
              <a:t>Quan</a:t>
            </a:r>
            <a:r>
              <a:rPr lang="en-US" sz="3000" dirty="0" smtClean="0"/>
              <a:t> </a:t>
            </a:r>
            <a:r>
              <a:rPr lang="en-US" sz="3000" dirty="0" err="1" smtClean="0"/>
              <a:t>sát</a:t>
            </a:r>
            <a:r>
              <a:rPr lang="en-US" sz="3000" dirty="0" smtClean="0"/>
              <a:t> </a:t>
            </a:r>
            <a:r>
              <a:rPr lang="en-US" sz="3000" dirty="0" err="1" smtClean="0"/>
              <a:t>các</a:t>
            </a:r>
            <a:r>
              <a:rPr lang="en-US" sz="3000" dirty="0" smtClean="0"/>
              <a:t> </a:t>
            </a:r>
            <a:r>
              <a:rPr lang="en-US" sz="3000" dirty="0" err="1" smtClean="0"/>
              <a:t>hình</a:t>
            </a:r>
            <a:r>
              <a:rPr lang="en-US" sz="3000" dirty="0" smtClean="0"/>
              <a:t> </a:t>
            </a:r>
            <a:r>
              <a:rPr lang="en-US" sz="3000" dirty="0" err="1" smtClean="0"/>
              <a:t>ảnh</a:t>
            </a:r>
            <a:r>
              <a:rPr lang="en-US" sz="3000" dirty="0" smtClean="0"/>
              <a:t> </a:t>
            </a:r>
            <a:r>
              <a:rPr lang="en-US" sz="3000" dirty="0" err="1" smtClean="0"/>
              <a:t>sau</a:t>
            </a:r>
            <a:r>
              <a:rPr lang="en-US" sz="3000" dirty="0" smtClean="0"/>
              <a:t>:</a:t>
            </a:r>
            <a:endParaRPr lang="en-US" sz="3000" dirty="0"/>
          </a:p>
        </p:txBody>
      </p:sp>
      <p:pic>
        <p:nvPicPr>
          <p:cNvPr id="14132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26" name="Text Box 14"/>
          <p:cNvSpPr txBox="1">
            <a:spLocks noChangeArrowheads="1"/>
          </p:cNvSpPr>
          <p:nvPr/>
        </p:nvSpPr>
        <p:spPr bwMode="auto">
          <a:xfrm>
            <a:off x="0" y="28956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</a:rPr>
              <a:t>Đại thực bào </a:t>
            </a:r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7239000" y="35052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</a:rPr>
              <a:t>Đại thực bào </a:t>
            </a:r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3200400" y="4038600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</a:rPr>
              <a:t>Bạch cầu trung tính</a:t>
            </a:r>
          </a:p>
        </p:txBody>
      </p:sp>
      <p:sp>
        <p:nvSpPr>
          <p:cNvPr id="141329" name="Text Box 17"/>
          <p:cNvSpPr txBox="1">
            <a:spLocks noChangeArrowheads="1"/>
          </p:cNvSpPr>
          <p:nvPr/>
        </p:nvSpPr>
        <p:spPr bwMode="auto">
          <a:xfrm>
            <a:off x="4572000" y="3276600"/>
            <a:ext cx="175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</a:rPr>
              <a:t>Bạch cầu trung tính</a:t>
            </a:r>
          </a:p>
        </p:txBody>
      </p:sp>
      <p:sp>
        <p:nvSpPr>
          <p:cNvPr id="141330" name="AutoShape 18"/>
          <p:cNvSpPr>
            <a:spLocks noChangeArrowheads="1"/>
          </p:cNvSpPr>
          <p:nvPr/>
        </p:nvSpPr>
        <p:spPr bwMode="auto">
          <a:xfrm>
            <a:off x="4267200" y="35052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41331" name="Text Box 19"/>
          <p:cNvSpPr txBox="1">
            <a:spLocks noChangeArrowheads="1"/>
          </p:cNvSpPr>
          <p:nvPr/>
        </p:nvSpPr>
        <p:spPr bwMode="auto">
          <a:xfrm>
            <a:off x="4724400" y="2667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</a:rPr>
              <a:t>Vi khuẩn </a:t>
            </a:r>
          </a:p>
        </p:txBody>
      </p:sp>
      <p:sp>
        <p:nvSpPr>
          <p:cNvPr id="141332" name="Text Box 20"/>
          <p:cNvSpPr txBox="1">
            <a:spLocks noChangeArrowheads="1"/>
          </p:cNvSpPr>
          <p:nvPr/>
        </p:nvSpPr>
        <p:spPr bwMode="auto">
          <a:xfrm>
            <a:off x="990600" y="2286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</a:rPr>
              <a:t>Mũi kim</a:t>
            </a:r>
          </a:p>
        </p:txBody>
      </p:sp>
      <p:sp>
        <p:nvSpPr>
          <p:cNvPr id="141333" name="Text Box 21"/>
          <p:cNvSpPr txBox="1">
            <a:spLocks noChangeArrowheads="1"/>
          </p:cNvSpPr>
          <p:nvPr/>
        </p:nvSpPr>
        <p:spPr bwMode="auto">
          <a:xfrm>
            <a:off x="3124200" y="22098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3333FF"/>
                </a:solidFill>
              </a:rPr>
              <a:t>Ổ </a:t>
            </a:r>
            <a:r>
              <a:rPr lang="en-US" sz="2400" dirty="0" err="1">
                <a:solidFill>
                  <a:srgbClr val="3333FF"/>
                </a:solidFill>
              </a:rPr>
              <a:t>viêm</a:t>
            </a:r>
            <a:r>
              <a:rPr lang="en-US" sz="2400" dirty="0">
                <a:solidFill>
                  <a:srgbClr val="3333FF"/>
                </a:solidFill>
              </a:rPr>
              <a:t> </a:t>
            </a:r>
            <a:r>
              <a:rPr lang="en-US" sz="2400" dirty="0" err="1">
                <a:solidFill>
                  <a:srgbClr val="3333FF"/>
                </a:solidFill>
              </a:rPr>
              <a:t>sưng</a:t>
            </a:r>
            <a:r>
              <a:rPr lang="en-US" sz="2400" dirty="0">
                <a:solidFill>
                  <a:srgbClr val="3333FF"/>
                </a:solidFill>
              </a:rPr>
              <a:t> </a:t>
            </a:r>
            <a:r>
              <a:rPr lang="en-US" sz="2400" dirty="0" err="1">
                <a:solidFill>
                  <a:srgbClr val="3333FF"/>
                </a:solidFill>
              </a:rPr>
              <a:t>lên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141334" name="Text Box 22"/>
          <p:cNvSpPr txBox="1">
            <a:spLocks noChangeArrowheads="1"/>
          </p:cNvSpPr>
          <p:nvPr/>
        </p:nvSpPr>
        <p:spPr bwMode="auto">
          <a:xfrm>
            <a:off x="2098675" y="6248400"/>
            <a:ext cx="4683125" cy="549275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>
                <a:solidFill>
                  <a:srgbClr val="0000FF"/>
                </a:solidFill>
              </a:rPr>
              <a:t>Sơ đồ hoạt động thực bào </a:t>
            </a:r>
          </a:p>
        </p:txBody>
      </p:sp>
    </p:spTree>
    <p:extLst>
      <p:ext uri="{BB962C8B-B14F-4D97-AF65-F5344CB8AC3E}">
        <p14:creationId xmlns:p14="http://schemas.microsoft.com/office/powerpoint/2010/main" val="321561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4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1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2000"/>
                                        <p:tgtEl>
                                          <p:spTgt spid="14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1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6" grpId="0"/>
      <p:bldP spid="141327" grpId="0"/>
      <p:bldP spid="141328" grpId="0"/>
      <p:bldP spid="141329" grpId="0"/>
      <p:bldP spid="141330" grpId="0" animBg="1"/>
      <p:bldP spid="141331" grpId="0"/>
      <p:bldP spid="141332" grpId="0"/>
      <p:bldP spid="141333" grpId="0"/>
      <p:bldP spid="1413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FF3300"/>
              </a:solidFill>
            </a:endParaRPr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304800" y="968375"/>
            <a:ext cx="5410200" cy="53340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6200" y="381000"/>
            <a:ext cx="7391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66FFFF"/>
                    </a:gs>
                  </a:gsLst>
                  <a:path path="rect">
                    <a:fillToRect r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 eaLnBrk="0" hangingPunct="0"/>
            <a:r>
              <a:rPr lang="en-US" sz="3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3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3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ảnh</a:t>
            </a:r>
            <a:r>
              <a:rPr lang="en-US" sz="3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2355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8991600" cy="33528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56" name="AutoShape 20"/>
          <p:cNvSpPr>
            <a:spLocks noChangeArrowheads="1"/>
          </p:cNvSpPr>
          <p:nvPr/>
        </p:nvSpPr>
        <p:spPr bwMode="auto">
          <a:xfrm>
            <a:off x="2133600" y="4191000"/>
            <a:ext cx="582613" cy="293688"/>
          </a:xfrm>
          <a:prstGeom prst="rightArrow">
            <a:avLst>
              <a:gd name="adj1" fmla="val 50000"/>
              <a:gd name="adj2" fmla="val 49595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42357" name="AutoShape 21"/>
          <p:cNvSpPr>
            <a:spLocks noChangeArrowheads="1"/>
          </p:cNvSpPr>
          <p:nvPr/>
        </p:nvSpPr>
        <p:spPr bwMode="auto">
          <a:xfrm>
            <a:off x="5437188" y="4227513"/>
            <a:ext cx="582612" cy="293687"/>
          </a:xfrm>
          <a:prstGeom prst="rightArrow">
            <a:avLst>
              <a:gd name="adj1" fmla="val 50000"/>
              <a:gd name="adj2" fmla="val 49595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142358" name="Text Box 22"/>
          <p:cNvSpPr txBox="1">
            <a:spLocks noChangeArrowheads="1"/>
          </p:cNvSpPr>
          <p:nvPr/>
        </p:nvSpPr>
        <p:spPr bwMode="auto">
          <a:xfrm>
            <a:off x="76200" y="2743200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Tế bào B         tiết kháng thể </a:t>
            </a:r>
          </a:p>
        </p:txBody>
      </p:sp>
      <p:sp>
        <p:nvSpPr>
          <p:cNvPr id="142359" name="Text Box 23"/>
          <p:cNvSpPr txBox="1">
            <a:spLocks noChangeArrowheads="1"/>
          </p:cNvSpPr>
          <p:nvPr/>
        </p:nvSpPr>
        <p:spPr bwMode="auto">
          <a:xfrm>
            <a:off x="2971800" y="2743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Các kháng thể</a:t>
            </a:r>
          </a:p>
        </p:txBody>
      </p:sp>
      <p:sp>
        <p:nvSpPr>
          <p:cNvPr id="142360" name="Text Box 24"/>
          <p:cNvSpPr txBox="1">
            <a:spLocks noChangeArrowheads="1"/>
          </p:cNvSpPr>
          <p:nvPr/>
        </p:nvSpPr>
        <p:spPr bwMode="auto">
          <a:xfrm>
            <a:off x="5943600" y="24384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Tế bào vi khuẩn   bị vô hiệu hóa </a:t>
            </a:r>
          </a:p>
        </p:txBody>
      </p:sp>
      <p:sp>
        <p:nvSpPr>
          <p:cNvPr id="142361" name="Text Box 25"/>
          <p:cNvSpPr txBox="1">
            <a:spLocks noChangeArrowheads="1"/>
          </p:cNvSpPr>
          <p:nvPr/>
        </p:nvSpPr>
        <p:spPr bwMode="auto">
          <a:xfrm>
            <a:off x="76200" y="572928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FF00"/>
                </a:solidFill>
              </a:rPr>
              <a:t>Sơ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đồ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hoạt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động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tạo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kháng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thể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để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vô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hiệu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hóa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các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kháng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nguyên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82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2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2000" fill="hold"/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2000" fill="hold"/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2000" fill="hold"/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6" grpId="0" animBg="1"/>
      <p:bldP spid="142357" grpId="0" animBg="1"/>
      <p:bldP spid="142357" grpId="1" animBg="1"/>
      <p:bldP spid="142358" grpId="0"/>
      <p:bldP spid="142359" grpId="0"/>
      <p:bldP spid="142360" grpId="0"/>
      <p:bldP spid="1423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999</TotalTime>
  <Words>833</Words>
  <Application>Microsoft Office PowerPoint</Application>
  <PresentationFormat>On-screen Show (4:3)</PresentationFormat>
  <Paragraphs>131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Kiểm tra bài cũ</vt:lpstr>
      <vt:lpstr>Chức năng của huyết tương</vt:lpstr>
      <vt:lpstr>PowerPoint Presentation</vt:lpstr>
      <vt:lpstr>Tiết 14. Bài 14. BẠCH CẦU – MIỄN DỊCH</vt:lpstr>
      <vt:lpstr>I. Các hoạt động chủ yếu của bạch cầu</vt:lpstr>
      <vt:lpstr>PowerPoint Presentation</vt:lpstr>
      <vt:lpstr>PowerPoint Presentation</vt:lpstr>
      <vt:lpstr>PowerPoint Presentation</vt:lpstr>
      <vt:lpstr>PowerPoint Presentation</vt:lpstr>
      <vt:lpstr>Thảo luận nhóm (3 phút)</vt:lpstr>
      <vt:lpstr>PowerPoint Presentation</vt:lpstr>
      <vt:lpstr>PowerPoint Presentation</vt:lpstr>
      <vt:lpstr>PowerPoint Presentation</vt:lpstr>
      <vt:lpstr>II. Miễn dịch</vt:lpstr>
      <vt:lpstr>1. Khái niệm miễn dịch:</vt:lpstr>
      <vt:lpstr>PowerPoint Presentation</vt:lpstr>
      <vt:lpstr>PowerPoint Presentation</vt:lpstr>
      <vt:lpstr>Có một số bệnh sau : Thủy đậu, tay chân miệng, quai bị, lao, cảm cúm, ho gà, sốt xuất huyết. </vt:lpstr>
      <vt:lpstr>Luyện tập</vt:lpstr>
      <vt:lpstr>Luyện tập</vt:lpstr>
      <vt:lpstr>Vận dụng – tìm tòi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32</cp:revision>
  <dcterms:created xsi:type="dcterms:W3CDTF">2019-10-15T01:02:58Z</dcterms:created>
  <dcterms:modified xsi:type="dcterms:W3CDTF">2022-10-18T00:47:40Z</dcterms:modified>
</cp:coreProperties>
</file>