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40"/>
  </p:notesMasterIdLst>
  <p:sldIdLst>
    <p:sldId id="256" r:id="rId2"/>
    <p:sldId id="259" r:id="rId3"/>
    <p:sldId id="269" r:id="rId4"/>
    <p:sldId id="262" r:id="rId5"/>
    <p:sldId id="263" r:id="rId6"/>
    <p:sldId id="346" r:id="rId7"/>
    <p:sldId id="347" r:id="rId8"/>
    <p:sldId id="348" r:id="rId9"/>
    <p:sldId id="349" r:id="rId10"/>
    <p:sldId id="350" r:id="rId11"/>
    <p:sldId id="351" r:id="rId12"/>
    <p:sldId id="268" r:id="rId13"/>
    <p:sldId id="361" r:id="rId14"/>
    <p:sldId id="261" r:id="rId15"/>
    <p:sldId id="352" r:id="rId16"/>
    <p:sldId id="353" r:id="rId17"/>
    <p:sldId id="362" r:id="rId18"/>
    <p:sldId id="354" r:id="rId19"/>
    <p:sldId id="260" r:id="rId20"/>
    <p:sldId id="265" r:id="rId21"/>
    <p:sldId id="278" r:id="rId22"/>
    <p:sldId id="266" r:id="rId23"/>
    <p:sldId id="355" r:id="rId24"/>
    <p:sldId id="267" r:id="rId25"/>
    <p:sldId id="356" r:id="rId26"/>
    <p:sldId id="270" r:id="rId27"/>
    <p:sldId id="357" r:id="rId28"/>
    <p:sldId id="272" r:id="rId29"/>
    <p:sldId id="273" r:id="rId30"/>
    <p:sldId id="359" r:id="rId31"/>
    <p:sldId id="358" r:id="rId32"/>
    <p:sldId id="274" r:id="rId33"/>
    <p:sldId id="275" r:id="rId34"/>
    <p:sldId id="287" r:id="rId35"/>
    <p:sldId id="277" r:id="rId36"/>
    <p:sldId id="279" r:id="rId37"/>
    <p:sldId id="282" r:id="rId38"/>
    <p:sldId id="360" r:id="rId39"/>
  </p:sldIdLst>
  <p:sldSz cx="9144000" cy="5143500" type="screen16x9"/>
  <p:notesSz cx="6858000" cy="9144000"/>
  <p:embeddedFontLst>
    <p:embeddedFont>
      <p:font typeface="Exo 2" panose="020B0604020202020204" charset="0"/>
      <p:regular r:id="rId41"/>
      <p:bold r:id="rId42"/>
      <p:italic r:id="rId43"/>
      <p:boldItalic r:id="rId44"/>
    </p:embeddedFont>
    <p:embeddedFont>
      <p:font typeface="Fredoka One" panose="02000000000000000000" pitchFamily="2" charset="0"/>
      <p:regular r:id="rId45"/>
    </p:embeddedFont>
    <p:embeddedFont>
      <p:font typeface="PT Sans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29688-D73A-4E1A-926F-AF26BB27EE8C}">
  <a:tblStyle styleId="{7E929688-D73A-4E1A-926F-AF26BB27EE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41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39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8" name="Google Shape;5238;gf7a39de043_2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9" name="Google Shape;5239;gf7a39de043_2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gf7a39de043_2_3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2" name="Google Shape;5412;gf7a39de043_2_3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262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Google Shape;461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4" name="Google Shape;461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Google Shape;461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4" name="Google Shape;461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11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Google Shape;461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4" name="Google Shape;461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08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gf7a39de043_2_3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2" name="Google Shape;5412;gf7a39de043_2_3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498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gf7a39de043_2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7" name="Google Shape;5157;gf7a39de043_2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93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8" name="Google Shape;44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4" name="Google Shape;43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gf7a39de043_2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7" name="Google Shape;5157;gf7a39de043_2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6" name="Google Shape;5636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gf7a39de043_2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9" name="Google Shape;5199;gf7a39de043_2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8" name="Google Shape;44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310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2b6dfd8ab3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12b6dfd8ab3_0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6" name="Google Shape;5636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175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" name="Google Shape;526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2" name="Google Shape;526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8" name="Google Shape;44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734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6" name="Google Shape;5346;gf7a39de043_2_2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7" name="Google Shape;5347;gf7a39de043_2_2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gf7a39de043_2_3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2" name="Google Shape;5412;gf7a39de043_2_3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5" name="Google Shape;5255;gf7a39de043_2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6" name="Google Shape;5256;gf7a39de043_2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0" name="Google Shape;6320;g12b6dfd8ab3_0_2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1" name="Google Shape;6321;g12b6dfd8ab3_0_2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355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6" name="Google Shape;5636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40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Google Shape;5475;g12b6dfd8ab3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Google Shape;5476;g12b6dfd8ab3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" name="Google Shape;5488;gf7a39de043_2_3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9" name="Google Shape;5489;gf7a39de043_2_3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g12b6dfd8ab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9" name="Google Shape;6459;g12b6dfd8ab3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Google Shape;5606;gf7a39de043_2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7" name="Google Shape;5607;gf7a39de043_2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0" name="Google Shape;5860;g12b6dfd8ab3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1" name="Google Shape;5861;g12b6dfd8ab3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8" name="Google Shape;6208;g12b6dfd8ab3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9" name="Google Shape;6209;g12b6dfd8ab3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2" name="Google Shape;7892;gf7a39de043_2_6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3" name="Google Shape;7893;gf7a39de043_2_6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76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0" name="Google Shape;475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280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04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96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19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9"/>
          <p:cNvSpPr/>
          <p:nvPr/>
        </p:nvSpPr>
        <p:spPr>
          <a:xfrm rot="120703">
            <a:off x="-305392" y="-372204"/>
            <a:ext cx="4315208" cy="5824929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19"/>
          <p:cNvGrpSpPr/>
          <p:nvPr/>
        </p:nvGrpSpPr>
        <p:grpSpPr>
          <a:xfrm>
            <a:off x="6342766" y="7"/>
            <a:ext cx="2862466" cy="1695774"/>
            <a:chOff x="238125" y="3383650"/>
            <a:chExt cx="1287775" cy="762900"/>
          </a:xfrm>
        </p:grpSpPr>
        <p:sp>
          <p:nvSpPr>
            <p:cNvPr id="989" name="Google Shape;989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9"/>
          <p:cNvSpPr/>
          <p:nvPr/>
        </p:nvSpPr>
        <p:spPr>
          <a:xfrm>
            <a:off x="7238238" y="8044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687915" y="1293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561929" y="338618"/>
            <a:ext cx="465708" cy="465770"/>
            <a:chOff x="1460350" y="2402425"/>
            <a:chExt cx="208950" cy="208950"/>
          </a:xfrm>
        </p:grpSpPr>
        <p:sp>
          <p:nvSpPr>
            <p:cNvPr id="995" name="Google Shape;995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19"/>
          <p:cNvSpPr/>
          <p:nvPr/>
        </p:nvSpPr>
        <p:spPr>
          <a:xfrm rot="5400000" flipH="1">
            <a:off x="6637031" y="2620487"/>
            <a:ext cx="1044772" cy="4091636"/>
          </a:xfrm>
          <a:custGeom>
            <a:avLst/>
            <a:gdLst/>
            <a:ahLst/>
            <a:cxnLst/>
            <a:rect l="l" t="t" r="r" b="b"/>
            <a:pathLst>
              <a:path w="11376" h="44553" extrusionOk="0">
                <a:moveTo>
                  <a:pt x="0" y="0"/>
                </a:moveTo>
                <a:lnTo>
                  <a:pt x="0" y="44553"/>
                </a:lnTo>
                <a:lnTo>
                  <a:pt x="645" y="44392"/>
                </a:lnTo>
                <a:lnTo>
                  <a:pt x="1251" y="44210"/>
                </a:lnTo>
                <a:lnTo>
                  <a:pt x="1835" y="43988"/>
                </a:lnTo>
                <a:lnTo>
                  <a:pt x="2400" y="43766"/>
                </a:lnTo>
                <a:lnTo>
                  <a:pt x="2925" y="43504"/>
                </a:lnTo>
                <a:lnTo>
                  <a:pt x="3429" y="43202"/>
                </a:lnTo>
                <a:lnTo>
                  <a:pt x="3913" y="42899"/>
                </a:lnTo>
                <a:lnTo>
                  <a:pt x="4357" y="42556"/>
                </a:lnTo>
                <a:lnTo>
                  <a:pt x="4800" y="42213"/>
                </a:lnTo>
                <a:lnTo>
                  <a:pt x="5204" y="41830"/>
                </a:lnTo>
                <a:lnTo>
                  <a:pt x="5567" y="41427"/>
                </a:lnTo>
                <a:lnTo>
                  <a:pt x="5930" y="41023"/>
                </a:lnTo>
                <a:lnTo>
                  <a:pt x="6252" y="40580"/>
                </a:lnTo>
                <a:lnTo>
                  <a:pt x="6555" y="40136"/>
                </a:lnTo>
                <a:lnTo>
                  <a:pt x="6837" y="39692"/>
                </a:lnTo>
                <a:lnTo>
                  <a:pt x="7099" y="39208"/>
                </a:lnTo>
                <a:lnTo>
                  <a:pt x="7341" y="38724"/>
                </a:lnTo>
                <a:lnTo>
                  <a:pt x="7563" y="38220"/>
                </a:lnTo>
                <a:lnTo>
                  <a:pt x="7745" y="37716"/>
                </a:lnTo>
                <a:lnTo>
                  <a:pt x="7926" y="37212"/>
                </a:lnTo>
                <a:lnTo>
                  <a:pt x="8068" y="36687"/>
                </a:lnTo>
                <a:lnTo>
                  <a:pt x="8189" y="36163"/>
                </a:lnTo>
                <a:lnTo>
                  <a:pt x="8310" y="35618"/>
                </a:lnTo>
                <a:lnTo>
                  <a:pt x="8390" y="35094"/>
                </a:lnTo>
                <a:lnTo>
                  <a:pt x="8451" y="34549"/>
                </a:lnTo>
                <a:lnTo>
                  <a:pt x="8491" y="34005"/>
                </a:lnTo>
                <a:lnTo>
                  <a:pt x="8531" y="33460"/>
                </a:lnTo>
                <a:lnTo>
                  <a:pt x="8531" y="32916"/>
                </a:lnTo>
                <a:lnTo>
                  <a:pt x="8511" y="32391"/>
                </a:lnTo>
                <a:lnTo>
                  <a:pt x="8491" y="31847"/>
                </a:lnTo>
                <a:lnTo>
                  <a:pt x="8451" y="31322"/>
                </a:lnTo>
                <a:lnTo>
                  <a:pt x="8370" y="30798"/>
                </a:lnTo>
                <a:lnTo>
                  <a:pt x="8269" y="30193"/>
                </a:lnTo>
                <a:lnTo>
                  <a:pt x="8128" y="29628"/>
                </a:lnTo>
                <a:lnTo>
                  <a:pt x="7967" y="29063"/>
                </a:lnTo>
                <a:lnTo>
                  <a:pt x="7785" y="28519"/>
                </a:lnTo>
                <a:lnTo>
                  <a:pt x="7583" y="27994"/>
                </a:lnTo>
                <a:lnTo>
                  <a:pt x="7341" y="27470"/>
                </a:lnTo>
                <a:lnTo>
                  <a:pt x="7099" y="26946"/>
                </a:lnTo>
                <a:lnTo>
                  <a:pt x="6857" y="26421"/>
                </a:lnTo>
                <a:lnTo>
                  <a:pt x="6313" y="25393"/>
                </a:lnTo>
                <a:lnTo>
                  <a:pt x="5768" y="24324"/>
                </a:lnTo>
                <a:lnTo>
                  <a:pt x="5224" y="23235"/>
                </a:lnTo>
                <a:lnTo>
                  <a:pt x="4962" y="22650"/>
                </a:lnTo>
                <a:lnTo>
                  <a:pt x="4720" y="22065"/>
                </a:lnTo>
                <a:lnTo>
                  <a:pt x="4478" y="21460"/>
                </a:lnTo>
                <a:lnTo>
                  <a:pt x="4276" y="20835"/>
                </a:lnTo>
                <a:lnTo>
                  <a:pt x="4074" y="20169"/>
                </a:lnTo>
                <a:lnTo>
                  <a:pt x="3913" y="19483"/>
                </a:lnTo>
                <a:lnTo>
                  <a:pt x="3772" y="18777"/>
                </a:lnTo>
                <a:lnTo>
                  <a:pt x="3651" y="18031"/>
                </a:lnTo>
                <a:lnTo>
                  <a:pt x="3570" y="17245"/>
                </a:lnTo>
                <a:lnTo>
                  <a:pt x="3530" y="16418"/>
                </a:lnTo>
                <a:lnTo>
                  <a:pt x="3530" y="15550"/>
                </a:lnTo>
                <a:lnTo>
                  <a:pt x="3570" y="14643"/>
                </a:lnTo>
                <a:lnTo>
                  <a:pt x="3651" y="13695"/>
                </a:lnTo>
                <a:lnTo>
                  <a:pt x="3772" y="12686"/>
                </a:lnTo>
                <a:lnTo>
                  <a:pt x="3953" y="11638"/>
                </a:lnTo>
                <a:lnTo>
                  <a:pt x="4195" y="10528"/>
                </a:lnTo>
                <a:lnTo>
                  <a:pt x="4478" y="9379"/>
                </a:lnTo>
                <a:lnTo>
                  <a:pt x="4841" y="8149"/>
                </a:lnTo>
                <a:lnTo>
                  <a:pt x="5083" y="7463"/>
                </a:lnTo>
                <a:lnTo>
                  <a:pt x="5345" y="6777"/>
                </a:lnTo>
                <a:lnTo>
                  <a:pt x="5627" y="6132"/>
                </a:lnTo>
                <a:lnTo>
                  <a:pt x="5950" y="5506"/>
                </a:lnTo>
                <a:lnTo>
                  <a:pt x="6293" y="4922"/>
                </a:lnTo>
                <a:lnTo>
                  <a:pt x="6656" y="4357"/>
                </a:lnTo>
                <a:lnTo>
                  <a:pt x="7039" y="3812"/>
                </a:lnTo>
                <a:lnTo>
                  <a:pt x="7462" y="3308"/>
                </a:lnTo>
                <a:lnTo>
                  <a:pt x="7886" y="2804"/>
                </a:lnTo>
                <a:lnTo>
                  <a:pt x="8330" y="2340"/>
                </a:lnTo>
                <a:lnTo>
                  <a:pt x="8814" y="1896"/>
                </a:lnTo>
                <a:lnTo>
                  <a:pt x="9298" y="1473"/>
                </a:lnTo>
                <a:lnTo>
                  <a:pt x="9782" y="1069"/>
                </a:lnTo>
                <a:lnTo>
                  <a:pt x="10306" y="706"/>
                </a:lnTo>
                <a:lnTo>
                  <a:pt x="10831" y="343"/>
                </a:lnTo>
                <a:lnTo>
                  <a:pt x="113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9"/>
          <p:cNvSpPr/>
          <p:nvPr/>
        </p:nvSpPr>
        <p:spPr>
          <a:xfrm>
            <a:off x="1131215" y="4347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9"/>
          <p:cNvSpPr txBox="1">
            <a:spLocks noGrp="1"/>
          </p:cNvSpPr>
          <p:nvPr>
            <p:ph type="title"/>
          </p:nvPr>
        </p:nvSpPr>
        <p:spPr>
          <a:xfrm>
            <a:off x="714300" y="1393650"/>
            <a:ext cx="55386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1"/>
          <p:cNvSpPr/>
          <p:nvPr/>
        </p:nvSpPr>
        <p:spPr>
          <a:xfrm rot="5062343" flipH="1">
            <a:off x="6311996" y="-635052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 flipH="1">
            <a:off x="-228526" y="-48526"/>
            <a:ext cx="2428544" cy="1996967"/>
            <a:chOff x="598125" y="3383650"/>
            <a:chExt cx="927775" cy="762900"/>
          </a:xfrm>
        </p:grpSpPr>
        <p:sp>
          <p:nvSpPr>
            <p:cNvPr id="1070" name="Google Shape;1070;p2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2" name="Google Shape;1072;p21"/>
          <p:cNvSpPr/>
          <p:nvPr/>
        </p:nvSpPr>
        <p:spPr>
          <a:xfrm rot="5273380" flipH="1">
            <a:off x="302199" y="2603471"/>
            <a:ext cx="2475651" cy="3341783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3" name="Google Shape;1073;p21"/>
          <p:cNvGrpSpPr/>
          <p:nvPr/>
        </p:nvGrpSpPr>
        <p:grpSpPr>
          <a:xfrm rot="5400000" flipH="1">
            <a:off x="7525142" y="3520914"/>
            <a:ext cx="1086348" cy="2148346"/>
            <a:chOff x="961675" y="1958725"/>
            <a:chExt cx="563225" cy="1113825"/>
          </a:xfrm>
        </p:grpSpPr>
        <p:sp>
          <p:nvSpPr>
            <p:cNvPr id="1074" name="Google Shape;1074;p2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21"/>
          <p:cNvSpPr/>
          <p:nvPr/>
        </p:nvSpPr>
        <p:spPr>
          <a:xfrm>
            <a:off x="8192015" y="35347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21"/>
          <p:cNvGrpSpPr/>
          <p:nvPr/>
        </p:nvGrpSpPr>
        <p:grpSpPr>
          <a:xfrm>
            <a:off x="3734799" y="-214700"/>
            <a:ext cx="475779" cy="475800"/>
            <a:chOff x="1460350" y="2402425"/>
            <a:chExt cx="208950" cy="208950"/>
          </a:xfrm>
        </p:grpSpPr>
        <p:sp>
          <p:nvSpPr>
            <p:cNvPr id="1078" name="Google Shape;1078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21"/>
          <p:cNvGrpSpPr/>
          <p:nvPr/>
        </p:nvGrpSpPr>
        <p:grpSpPr>
          <a:xfrm>
            <a:off x="659079" y="4433143"/>
            <a:ext cx="465708" cy="465770"/>
            <a:chOff x="1460350" y="2402425"/>
            <a:chExt cx="208950" cy="208950"/>
          </a:xfrm>
        </p:grpSpPr>
        <p:sp>
          <p:nvSpPr>
            <p:cNvPr id="1107" name="Google Shape;1107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1"/>
          <p:cNvSpPr txBox="1">
            <a:spLocks noGrp="1"/>
          </p:cNvSpPr>
          <p:nvPr>
            <p:ph type="title" idx="2"/>
          </p:nvPr>
        </p:nvSpPr>
        <p:spPr>
          <a:xfrm>
            <a:off x="1561538" y="1460725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21"/>
          <p:cNvSpPr txBox="1">
            <a:spLocks noGrp="1"/>
          </p:cNvSpPr>
          <p:nvPr>
            <p:ph type="title" idx="3"/>
          </p:nvPr>
        </p:nvSpPr>
        <p:spPr>
          <a:xfrm>
            <a:off x="4808649" y="29758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1"/>
          <p:cNvSpPr txBox="1">
            <a:spLocks noGrp="1"/>
          </p:cNvSpPr>
          <p:nvPr>
            <p:ph type="subTitle" idx="1"/>
          </p:nvPr>
        </p:nvSpPr>
        <p:spPr>
          <a:xfrm>
            <a:off x="4808654" y="34634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4"/>
          </p:nvPr>
        </p:nvSpPr>
        <p:spPr>
          <a:xfrm>
            <a:off x="1561563" y="1948350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22"/>
          <p:cNvGrpSpPr/>
          <p:nvPr/>
        </p:nvGrpSpPr>
        <p:grpSpPr>
          <a:xfrm>
            <a:off x="6281541" y="-10068"/>
            <a:ext cx="2862466" cy="1695774"/>
            <a:chOff x="238125" y="3383650"/>
            <a:chExt cx="1287775" cy="762900"/>
          </a:xfrm>
        </p:grpSpPr>
        <p:sp>
          <p:nvSpPr>
            <p:cNvPr id="1142" name="Google Shape;1142;p2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22"/>
          <p:cNvSpPr/>
          <p:nvPr/>
        </p:nvSpPr>
        <p:spPr>
          <a:xfrm rot="8818674">
            <a:off x="4946619" y="3933563"/>
            <a:ext cx="2305745" cy="224037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2"/>
          <p:cNvSpPr/>
          <p:nvPr/>
        </p:nvSpPr>
        <p:spPr>
          <a:xfrm>
            <a:off x="238940" y="13808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2"/>
          <p:cNvSpPr/>
          <p:nvPr/>
        </p:nvSpPr>
        <p:spPr>
          <a:xfrm>
            <a:off x="8379888" y="43276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2"/>
          <p:cNvGrpSpPr/>
          <p:nvPr/>
        </p:nvGrpSpPr>
        <p:grpSpPr>
          <a:xfrm>
            <a:off x="4142362" y="333600"/>
            <a:ext cx="475779" cy="475800"/>
            <a:chOff x="1460350" y="2402425"/>
            <a:chExt cx="208950" cy="208950"/>
          </a:xfrm>
        </p:grpSpPr>
        <p:sp>
          <p:nvSpPr>
            <p:cNvPr id="1149" name="Google Shape;1149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2"/>
          <p:cNvSpPr/>
          <p:nvPr/>
        </p:nvSpPr>
        <p:spPr>
          <a:xfrm>
            <a:off x="3464790" y="4347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8" name="Google Shape;1178;p22"/>
          <p:cNvGrpSpPr/>
          <p:nvPr/>
        </p:nvGrpSpPr>
        <p:grpSpPr>
          <a:xfrm rot="-4541066">
            <a:off x="8851135" y="2096994"/>
            <a:ext cx="465709" cy="465775"/>
            <a:chOff x="1460350" y="2402425"/>
            <a:chExt cx="208950" cy="208950"/>
          </a:xfrm>
        </p:grpSpPr>
        <p:sp>
          <p:nvSpPr>
            <p:cNvPr id="1179" name="Google Shape;1179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7" name="Google Shape;1207;p22"/>
          <p:cNvSpPr txBox="1">
            <a:spLocks noGrp="1"/>
          </p:cNvSpPr>
          <p:nvPr>
            <p:ph type="title"/>
          </p:nvPr>
        </p:nvSpPr>
        <p:spPr>
          <a:xfrm>
            <a:off x="720000" y="1999800"/>
            <a:ext cx="3658500" cy="11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2"/>
          <p:cNvSpPr txBox="1">
            <a:spLocks noGrp="1"/>
          </p:cNvSpPr>
          <p:nvPr>
            <p:ph type="title" idx="2"/>
          </p:nvPr>
        </p:nvSpPr>
        <p:spPr>
          <a:xfrm>
            <a:off x="5656163" y="1264138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22"/>
          <p:cNvSpPr txBox="1">
            <a:spLocks noGrp="1"/>
          </p:cNvSpPr>
          <p:nvPr>
            <p:ph type="title" idx="3"/>
          </p:nvPr>
        </p:nvSpPr>
        <p:spPr>
          <a:xfrm>
            <a:off x="5655887" y="2769538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2"/>
          <p:cNvSpPr txBox="1">
            <a:spLocks noGrp="1"/>
          </p:cNvSpPr>
          <p:nvPr>
            <p:ph type="subTitle" idx="1"/>
          </p:nvPr>
        </p:nvSpPr>
        <p:spPr>
          <a:xfrm>
            <a:off x="5655900" y="3257163"/>
            <a:ext cx="27738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1" name="Google Shape;1211;p22"/>
          <p:cNvSpPr txBox="1">
            <a:spLocks noGrp="1"/>
          </p:cNvSpPr>
          <p:nvPr>
            <p:ph type="subTitle" idx="4"/>
          </p:nvPr>
        </p:nvSpPr>
        <p:spPr>
          <a:xfrm>
            <a:off x="5656200" y="1751763"/>
            <a:ext cx="27732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4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1290" name="Google Shape;1290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91" name="Google Shape;1291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6" name="Google Shape;1296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24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4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24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4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1" name="Google Shape;1301;p24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1302" name="Google Shape;1302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24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1305" name="Google Shape;1305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8" name="Google Shape;1308;p24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4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4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24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1312" name="Google Shape;1312;p24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" name="Google Shape;1314;p24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1315" name="Google Shape;1315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4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3" name="Google Shape;1343;p24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1344" name="Google Shape;1344;p24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" name="Google Shape;1345;p24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1346" name="Google Shape;1346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4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4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4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4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4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4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4" name="Google Shape;1374;p24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5" name="Google Shape;1375;p24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1450;p26"/>
          <p:cNvGrpSpPr/>
          <p:nvPr/>
        </p:nvGrpSpPr>
        <p:grpSpPr>
          <a:xfrm flipH="1">
            <a:off x="-25927" y="-304519"/>
            <a:ext cx="9545671" cy="5880578"/>
            <a:chOff x="1569550" y="629994"/>
            <a:chExt cx="5900038" cy="3634698"/>
          </a:xfrm>
        </p:grpSpPr>
        <p:grpSp>
          <p:nvGrpSpPr>
            <p:cNvPr id="1451" name="Google Shape;1451;p2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52" name="Google Shape;1452;p2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7" name="Google Shape;1457;p2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8" name="Google Shape;1458;p26"/>
          <p:cNvSpPr txBox="1">
            <a:spLocks noGrp="1"/>
          </p:cNvSpPr>
          <p:nvPr>
            <p:ph type="title"/>
          </p:nvPr>
        </p:nvSpPr>
        <p:spPr>
          <a:xfrm>
            <a:off x="905075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9" name="Google Shape;1459;p26"/>
          <p:cNvSpPr txBox="1">
            <a:spLocks noGrp="1"/>
          </p:cNvSpPr>
          <p:nvPr>
            <p:ph type="subTitle" idx="1"/>
          </p:nvPr>
        </p:nvSpPr>
        <p:spPr>
          <a:xfrm>
            <a:off x="905075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26"/>
          <p:cNvSpPr txBox="1">
            <a:spLocks noGrp="1"/>
          </p:cNvSpPr>
          <p:nvPr>
            <p:ph type="title" idx="2"/>
          </p:nvPr>
        </p:nvSpPr>
        <p:spPr>
          <a:xfrm>
            <a:off x="3426593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1" name="Google Shape;1461;p26"/>
          <p:cNvSpPr txBox="1">
            <a:spLocks noGrp="1"/>
          </p:cNvSpPr>
          <p:nvPr>
            <p:ph type="subTitle" idx="3"/>
          </p:nvPr>
        </p:nvSpPr>
        <p:spPr>
          <a:xfrm>
            <a:off x="3426593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26"/>
          <p:cNvSpPr txBox="1">
            <a:spLocks noGrp="1"/>
          </p:cNvSpPr>
          <p:nvPr>
            <p:ph type="title" idx="4"/>
          </p:nvPr>
        </p:nvSpPr>
        <p:spPr>
          <a:xfrm>
            <a:off x="5948114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3" name="Google Shape;1463;p26"/>
          <p:cNvSpPr txBox="1">
            <a:spLocks noGrp="1"/>
          </p:cNvSpPr>
          <p:nvPr>
            <p:ph type="subTitle" idx="5"/>
          </p:nvPr>
        </p:nvSpPr>
        <p:spPr>
          <a:xfrm>
            <a:off x="5948114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26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65" name="Google Shape;1465;p26"/>
          <p:cNvGrpSpPr/>
          <p:nvPr/>
        </p:nvGrpSpPr>
        <p:grpSpPr>
          <a:xfrm rot="5400000">
            <a:off x="7478172" y="-580359"/>
            <a:ext cx="1175451" cy="2324553"/>
            <a:chOff x="961675" y="1958725"/>
            <a:chExt cx="563225" cy="1113825"/>
          </a:xfrm>
        </p:grpSpPr>
        <p:sp>
          <p:nvSpPr>
            <p:cNvPr id="1466" name="Google Shape;1466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26"/>
          <p:cNvGrpSpPr/>
          <p:nvPr/>
        </p:nvGrpSpPr>
        <p:grpSpPr>
          <a:xfrm rot="10800000">
            <a:off x="-388982" y="3453514"/>
            <a:ext cx="2862466" cy="1695774"/>
            <a:chOff x="238125" y="3383650"/>
            <a:chExt cx="1287775" cy="762900"/>
          </a:xfrm>
        </p:grpSpPr>
        <p:sp>
          <p:nvSpPr>
            <p:cNvPr id="1469" name="Google Shape;1469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26"/>
          <p:cNvSpPr/>
          <p:nvPr/>
        </p:nvSpPr>
        <p:spPr>
          <a:xfrm>
            <a:off x="-174060" y="23506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6"/>
          <p:cNvSpPr/>
          <p:nvPr/>
        </p:nvSpPr>
        <p:spPr>
          <a:xfrm>
            <a:off x="8423988" y="1478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4" name="Google Shape;1474;p26"/>
          <p:cNvGrpSpPr/>
          <p:nvPr/>
        </p:nvGrpSpPr>
        <p:grpSpPr>
          <a:xfrm>
            <a:off x="8238937" y="4354950"/>
            <a:ext cx="475779" cy="475800"/>
            <a:chOff x="1460350" y="2402425"/>
            <a:chExt cx="208950" cy="208950"/>
          </a:xfrm>
        </p:grpSpPr>
        <p:sp>
          <p:nvSpPr>
            <p:cNvPr id="1475" name="Google Shape;147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3" name="Google Shape;1503;p26"/>
          <p:cNvGrpSpPr/>
          <p:nvPr/>
        </p:nvGrpSpPr>
        <p:grpSpPr>
          <a:xfrm rot="3427705">
            <a:off x="785228" y="-118946"/>
            <a:ext cx="340783" cy="340829"/>
            <a:chOff x="1460350" y="2402425"/>
            <a:chExt cx="208950" cy="208950"/>
          </a:xfrm>
        </p:grpSpPr>
        <p:sp>
          <p:nvSpPr>
            <p:cNvPr id="1504" name="Google Shape;1504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oogle Shape;1533;p27"/>
          <p:cNvGrpSpPr/>
          <p:nvPr/>
        </p:nvGrpSpPr>
        <p:grpSpPr>
          <a:xfrm>
            <a:off x="975797" y="700497"/>
            <a:ext cx="7011015" cy="4319112"/>
            <a:chOff x="1569550" y="629994"/>
            <a:chExt cx="5900038" cy="3634698"/>
          </a:xfrm>
        </p:grpSpPr>
        <p:grpSp>
          <p:nvGrpSpPr>
            <p:cNvPr id="1534" name="Google Shape;1534;p27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535" name="Google Shape;1535;p27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7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7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7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7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0" name="Google Shape;1540;p27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7"/>
          <p:cNvSpPr txBox="1">
            <a:spLocks noGrp="1"/>
          </p:cNvSpPr>
          <p:nvPr>
            <p:ph type="title" idx="2"/>
          </p:nvPr>
        </p:nvSpPr>
        <p:spPr>
          <a:xfrm>
            <a:off x="2196550" y="1620475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3" name="Google Shape;1543;p27"/>
          <p:cNvSpPr txBox="1">
            <a:spLocks noGrp="1"/>
          </p:cNvSpPr>
          <p:nvPr>
            <p:ph type="subTitle" idx="1"/>
          </p:nvPr>
        </p:nvSpPr>
        <p:spPr>
          <a:xfrm>
            <a:off x="2196550" y="2203846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7"/>
          <p:cNvSpPr txBox="1">
            <a:spLocks noGrp="1"/>
          </p:cNvSpPr>
          <p:nvPr>
            <p:ph type="title" idx="3"/>
          </p:nvPr>
        </p:nvSpPr>
        <p:spPr>
          <a:xfrm>
            <a:off x="4834925" y="1620475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5" name="Google Shape;1545;p27"/>
          <p:cNvSpPr txBox="1">
            <a:spLocks noGrp="1"/>
          </p:cNvSpPr>
          <p:nvPr>
            <p:ph type="subTitle" idx="4"/>
          </p:nvPr>
        </p:nvSpPr>
        <p:spPr>
          <a:xfrm>
            <a:off x="4834974" y="2203846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27"/>
          <p:cNvSpPr txBox="1">
            <a:spLocks noGrp="1"/>
          </p:cNvSpPr>
          <p:nvPr>
            <p:ph type="title" idx="5"/>
          </p:nvPr>
        </p:nvSpPr>
        <p:spPr>
          <a:xfrm>
            <a:off x="2196550" y="3238301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7" name="Google Shape;1547;p27"/>
          <p:cNvSpPr txBox="1">
            <a:spLocks noGrp="1"/>
          </p:cNvSpPr>
          <p:nvPr>
            <p:ph type="subTitle" idx="6"/>
          </p:nvPr>
        </p:nvSpPr>
        <p:spPr>
          <a:xfrm>
            <a:off x="2196550" y="3811868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27"/>
          <p:cNvSpPr txBox="1">
            <a:spLocks noGrp="1"/>
          </p:cNvSpPr>
          <p:nvPr>
            <p:ph type="title" idx="7"/>
          </p:nvPr>
        </p:nvSpPr>
        <p:spPr>
          <a:xfrm>
            <a:off x="4834925" y="3238301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9" name="Google Shape;1549;p27"/>
          <p:cNvSpPr txBox="1">
            <a:spLocks noGrp="1"/>
          </p:cNvSpPr>
          <p:nvPr>
            <p:ph type="subTitle" idx="8"/>
          </p:nvPr>
        </p:nvSpPr>
        <p:spPr>
          <a:xfrm>
            <a:off x="4834973" y="3811868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27"/>
          <p:cNvSpPr/>
          <p:nvPr/>
        </p:nvSpPr>
        <p:spPr>
          <a:xfrm rot="5400000">
            <a:off x="8457600" y="1168200"/>
            <a:ext cx="1224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1" name="Google Shape;1551;p2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552" name="Google Shape;1552;p2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27"/>
          <p:cNvGrpSpPr/>
          <p:nvPr/>
        </p:nvGrpSpPr>
        <p:grpSpPr>
          <a:xfrm rot="10800000" flipH="1">
            <a:off x="6691758" y="3449289"/>
            <a:ext cx="2862466" cy="1695774"/>
            <a:chOff x="238125" y="3383650"/>
            <a:chExt cx="1287775" cy="762900"/>
          </a:xfrm>
        </p:grpSpPr>
        <p:sp>
          <p:nvSpPr>
            <p:cNvPr id="1555" name="Google Shape;1555;p2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58;p27"/>
          <p:cNvSpPr/>
          <p:nvPr/>
        </p:nvSpPr>
        <p:spPr>
          <a:xfrm>
            <a:off x="-195110" y="20190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27"/>
          <p:cNvGrpSpPr/>
          <p:nvPr/>
        </p:nvGrpSpPr>
        <p:grpSpPr>
          <a:xfrm>
            <a:off x="8953962" y="901625"/>
            <a:ext cx="475779" cy="475800"/>
            <a:chOff x="1460350" y="2402425"/>
            <a:chExt cx="208950" cy="208950"/>
          </a:xfrm>
        </p:grpSpPr>
        <p:sp>
          <p:nvSpPr>
            <p:cNvPr id="1560" name="Google Shape;1560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27"/>
          <p:cNvGrpSpPr/>
          <p:nvPr/>
        </p:nvGrpSpPr>
        <p:grpSpPr>
          <a:xfrm rot="3427705">
            <a:off x="573553" y="4516729"/>
            <a:ext cx="340783" cy="340829"/>
            <a:chOff x="1460350" y="2402425"/>
            <a:chExt cx="208950" cy="208950"/>
          </a:xfrm>
        </p:grpSpPr>
        <p:sp>
          <p:nvSpPr>
            <p:cNvPr id="1589" name="Google Shape;1589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27"/>
          <p:cNvSpPr/>
          <p:nvPr/>
        </p:nvSpPr>
        <p:spPr>
          <a:xfrm>
            <a:off x="6715813" y="-8835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619;p28"/>
          <p:cNvGrpSpPr/>
          <p:nvPr/>
        </p:nvGrpSpPr>
        <p:grpSpPr>
          <a:xfrm rot="10800000">
            <a:off x="408372" y="317862"/>
            <a:ext cx="8637390" cy="5321053"/>
            <a:chOff x="6012925" y="2964625"/>
            <a:chExt cx="1368950" cy="1009975"/>
          </a:xfrm>
        </p:grpSpPr>
        <p:sp>
          <p:nvSpPr>
            <p:cNvPr id="1620" name="Google Shape;1620;p2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28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1625" name="Google Shape;1625;p2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28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1628" name="Google Shape;1628;p2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8"/>
          <p:cNvSpPr/>
          <p:nvPr/>
        </p:nvSpPr>
        <p:spPr>
          <a:xfrm rot="10800000" flipH="1">
            <a:off x="-1210001" y="-634185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8"/>
          <p:cNvSpPr/>
          <p:nvPr/>
        </p:nvSpPr>
        <p:spPr>
          <a:xfrm rot="5737594">
            <a:off x="7708987" y="3166409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8"/>
          <p:cNvSpPr txBox="1">
            <a:spLocks noGrp="1"/>
          </p:cNvSpPr>
          <p:nvPr>
            <p:ph type="title" idx="2"/>
          </p:nvPr>
        </p:nvSpPr>
        <p:spPr>
          <a:xfrm>
            <a:off x="1265650" y="1533720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5" name="Google Shape;1635;p28"/>
          <p:cNvSpPr txBox="1">
            <a:spLocks noGrp="1"/>
          </p:cNvSpPr>
          <p:nvPr>
            <p:ph type="subTitle" idx="1"/>
          </p:nvPr>
        </p:nvSpPr>
        <p:spPr>
          <a:xfrm>
            <a:off x="1265650" y="1967816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6" name="Google Shape;1636;p28"/>
          <p:cNvSpPr txBox="1">
            <a:spLocks noGrp="1"/>
          </p:cNvSpPr>
          <p:nvPr>
            <p:ph type="title" idx="3"/>
          </p:nvPr>
        </p:nvSpPr>
        <p:spPr>
          <a:xfrm>
            <a:off x="3577514" y="1533720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7" name="Google Shape;1637;p28"/>
          <p:cNvSpPr txBox="1">
            <a:spLocks noGrp="1"/>
          </p:cNvSpPr>
          <p:nvPr>
            <p:ph type="subTitle" idx="4"/>
          </p:nvPr>
        </p:nvSpPr>
        <p:spPr>
          <a:xfrm>
            <a:off x="3577513" y="1967808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8"/>
          <p:cNvSpPr txBox="1">
            <a:spLocks noGrp="1"/>
          </p:cNvSpPr>
          <p:nvPr>
            <p:ph type="title" idx="5"/>
          </p:nvPr>
        </p:nvSpPr>
        <p:spPr>
          <a:xfrm>
            <a:off x="1265650" y="3113530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9" name="Google Shape;1639;p28"/>
          <p:cNvSpPr txBox="1">
            <a:spLocks noGrp="1"/>
          </p:cNvSpPr>
          <p:nvPr>
            <p:ph type="subTitle" idx="6"/>
          </p:nvPr>
        </p:nvSpPr>
        <p:spPr>
          <a:xfrm>
            <a:off x="1265650" y="3547644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0" name="Google Shape;1640;p28"/>
          <p:cNvSpPr txBox="1">
            <a:spLocks noGrp="1"/>
          </p:cNvSpPr>
          <p:nvPr>
            <p:ph type="title" idx="7"/>
          </p:nvPr>
        </p:nvSpPr>
        <p:spPr>
          <a:xfrm>
            <a:off x="3577514" y="3113523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1" name="Google Shape;1641;p28"/>
          <p:cNvSpPr txBox="1">
            <a:spLocks noGrp="1"/>
          </p:cNvSpPr>
          <p:nvPr>
            <p:ph type="subTitle" idx="8"/>
          </p:nvPr>
        </p:nvSpPr>
        <p:spPr>
          <a:xfrm>
            <a:off x="3577513" y="3547629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2" name="Google Shape;1642;p28"/>
          <p:cNvSpPr txBox="1">
            <a:spLocks noGrp="1"/>
          </p:cNvSpPr>
          <p:nvPr>
            <p:ph type="title" idx="9"/>
          </p:nvPr>
        </p:nvSpPr>
        <p:spPr>
          <a:xfrm>
            <a:off x="5889403" y="1533720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3" name="Google Shape;1643;p28"/>
          <p:cNvSpPr txBox="1">
            <a:spLocks noGrp="1"/>
          </p:cNvSpPr>
          <p:nvPr>
            <p:ph type="subTitle" idx="13"/>
          </p:nvPr>
        </p:nvSpPr>
        <p:spPr>
          <a:xfrm>
            <a:off x="5889402" y="1967808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28"/>
          <p:cNvSpPr txBox="1">
            <a:spLocks noGrp="1"/>
          </p:cNvSpPr>
          <p:nvPr>
            <p:ph type="title" idx="14"/>
          </p:nvPr>
        </p:nvSpPr>
        <p:spPr>
          <a:xfrm>
            <a:off x="5889403" y="3113523"/>
            <a:ext cx="1989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5" name="Google Shape;1645;p28"/>
          <p:cNvSpPr txBox="1">
            <a:spLocks noGrp="1"/>
          </p:cNvSpPr>
          <p:nvPr>
            <p:ph type="subTitle" idx="15"/>
          </p:nvPr>
        </p:nvSpPr>
        <p:spPr>
          <a:xfrm>
            <a:off x="5889402" y="3547629"/>
            <a:ext cx="19890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28"/>
          <p:cNvSpPr/>
          <p:nvPr/>
        </p:nvSpPr>
        <p:spPr>
          <a:xfrm>
            <a:off x="134040" y="34390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7" name="Google Shape;1647;p28"/>
          <p:cNvGrpSpPr/>
          <p:nvPr/>
        </p:nvGrpSpPr>
        <p:grpSpPr>
          <a:xfrm>
            <a:off x="8375462" y="1456400"/>
            <a:ext cx="475779" cy="475800"/>
            <a:chOff x="1460350" y="2402425"/>
            <a:chExt cx="208950" cy="208950"/>
          </a:xfrm>
        </p:grpSpPr>
        <p:sp>
          <p:nvSpPr>
            <p:cNvPr id="1648" name="Google Shape;1648;p2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28"/>
          <p:cNvGrpSpPr/>
          <p:nvPr/>
        </p:nvGrpSpPr>
        <p:grpSpPr>
          <a:xfrm>
            <a:off x="508712" y="1266451"/>
            <a:ext cx="434073" cy="434094"/>
            <a:chOff x="1460350" y="2402425"/>
            <a:chExt cx="208950" cy="208950"/>
          </a:xfrm>
        </p:grpSpPr>
        <p:sp>
          <p:nvSpPr>
            <p:cNvPr id="1677" name="Google Shape;1677;p2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5" name="Google Shape;1705;p28"/>
          <p:cNvSpPr/>
          <p:nvPr/>
        </p:nvSpPr>
        <p:spPr>
          <a:xfrm>
            <a:off x="8375665" y="41672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8"/>
          <p:cNvSpPr/>
          <p:nvPr/>
        </p:nvSpPr>
        <p:spPr>
          <a:xfrm rot="10800000">
            <a:off x="7305444" y="4634608"/>
            <a:ext cx="1088231" cy="696101"/>
          </a:xfrm>
          <a:custGeom>
            <a:avLst/>
            <a:gdLst/>
            <a:ahLst/>
            <a:cxnLst/>
            <a:rect l="l" t="t" r="r" b="b"/>
            <a:pathLst>
              <a:path w="6899" h="5285" extrusionOk="0">
                <a:moveTo>
                  <a:pt x="5386" y="0"/>
                </a:moveTo>
                <a:lnTo>
                  <a:pt x="5063" y="21"/>
                </a:lnTo>
                <a:lnTo>
                  <a:pt x="4720" y="81"/>
                </a:lnTo>
                <a:lnTo>
                  <a:pt x="4357" y="162"/>
                </a:lnTo>
                <a:lnTo>
                  <a:pt x="3974" y="283"/>
                </a:lnTo>
                <a:lnTo>
                  <a:pt x="3591" y="444"/>
                </a:lnTo>
                <a:lnTo>
                  <a:pt x="3207" y="626"/>
                </a:lnTo>
                <a:lnTo>
                  <a:pt x="2804" y="827"/>
                </a:lnTo>
                <a:lnTo>
                  <a:pt x="2401" y="1090"/>
                </a:lnTo>
                <a:lnTo>
                  <a:pt x="1997" y="1372"/>
                </a:lnTo>
                <a:lnTo>
                  <a:pt x="1796" y="1533"/>
                </a:lnTo>
                <a:lnTo>
                  <a:pt x="1614" y="1695"/>
                </a:lnTo>
                <a:lnTo>
                  <a:pt x="1271" y="2017"/>
                </a:lnTo>
                <a:lnTo>
                  <a:pt x="969" y="2380"/>
                </a:lnTo>
                <a:lnTo>
                  <a:pt x="707" y="2743"/>
                </a:lnTo>
                <a:lnTo>
                  <a:pt x="485" y="3106"/>
                </a:lnTo>
                <a:lnTo>
                  <a:pt x="323" y="3469"/>
                </a:lnTo>
                <a:lnTo>
                  <a:pt x="182" y="3812"/>
                </a:lnTo>
                <a:lnTo>
                  <a:pt x="81" y="4135"/>
                </a:lnTo>
                <a:lnTo>
                  <a:pt x="21" y="4438"/>
                </a:lnTo>
                <a:lnTo>
                  <a:pt x="1" y="4700"/>
                </a:lnTo>
                <a:lnTo>
                  <a:pt x="1" y="4922"/>
                </a:lnTo>
                <a:lnTo>
                  <a:pt x="61" y="5103"/>
                </a:lnTo>
                <a:lnTo>
                  <a:pt x="81" y="5164"/>
                </a:lnTo>
                <a:lnTo>
                  <a:pt x="122" y="5224"/>
                </a:lnTo>
                <a:lnTo>
                  <a:pt x="182" y="5264"/>
                </a:lnTo>
                <a:lnTo>
                  <a:pt x="243" y="5285"/>
                </a:lnTo>
                <a:lnTo>
                  <a:pt x="384" y="5285"/>
                </a:lnTo>
                <a:lnTo>
                  <a:pt x="485" y="5244"/>
                </a:lnTo>
                <a:lnTo>
                  <a:pt x="565" y="5184"/>
                </a:lnTo>
                <a:lnTo>
                  <a:pt x="767" y="5043"/>
                </a:lnTo>
                <a:lnTo>
                  <a:pt x="989" y="4861"/>
                </a:lnTo>
                <a:lnTo>
                  <a:pt x="1493" y="4377"/>
                </a:lnTo>
                <a:lnTo>
                  <a:pt x="2078" y="3792"/>
                </a:lnTo>
                <a:lnTo>
                  <a:pt x="2401" y="3469"/>
                </a:lnTo>
                <a:lnTo>
                  <a:pt x="2764" y="3127"/>
                </a:lnTo>
                <a:lnTo>
                  <a:pt x="3167" y="2804"/>
                </a:lnTo>
                <a:lnTo>
                  <a:pt x="3591" y="2461"/>
                </a:lnTo>
                <a:lnTo>
                  <a:pt x="4034" y="2118"/>
                </a:lnTo>
                <a:lnTo>
                  <a:pt x="4539" y="1795"/>
                </a:lnTo>
                <a:lnTo>
                  <a:pt x="5063" y="1493"/>
                </a:lnTo>
                <a:lnTo>
                  <a:pt x="5628" y="1190"/>
                </a:lnTo>
                <a:lnTo>
                  <a:pt x="6253" y="928"/>
                </a:lnTo>
                <a:lnTo>
                  <a:pt x="6898" y="686"/>
                </a:lnTo>
                <a:lnTo>
                  <a:pt x="6838" y="585"/>
                </a:lnTo>
                <a:lnTo>
                  <a:pt x="6777" y="505"/>
                </a:lnTo>
                <a:lnTo>
                  <a:pt x="6616" y="343"/>
                </a:lnTo>
                <a:lnTo>
                  <a:pt x="6434" y="202"/>
                </a:lnTo>
                <a:lnTo>
                  <a:pt x="6213" y="101"/>
                </a:lnTo>
                <a:lnTo>
                  <a:pt x="5971" y="41"/>
                </a:lnTo>
                <a:lnTo>
                  <a:pt x="568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30"/>
          <p:cNvGrpSpPr/>
          <p:nvPr/>
        </p:nvGrpSpPr>
        <p:grpSpPr>
          <a:xfrm rot="10800000" flipH="1">
            <a:off x="2681504" y="492112"/>
            <a:ext cx="7340036" cy="4521860"/>
            <a:chOff x="6012925" y="2964625"/>
            <a:chExt cx="1368950" cy="1009975"/>
          </a:xfrm>
        </p:grpSpPr>
        <p:sp>
          <p:nvSpPr>
            <p:cNvPr id="1762" name="Google Shape;1762;p30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7" name="Google Shape;1767;p30"/>
          <p:cNvSpPr txBox="1">
            <a:spLocks noGrp="1"/>
          </p:cNvSpPr>
          <p:nvPr>
            <p:ph type="title"/>
          </p:nvPr>
        </p:nvSpPr>
        <p:spPr>
          <a:xfrm>
            <a:off x="4067400" y="1499550"/>
            <a:ext cx="39642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68" name="Google Shape;1768;p30"/>
          <p:cNvSpPr txBox="1">
            <a:spLocks noGrp="1"/>
          </p:cNvSpPr>
          <p:nvPr>
            <p:ph type="subTitle" idx="1"/>
          </p:nvPr>
        </p:nvSpPr>
        <p:spPr>
          <a:xfrm>
            <a:off x="4067400" y="3211113"/>
            <a:ext cx="39642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9" name="Google Shape;1769;p30"/>
          <p:cNvGrpSpPr/>
          <p:nvPr/>
        </p:nvGrpSpPr>
        <p:grpSpPr>
          <a:xfrm flipH="1">
            <a:off x="-107324" y="-10068"/>
            <a:ext cx="2862466" cy="1695774"/>
            <a:chOff x="238125" y="3383650"/>
            <a:chExt cx="1287775" cy="762900"/>
          </a:xfrm>
        </p:grpSpPr>
        <p:sp>
          <p:nvSpPr>
            <p:cNvPr id="1770" name="Google Shape;1770;p30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3" name="Google Shape;1773;p30"/>
          <p:cNvSpPr/>
          <p:nvPr/>
        </p:nvSpPr>
        <p:spPr>
          <a:xfrm>
            <a:off x="-454701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30"/>
          <p:cNvSpPr/>
          <p:nvPr/>
        </p:nvSpPr>
        <p:spPr>
          <a:xfrm>
            <a:off x="6242165" y="567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30"/>
          <p:cNvSpPr/>
          <p:nvPr/>
        </p:nvSpPr>
        <p:spPr>
          <a:xfrm>
            <a:off x="8125288" y="238985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30"/>
          <p:cNvSpPr/>
          <p:nvPr/>
        </p:nvSpPr>
        <p:spPr>
          <a:xfrm>
            <a:off x="6557715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31"/>
          <p:cNvSpPr txBox="1">
            <a:spLocks noGrp="1"/>
          </p:cNvSpPr>
          <p:nvPr>
            <p:ph type="title" hasCustomPrompt="1"/>
          </p:nvPr>
        </p:nvSpPr>
        <p:spPr>
          <a:xfrm>
            <a:off x="2223588" y="73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79" name="Google Shape;1779;p31"/>
          <p:cNvSpPr txBox="1">
            <a:spLocks noGrp="1"/>
          </p:cNvSpPr>
          <p:nvPr>
            <p:ph type="subTitle" idx="1"/>
          </p:nvPr>
        </p:nvSpPr>
        <p:spPr>
          <a:xfrm>
            <a:off x="2223600" y="1508338"/>
            <a:ext cx="46968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0" name="Google Shape;1780;p31"/>
          <p:cNvSpPr txBox="1">
            <a:spLocks noGrp="1"/>
          </p:cNvSpPr>
          <p:nvPr>
            <p:ph type="title" idx="2" hasCustomPrompt="1"/>
          </p:nvPr>
        </p:nvSpPr>
        <p:spPr>
          <a:xfrm>
            <a:off x="2223588" y="2037144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1" name="Google Shape;1781;p31"/>
          <p:cNvSpPr txBox="1">
            <a:spLocks noGrp="1"/>
          </p:cNvSpPr>
          <p:nvPr>
            <p:ph type="subTitle" idx="3"/>
          </p:nvPr>
        </p:nvSpPr>
        <p:spPr>
          <a:xfrm>
            <a:off x="2223600" y="2806037"/>
            <a:ext cx="46968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2" name="Google Shape;1782;p31"/>
          <p:cNvSpPr txBox="1">
            <a:spLocks noGrp="1"/>
          </p:cNvSpPr>
          <p:nvPr>
            <p:ph type="title" idx="4" hasCustomPrompt="1"/>
          </p:nvPr>
        </p:nvSpPr>
        <p:spPr>
          <a:xfrm>
            <a:off x="2223588" y="3334850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3" name="Google Shape;1783;p31"/>
          <p:cNvSpPr txBox="1">
            <a:spLocks noGrp="1"/>
          </p:cNvSpPr>
          <p:nvPr>
            <p:ph type="subTitle" idx="5"/>
          </p:nvPr>
        </p:nvSpPr>
        <p:spPr>
          <a:xfrm>
            <a:off x="2223600" y="4103762"/>
            <a:ext cx="46968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4" name="Google Shape;1784;p31"/>
          <p:cNvSpPr/>
          <p:nvPr/>
        </p:nvSpPr>
        <p:spPr>
          <a:xfrm rot="5062406" flipH="1">
            <a:off x="7606871" y="-658918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5" name="Google Shape;1785;p31"/>
          <p:cNvGrpSpPr/>
          <p:nvPr/>
        </p:nvGrpSpPr>
        <p:grpSpPr>
          <a:xfrm flipH="1">
            <a:off x="-406065" y="-32568"/>
            <a:ext cx="2862466" cy="1695774"/>
            <a:chOff x="238125" y="3383650"/>
            <a:chExt cx="1287775" cy="762900"/>
          </a:xfrm>
        </p:grpSpPr>
        <p:sp>
          <p:nvSpPr>
            <p:cNvPr id="1786" name="Google Shape;1786;p3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31"/>
          <p:cNvGrpSpPr/>
          <p:nvPr/>
        </p:nvGrpSpPr>
        <p:grpSpPr>
          <a:xfrm rot="5400000" flipH="1">
            <a:off x="7703896" y="3700871"/>
            <a:ext cx="970042" cy="1918341"/>
            <a:chOff x="961675" y="1958725"/>
            <a:chExt cx="563225" cy="1113825"/>
          </a:xfrm>
        </p:grpSpPr>
        <p:sp>
          <p:nvSpPr>
            <p:cNvPr id="1790" name="Google Shape;1790;p3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2" name="Google Shape;1792;p31"/>
          <p:cNvSpPr/>
          <p:nvPr/>
        </p:nvSpPr>
        <p:spPr>
          <a:xfrm rot="-275769">
            <a:off x="-513682" y="28425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31"/>
          <p:cNvSpPr/>
          <p:nvPr/>
        </p:nvSpPr>
        <p:spPr>
          <a:xfrm>
            <a:off x="899138" y="33446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4" name="Google Shape;1794;p31"/>
          <p:cNvGrpSpPr/>
          <p:nvPr/>
        </p:nvGrpSpPr>
        <p:grpSpPr>
          <a:xfrm>
            <a:off x="1433312" y="1492125"/>
            <a:ext cx="475779" cy="475800"/>
            <a:chOff x="1460350" y="2402425"/>
            <a:chExt cx="208950" cy="208950"/>
          </a:xfrm>
        </p:grpSpPr>
        <p:sp>
          <p:nvSpPr>
            <p:cNvPr id="1795" name="Google Shape;179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31"/>
          <p:cNvGrpSpPr/>
          <p:nvPr/>
        </p:nvGrpSpPr>
        <p:grpSpPr>
          <a:xfrm rot="3427705">
            <a:off x="7706690" y="3479679"/>
            <a:ext cx="340783" cy="340829"/>
            <a:chOff x="1460350" y="2402425"/>
            <a:chExt cx="208950" cy="208950"/>
          </a:xfrm>
        </p:grpSpPr>
        <p:sp>
          <p:nvSpPr>
            <p:cNvPr id="1824" name="Google Shape;1824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2" name="Google Shape;1852;p31"/>
          <p:cNvSpPr/>
          <p:nvPr/>
        </p:nvSpPr>
        <p:spPr>
          <a:xfrm>
            <a:off x="7567465" y="1439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31"/>
          <p:cNvSpPr/>
          <p:nvPr/>
        </p:nvSpPr>
        <p:spPr>
          <a:xfrm>
            <a:off x="5116690" y="-168793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32"/>
          <p:cNvSpPr txBox="1">
            <a:spLocks noGrp="1"/>
          </p:cNvSpPr>
          <p:nvPr>
            <p:ph type="title"/>
          </p:nvPr>
        </p:nvSpPr>
        <p:spPr>
          <a:xfrm>
            <a:off x="1101175" y="3166350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6" name="Google Shape;1856;p32"/>
          <p:cNvSpPr txBox="1">
            <a:spLocks noGrp="1"/>
          </p:cNvSpPr>
          <p:nvPr>
            <p:ph type="subTitle" idx="1"/>
          </p:nvPr>
        </p:nvSpPr>
        <p:spPr>
          <a:xfrm>
            <a:off x="1101175" y="36566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7" name="Google Shape;1857;p32"/>
          <p:cNvSpPr txBox="1">
            <a:spLocks noGrp="1"/>
          </p:cNvSpPr>
          <p:nvPr>
            <p:ph type="title" idx="2"/>
          </p:nvPr>
        </p:nvSpPr>
        <p:spPr>
          <a:xfrm>
            <a:off x="3578947" y="3166350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8" name="Google Shape;1858;p32"/>
          <p:cNvSpPr txBox="1">
            <a:spLocks noGrp="1"/>
          </p:cNvSpPr>
          <p:nvPr>
            <p:ph type="subTitle" idx="3"/>
          </p:nvPr>
        </p:nvSpPr>
        <p:spPr>
          <a:xfrm>
            <a:off x="3578947" y="36566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32"/>
          <p:cNvSpPr txBox="1">
            <a:spLocks noGrp="1"/>
          </p:cNvSpPr>
          <p:nvPr>
            <p:ph type="title" idx="4"/>
          </p:nvPr>
        </p:nvSpPr>
        <p:spPr>
          <a:xfrm>
            <a:off x="6056775" y="3166350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0" name="Google Shape;1860;p32"/>
          <p:cNvSpPr txBox="1">
            <a:spLocks noGrp="1"/>
          </p:cNvSpPr>
          <p:nvPr>
            <p:ph type="subTitle" idx="5"/>
          </p:nvPr>
        </p:nvSpPr>
        <p:spPr>
          <a:xfrm>
            <a:off x="6056776" y="365668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32"/>
          <p:cNvSpPr txBox="1">
            <a:spLocks noGrp="1"/>
          </p:cNvSpPr>
          <p:nvPr>
            <p:ph type="title" idx="6" hasCustomPrompt="1"/>
          </p:nvPr>
        </p:nvSpPr>
        <p:spPr>
          <a:xfrm>
            <a:off x="1448875" y="2112038"/>
            <a:ext cx="12906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62" name="Google Shape;1862;p32"/>
          <p:cNvSpPr txBox="1">
            <a:spLocks noGrp="1"/>
          </p:cNvSpPr>
          <p:nvPr>
            <p:ph type="title" idx="7" hasCustomPrompt="1"/>
          </p:nvPr>
        </p:nvSpPr>
        <p:spPr>
          <a:xfrm>
            <a:off x="3926700" y="2112038"/>
            <a:ext cx="12906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63" name="Google Shape;1863;p32"/>
          <p:cNvSpPr txBox="1">
            <a:spLocks noGrp="1"/>
          </p:cNvSpPr>
          <p:nvPr>
            <p:ph type="title" idx="8" hasCustomPrompt="1"/>
          </p:nvPr>
        </p:nvSpPr>
        <p:spPr>
          <a:xfrm>
            <a:off x="6404525" y="2112038"/>
            <a:ext cx="12906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64" name="Google Shape;1864;p32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65" name="Google Shape;1865;p32"/>
          <p:cNvSpPr/>
          <p:nvPr/>
        </p:nvSpPr>
        <p:spPr>
          <a:xfrm rot="-5062406">
            <a:off x="-1276747" y="-658918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32"/>
          <p:cNvSpPr/>
          <p:nvPr/>
        </p:nvSpPr>
        <p:spPr>
          <a:xfrm rot="275769" flipH="1">
            <a:off x="7186141" y="28425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7" name="Google Shape;1867;p32"/>
          <p:cNvGrpSpPr/>
          <p:nvPr/>
        </p:nvGrpSpPr>
        <p:grpSpPr>
          <a:xfrm>
            <a:off x="6765383" y="-116518"/>
            <a:ext cx="2862466" cy="1695774"/>
            <a:chOff x="238125" y="3383650"/>
            <a:chExt cx="1287775" cy="762900"/>
          </a:xfrm>
        </p:grpSpPr>
        <p:sp>
          <p:nvSpPr>
            <p:cNvPr id="1868" name="Google Shape;1868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872" name="Google Shape;1872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4" name="Google Shape;1874;p32"/>
          <p:cNvSpPr/>
          <p:nvPr/>
        </p:nvSpPr>
        <p:spPr>
          <a:xfrm>
            <a:off x="-153035" y="31483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32"/>
          <p:cNvSpPr/>
          <p:nvPr/>
        </p:nvSpPr>
        <p:spPr>
          <a:xfrm>
            <a:off x="8882463" y="27369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6" name="Google Shape;1876;p32"/>
          <p:cNvGrpSpPr/>
          <p:nvPr/>
        </p:nvGrpSpPr>
        <p:grpSpPr>
          <a:xfrm>
            <a:off x="402512" y="392100"/>
            <a:ext cx="475779" cy="475800"/>
            <a:chOff x="1460350" y="2402425"/>
            <a:chExt cx="208950" cy="208950"/>
          </a:xfrm>
        </p:grpSpPr>
        <p:sp>
          <p:nvSpPr>
            <p:cNvPr id="1877" name="Google Shape;1877;p3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5" name="Google Shape;1905;p32"/>
          <p:cNvSpPr/>
          <p:nvPr/>
        </p:nvSpPr>
        <p:spPr>
          <a:xfrm>
            <a:off x="5929165" y="4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6" name="Google Shape;1906;p32"/>
          <p:cNvGrpSpPr/>
          <p:nvPr/>
        </p:nvGrpSpPr>
        <p:grpSpPr>
          <a:xfrm rot="3427705">
            <a:off x="7937503" y="695179"/>
            <a:ext cx="340783" cy="340829"/>
            <a:chOff x="1460350" y="2402425"/>
            <a:chExt cx="208950" cy="208950"/>
          </a:xfrm>
        </p:grpSpPr>
        <p:sp>
          <p:nvSpPr>
            <p:cNvPr id="1907" name="Google Shape;1907;p3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34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34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16" name="Google Shape;2016;p34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17" name="Google Shape;2017;p34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8" name="Google Shape;2018;p34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34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0" name="Google Shape;2020;p34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2021" name="Google Shape;2021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3" name="Google Shape;2023;p34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34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34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6" name="Google Shape;2026;p34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2027" name="Google Shape;2027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3_1_1_1_1_1_1_1_1_1"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 flipH="1">
            <a:off x="5601324" y="878458"/>
            <a:ext cx="5140939" cy="6939549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9" name="Google Shape;2799;p47"/>
          <p:cNvGrpSpPr/>
          <p:nvPr/>
        </p:nvGrpSpPr>
        <p:grpSpPr>
          <a:xfrm>
            <a:off x="132200" y="7"/>
            <a:ext cx="9011808" cy="1695774"/>
            <a:chOff x="-2528359" y="3383650"/>
            <a:chExt cx="4054259" cy="762900"/>
          </a:xfrm>
        </p:grpSpPr>
        <p:sp>
          <p:nvSpPr>
            <p:cNvPr id="2800" name="Google Shape;2800;p4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7"/>
            <p:cNvSpPr/>
            <p:nvPr/>
          </p:nvSpPr>
          <p:spPr>
            <a:xfrm rot="-1819791">
              <a:off x="-2527051" y="3524162"/>
              <a:ext cx="582805" cy="163143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47"/>
          <p:cNvGrpSpPr/>
          <p:nvPr/>
        </p:nvGrpSpPr>
        <p:grpSpPr>
          <a:xfrm rot="-5400000">
            <a:off x="681012" y="2957148"/>
            <a:ext cx="1470186" cy="2907306"/>
            <a:chOff x="961675" y="1958725"/>
            <a:chExt cx="563225" cy="1113825"/>
          </a:xfrm>
        </p:grpSpPr>
        <p:sp>
          <p:nvSpPr>
            <p:cNvPr id="2804" name="Google Shape;2804;p4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6" name="Google Shape;2806;p47"/>
          <p:cNvGrpSpPr/>
          <p:nvPr/>
        </p:nvGrpSpPr>
        <p:grpSpPr>
          <a:xfrm>
            <a:off x="5363662" y="4815825"/>
            <a:ext cx="475779" cy="475800"/>
            <a:chOff x="1460350" y="2402425"/>
            <a:chExt cx="208950" cy="208950"/>
          </a:xfrm>
        </p:grpSpPr>
        <p:sp>
          <p:nvSpPr>
            <p:cNvPr id="2807" name="Google Shape;2807;p4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5" name="Google Shape;2835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_1"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0" name="Google Shape;3320;p54"/>
          <p:cNvGrpSpPr/>
          <p:nvPr/>
        </p:nvGrpSpPr>
        <p:grpSpPr>
          <a:xfrm rot="10800000" flipH="1">
            <a:off x="5817541" y="3505330"/>
            <a:ext cx="3435732" cy="1695774"/>
            <a:chOff x="200642" y="3383650"/>
            <a:chExt cx="1325258" cy="762900"/>
          </a:xfrm>
        </p:grpSpPr>
        <p:sp>
          <p:nvSpPr>
            <p:cNvPr id="3321" name="Google Shape;3321;p5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4"/>
            <p:cNvSpPr/>
            <p:nvPr/>
          </p:nvSpPr>
          <p:spPr>
            <a:xfrm>
              <a:off x="200642" y="3449726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4" name="Google Shape;3324;p54"/>
          <p:cNvGrpSpPr/>
          <p:nvPr/>
        </p:nvGrpSpPr>
        <p:grpSpPr>
          <a:xfrm rot="-5400000">
            <a:off x="487200" y="3162074"/>
            <a:ext cx="1477959" cy="2600113"/>
            <a:chOff x="961675" y="1958725"/>
            <a:chExt cx="563225" cy="1113825"/>
          </a:xfrm>
        </p:grpSpPr>
        <p:sp>
          <p:nvSpPr>
            <p:cNvPr id="3325" name="Google Shape;3325;p5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7" name="Google Shape;3327;p54"/>
          <p:cNvSpPr/>
          <p:nvPr/>
        </p:nvSpPr>
        <p:spPr>
          <a:xfrm rot="-3818665">
            <a:off x="-1515506" y="-975606"/>
            <a:ext cx="3876599" cy="341396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54"/>
          <p:cNvSpPr/>
          <p:nvPr/>
        </p:nvSpPr>
        <p:spPr>
          <a:xfrm rot="5062343" flipH="1">
            <a:off x="7089296" y="-751552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30" name="Google Shape;3330;p54"/>
          <p:cNvSpPr txBox="1">
            <a:spLocks noGrp="1"/>
          </p:cNvSpPr>
          <p:nvPr>
            <p:ph type="title" idx="2"/>
          </p:nvPr>
        </p:nvSpPr>
        <p:spPr>
          <a:xfrm>
            <a:off x="937625" y="1755349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31" name="Google Shape;3331;p54"/>
          <p:cNvSpPr txBox="1">
            <a:spLocks noGrp="1"/>
          </p:cNvSpPr>
          <p:nvPr>
            <p:ph type="subTitle" idx="1"/>
          </p:nvPr>
        </p:nvSpPr>
        <p:spPr>
          <a:xfrm>
            <a:off x="937625" y="2132750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2" name="Google Shape;3332;p54"/>
          <p:cNvSpPr txBox="1">
            <a:spLocks noGrp="1"/>
          </p:cNvSpPr>
          <p:nvPr>
            <p:ph type="title" idx="3"/>
          </p:nvPr>
        </p:nvSpPr>
        <p:spPr>
          <a:xfrm>
            <a:off x="3484349" y="3127924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33" name="Google Shape;3333;p54"/>
          <p:cNvSpPr txBox="1">
            <a:spLocks noGrp="1"/>
          </p:cNvSpPr>
          <p:nvPr>
            <p:ph type="subTitle" idx="4"/>
          </p:nvPr>
        </p:nvSpPr>
        <p:spPr>
          <a:xfrm>
            <a:off x="3484347" y="3505325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4" name="Google Shape;3334;p54"/>
          <p:cNvSpPr txBox="1">
            <a:spLocks noGrp="1"/>
          </p:cNvSpPr>
          <p:nvPr>
            <p:ph type="title" idx="5"/>
          </p:nvPr>
        </p:nvSpPr>
        <p:spPr>
          <a:xfrm>
            <a:off x="6031074" y="1755349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35" name="Google Shape;3335;p54"/>
          <p:cNvSpPr txBox="1">
            <a:spLocks noGrp="1"/>
          </p:cNvSpPr>
          <p:nvPr>
            <p:ph type="subTitle" idx="6"/>
          </p:nvPr>
        </p:nvSpPr>
        <p:spPr>
          <a:xfrm>
            <a:off x="6031075" y="2132750"/>
            <a:ext cx="21753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_1_1">
    <p:spTree>
      <p:nvGrpSpPr>
        <p:cNvPr id="1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Google Shape;3771;p60"/>
          <p:cNvSpPr/>
          <p:nvPr/>
        </p:nvSpPr>
        <p:spPr>
          <a:xfrm rot="-3818724">
            <a:off x="-2553948" y="-2066441"/>
            <a:ext cx="5281950" cy="526461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60"/>
          <p:cNvSpPr/>
          <p:nvPr/>
        </p:nvSpPr>
        <p:spPr>
          <a:xfrm rot="275753" flipH="1">
            <a:off x="6831218" y="1767577"/>
            <a:ext cx="3196970" cy="4315464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3" name="Google Shape;3773;p60"/>
          <p:cNvGrpSpPr/>
          <p:nvPr/>
        </p:nvGrpSpPr>
        <p:grpSpPr>
          <a:xfrm rot="-5400000">
            <a:off x="721793" y="2719624"/>
            <a:ext cx="1628115" cy="3219623"/>
            <a:chOff x="961675" y="1958725"/>
            <a:chExt cx="563225" cy="1113825"/>
          </a:xfrm>
        </p:grpSpPr>
        <p:sp>
          <p:nvSpPr>
            <p:cNvPr id="3774" name="Google Shape;3774;p60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60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6" name="Google Shape;3776;p60"/>
          <p:cNvSpPr/>
          <p:nvPr/>
        </p:nvSpPr>
        <p:spPr>
          <a:xfrm>
            <a:off x="8138990" y="350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60"/>
          <p:cNvSpPr/>
          <p:nvPr/>
        </p:nvSpPr>
        <p:spPr>
          <a:xfrm>
            <a:off x="1505687" y="37434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8" name="Google Shape;3778;p60"/>
          <p:cNvGrpSpPr/>
          <p:nvPr/>
        </p:nvGrpSpPr>
        <p:grpSpPr>
          <a:xfrm>
            <a:off x="-145821" y="332980"/>
            <a:ext cx="465708" cy="465770"/>
            <a:chOff x="1460350" y="2402425"/>
            <a:chExt cx="208950" cy="208950"/>
          </a:xfrm>
        </p:grpSpPr>
        <p:sp>
          <p:nvSpPr>
            <p:cNvPr id="3779" name="Google Shape;3779;p6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6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6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6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6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60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60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60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60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6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6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6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60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6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6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60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6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6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6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60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6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6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6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6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6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6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6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6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7" name="Google Shape;3807;p60"/>
          <p:cNvSpPr/>
          <p:nvPr/>
        </p:nvSpPr>
        <p:spPr>
          <a:xfrm>
            <a:off x="7959590" y="41884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60"/>
          <p:cNvSpPr txBox="1">
            <a:spLocks noGrp="1"/>
          </p:cNvSpPr>
          <p:nvPr>
            <p:ph type="title"/>
          </p:nvPr>
        </p:nvSpPr>
        <p:spPr>
          <a:xfrm>
            <a:off x="1184400" y="1667375"/>
            <a:ext cx="6775200" cy="13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09" name="Google Shape;3809;p60"/>
          <p:cNvSpPr txBox="1">
            <a:spLocks noGrp="1"/>
          </p:cNvSpPr>
          <p:nvPr>
            <p:ph type="subTitle" idx="1"/>
          </p:nvPr>
        </p:nvSpPr>
        <p:spPr>
          <a:xfrm>
            <a:off x="3246150" y="3714396"/>
            <a:ext cx="26517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" name="Google Shape;3962;p6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3963" name="Google Shape;3963;p6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964" name="Google Shape;3964;p6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6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6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6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6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9" name="Google Shape;3969;p6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0" name="Google Shape;3970;p6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3971" name="Google Shape;3971;p6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4" name="Google Shape;3974;p6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3975" name="Google Shape;3975;p6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6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8" name="Google Shape;3978;p65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3979" name="Google Shape;3979;p6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6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6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2" name="Google Shape;3982;p6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3983" name="Google Shape;3983;p6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5" name="Google Shape;3985;p65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6" name="Google Shape;3986;p65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3987" name="Google Shape;3987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5" name="Google Shape;4015;p65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016" name="Google Shape;4016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6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6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6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6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6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6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6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5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5" name="Google Shape;4045;p65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9" name="Google Shape;2179;p37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2180" name="Google Shape;2180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37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2184" name="Google Shape;2184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6" name="Google Shape;218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p37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8" name="Google Shape;2188;p37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2189" name="Google Shape;2189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7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2218" name="Google Shape;2218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6" name="Google Shape;2246;p37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37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59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8" y="810379"/>
            <a:ext cx="6367911" cy="3922930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2470449"/>
            <a:ext cx="4533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1707885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4422128"/>
            <a:ext cx="6161576" cy="3441099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0007"/>
            <a:ext cx="3109462" cy="1842098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418010" y="3221735"/>
            <a:ext cx="1296319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5" y="12301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099" y="1011675"/>
            <a:ext cx="475779" cy="4758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76528" y="4180104"/>
            <a:ext cx="340783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88" y="8663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1"/>
          <p:cNvGrpSpPr/>
          <p:nvPr/>
        </p:nvGrpSpPr>
        <p:grpSpPr>
          <a:xfrm>
            <a:off x="975797" y="471897"/>
            <a:ext cx="7011015" cy="4319112"/>
            <a:chOff x="1569550" y="629994"/>
            <a:chExt cx="5900038" cy="3634698"/>
          </a:xfrm>
        </p:grpSpPr>
        <p:grpSp>
          <p:nvGrpSpPr>
            <p:cNvPr id="567" name="Google Shape;567;p11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568" name="Google Shape;568;p11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1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1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1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" name="Google Shape;573;p11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158700"/>
            <a:ext cx="6576000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5" name="Google Shape;575;p11"/>
          <p:cNvSpPr txBox="1">
            <a:spLocks noGrp="1"/>
          </p:cNvSpPr>
          <p:nvPr>
            <p:ph type="subTitle" idx="1"/>
          </p:nvPr>
        </p:nvSpPr>
        <p:spPr>
          <a:xfrm>
            <a:off x="1284000" y="3469400"/>
            <a:ext cx="65760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6" name="Google Shape;576;p11"/>
          <p:cNvSpPr/>
          <p:nvPr/>
        </p:nvSpPr>
        <p:spPr>
          <a:xfrm rot="275769" flipH="1">
            <a:off x="7186141" y="28425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1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578" name="Google Shape;578;p1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11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582" name="Google Shape;582;p1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1"/>
          <p:cNvSpPr/>
          <p:nvPr/>
        </p:nvSpPr>
        <p:spPr>
          <a:xfrm rot="-5062406">
            <a:off x="-1276747" y="-658918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1"/>
          <p:cNvSpPr/>
          <p:nvPr/>
        </p:nvSpPr>
        <p:spPr>
          <a:xfrm>
            <a:off x="4475065" y="44389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1"/>
          <p:cNvSpPr/>
          <p:nvPr/>
        </p:nvSpPr>
        <p:spPr>
          <a:xfrm>
            <a:off x="6926213" y="7521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11"/>
          <p:cNvGrpSpPr/>
          <p:nvPr/>
        </p:nvGrpSpPr>
        <p:grpSpPr>
          <a:xfrm>
            <a:off x="8186099" y="3457800"/>
            <a:ext cx="475779" cy="475800"/>
            <a:chOff x="1460350" y="2402425"/>
            <a:chExt cx="208950" cy="208950"/>
          </a:xfrm>
        </p:grpSpPr>
        <p:sp>
          <p:nvSpPr>
            <p:cNvPr id="588" name="Google Shape;58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11"/>
          <p:cNvGrpSpPr/>
          <p:nvPr/>
        </p:nvGrpSpPr>
        <p:grpSpPr>
          <a:xfrm rot="3427705">
            <a:off x="878003" y="3612129"/>
            <a:ext cx="340783" cy="340829"/>
            <a:chOff x="1460350" y="2402425"/>
            <a:chExt cx="208950" cy="208950"/>
          </a:xfrm>
        </p:grpSpPr>
        <p:sp>
          <p:nvSpPr>
            <p:cNvPr id="617" name="Google Shape;617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11"/>
          <p:cNvSpPr/>
          <p:nvPr/>
        </p:nvSpPr>
        <p:spPr>
          <a:xfrm>
            <a:off x="930365" y="567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17"/>
          <p:cNvGrpSpPr/>
          <p:nvPr/>
        </p:nvGrpSpPr>
        <p:grpSpPr>
          <a:xfrm rot="10800000">
            <a:off x="1373558" y="670004"/>
            <a:ext cx="6367911" cy="3922930"/>
            <a:chOff x="1569550" y="629994"/>
            <a:chExt cx="5900038" cy="3634698"/>
          </a:xfrm>
        </p:grpSpPr>
        <p:grpSp>
          <p:nvGrpSpPr>
            <p:cNvPr id="833" name="Google Shape;833;p17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34" name="Google Shape;834;p17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7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7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7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7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" name="Google Shape;839;p17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0" name="Google Shape;840;p17"/>
          <p:cNvSpPr txBox="1">
            <a:spLocks noGrp="1"/>
          </p:cNvSpPr>
          <p:nvPr>
            <p:ph type="title"/>
          </p:nvPr>
        </p:nvSpPr>
        <p:spPr>
          <a:xfrm>
            <a:off x="2391900" y="33055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1" name="Google Shape;841;p17"/>
          <p:cNvSpPr txBox="1">
            <a:spLocks noGrp="1"/>
          </p:cNvSpPr>
          <p:nvPr>
            <p:ph type="subTitle" idx="1"/>
          </p:nvPr>
        </p:nvSpPr>
        <p:spPr>
          <a:xfrm>
            <a:off x="2009325" y="1422650"/>
            <a:ext cx="51252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7"/>
          <p:cNvSpPr/>
          <p:nvPr/>
        </p:nvSpPr>
        <p:spPr>
          <a:xfrm rot="10800000">
            <a:off x="7181552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7"/>
          <p:cNvSpPr/>
          <p:nvPr/>
        </p:nvSpPr>
        <p:spPr>
          <a:xfrm rot="-5737592" flipH="1">
            <a:off x="-1783885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4" name="Google Shape;844;p17"/>
          <p:cNvGrpSpPr/>
          <p:nvPr/>
        </p:nvGrpSpPr>
        <p:grpSpPr>
          <a:xfrm rot="-5400000" flipH="1">
            <a:off x="627067" y="-643620"/>
            <a:ext cx="1296319" cy="2563468"/>
            <a:chOff x="961675" y="1958725"/>
            <a:chExt cx="563225" cy="1113825"/>
          </a:xfrm>
        </p:grpSpPr>
        <p:sp>
          <p:nvSpPr>
            <p:cNvPr id="845" name="Google Shape;845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17"/>
          <p:cNvGrpSpPr/>
          <p:nvPr/>
        </p:nvGrpSpPr>
        <p:grpSpPr>
          <a:xfrm rot="10800000" flipH="1">
            <a:off x="5860738" y="3085772"/>
            <a:ext cx="3487166" cy="2065857"/>
            <a:chOff x="238125" y="3383650"/>
            <a:chExt cx="1287775" cy="762900"/>
          </a:xfrm>
        </p:grpSpPr>
        <p:sp>
          <p:nvSpPr>
            <p:cNvPr id="848" name="Google Shape;848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7"/>
          <p:cNvGrpSpPr/>
          <p:nvPr/>
        </p:nvGrpSpPr>
        <p:grpSpPr>
          <a:xfrm>
            <a:off x="7232137" y="3085775"/>
            <a:ext cx="475779" cy="475800"/>
            <a:chOff x="1460350" y="2402425"/>
            <a:chExt cx="208950" cy="208950"/>
          </a:xfrm>
        </p:grpSpPr>
        <p:sp>
          <p:nvSpPr>
            <p:cNvPr id="852" name="Google Shape;852;p1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7"/>
          <p:cNvGrpSpPr/>
          <p:nvPr/>
        </p:nvGrpSpPr>
        <p:grpSpPr>
          <a:xfrm rot="3427758">
            <a:off x="1037343" y="1498272"/>
            <a:ext cx="475768" cy="475796"/>
            <a:chOff x="1460350" y="2402425"/>
            <a:chExt cx="208950" cy="208950"/>
          </a:xfrm>
        </p:grpSpPr>
        <p:sp>
          <p:nvSpPr>
            <p:cNvPr id="881" name="Google Shape;881;p1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17"/>
          <p:cNvSpPr/>
          <p:nvPr/>
        </p:nvSpPr>
        <p:spPr>
          <a:xfrm>
            <a:off x="5630958" y="9340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7"/>
          <p:cNvSpPr/>
          <p:nvPr/>
        </p:nvSpPr>
        <p:spPr>
          <a:xfrm>
            <a:off x="1680765" y="368502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3" r:id="rId9"/>
    <p:sldLayoutId id="2147483665" r:id="rId10"/>
    <p:sldLayoutId id="2147483667" r:id="rId11"/>
    <p:sldLayoutId id="2147483668" r:id="rId12"/>
    <p:sldLayoutId id="2147483670" r:id="rId13"/>
    <p:sldLayoutId id="2147483672" r:id="rId14"/>
    <p:sldLayoutId id="2147483673" r:id="rId15"/>
    <p:sldLayoutId id="2147483674" r:id="rId16"/>
    <p:sldLayoutId id="2147483676" r:id="rId17"/>
    <p:sldLayoutId id="2147483677" r:id="rId18"/>
    <p:sldLayoutId id="2147483678" r:id="rId19"/>
    <p:sldLayoutId id="2147483680" r:id="rId20"/>
    <p:sldLayoutId id="2147483693" r:id="rId21"/>
    <p:sldLayoutId id="2147483700" r:id="rId22"/>
    <p:sldLayoutId id="2147483706" r:id="rId23"/>
    <p:sldLayoutId id="2147483710" r:id="rId24"/>
    <p:sldLayoutId id="2147483711" r:id="rId25"/>
    <p:sldLayoutId id="2147483716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60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87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2.xml"/><Relationship Id="rId4" Type="http://schemas.microsoft.com/office/2007/relationships/media" Target="../media/media6.mp3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p71"/>
          <p:cNvSpPr txBox="1">
            <a:spLocks noGrp="1"/>
          </p:cNvSpPr>
          <p:nvPr>
            <p:ph type="ctrTitle"/>
          </p:nvPr>
        </p:nvSpPr>
        <p:spPr>
          <a:xfrm>
            <a:off x="1197468" y="1442283"/>
            <a:ext cx="6572979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400" dirty="0">
                <a:solidFill>
                  <a:srgbClr val="FF6B6B"/>
                </a:solidFill>
              </a:rPr>
              <a:t>WELCOME TO</a:t>
            </a:r>
            <a:br>
              <a:rPr lang="en" sz="4400" dirty="0"/>
            </a:br>
            <a:r>
              <a:rPr lang="en-US" b="1" dirty="0"/>
              <a:t>Arena Of Valor</a:t>
            </a:r>
          </a:p>
        </p:txBody>
      </p:sp>
      <p:sp>
        <p:nvSpPr>
          <p:cNvPr id="4062" name="Google Shape;4062;p7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3" name="Google Shape;4063;p71"/>
          <p:cNvGrpSpPr/>
          <p:nvPr/>
        </p:nvGrpSpPr>
        <p:grpSpPr>
          <a:xfrm>
            <a:off x="7027660" y="2305951"/>
            <a:ext cx="1918307" cy="2376248"/>
            <a:chOff x="1652450" y="2386825"/>
            <a:chExt cx="1066200" cy="1320725"/>
          </a:xfrm>
        </p:grpSpPr>
        <p:sp>
          <p:nvSpPr>
            <p:cNvPr id="4064" name="Google Shape;4064;p7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7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7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7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7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7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7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7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7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7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7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7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7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7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7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7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7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7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7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7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7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7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7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7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7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7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7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7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7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7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7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7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7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7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7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7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7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7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7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7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7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7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7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7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7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7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7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7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7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7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7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7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7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7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7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7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7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7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7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7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7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7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7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7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5" name="Google Shape;4205;p71"/>
          <p:cNvGrpSpPr/>
          <p:nvPr/>
        </p:nvGrpSpPr>
        <p:grpSpPr>
          <a:xfrm flipH="1">
            <a:off x="240847" y="2178523"/>
            <a:ext cx="2086802" cy="2520949"/>
            <a:chOff x="1856550" y="593100"/>
            <a:chExt cx="1159850" cy="1401150"/>
          </a:xfrm>
        </p:grpSpPr>
        <p:sp>
          <p:nvSpPr>
            <p:cNvPr id="4206" name="Google Shape;4206;p7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7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7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7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7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7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7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7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7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7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7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7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7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7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7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7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7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7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7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7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7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7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7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7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7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7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7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7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7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7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7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7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7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7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7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7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7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7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7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7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7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7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7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7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7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7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7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7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7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7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7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7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7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7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7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7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7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7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7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7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7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7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7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7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7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7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7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7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7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7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7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7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7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7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7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7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7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4"/>
          <a:stretch/>
        </p:blipFill>
        <p:spPr>
          <a:xfrm>
            <a:off x="852054" y="86591"/>
            <a:ext cx="3169227" cy="228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3170" y="700479"/>
            <a:ext cx="301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Hair that men grow above his upper lips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3256" y="814318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Exo 2" panose="020B0604020202020204" charset="0"/>
              </a:rPr>
              <a:t>moustache (n)</a:t>
            </a:r>
          </a:p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Exo 2" panose="020B0604020202020204" charset="0"/>
              </a:rPr>
              <a:t>məˈstɑːʃ</a:t>
            </a:r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36363" r="11382" b="16509"/>
          <a:stretch/>
        </p:blipFill>
        <p:spPr>
          <a:xfrm>
            <a:off x="716972" y="2628901"/>
            <a:ext cx="3212522" cy="1870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4246" y="2331476"/>
            <a:ext cx="27097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Exo 2" panose="020B0604020202020204" charset="0"/>
              </a:rPr>
              <a:t>beard (n)</a:t>
            </a:r>
          </a:p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 /</a:t>
            </a:r>
            <a:r>
              <a:rPr lang="en-US" sz="2400" dirty="0" err="1">
                <a:solidFill>
                  <a:schemeClr val="tx1"/>
                </a:solidFill>
                <a:latin typeface="Exo 2" panose="020B0604020202020204" charset="0"/>
              </a:rPr>
              <a:t>bɪəd</a:t>
            </a:r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/</a:t>
            </a:r>
          </a:p>
          <a:p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Ex: </a:t>
            </a:r>
            <a:r>
              <a:rPr lang="en-US" sz="2400" i="1" dirty="0">
                <a:solidFill>
                  <a:schemeClr val="tx1"/>
                </a:solidFill>
                <a:latin typeface="Exo 2" panose="020B0604020202020204" charset="0"/>
              </a:rPr>
              <a:t>He shaved off his beard but kept his moustache.</a:t>
            </a:r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  <a:p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3170" y="2331476"/>
            <a:ext cx="2659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Hair that men grow on the lower part of their faces</a:t>
            </a:r>
          </a:p>
        </p:txBody>
      </p:sp>
    </p:spTree>
    <p:extLst>
      <p:ext uri="{BB962C8B-B14F-4D97-AF65-F5344CB8AC3E}">
        <p14:creationId xmlns:p14="http://schemas.microsoft.com/office/powerpoint/2010/main" val="34127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559" y="42602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some part of someone's 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7" y="1061255"/>
            <a:ext cx="3199018" cy="3199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7778" y="1918464"/>
            <a:ext cx="49323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Exo 2" panose="020B0604020202020204" charset="0"/>
              </a:rPr>
              <a:t>feature (n)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 /ˈfiː.</a:t>
            </a:r>
            <a:r>
              <a:rPr lang="en-US" sz="2400" dirty="0" err="1">
                <a:solidFill>
                  <a:schemeClr val="tx1"/>
                </a:solidFill>
                <a:latin typeface="Exo 2" panose="020B0604020202020204" charset="0"/>
              </a:rPr>
              <a:t>tʃər</a:t>
            </a:r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/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Exo 2" panose="020B0604020202020204" charset="0"/>
              </a:rPr>
              <a:t>Ex: </a:t>
            </a:r>
            <a:r>
              <a:rPr lang="en-US" sz="2400" i="1" dirty="0">
                <a:solidFill>
                  <a:schemeClr val="tx1"/>
                </a:solidFill>
                <a:latin typeface="Exo 2" panose="020B0604020202020204" charset="0"/>
              </a:rPr>
              <a:t>Her eyes are her best feature.</a:t>
            </a:r>
            <a:endParaRPr lang="en-US" sz="2400" dirty="0">
              <a:solidFill>
                <a:schemeClr val="tx1"/>
              </a:solidFill>
              <a:latin typeface="Exo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" name="Google Shape;5243;p83"/>
          <p:cNvSpPr txBox="1">
            <a:spLocks noGrp="1"/>
          </p:cNvSpPr>
          <p:nvPr>
            <p:ph type="title" idx="9"/>
          </p:nvPr>
        </p:nvSpPr>
        <p:spPr>
          <a:xfrm>
            <a:off x="896681" y="2658796"/>
            <a:ext cx="4199485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3. o</a:t>
            </a:r>
            <a:r>
              <a:rPr lang="en" sz="3200" dirty="0"/>
              <a:t>verweight (adj)</a:t>
            </a:r>
            <a:endParaRPr sz="3200" dirty="0"/>
          </a:p>
        </p:txBody>
      </p:sp>
      <p:sp>
        <p:nvSpPr>
          <p:cNvPr id="5244" name="Google Shape;5244;p8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5245" name="Google Shape;5245;p83"/>
          <p:cNvSpPr txBox="1">
            <a:spLocks noGrp="1"/>
          </p:cNvSpPr>
          <p:nvPr>
            <p:ph type="title" idx="2"/>
          </p:nvPr>
        </p:nvSpPr>
        <p:spPr>
          <a:xfrm>
            <a:off x="896681" y="1527398"/>
            <a:ext cx="2736195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1. h</a:t>
            </a:r>
            <a:r>
              <a:rPr lang="en" sz="3200" dirty="0"/>
              <a:t>eight (n)</a:t>
            </a:r>
            <a:endParaRPr sz="3200" dirty="0"/>
          </a:p>
        </p:txBody>
      </p:sp>
      <p:sp>
        <p:nvSpPr>
          <p:cNvPr id="5247" name="Google Shape;5247;p83"/>
          <p:cNvSpPr txBox="1">
            <a:spLocks noGrp="1"/>
          </p:cNvSpPr>
          <p:nvPr>
            <p:ph type="title" idx="3"/>
          </p:nvPr>
        </p:nvSpPr>
        <p:spPr>
          <a:xfrm>
            <a:off x="896681" y="2093097"/>
            <a:ext cx="26375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2. b</a:t>
            </a:r>
            <a:r>
              <a:rPr lang="en" sz="3200" dirty="0"/>
              <a:t>uild (n)</a:t>
            </a:r>
            <a:endParaRPr sz="3200" dirty="0"/>
          </a:p>
        </p:txBody>
      </p:sp>
      <p:sp>
        <p:nvSpPr>
          <p:cNvPr id="5251" name="Google Shape;5251;p83"/>
          <p:cNvSpPr txBox="1">
            <a:spLocks noGrp="1"/>
          </p:cNvSpPr>
          <p:nvPr>
            <p:ph type="title" idx="14"/>
          </p:nvPr>
        </p:nvSpPr>
        <p:spPr>
          <a:xfrm>
            <a:off x="5296100" y="2061781"/>
            <a:ext cx="3699221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6. moustache (n)</a:t>
            </a:r>
            <a:endParaRPr sz="3200" dirty="0"/>
          </a:p>
        </p:txBody>
      </p:sp>
      <p:sp>
        <p:nvSpPr>
          <p:cNvPr id="5252" name="Google Shape;5252;p83"/>
          <p:cNvSpPr txBox="1">
            <a:spLocks noGrp="1"/>
          </p:cNvSpPr>
          <p:nvPr>
            <p:ph type="title" idx="5"/>
          </p:nvPr>
        </p:nvSpPr>
        <p:spPr>
          <a:xfrm>
            <a:off x="720000" y="3298537"/>
            <a:ext cx="3146862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4. s</a:t>
            </a:r>
            <a:r>
              <a:rPr lang="en" sz="3200" dirty="0"/>
              <a:t>piky (adj)</a:t>
            </a:r>
            <a:endParaRPr sz="3200" dirty="0"/>
          </a:p>
        </p:txBody>
      </p:sp>
      <p:sp>
        <p:nvSpPr>
          <p:cNvPr id="5253" name="Google Shape;5253;p83"/>
          <p:cNvSpPr txBox="1">
            <a:spLocks noGrp="1"/>
          </p:cNvSpPr>
          <p:nvPr>
            <p:ph type="title" idx="7"/>
          </p:nvPr>
        </p:nvSpPr>
        <p:spPr>
          <a:xfrm>
            <a:off x="5359895" y="1501351"/>
            <a:ext cx="2665919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5. b</a:t>
            </a:r>
            <a:r>
              <a:rPr lang="en" sz="3200" dirty="0"/>
              <a:t>ald (adj)</a:t>
            </a:r>
            <a:endParaRPr sz="3200" dirty="0"/>
          </a:p>
        </p:txBody>
      </p:sp>
      <p:sp>
        <p:nvSpPr>
          <p:cNvPr id="15" name="Google Shape;5251;p83"/>
          <p:cNvSpPr txBox="1">
            <a:spLocks/>
          </p:cNvSpPr>
          <p:nvPr/>
        </p:nvSpPr>
        <p:spPr>
          <a:xfrm>
            <a:off x="5296100" y="2658796"/>
            <a:ext cx="2729714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/>
              <a:t>7. beard (n)</a:t>
            </a:r>
          </a:p>
        </p:txBody>
      </p:sp>
      <p:sp>
        <p:nvSpPr>
          <p:cNvPr id="16" name="Google Shape;5251;p83"/>
          <p:cNvSpPr txBox="1">
            <a:spLocks/>
          </p:cNvSpPr>
          <p:nvPr/>
        </p:nvSpPr>
        <p:spPr>
          <a:xfrm>
            <a:off x="5296100" y="3298537"/>
            <a:ext cx="3016793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/>
              <a:t>8. feature (n)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4" name="Google Shape;5414;p88"/>
          <p:cNvSpPr txBox="1">
            <a:spLocks noGrp="1"/>
          </p:cNvSpPr>
          <p:nvPr>
            <p:ph type="title"/>
          </p:nvPr>
        </p:nvSpPr>
        <p:spPr>
          <a:xfrm>
            <a:off x="854612" y="1563856"/>
            <a:ext cx="7524029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dk1"/>
                </a:solidFill>
              </a:rPr>
              <a:t>STAND UP</a:t>
            </a:r>
            <a:br>
              <a:rPr lang="en-US" sz="6600" dirty="0">
                <a:solidFill>
                  <a:schemeClr val="dk1"/>
                </a:solidFill>
              </a:rPr>
            </a:br>
            <a:r>
              <a:rPr lang="en-US" sz="6600" dirty="0">
                <a:solidFill>
                  <a:schemeClr val="dk1"/>
                </a:solidFill>
              </a:rPr>
              <a:t>SIT DOWN</a:t>
            </a:r>
          </a:p>
        </p:txBody>
      </p:sp>
    </p:spTree>
    <p:extLst>
      <p:ext uri="{BB962C8B-B14F-4D97-AF65-F5344CB8AC3E}">
        <p14:creationId xmlns:p14="http://schemas.microsoft.com/office/powerpoint/2010/main" val="13926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" y="899737"/>
            <a:ext cx="3286638" cy="3414080"/>
          </a:xfrm>
          <a:prstGeom prst="rect">
            <a:avLst/>
          </a:prstGeom>
        </p:spPr>
      </p:pic>
      <p:sp>
        <p:nvSpPr>
          <p:cNvPr id="141" name="Google Shape;5243;p83"/>
          <p:cNvSpPr txBox="1">
            <a:spLocks noGrp="1"/>
          </p:cNvSpPr>
          <p:nvPr>
            <p:ph type="title" idx="4294967295"/>
          </p:nvPr>
        </p:nvSpPr>
        <p:spPr>
          <a:xfrm>
            <a:off x="3917661" y="2076641"/>
            <a:ext cx="452459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 spiky hair</a:t>
            </a:r>
            <a:r>
              <a:rPr lang="en" sz="5400" dirty="0"/>
              <a:t>?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60" y="711469"/>
            <a:ext cx="5729331" cy="3580832"/>
          </a:xfrm>
          <a:prstGeom prst="rect">
            <a:avLst/>
          </a:prstGeom>
        </p:spPr>
      </p:pic>
      <p:sp>
        <p:nvSpPr>
          <p:cNvPr id="138" name="Google Shape;5243;p83"/>
          <p:cNvSpPr txBox="1">
            <a:spLocks noGrp="1"/>
          </p:cNvSpPr>
          <p:nvPr>
            <p:ph type="title" idx="4294967295"/>
          </p:nvPr>
        </p:nvSpPr>
        <p:spPr>
          <a:xfrm>
            <a:off x="3940176" y="2181090"/>
            <a:ext cx="4640298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 o</a:t>
            </a:r>
            <a:r>
              <a:rPr lang="en" sz="5400" dirty="0"/>
              <a:t>verweight?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0071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5243;p83"/>
          <p:cNvSpPr txBox="1">
            <a:spLocks noGrp="1"/>
          </p:cNvSpPr>
          <p:nvPr>
            <p:ph type="title" idx="4294967295"/>
          </p:nvPr>
        </p:nvSpPr>
        <p:spPr>
          <a:xfrm>
            <a:off x="4205990" y="2157990"/>
            <a:ext cx="4374484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 moustache</a:t>
            </a:r>
            <a:r>
              <a:rPr lang="en" sz="5400" dirty="0"/>
              <a:t>?</a:t>
            </a:r>
            <a:endParaRPr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4"/>
          <a:stretch/>
        </p:blipFill>
        <p:spPr>
          <a:xfrm>
            <a:off x="131291" y="329455"/>
            <a:ext cx="5069024" cy="36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4" name="Google Shape;5414;p88"/>
          <p:cNvSpPr txBox="1">
            <a:spLocks noGrp="1"/>
          </p:cNvSpPr>
          <p:nvPr>
            <p:ph type="title"/>
          </p:nvPr>
        </p:nvSpPr>
        <p:spPr>
          <a:xfrm>
            <a:off x="1688802" y="1740319"/>
            <a:ext cx="6091620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dk1"/>
                </a:solidFill>
              </a:rPr>
              <a:t>LET’S MEET MY IDOL</a:t>
            </a:r>
          </a:p>
        </p:txBody>
      </p:sp>
    </p:spTree>
    <p:extLst>
      <p:ext uri="{BB962C8B-B14F-4D97-AF65-F5344CB8AC3E}">
        <p14:creationId xmlns:p14="http://schemas.microsoft.com/office/powerpoint/2010/main" val="3421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39" y="405246"/>
            <a:ext cx="4752109" cy="3564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0201" y="1771788"/>
            <a:ext cx="4982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Exo 2" panose="020B0604020202020204" charset="0"/>
              </a:rPr>
              <a:t>This is my idol. </a:t>
            </a:r>
          </a:p>
          <a:p>
            <a:r>
              <a:rPr lang="en-US" sz="2400" dirty="0">
                <a:latin typeface="Exo 2" panose="020B0604020202020204" charset="0"/>
              </a:rPr>
              <a:t>She has blue eyes and blonde hair.</a:t>
            </a:r>
          </a:p>
        </p:txBody>
      </p:sp>
      <p:sp>
        <p:nvSpPr>
          <p:cNvPr id="49" name="Google Shape;4925;p79"/>
          <p:cNvSpPr txBox="1"/>
          <p:nvPr/>
        </p:nvSpPr>
        <p:spPr>
          <a:xfrm>
            <a:off x="900533" y="3993977"/>
            <a:ext cx="2820861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Taylor Swift</a:t>
            </a:r>
            <a:endParaRPr sz="28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0" name="Google Shape;5205;p81"/>
          <p:cNvSpPr txBox="1">
            <a:spLocks noGrp="1"/>
          </p:cNvSpPr>
          <p:nvPr>
            <p:ph type="title"/>
          </p:nvPr>
        </p:nvSpPr>
        <p:spPr>
          <a:xfrm>
            <a:off x="3896591" y="3245540"/>
            <a:ext cx="5066064" cy="10780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Who are your </a:t>
            </a:r>
            <a:r>
              <a:rPr lang="en-US" sz="2800" dirty="0" err="1"/>
              <a:t>favourite</a:t>
            </a:r>
            <a:r>
              <a:rPr lang="en-US" sz="2800" dirty="0"/>
              <a:t> singers / actors? What does he/she looks like?”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8531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Google Shape;4450;p7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1" name="Google Shape;4451;p75"/>
          <p:cNvSpPr txBox="1">
            <a:spLocks noGrp="1"/>
          </p:cNvSpPr>
          <p:nvPr>
            <p:ph type="title"/>
          </p:nvPr>
        </p:nvSpPr>
        <p:spPr>
          <a:xfrm>
            <a:off x="676867" y="2468635"/>
            <a:ext cx="5547079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>
                <a:solidFill>
                  <a:schemeClr val="tx1"/>
                </a:solidFill>
                <a:latin typeface="Fredoka One" panose="020B0604020202020204" charset="0"/>
                <a:cs typeface="Times New Roman" panose="02020603050405020304" pitchFamily="18" charset="0"/>
              </a:rPr>
              <a:t>Complete 1–6 with the words in the box</a:t>
            </a:r>
            <a:endParaRPr dirty="0">
              <a:solidFill>
                <a:schemeClr val="tx1"/>
              </a:solidFill>
              <a:latin typeface="Fredoka One" panose="020B0604020202020204" charset="0"/>
            </a:endParaRPr>
          </a:p>
        </p:txBody>
      </p:sp>
      <p:sp>
        <p:nvSpPr>
          <p:cNvPr id="4452" name="Google Shape;4452;p7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4454" name="Google Shape;4454;p7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4455" name="Google Shape;4455;p7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4456" name="Google Shape;445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7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7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7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7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7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7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7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7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7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7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7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7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7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7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7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7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7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7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7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8" name="Google Shape;4478;p7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4479" name="Google Shape;4479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1" name="Google Shape;4481;p7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4482" name="Google Shape;4482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84" name="Google Shape;4484;p7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4485" name="Google Shape;4485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7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7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7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7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7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7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7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7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7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7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7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7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7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7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7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7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7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7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7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7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7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7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7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7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7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7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4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800" fill="hold"/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p74"/>
          <p:cNvSpPr txBox="1">
            <a:spLocks noGrp="1"/>
          </p:cNvSpPr>
          <p:nvPr>
            <p:ph type="title"/>
          </p:nvPr>
        </p:nvSpPr>
        <p:spPr>
          <a:xfrm>
            <a:off x="204994" y="1078474"/>
            <a:ext cx="8803924" cy="27661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SIMON SAYS</a:t>
            </a:r>
            <a:endParaRPr sz="6600" dirty="0"/>
          </a:p>
        </p:txBody>
      </p:sp>
      <p:grpSp>
        <p:nvGrpSpPr>
          <p:cNvPr id="4389" name="Google Shape;4389;p74"/>
          <p:cNvGrpSpPr/>
          <p:nvPr/>
        </p:nvGrpSpPr>
        <p:grpSpPr>
          <a:xfrm>
            <a:off x="4333739" y="728059"/>
            <a:ext cx="853142" cy="526018"/>
            <a:chOff x="4908575" y="2482875"/>
            <a:chExt cx="654350" cy="403450"/>
          </a:xfrm>
        </p:grpSpPr>
        <p:sp>
          <p:nvSpPr>
            <p:cNvPr id="4390" name="Google Shape;4390;p7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7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7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7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7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7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7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7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674799" y="572721"/>
            <a:ext cx="7726813" cy="623944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8" y="1359463"/>
            <a:ext cx="3242786" cy="35211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01" y="1359462"/>
            <a:ext cx="4306212" cy="352116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092781" y="550147"/>
            <a:ext cx="1037463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short </a:t>
            </a:r>
            <a:endParaRPr lang="en-US" sz="2400" b="1" dirty="0">
              <a:solidFill>
                <a:srgbClr val="FF0000"/>
              </a:solidFill>
              <a:effectLst/>
              <a:latin typeface="Exo 2" panose="020B0604020202020204" charset="0"/>
              <a:ea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92814" y="594518"/>
            <a:ext cx="830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long</a:t>
            </a:r>
            <a:endParaRPr lang="en-US" sz="2400" b="1" dirty="0">
              <a:solidFill>
                <a:srgbClr val="FF0000"/>
              </a:solidFill>
              <a:latin typeface="Exo 2" panose="020B060402020202020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32869" y="550147"/>
            <a:ext cx="739305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red </a:t>
            </a:r>
            <a:endParaRPr lang="en-US" sz="2400" b="1" dirty="0">
              <a:solidFill>
                <a:srgbClr val="FF0000"/>
              </a:solidFill>
              <a:effectLst/>
              <a:latin typeface="Exo 2" panose="020B0604020202020204" charset="0"/>
              <a:ea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776637" y="550147"/>
            <a:ext cx="1048685" cy="506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round</a:t>
            </a:r>
            <a:endParaRPr lang="en-US" sz="2400" b="1" dirty="0">
              <a:solidFill>
                <a:srgbClr val="FF0000"/>
              </a:solidFill>
              <a:effectLst/>
              <a:latin typeface="Exo 2" panose="020B0604020202020204" charset="0"/>
              <a:ea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16816" y="594518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green</a:t>
            </a:r>
            <a:endParaRPr lang="en-US" sz="2400" b="1" dirty="0">
              <a:solidFill>
                <a:srgbClr val="FF0000"/>
              </a:solidFill>
              <a:latin typeface="Exo 2" panose="020B060402020202020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85910" y="546117"/>
            <a:ext cx="1798890" cy="506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Exo 2" panose="020B0604020202020204" charset="0"/>
                <a:ea typeface="Arial" panose="020B0604020202020204" pitchFamily="34" charset="0"/>
              </a:rPr>
              <a:t>moustache</a:t>
            </a:r>
            <a:endParaRPr lang="en-US" sz="2400" b="1" dirty="0">
              <a:solidFill>
                <a:srgbClr val="FF0000"/>
              </a:solidFill>
              <a:effectLst/>
              <a:latin typeface="Exo 2" panose="020B060402020202020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46914E-7 L -0.44583 0.28148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37014 0.6052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3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315 L -0.12222 0.7197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2901 L 0.29097 0.2518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1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0.00217 L 0.08385 0.3938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1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8642E-6 L 0.66649 0.65956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8" name="Google Shape;5638;p93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5639" name="Google Shape;5639;p93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0" name="Google Shape;5640;p93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5641" name="Google Shape;5641;p93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9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9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9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45" name="Google Shape;5645;p93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6" name="Google Shape;5646;p93"/>
          <p:cNvSpPr txBox="1">
            <a:spLocks noGrp="1"/>
          </p:cNvSpPr>
          <p:nvPr>
            <p:ph type="title"/>
          </p:nvPr>
        </p:nvSpPr>
        <p:spPr>
          <a:xfrm>
            <a:off x="3057561" y="1745670"/>
            <a:ext cx="6005902" cy="246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Listen and repeat the words in EX 1. Which words describe you?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647" name="Google Shape;5647;p93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678" name="Google Shape;5678;p93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5679" name="Google Shape;5679;p93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93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93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93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93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93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93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93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93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93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93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93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93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93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93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93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93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93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93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93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93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93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93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93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93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93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93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93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93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93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93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93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93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93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93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93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93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93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93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93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93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93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93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93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93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93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93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93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93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93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93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93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93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93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93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93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93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93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93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93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93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93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93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93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93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93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93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93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93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93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93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93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93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93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93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93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93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93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93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93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93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93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93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93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93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93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93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93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93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93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93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93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93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93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93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93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93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93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93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93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93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93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93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93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93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93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93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93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93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93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93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93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93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93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93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93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93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93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93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93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93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93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93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93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93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93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93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93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93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93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93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93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93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93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93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93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93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93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93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93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93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93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93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93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93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5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Video-Vocabulary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7137" y="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9221" y="133149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42147" y="133149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12271" t="26466" r="12765" b="12569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2821" y="4474344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9501" y="4412377"/>
            <a:ext cx="313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Exo 2" panose="020B0604020202020204" charset="0"/>
              </a:rPr>
              <a:t>-&gt; I am short and slim. My hair is long and  brown.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078131" y="4119003"/>
            <a:ext cx="1161562" cy="33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moustache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02383" y="2059502"/>
            <a:ext cx="713628" cy="33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green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968783" y="1053590"/>
            <a:ext cx="866028" cy="33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round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78260" y="3788736"/>
            <a:ext cx="608942" cy="282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long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64196" y="1388232"/>
            <a:ext cx="627320" cy="281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short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10651" y="4565854"/>
            <a:ext cx="474920" cy="216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Google Shape;4450;p7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1" name="Google Shape;4451;p75"/>
          <p:cNvSpPr txBox="1">
            <a:spLocks noGrp="1"/>
          </p:cNvSpPr>
          <p:nvPr>
            <p:ph type="title"/>
          </p:nvPr>
        </p:nvSpPr>
        <p:spPr>
          <a:xfrm>
            <a:off x="676867" y="2468635"/>
            <a:ext cx="5085529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 err="1">
                <a:solidFill>
                  <a:schemeClr val="tx1"/>
                </a:solidFill>
              </a:rPr>
              <a:t>Pronunciation.Which</a:t>
            </a:r>
            <a:r>
              <a:rPr lang="en-US" b="1" dirty="0">
                <a:solidFill>
                  <a:schemeClr val="tx1"/>
                </a:solidFill>
              </a:rPr>
              <a:t> words is the odd one out?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452" name="Google Shape;4452;p7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  </a:t>
            </a:r>
            <a:endParaRPr dirty="0"/>
          </a:p>
        </p:txBody>
      </p:sp>
      <p:grpSp>
        <p:nvGrpSpPr>
          <p:cNvPr id="4454" name="Google Shape;4454;p7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4455" name="Google Shape;4455;p7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4456" name="Google Shape;445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7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7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7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7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7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7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7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7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7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7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7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7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7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7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7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7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7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7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7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8" name="Google Shape;4478;p7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4479" name="Google Shape;4479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1" name="Google Shape;4481;p7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4482" name="Google Shape;4482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84" name="Google Shape;4484;p7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4485" name="Google Shape;4485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7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7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7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7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7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7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7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7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7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7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7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7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7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7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7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7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7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7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7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7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7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7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7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7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7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7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65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4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800" fill="hold"/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4" y="770495"/>
            <a:ext cx="8093523" cy="28495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43458" y="3550342"/>
            <a:ext cx="749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6B6B"/>
                </a:solidFill>
                <a:latin typeface="Fredoka One" panose="020B0604020202020204" charset="0"/>
                <a:cs typeface="Times New Roman" panose="02020603050405020304" pitchFamily="18" charset="0"/>
              </a:rPr>
              <a:t>Which words is the odd one out? </a:t>
            </a:r>
            <a:endParaRPr lang="en-US" sz="3600" b="1" dirty="0">
              <a:solidFill>
                <a:srgbClr val="FF6B6B"/>
              </a:solidFill>
              <a:latin typeface="Fredoka One" panose="020B060402020202020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773705" y="1400029"/>
            <a:ext cx="1032734" cy="10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290072" y="2032064"/>
            <a:ext cx="1611855" cy="17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262219" y="2662989"/>
            <a:ext cx="1507676" cy="13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479626" y="3352238"/>
            <a:ext cx="1113417" cy="53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Video-Vocabulary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2014" y="36200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8" name="Google Shape;5638;p93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5639" name="Google Shape;5639;p93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0" name="Google Shape;5640;p93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5641" name="Google Shape;5641;p93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9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9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9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45" name="Google Shape;5645;p93"/>
          <p:cNvSpPr/>
          <p:nvPr/>
        </p:nvSpPr>
        <p:spPr>
          <a:xfrm>
            <a:off x="6924685" y="570950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6" name="Google Shape;5646;p93"/>
          <p:cNvSpPr txBox="1">
            <a:spLocks noGrp="1"/>
          </p:cNvSpPr>
          <p:nvPr>
            <p:ph type="title"/>
          </p:nvPr>
        </p:nvSpPr>
        <p:spPr>
          <a:xfrm>
            <a:off x="2903441" y="1798818"/>
            <a:ext cx="5455757" cy="246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Watch or listen. Which key phrases does Lewis use?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647" name="Google Shape;5647;p93"/>
          <p:cNvSpPr txBox="1">
            <a:spLocks noGrp="1"/>
          </p:cNvSpPr>
          <p:nvPr>
            <p:ph type="title" idx="2"/>
          </p:nvPr>
        </p:nvSpPr>
        <p:spPr>
          <a:xfrm>
            <a:off x="7035100" y="768451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5678" name="Google Shape;5678;p93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5679" name="Google Shape;5679;p93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93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93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93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93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93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93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93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93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93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93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93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93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93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93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93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93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93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93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93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93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93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93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93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93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93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93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93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93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93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93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93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93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93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93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93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93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93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93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93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93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93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93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93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93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93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93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93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93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93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93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93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93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93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93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93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93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93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93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93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93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93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93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93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93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93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93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93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93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93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93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93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93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93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93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93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93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93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93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93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93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93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93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93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93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93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93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93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93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93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93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93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93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93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93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93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93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93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93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93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93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93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93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93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93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93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93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93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93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93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93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93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93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93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93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93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93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93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93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93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93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93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93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93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93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93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93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93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93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93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93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93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93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93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93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93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93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93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93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93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93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93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93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93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93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93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93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93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93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93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93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93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93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93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42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5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6" y="345673"/>
            <a:ext cx="7835291" cy="2690768"/>
          </a:xfrm>
          <a:prstGeom prst="rect">
            <a:avLst/>
          </a:prstGeom>
        </p:spPr>
      </p:pic>
      <p:pic>
        <p:nvPicPr>
          <p:cNvPr id="7" name="Video-Vocabulary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3577" y="402140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7174" y="3465094"/>
            <a:ext cx="3432350" cy="1499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2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rgbClr val="FF6B6B"/>
                </a:solidFill>
                <a:latin typeface="Exo 2" panose="020B0604020202020204" charset="0"/>
                <a:ea typeface="Arial" panose="020B0604020202020204" pitchFamily="34" charset="0"/>
              </a:rPr>
              <a:t>I'm not sure. </a:t>
            </a:r>
          </a:p>
          <a:p>
            <a:pPr marL="571500" indent="-571500">
              <a:lnSpc>
                <a:spcPct val="12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rgbClr val="FF6B6B"/>
                </a:solidFill>
                <a:latin typeface="Exo 2" panose="020B0604020202020204" charset="0"/>
                <a:ea typeface="Arial" panose="020B0604020202020204" pitchFamily="34" charset="0"/>
              </a:rPr>
              <a:t>I think it's ...</a:t>
            </a:r>
            <a:endParaRPr lang="en-US" sz="3600" dirty="0">
              <a:solidFill>
                <a:srgbClr val="FF6B6B"/>
              </a:solidFill>
              <a:effectLst/>
              <a:latin typeface="Exo 2" panose="020B0604020202020204" charset="0"/>
              <a:ea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719" y="3021338"/>
            <a:ext cx="7981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Fredoka One" panose="020B0604020202020204" charset="0"/>
                <a:cs typeface="Times New Roman" panose="02020603050405020304" pitchFamily="18" charset="0"/>
              </a:rPr>
              <a:t>Which key phrases does Lewis use?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Google Shape;4450;p7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1" name="Google Shape;4451;p75"/>
          <p:cNvSpPr txBox="1">
            <a:spLocks noGrp="1"/>
          </p:cNvSpPr>
          <p:nvPr>
            <p:ph type="title"/>
          </p:nvPr>
        </p:nvSpPr>
        <p:spPr>
          <a:xfrm>
            <a:off x="676867" y="2468635"/>
            <a:ext cx="7170659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Watch or listen again. Look at photos a-g. Which photos are the people talking about?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452" name="Google Shape;4452;p7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  </a:t>
            </a:r>
            <a:endParaRPr dirty="0"/>
          </a:p>
        </p:txBody>
      </p:sp>
      <p:grpSp>
        <p:nvGrpSpPr>
          <p:cNvPr id="4454" name="Google Shape;4454;p7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4455" name="Google Shape;4455;p7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4456" name="Google Shape;445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7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7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7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7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7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7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7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7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7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7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7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7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7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7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7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7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7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7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7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8" name="Google Shape;4478;p7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4479" name="Google Shape;4479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1" name="Google Shape;4481;p7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4482" name="Google Shape;4482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800" fill="hold"/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6" y="0"/>
            <a:ext cx="3376610" cy="398290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5"/>
          <a:stretch/>
        </p:blipFill>
        <p:spPr>
          <a:xfrm>
            <a:off x="-166036" y="0"/>
            <a:ext cx="3540634" cy="47965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31" y="3663078"/>
            <a:ext cx="6700227" cy="1498592"/>
          </a:xfrm>
          <a:prstGeom prst="rect">
            <a:avLst/>
          </a:prstGeom>
        </p:spPr>
      </p:pic>
      <p:pic>
        <p:nvPicPr>
          <p:cNvPr id="72" name="Video-Vocabulary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9858" y="721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48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4" name="Google Shape;5414;p88"/>
          <p:cNvSpPr txBox="1">
            <a:spLocks noGrp="1"/>
          </p:cNvSpPr>
          <p:nvPr>
            <p:ph type="title"/>
          </p:nvPr>
        </p:nvSpPr>
        <p:spPr>
          <a:xfrm>
            <a:off x="822528" y="1066551"/>
            <a:ext cx="7524029" cy="20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dk1"/>
                </a:solidFill>
              </a:rPr>
              <a:t>PASS THE BEAR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8" name="Google Shape;5258;p84"/>
          <p:cNvSpPr txBox="1">
            <a:spLocks noGrp="1"/>
          </p:cNvSpPr>
          <p:nvPr>
            <p:ph type="title"/>
          </p:nvPr>
        </p:nvSpPr>
        <p:spPr>
          <a:xfrm>
            <a:off x="557236" y="1348682"/>
            <a:ext cx="77451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6B6B"/>
                </a:solidFill>
              </a:rPr>
              <a:t>UNIT 7: GROWING UP</a:t>
            </a:r>
            <a:br>
              <a:rPr lang="en" sz="5400" dirty="0"/>
            </a:br>
            <a:r>
              <a:rPr lang="en" sz="5400" dirty="0"/>
              <a:t>VOCABULARY</a:t>
            </a:r>
            <a:endParaRPr sz="5400" dirty="0"/>
          </a:p>
        </p:txBody>
      </p:sp>
      <p:sp>
        <p:nvSpPr>
          <p:cNvPr id="5259" name="Google Shape;5259;p84"/>
          <p:cNvSpPr/>
          <p:nvPr/>
        </p:nvSpPr>
        <p:spPr>
          <a:xfrm rot="10800000">
            <a:off x="3070764" y="3815626"/>
            <a:ext cx="3002456" cy="337403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5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Google Shape;6325;p100"/>
          <p:cNvSpPr txBox="1">
            <a:spLocks noGrp="1"/>
          </p:cNvSpPr>
          <p:nvPr>
            <p:ph type="title" idx="2"/>
          </p:nvPr>
        </p:nvSpPr>
        <p:spPr>
          <a:xfrm>
            <a:off x="841264" y="1137175"/>
            <a:ext cx="21753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hoto a</a:t>
            </a:r>
            <a:endParaRPr dirty="0"/>
          </a:p>
        </p:txBody>
      </p:sp>
      <p:sp>
        <p:nvSpPr>
          <p:cNvPr id="6330" name="Google Shape;6330;p100"/>
          <p:cNvSpPr/>
          <p:nvPr/>
        </p:nvSpPr>
        <p:spPr>
          <a:xfrm rot="5400000">
            <a:off x="1593965" y="36475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1" name="Google Shape;6331;p100"/>
          <p:cNvSpPr/>
          <p:nvPr/>
        </p:nvSpPr>
        <p:spPr>
          <a:xfrm>
            <a:off x="291963" y="3896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2" name="Google Shape;6332;p100"/>
          <p:cNvGrpSpPr/>
          <p:nvPr/>
        </p:nvGrpSpPr>
        <p:grpSpPr>
          <a:xfrm>
            <a:off x="7032912" y="3692300"/>
            <a:ext cx="475779" cy="475800"/>
            <a:chOff x="1460350" y="2402425"/>
            <a:chExt cx="208950" cy="208950"/>
          </a:xfrm>
        </p:grpSpPr>
        <p:sp>
          <p:nvSpPr>
            <p:cNvPr id="6333" name="Google Shape;6333;p10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10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10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10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10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100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100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100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100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10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10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10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100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10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10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100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10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10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10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100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10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10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10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10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10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10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10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10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71864"/>
          <a:stretch/>
        </p:blipFill>
        <p:spPr>
          <a:xfrm>
            <a:off x="934527" y="1590775"/>
            <a:ext cx="1964005" cy="282261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6"/>
          <a:stretch/>
        </p:blipFill>
        <p:spPr>
          <a:xfrm>
            <a:off x="3661882" y="1590775"/>
            <a:ext cx="1688546" cy="280082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9"/>
          <a:stretch/>
        </p:blipFill>
        <p:spPr>
          <a:xfrm>
            <a:off x="6026069" y="1590775"/>
            <a:ext cx="1750567" cy="292821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idx="5"/>
          </p:nvPr>
        </p:nvSpPr>
        <p:spPr>
          <a:xfrm>
            <a:off x="3295254" y="1148070"/>
            <a:ext cx="2175300" cy="453600"/>
          </a:xfrm>
        </p:spPr>
        <p:txBody>
          <a:bodyPr/>
          <a:lstStyle/>
          <a:p>
            <a:r>
              <a:rPr lang="en-US" dirty="0"/>
              <a:t>photo b</a:t>
            </a:r>
          </a:p>
        </p:txBody>
      </p:sp>
      <p:sp>
        <p:nvSpPr>
          <p:cNvPr id="89" name="Title 8"/>
          <p:cNvSpPr>
            <a:spLocks noGrp="1"/>
          </p:cNvSpPr>
          <p:nvPr>
            <p:ph type="title" idx="5"/>
          </p:nvPr>
        </p:nvSpPr>
        <p:spPr>
          <a:xfrm>
            <a:off x="5877714" y="1148070"/>
            <a:ext cx="2175300" cy="453600"/>
          </a:xfrm>
        </p:spPr>
        <p:txBody>
          <a:bodyPr/>
          <a:lstStyle/>
          <a:p>
            <a:r>
              <a:rPr lang="en-US" dirty="0"/>
              <a:t>photo c</a:t>
            </a:r>
          </a:p>
        </p:txBody>
      </p:sp>
      <p:pic>
        <p:nvPicPr>
          <p:cNvPr id="9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100BF294-FE10-F3DB-8888-CCA87473B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9263" y="2783004"/>
            <a:ext cx="609600" cy="609600"/>
          </a:xfrm>
          <a:prstGeom prst="rect">
            <a:avLst/>
          </a:prstGeom>
        </p:spPr>
      </p:pic>
      <p:pic>
        <p:nvPicPr>
          <p:cNvPr id="91" name="y2mate (mp3cut.net) (1)">
            <a:hlinkClick r:id="" action="ppaction://media"/>
            <a:extLst>
              <a:ext uri="{FF2B5EF4-FFF2-40B4-BE49-F238E27FC236}">
                <a16:creationId xmlns:a16="http://schemas.microsoft.com/office/drawing/2014/main" id="{C493A6CC-967B-0919-D45B-62E24E1BA9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1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0503" y="1810772"/>
            <a:ext cx="609600" cy="609600"/>
          </a:xfrm>
          <a:prstGeom prst="rect">
            <a:avLst/>
          </a:prstGeom>
        </p:spPr>
      </p:pic>
      <p:pic>
        <p:nvPicPr>
          <p:cNvPr id="92" name="y2mate.com - BLACKPINK  Kill This Love MV">
            <a:hlinkClick r:id="" action="ppaction://media"/>
            <a:extLst>
              <a:ext uri="{FF2B5EF4-FFF2-40B4-BE49-F238E27FC236}">
                <a16:creationId xmlns:a16="http://schemas.microsoft.com/office/drawing/2014/main" id="{182312EE-AA42-BE29-CAB3-18C09F95CE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2891" end="11710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4504" y="2407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6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59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6325" grpId="0"/>
      <p:bldP spid="9" grpId="0"/>
      <p:bldP spid="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8" name="Google Shape;5638;p93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5639" name="Google Shape;5639;p93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0" name="Google Shape;5640;p93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5641" name="Google Shape;5641;p93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9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9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9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45" name="Google Shape;5645;p93"/>
          <p:cNvSpPr/>
          <p:nvPr/>
        </p:nvSpPr>
        <p:spPr>
          <a:xfrm>
            <a:off x="7080942" y="30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6" name="Google Shape;5646;p93"/>
          <p:cNvSpPr txBox="1">
            <a:spLocks noGrp="1"/>
          </p:cNvSpPr>
          <p:nvPr>
            <p:ph type="title"/>
          </p:nvPr>
        </p:nvSpPr>
        <p:spPr>
          <a:xfrm>
            <a:off x="0" y="1753586"/>
            <a:ext cx="8594536" cy="246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 Choose the correct words in descriptions 1-7. Then match the descriptions to photos a-g and name the famous people.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647" name="Google Shape;5647;p93"/>
          <p:cNvSpPr txBox="1">
            <a:spLocks noGrp="1"/>
          </p:cNvSpPr>
          <p:nvPr>
            <p:ph type="title" idx="2"/>
          </p:nvPr>
        </p:nvSpPr>
        <p:spPr>
          <a:xfrm>
            <a:off x="7194588" y="197652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83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5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37" y="25921"/>
            <a:ext cx="3047154" cy="3606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3" y="0"/>
            <a:ext cx="2261610" cy="36295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3" y="3655440"/>
            <a:ext cx="8119389" cy="18160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/>
          <a:stretch/>
        </p:blipFill>
        <p:spPr>
          <a:xfrm>
            <a:off x="5473566" y="-12961"/>
            <a:ext cx="3384123" cy="3655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56330"/>
          <a:stretch/>
        </p:blipFill>
        <p:spPr>
          <a:xfrm>
            <a:off x="4458899" y="1620995"/>
            <a:ext cx="1785031" cy="1574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26"/>
          <a:stretch/>
        </p:blipFill>
        <p:spPr>
          <a:xfrm>
            <a:off x="4898695" y="40111"/>
            <a:ext cx="1053419" cy="1816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71939"/>
          <a:stretch/>
        </p:blipFill>
        <p:spPr>
          <a:xfrm>
            <a:off x="3283490" y="3156431"/>
            <a:ext cx="1219200" cy="1816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r="56898"/>
          <a:stretch/>
        </p:blipFill>
        <p:spPr>
          <a:xfrm>
            <a:off x="3371611" y="1595690"/>
            <a:ext cx="1166615" cy="1816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9" r="28744"/>
          <a:stretch/>
        </p:blipFill>
        <p:spPr>
          <a:xfrm>
            <a:off x="1069289" y="3238811"/>
            <a:ext cx="1143000" cy="18160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6" r="13727"/>
          <a:stretch/>
        </p:blipFill>
        <p:spPr>
          <a:xfrm>
            <a:off x="3270824" y="40111"/>
            <a:ext cx="1181100" cy="1816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7"/>
          <a:stretch/>
        </p:blipFill>
        <p:spPr>
          <a:xfrm>
            <a:off x="1080470" y="-59768"/>
            <a:ext cx="1095542" cy="1816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6676" r="48577" b="43670"/>
          <a:stretch/>
        </p:blipFill>
        <p:spPr>
          <a:xfrm>
            <a:off x="-30972" y="1620995"/>
            <a:ext cx="1200151" cy="1790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6" b="48952"/>
          <a:stretch/>
        </p:blipFill>
        <p:spPr>
          <a:xfrm>
            <a:off x="2347441" y="1756237"/>
            <a:ext cx="1154308" cy="1286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6" b="61476"/>
          <a:stretch/>
        </p:blipFill>
        <p:spPr>
          <a:xfrm>
            <a:off x="2161936" y="3275290"/>
            <a:ext cx="1327897" cy="13982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9" t="11756" b="55178"/>
          <a:stretch/>
        </p:blipFill>
        <p:spPr>
          <a:xfrm>
            <a:off x="102116" y="162367"/>
            <a:ext cx="1067063" cy="1200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9" r="53920" b="27885"/>
          <a:stretch/>
        </p:blipFill>
        <p:spPr>
          <a:xfrm>
            <a:off x="-13981" y="3670174"/>
            <a:ext cx="1042147" cy="12001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5" t="45347" r="7592" b="17388"/>
          <a:stretch/>
        </p:blipFill>
        <p:spPr>
          <a:xfrm>
            <a:off x="2313674" y="40111"/>
            <a:ext cx="1085851" cy="1352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76102" y="53647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2"/>
          <a:stretch/>
        </p:blipFill>
        <p:spPr>
          <a:xfrm>
            <a:off x="5941805" y="0"/>
            <a:ext cx="3202195" cy="51435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1923702" y="55171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771302" y="56695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618902" y="58219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466502" y="59743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-1314102" y="61267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-1161702" y="6279160"/>
            <a:ext cx="854857" cy="2854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8" r="42821"/>
          <a:stretch/>
        </p:blipFill>
        <p:spPr>
          <a:xfrm>
            <a:off x="1080470" y="1677324"/>
            <a:ext cx="1200150" cy="181600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7752909" y="438323"/>
            <a:ext cx="563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702866" y="1095616"/>
            <a:ext cx="563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41136" y="1947623"/>
            <a:ext cx="563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44136" y="2585326"/>
            <a:ext cx="285808" cy="29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16801" y="3595168"/>
            <a:ext cx="563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429944" y="4058038"/>
            <a:ext cx="322965" cy="6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984416" y="4870324"/>
            <a:ext cx="331593" cy="70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79847" y="1076953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5" name="Oval 64"/>
          <p:cNvSpPr/>
          <p:nvPr/>
        </p:nvSpPr>
        <p:spPr>
          <a:xfrm>
            <a:off x="2367882" y="2730201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66" name="Oval 65"/>
          <p:cNvSpPr/>
          <p:nvPr/>
        </p:nvSpPr>
        <p:spPr>
          <a:xfrm>
            <a:off x="4713299" y="2912624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7" name="Oval 66"/>
          <p:cNvSpPr/>
          <p:nvPr/>
        </p:nvSpPr>
        <p:spPr>
          <a:xfrm>
            <a:off x="2243018" y="4380377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8" name="Oval 67"/>
          <p:cNvSpPr/>
          <p:nvPr/>
        </p:nvSpPr>
        <p:spPr>
          <a:xfrm>
            <a:off x="2437183" y="1056682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69" name="Oval 68"/>
          <p:cNvSpPr/>
          <p:nvPr/>
        </p:nvSpPr>
        <p:spPr>
          <a:xfrm>
            <a:off x="53890" y="4543314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0" name="Oval 69"/>
          <p:cNvSpPr/>
          <p:nvPr/>
        </p:nvSpPr>
        <p:spPr>
          <a:xfrm>
            <a:off x="54416" y="2782411"/>
            <a:ext cx="275029" cy="260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712212" y="3607595"/>
            <a:ext cx="49518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EXAMPLE</a:t>
            </a:r>
          </a:p>
          <a:p>
            <a:pPr algn="ctr"/>
            <a:r>
              <a:rPr lang="en-US" sz="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1. Straight - 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" name="Google Shape;6461;p102"/>
          <p:cNvSpPr txBox="1">
            <a:spLocks noGrp="1"/>
          </p:cNvSpPr>
          <p:nvPr>
            <p:ph type="title"/>
          </p:nvPr>
        </p:nvSpPr>
        <p:spPr>
          <a:xfrm>
            <a:off x="714300" y="1393650"/>
            <a:ext cx="55386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 MADE YOU LOOK</a:t>
            </a:r>
            <a:endParaRPr dirty="0"/>
          </a:p>
        </p:txBody>
      </p:sp>
      <p:grpSp>
        <p:nvGrpSpPr>
          <p:cNvPr id="6462" name="Google Shape;6462;p102"/>
          <p:cNvGrpSpPr/>
          <p:nvPr/>
        </p:nvGrpSpPr>
        <p:grpSpPr>
          <a:xfrm>
            <a:off x="4343912" y="3871975"/>
            <a:ext cx="475779" cy="475800"/>
            <a:chOff x="1460350" y="2402425"/>
            <a:chExt cx="208950" cy="208950"/>
          </a:xfrm>
        </p:grpSpPr>
        <p:sp>
          <p:nvSpPr>
            <p:cNvPr id="6463" name="Google Shape;6463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10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10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10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10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10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10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10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1" name="Google Shape;6491;p102"/>
          <p:cNvGrpSpPr/>
          <p:nvPr/>
        </p:nvGrpSpPr>
        <p:grpSpPr>
          <a:xfrm>
            <a:off x="6274963" y="1612850"/>
            <a:ext cx="2397777" cy="3104274"/>
            <a:chOff x="6274963" y="1612850"/>
            <a:chExt cx="2397777" cy="3104274"/>
          </a:xfrm>
        </p:grpSpPr>
        <p:sp>
          <p:nvSpPr>
            <p:cNvPr id="6492" name="Google Shape;6492;p102"/>
            <p:cNvSpPr/>
            <p:nvPr/>
          </p:nvSpPr>
          <p:spPr>
            <a:xfrm>
              <a:off x="6274963" y="3267141"/>
              <a:ext cx="351220" cy="309464"/>
            </a:xfrm>
            <a:custGeom>
              <a:avLst/>
              <a:gdLst/>
              <a:ahLst/>
              <a:cxnLst/>
              <a:rect l="l" t="t" r="r" b="b"/>
              <a:pathLst>
                <a:path w="2515" h="2216" extrusionOk="0">
                  <a:moveTo>
                    <a:pt x="757" y="1"/>
                  </a:moveTo>
                  <a:cubicBezTo>
                    <a:pt x="675" y="1"/>
                    <a:pt x="620" y="20"/>
                    <a:pt x="615" y="69"/>
                  </a:cubicBezTo>
                  <a:cubicBezTo>
                    <a:pt x="596" y="232"/>
                    <a:pt x="937" y="387"/>
                    <a:pt x="1119" y="465"/>
                  </a:cubicBezTo>
                  <a:cubicBezTo>
                    <a:pt x="1080" y="510"/>
                    <a:pt x="1054" y="561"/>
                    <a:pt x="1035" y="620"/>
                  </a:cubicBezTo>
                  <a:cubicBezTo>
                    <a:pt x="770" y="683"/>
                    <a:pt x="0" y="891"/>
                    <a:pt x="111" y="1000"/>
                  </a:cubicBezTo>
                  <a:cubicBezTo>
                    <a:pt x="147" y="1034"/>
                    <a:pt x="228" y="1046"/>
                    <a:pt x="329" y="1046"/>
                  </a:cubicBezTo>
                  <a:cubicBezTo>
                    <a:pt x="569" y="1046"/>
                    <a:pt x="916" y="975"/>
                    <a:pt x="1002" y="961"/>
                  </a:cubicBezTo>
                  <a:lnTo>
                    <a:pt x="1002" y="961"/>
                  </a:lnTo>
                  <a:cubicBezTo>
                    <a:pt x="867" y="1032"/>
                    <a:pt x="59" y="1434"/>
                    <a:pt x="201" y="1563"/>
                  </a:cubicBezTo>
                  <a:cubicBezTo>
                    <a:pt x="229" y="1588"/>
                    <a:pt x="277" y="1599"/>
                    <a:pt x="339" y="1599"/>
                  </a:cubicBezTo>
                  <a:cubicBezTo>
                    <a:pt x="617" y="1599"/>
                    <a:pt x="1151" y="1381"/>
                    <a:pt x="1151" y="1381"/>
                  </a:cubicBezTo>
                  <a:lnTo>
                    <a:pt x="1151" y="1381"/>
                  </a:lnTo>
                  <a:cubicBezTo>
                    <a:pt x="1151" y="1381"/>
                    <a:pt x="415" y="1866"/>
                    <a:pt x="557" y="1963"/>
                  </a:cubicBezTo>
                  <a:cubicBezTo>
                    <a:pt x="571" y="1971"/>
                    <a:pt x="588" y="1975"/>
                    <a:pt x="609" y="1975"/>
                  </a:cubicBezTo>
                  <a:cubicBezTo>
                    <a:pt x="795" y="1975"/>
                    <a:pt x="1237" y="1667"/>
                    <a:pt x="1306" y="1620"/>
                  </a:cubicBezTo>
                  <a:lnTo>
                    <a:pt x="1306" y="1628"/>
                  </a:lnTo>
                  <a:cubicBezTo>
                    <a:pt x="1255" y="1691"/>
                    <a:pt x="925" y="2138"/>
                    <a:pt x="1041" y="2209"/>
                  </a:cubicBezTo>
                  <a:cubicBezTo>
                    <a:pt x="1047" y="2213"/>
                    <a:pt x="1055" y="2215"/>
                    <a:pt x="1064" y="2215"/>
                  </a:cubicBezTo>
                  <a:cubicBezTo>
                    <a:pt x="1167" y="2215"/>
                    <a:pt x="1432" y="1967"/>
                    <a:pt x="1604" y="1795"/>
                  </a:cubicBezTo>
                  <a:cubicBezTo>
                    <a:pt x="1656" y="1808"/>
                    <a:pt x="1709" y="1815"/>
                    <a:pt x="1763" y="1815"/>
                  </a:cubicBezTo>
                  <a:cubicBezTo>
                    <a:pt x="1842" y="1815"/>
                    <a:pt x="1923" y="1800"/>
                    <a:pt x="2004" y="1769"/>
                  </a:cubicBezTo>
                  <a:cubicBezTo>
                    <a:pt x="2347" y="1646"/>
                    <a:pt x="2514" y="1265"/>
                    <a:pt x="2392" y="922"/>
                  </a:cubicBezTo>
                  <a:lnTo>
                    <a:pt x="2276" y="612"/>
                  </a:lnTo>
                  <a:cubicBezTo>
                    <a:pt x="2173" y="346"/>
                    <a:pt x="1922" y="184"/>
                    <a:pt x="1656" y="184"/>
                  </a:cubicBezTo>
                  <a:cubicBezTo>
                    <a:pt x="1619" y="184"/>
                    <a:pt x="1582" y="187"/>
                    <a:pt x="1545" y="193"/>
                  </a:cubicBezTo>
                  <a:cubicBezTo>
                    <a:pt x="1412" y="145"/>
                    <a:pt x="984" y="1"/>
                    <a:pt x="75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102"/>
            <p:cNvSpPr/>
            <p:nvPr/>
          </p:nvSpPr>
          <p:spPr>
            <a:xfrm>
              <a:off x="6522281" y="3090065"/>
              <a:ext cx="923226" cy="368257"/>
            </a:xfrm>
            <a:custGeom>
              <a:avLst/>
              <a:gdLst/>
              <a:ahLst/>
              <a:cxnLst/>
              <a:rect l="l" t="t" r="r" b="b"/>
              <a:pathLst>
                <a:path w="6611" h="2637" extrusionOk="0">
                  <a:moveTo>
                    <a:pt x="6610" y="0"/>
                  </a:moveTo>
                  <a:cubicBezTo>
                    <a:pt x="6610" y="0"/>
                    <a:pt x="1894" y="576"/>
                    <a:pt x="1" y="1745"/>
                  </a:cubicBezTo>
                  <a:lnTo>
                    <a:pt x="246" y="2637"/>
                  </a:lnTo>
                  <a:lnTo>
                    <a:pt x="6100" y="1784"/>
                  </a:lnTo>
                  <a:lnTo>
                    <a:pt x="661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102"/>
            <p:cNvSpPr/>
            <p:nvPr/>
          </p:nvSpPr>
          <p:spPr>
            <a:xfrm>
              <a:off x="6984240" y="3388636"/>
              <a:ext cx="48877" cy="7401"/>
            </a:xfrm>
            <a:custGeom>
              <a:avLst/>
              <a:gdLst/>
              <a:ahLst/>
              <a:cxnLst/>
              <a:rect l="l" t="t" r="r" b="b"/>
              <a:pathLst>
                <a:path w="350" h="53" extrusionOk="0">
                  <a:moveTo>
                    <a:pt x="349" y="1"/>
                  </a:move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102"/>
            <p:cNvSpPr/>
            <p:nvPr/>
          </p:nvSpPr>
          <p:spPr>
            <a:xfrm>
              <a:off x="6964549" y="3112549"/>
              <a:ext cx="371748" cy="283489"/>
            </a:xfrm>
            <a:custGeom>
              <a:avLst/>
              <a:gdLst/>
              <a:ahLst/>
              <a:cxnLst/>
              <a:rect l="l" t="t" r="r" b="b"/>
              <a:pathLst>
                <a:path w="2662" h="2030" extrusionOk="0">
                  <a:moveTo>
                    <a:pt x="2339" y="1"/>
                  </a:moveTo>
                  <a:cubicBezTo>
                    <a:pt x="1706" y="104"/>
                    <a:pt x="859" y="260"/>
                    <a:pt x="0" y="460"/>
                  </a:cubicBezTo>
                  <a:lnTo>
                    <a:pt x="141" y="2029"/>
                  </a:lnTo>
                  <a:lnTo>
                    <a:pt x="490" y="1978"/>
                  </a:lnTo>
                  <a:lnTo>
                    <a:pt x="1939" y="1772"/>
                  </a:lnTo>
                  <a:cubicBezTo>
                    <a:pt x="2106" y="1106"/>
                    <a:pt x="2333" y="472"/>
                    <a:pt x="266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102"/>
            <p:cNvSpPr/>
            <p:nvPr/>
          </p:nvSpPr>
          <p:spPr>
            <a:xfrm>
              <a:off x="7007841" y="3061297"/>
              <a:ext cx="416017" cy="345494"/>
            </a:xfrm>
            <a:custGeom>
              <a:avLst/>
              <a:gdLst/>
              <a:ahLst/>
              <a:cxnLst/>
              <a:rect l="l" t="t" r="r" b="b"/>
              <a:pathLst>
                <a:path w="2979" h="2474" extrusionOk="0">
                  <a:moveTo>
                    <a:pt x="2978" y="0"/>
                  </a:moveTo>
                  <a:cubicBezTo>
                    <a:pt x="2978" y="0"/>
                    <a:pt x="872" y="25"/>
                    <a:pt x="1" y="400"/>
                  </a:cubicBezTo>
                  <a:lnTo>
                    <a:pt x="201" y="2474"/>
                  </a:lnTo>
                  <a:lnTo>
                    <a:pt x="2274" y="2326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102"/>
            <p:cNvSpPr/>
            <p:nvPr/>
          </p:nvSpPr>
          <p:spPr>
            <a:xfrm>
              <a:off x="8318168" y="3474241"/>
              <a:ext cx="354571" cy="297594"/>
            </a:xfrm>
            <a:custGeom>
              <a:avLst/>
              <a:gdLst/>
              <a:ahLst/>
              <a:cxnLst/>
              <a:rect l="l" t="t" r="r" b="b"/>
              <a:pathLst>
                <a:path w="2539" h="2131" extrusionOk="0">
                  <a:moveTo>
                    <a:pt x="937" y="1"/>
                  </a:moveTo>
                  <a:cubicBezTo>
                    <a:pt x="721" y="1"/>
                    <a:pt x="512" y="106"/>
                    <a:pt x="388" y="300"/>
                  </a:cubicBezTo>
                  <a:lnTo>
                    <a:pt x="206" y="571"/>
                  </a:lnTo>
                  <a:cubicBezTo>
                    <a:pt x="0" y="874"/>
                    <a:pt x="84" y="1281"/>
                    <a:pt x="388" y="1488"/>
                  </a:cubicBezTo>
                  <a:cubicBezTo>
                    <a:pt x="504" y="1565"/>
                    <a:pt x="639" y="1598"/>
                    <a:pt x="768" y="1598"/>
                  </a:cubicBezTo>
                  <a:cubicBezTo>
                    <a:pt x="904" y="1814"/>
                    <a:pt x="1116" y="2130"/>
                    <a:pt x="1214" y="2130"/>
                  </a:cubicBezTo>
                  <a:cubicBezTo>
                    <a:pt x="1218" y="2130"/>
                    <a:pt x="1223" y="2130"/>
                    <a:pt x="1227" y="2128"/>
                  </a:cubicBezTo>
                  <a:cubicBezTo>
                    <a:pt x="1357" y="2083"/>
                    <a:pt x="1137" y="1579"/>
                    <a:pt x="1098" y="1502"/>
                  </a:cubicBezTo>
                  <a:lnTo>
                    <a:pt x="1104" y="1502"/>
                  </a:lnTo>
                  <a:cubicBezTo>
                    <a:pt x="1160" y="1562"/>
                    <a:pt x="1558" y="2002"/>
                    <a:pt x="1726" y="2002"/>
                  </a:cubicBezTo>
                  <a:cubicBezTo>
                    <a:pt x="1735" y="2002"/>
                    <a:pt x="1743" y="2001"/>
                    <a:pt x="1751" y="1998"/>
                  </a:cubicBezTo>
                  <a:cubicBezTo>
                    <a:pt x="1912" y="1941"/>
                    <a:pt x="1304" y="1300"/>
                    <a:pt x="1304" y="1300"/>
                  </a:cubicBezTo>
                  <a:lnTo>
                    <a:pt x="1304" y="1300"/>
                  </a:lnTo>
                  <a:cubicBezTo>
                    <a:pt x="1304" y="1300"/>
                    <a:pt x="1875" y="1702"/>
                    <a:pt x="2123" y="1702"/>
                  </a:cubicBezTo>
                  <a:cubicBezTo>
                    <a:pt x="2149" y="1702"/>
                    <a:pt x="2172" y="1698"/>
                    <a:pt x="2190" y="1688"/>
                  </a:cubicBezTo>
                  <a:cubicBezTo>
                    <a:pt x="2357" y="1598"/>
                    <a:pt x="1659" y="1022"/>
                    <a:pt x="1543" y="926"/>
                  </a:cubicBezTo>
                  <a:lnTo>
                    <a:pt x="1543" y="920"/>
                  </a:lnTo>
                  <a:cubicBezTo>
                    <a:pt x="1643" y="964"/>
                    <a:pt x="2100" y="1177"/>
                    <a:pt x="2319" y="1177"/>
                  </a:cubicBezTo>
                  <a:cubicBezTo>
                    <a:pt x="2354" y="1177"/>
                    <a:pt x="2383" y="1171"/>
                    <a:pt x="2404" y="1159"/>
                  </a:cubicBezTo>
                  <a:cubicBezTo>
                    <a:pt x="2539" y="1081"/>
                    <a:pt x="1835" y="706"/>
                    <a:pt x="1596" y="584"/>
                  </a:cubicBezTo>
                  <a:cubicBezTo>
                    <a:pt x="1582" y="525"/>
                    <a:pt x="1569" y="467"/>
                    <a:pt x="1551" y="408"/>
                  </a:cubicBezTo>
                  <a:cubicBezTo>
                    <a:pt x="1737" y="383"/>
                    <a:pt x="2106" y="306"/>
                    <a:pt x="2125" y="145"/>
                  </a:cubicBezTo>
                  <a:cubicBezTo>
                    <a:pt x="2138" y="48"/>
                    <a:pt x="1939" y="21"/>
                    <a:pt x="1717" y="21"/>
                  </a:cubicBezTo>
                  <a:cubicBezTo>
                    <a:pt x="1511" y="21"/>
                    <a:pt x="1285" y="44"/>
                    <a:pt x="1194" y="53"/>
                  </a:cubicBezTo>
                  <a:cubicBezTo>
                    <a:pt x="1111" y="18"/>
                    <a:pt x="1023" y="1"/>
                    <a:pt x="93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102"/>
            <p:cNvSpPr/>
            <p:nvPr/>
          </p:nvSpPr>
          <p:spPr>
            <a:xfrm>
              <a:off x="7462678" y="3083222"/>
              <a:ext cx="982717" cy="542959"/>
            </a:xfrm>
            <a:custGeom>
              <a:avLst/>
              <a:gdLst/>
              <a:ahLst/>
              <a:cxnLst/>
              <a:rect l="l" t="t" r="r" b="b"/>
              <a:pathLst>
                <a:path w="7037" h="3888" extrusionOk="0">
                  <a:moveTo>
                    <a:pt x="1209" y="1"/>
                  </a:moveTo>
                  <a:cubicBezTo>
                    <a:pt x="568" y="1"/>
                    <a:pt x="0" y="536"/>
                    <a:pt x="31" y="1239"/>
                  </a:cubicBezTo>
                  <a:lnTo>
                    <a:pt x="6597" y="3888"/>
                  </a:lnTo>
                  <a:lnTo>
                    <a:pt x="7036" y="3073"/>
                  </a:lnTo>
                  <a:cubicBezTo>
                    <a:pt x="6028" y="2078"/>
                    <a:pt x="3437" y="857"/>
                    <a:pt x="1680" y="100"/>
                  </a:cubicBezTo>
                  <a:cubicBezTo>
                    <a:pt x="1523" y="32"/>
                    <a:pt x="1364" y="1"/>
                    <a:pt x="1209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102"/>
            <p:cNvSpPr/>
            <p:nvPr/>
          </p:nvSpPr>
          <p:spPr>
            <a:xfrm>
              <a:off x="7810823" y="3394920"/>
              <a:ext cx="227629" cy="92169"/>
            </a:xfrm>
            <a:custGeom>
              <a:avLst/>
              <a:gdLst/>
              <a:ahLst/>
              <a:cxnLst/>
              <a:rect l="l" t="t" r="r" b="b"/>
              <a:pathLst>
                <a:path w="1630" h="660" extrusionOk="0">
                  <a:moveTo>
                    <a:pt x="1" y="1"/>
                  </a:moveTo>
                  <a:lnTo>
                    <a:pt x="1" y="1"/>
                  </a:lnTo>
                  <a:lnTo>
                    <a:pt x="1629" y="660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102"/>
            <p:cNvSpPr/>
            <p:nvPr/>
          </p:nvSpPr>
          <p:spPr>
            <a:xfrm>
              <a:off x="7753008" y="3121626"/>
              <a:ext cx="365743" cy="365464"/>
            </a:xfrm>
            <a:custGeom>
              <a:avLst/>
              <a:gdLst/>
              <a:ahLst/>
              <a:cxnLst/>
              <a:rect l="l" t="t" r="r" b="b"/>
              <a:pathLst>
                <a:path w="2619" h="2617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460"/>
                    <a:pt x="350" y="1182"/>
                    <a:pt x="415" y="1958"/>
                  </a:cubicBezTo>
                  <a:lnTo>
                    <a:pt x="2043" y="2617"/>
                  </a:lnTo>
                  <a:lnTo>
                    <a:pt x="2619" y="1254"/>
                  </a:lnTo>
                  <a:cubicBezTo>
                    <a:pt x="1752" y="795"/>
                    <a:pt x="815" y="356"/>
                    <a:pt x="1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102"/>
            <p:cNvSpPr/>
            <p:nvPr/>
          </p:nvSpPr>
          <p:spPr>
            <a:xfrm>
              <a:off x="7702595" y="3058364"/>
              <a:ext cx="353873" cy="436127"/>
            </a:xfrm>
            <a:custGeom>
              <a:avLst/>
              <a:gdLst/>
              <a:ahLst/>
              <a:cxnLst/>
              <a:rect l="l" t="t" r="r" b="b"/>
              <a:pathLst>
                <a:path w="2534" h="3123" extrusionOk="0">
                  <a:moveTo>
                    <a:pt x="1" y="1"/>
                  </a:moveTo>
                  <a:lnTo>
                    <a:pt x="305" y="2321"/>
                  </a:lnTo>
                  <a:lnTo>
                    <a:pt x="1855" y="3123"/>
                  </a:lnTo>
                  <a:cubicBezTo>
                    <a:pt x="1855" y="3123"/>
                    <a:pt x="2482" y="1068"/>
                    <a:pt x="2508" y="866"/>
                  </a:cubicBezTo>
                  <a:cubicBezTo>
                    <a:pt x="2533" y="666"/>
                    <a:pt x="1558" y="621"/>
                    <a:pt x="1558" y="621"/>
                  </a:cubicBezTo>
                  <a:cubicBezTo>
                    <a:pt x="1229" y="39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102"/>
            <p:cNvSpPr/>
            <p:nvPr/>
          </p:nvSpPr>
          <p:spPr>
            <a:xfrm>
              <a:off x="6705501" y="3843475"/>
              <a:ext cx="778968" cy="398561"/>
            </a:xfrm>
            <a:custGeom>
              <a:avLst/>
              <a:gdLst/>
              <a:ahLst/>
              <a:cxnLst/>
              <a:rect l="l" t="t" r="r" b="b"/>
              <a:pathLst>
                <a:path w="5578" h="2854" extrusionOk="0">
                  <a:moveTo>
                    <a:pt x="5577" y="1"/>
                  </a:moveTo>
                  <a:lnTo>
                    <a:pt x="3290" y="46"/>
                  </a:lnTo>
                  <a:lnTo>
                    <a:pt x="2268" y="1519"/>
                  </a:lnTo>
                  <a:lnTo>
                    <a:pt x="1305" y="388"/>
                  </a:lnTo>
                  <a:cubicBezTo>
                    <a:pt x="1305" y="388"/>
                    <a:pt x="1" y="841"/>
                    <a:pt x="7" y="1074"/>
                  </a:cubicBezTo>
                  <a:cubicBezTo>
                    <a:pt x="10" y="1135"/>
                    <a:pt x="59" y="1158"/>
                    <a:pt x="129" y="1158"/>
                  </a:cubicBezTo>
                  <a:cubicBezTo>
                    <a:pt x="324" y="1158"/>
                    <a:pt x="684" y="982"/>
                    <a:pt x="684" y="982"/>
                  </a:cubicBezTo>
                  <a:cubicBezTo>
                    <a:pt x="684" y="982"/>
                    <a:pt x="1781" y="2854"/>
                    <a:pt x="2452" y="2854"/>
                  </a:cubicBezTo>
                  <a:cubicBezTo>
                    <a:pt x="2466" y="2854"/>
                    <a:pt x="2480" y="2853"/>
                    <a:pt x="2494" y="2851"/>
                  </a:cubicBezTo>
                  <a:cubicBezTo>
                    <a:pt x="4149" y="2657"/>
                    <a:pt x="5577" y="1"/>
                    <a:pt x="557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102"/>
            <p:cNvSpPr/>
            <p:nvPr/>
          </p:nvSpPr>
          <p:spPr>
            <a:xfrm>
              <a:off x="6649362" y="3864283"/>
              <a:ext cx="315330" cy="207939"/>
            </a:xfrm>
            <a:custGeom>
              <a:avLst/>
              <a:gdLst/>
              <a:ahLst/>
              <a:cxnLst/>
              <a:rect l="l" t="t" r="r" b="b"/>
              <a:pathLst>
                <a:path w="2258" h="1489" extrusionOk="0">
                  <a:moveTo>
                    <a:pt x="2094" y="0"/>
                  </a:moveTo>
                  <a:cubicBezTo>
                    <a:pt x="1721" y="162"/>
                    <a:pt x="337" y="788"/>
                    <a:pt x="1" y="1170"/>
                  </a:cubicBezTo>
                  <a:cubicBezTo>
                    <a:pt x="186" y="1310"/>
                    <a:pt x="672" y="1319"/>
                    <a:pt x="799" y="1319"/>
                  </a:cubicBezTo>
                  <a:cubicBezTo>
                    <a:pt x="818" y="1319"/>
                    <a:pt x="829" y="1319"/>
                    <a:pt x="829" y="1319"/>
                  </a:cubicBezTo>
                  <a:cubicBezTo>
                    <a:pt x="829" y="1319"/>
                    <a:pt x="1121" y="1489"/>
                    <a:pt x="1290" y="1489"/>
                  </a:cubicBezTo>
                  <a:cubicBezTo>
                    <a:pt x="1334" y="1489"/>
                    <a:pt x="1370" y="1477"/>
                    <a:pt x="1390" y="1447"/>
                  </a:cubicBezTo>
                  <a:cubicBezTo>
                    <a:pt x="1482" y="1312"/>
                    <a:pt x="1598" y="1080"/>
                    <a:pt x="1456" y="970"/>
                  </a:cubicBezTo>
                  <a:cubicBezTo>
                    <a:pt x="1390" y="919"/>
                    <a:pt x="1293" y="906"/>
                    <a:pt x="1206" y="906"/>
                  </a:cubicBezTo>
                  <a:cubicBezTo>
                    <a:pt x="1104" y="906"/>
                    <a:pt x="1017" y="925"/>
                    <a:pt x="1017" y="925"/>
                  </a:cubicBezTo>
                  <a:cubicBezTo>
                    <a:pt x="1017" y="925"/>
                    <a:pt x="2257" y="433"/>
                    <a:pt x="2243" y="349"/>
                  </a:cubicBezTo>
                  <a:cubicBezTo>
                    <a:pt x="2231" y="298"/>
                    <a:pt x="2166" y="123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102"/>
            <p:cNvSpPr/>
            <p:nvPr/>
          </p:nvSpPr>
          <p:spPr>
            <a:xfrm>
              <a:off x="7407377" y="3787615"/>
              <a:ext cx="540725" cy="878957"/>
            </a:xfrm>
            <a:custGeom>
              <a:avLst/>
              <a:gdLst/>
              <a:ahLst/>
              <a:cxnLst/>
              <a:rect l="l" t="t" r="r" b="b"/>
              <a:pathLst>
                <a:path w="3872" h="6294" extrusionOk="0">
                  <a:moveTo>
                    <a:pt x="2257" y="0"/>
                  </a:moveTo>
                  <a:lnTo>
                    <a:pt x="1" y="537"/>
                  </a:lnTo>
                  <a:cubicBezTo>
                    <a:pt x="1" y="537"/>
                    <a:pt x="2366" y="6022"/>
                    <a:pt x="2496" y="6255"/>
                  </a:cubicBezTo>
                  <a:cubicBezTo>
                    <a:pt x="2511" y="6282"/>
                    <a:pt x="2541" y="6294"/>
                    <a:pt x="2583" y="6294"/>
                  </a:cubicBezTo>
                  <a:cubicBezTo>
                    <a:pt x="2898" y="6294"/>
                    <a:pt x="3872" y="5624"/>
                    <a:pt x="3827" y="5396"/>
                  </a:cubicBezTo>
                  <a:cubicBezTo>
                    <a:pt x="3814" y="5329"/>
                    <a:pt x="3778" y="5303"/>
                    <a:pt x="3731" y="5303"/>
                  </a:cubicBezTo>
                  <a:cubicBezTo>
                    <a:pt x="3573" y="5303"/>
                    <a:pt x="3284" y="5596"/>
                    <a:pt x="3284" y="5596"/>
                  </a:cubicBezTo>
                  <a:cubicBezTo>
                    <a:pt x="2806" y="4116"/>
                    <a:pt x="2257" y="0"/>
                    <a:pt x="2257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102"/>
            <p:cNvSpPr/>
            <p:nvPr/>
          </p:nvSpPr>
          <p:spPr>
            <a:xfrm>
              <a:off x="7453600" y="3967205"/>
              <a:ext cx="343818" cy="297036"/>
            </a:xfrm>
            <a:custGeom>
              <a:avLst/>
              <a:gdLst/>
              <a:ahLst/>
              <a:cxnLst/>
              <a:rect l="l" t="t" r="r" b="b"/>
              <a:pathLst>
                <a:path w="2462" h="2127" extrusionOk="0">
                  <a:moveTo>
                    <a:pt x="2151" y="251"/>
                  </a:moveTo>
                  <a:cubicBezTo>
                    <a:pt x="2236" y="820"/>
                    <a:pt x="2345" y="1486"/>
                    <a:pt x="2461" y="2126"/>
                  </a:cubicBezTo>
                  <a:lnTo>
                    <a:pt x="2461" y="2126"/>
                  </a:lnTo>
                  <a:cubicBezTo>
                    <a:pt x="2345" y="1486"/>
                    <a:pt x="2236" y="820"/>
                    <a:pt x="2151" y="251"/>
                  </a:cubicBezTo>
                  <a:lnTo>
                    <a:pt x="2151" y="251"/>
                  </a:lnTo>
                  <a:close/>
                  <a:moveTo>
                    <a:pt x="0" y="0"/>
                  </a:moveTo>
                  <a:cubicBezTo>
                    <a:pt x="65" y="155"/>
                    <a:pt x="135" y="323"/>
                    <a:pt x="213" y="498"/>
                  </a:cubicBezTo>
                  <a:cubicBezTo>
                    <a:pt x="135" y="323"/>
                    <a:pt x="65" y="155"/>
                    <a:pt x="0" y="0"/>
                  </a:cubicBez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102"/>
            <p:cNvSpPr/>
            <p:nvPr/>
          </p:nvSpPr>
          <p:spPr>
            <a:xfrm>
              <a:off x="7690864" y="4466453"/>
              <a:ext cx="308766" cy="234333"/>
            </a:xfrm>
            <a:custGeom>
              <a:avLst/>
              <a:gdLst/>
              <a:ahLst/>
              <a:cxnLst/>
              <a:rect l="l" t="t" r="r" b="b"/>
              <a:pathLst>
                <a:path w="2211" h="1678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33" y="1388"/>
                    <a:pt x="103" y="1561"/>
                    <a:pt x="181" y="1678"/>
                  </a:cubicBezTo>
                  <a:cubicBezTo>
                    <a:pt x="550" y="1492"/>
                    <a:pt x="1894" y="794"/>
                    <a:pt x="2211" y="392"/>
                  </a:cubicBezTo>
                  <a:cubicBezTo>
                    <a:pt x="2078" y="305"/>
                    <a:pt x="1813" y="287"/>
                    <a:pt x="1616" y="287"/>
                  </a:cubicBezTo>
                  <a:cubicBezTo>
                    <a:pt x="1476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102"/>
            <p:cNvSpPr/>
            <p:nvPr/>
          </p:nvSpPr>
          <p:spPr>
            <a:xfrm>
              <a:off x="7014963" y="3825460"/>
              <a:ext cx="837621" cy="450232"/>
            </a:xfrm>
            <a:custGeom>
              <a:avLst/>
              <a:gdLst/>
              <a:ahLst/>
              <a:cxnLst/>
              <a:rect l="l" t="t" r="r" b="b"/>
              <a:pathLst>
                <a:path w="5998" h="3224" extrusionOk="0">
                  <a:moveTo>
                    <a:pt x="1021" y="1"/>
                  </a:moveTo>
                  <a:cubicBezTo>
                    <a:pt x="1021" y="1"/>
                    <a:pt x="1" y="1125"/>
                    <a:pt x="13" y="1170"/>
                  </a:cubicBezTo>
                  <a:cubicBezTo>
                    <a:pt x="33" y="1214"/>
                    <a:pt x="1194" y="2783"/>
                    <a:pt x="1482" y="2783"/>
                  </a:cubicBezTo>
                  <a:cubicBezTo>
                    <a:pt x="1491" y="2783"/>
                    <a:pt x="1499" y="2782"/>
                    <a:pt x="1507" y="2778"/>
                  </a:cubicBezTo>
                  <a:cubicBezTo>
                    <a:pt x="1745" y="2676"/>
                    <a:pt x="2998" y="1203"/>
                    <a:pt x="2998" y="1203"/>
                  </a:cubicBezTo>
                  <a:cubicBezTo>
                    <a:pt x="2998" y="1203"/>
                    <a:pt x="3341" y="3186"/>
                    <a:pt x="3523" y="3219"/>
                  </a:cubicBezTo>
                  <a:cubicBezTo>
                    <a:pt x="3547" y="3222"/>
                    <a:pt x="3574" y="3224"/>
                    <a:pt x="3604" y="3224"/>
                  </a:cubicBezTo>
                  <a:cubicBezTo>
                    <a:pt x="3791" y="3224"/>
                    <a:pt x="4065" y="3166"/>
                    <a:pt x="4065" y="3166"/>
                  </a:cubicBezTo>
                  <a:lnTo>
                    <a:pt x="3962" y="2921"/>
                  </a:lnTo>
                  <a:lnTo>
                    <a:pt x="5512" y="2682"/>
                  </a:lnTo>
                  <a:lnTo>
                    <a:pt x="5577" y="2986"/>
                  </a:lnTo>
                  <a:cubicBezTo>
                    <a:pt x="5577" y="2986"/>
                    <a:pt x="5965" y="2850"/>
                    <a:pt x="5978" y="2682"/>
                  </a:cubicBezTo>
                  <a:cubicBezTo>
                    <a:pt x="5998" y="2521"/>
                    <a:pt x="5339" y="330"/>
                    <a:pt x="5339" y="330"/>
                  </a:cubicBezTo>
                  <a:lnTo>
                    <a:pt x="10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rgbClr val="00C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102"/>
            <p:cNvSpPr/>
            <p:nvPr/>
          </p:nvSpPr>
          <p:spPr>
            <a:xfrm>
              <a:off x="7407377" y="3032110"/>
              <a:ext cx="242991" cy="109346"/>
            </a:xfrm>
            <a:custGeom>
              <a:avLst/>
              <a:gdLst/>
              <a:ahLst/>
              <a:cxnLst/>
              <a:rect l="l" t="t" r="r" b="b"/>
              <a:pathLst>
                <a:path w="1740" h="783" extrusionOk="0">
                  <a:moveTo>
                    <a:pt x="1124" y="1"/>
                  </a:moveTo>
                  <a:cubicBezTo>
                    <a:pt x="720" y="1"/>
                    <a:pt x="300" y="66"/>
                    <a:pt x="1" y="176"/>
                  </a:cubicBezTo>
                  <a:cubicBezTo>
                    <a:pt x="60" y="519"/>
                    <a:pt x="421" y="783"/>
                    <a:pt x="868" y="783"/>
                  </a:cubicBezTo>
                  <a:cubicBezTo>
                    <a:pt x="1352" y="783"/>
                    <a:pt x="1739" y="466"/>
                    <a:pt x="1739" y="79"/>
                  </a:cubicBezTo>
                  <a:lnTo>
                    <a:pt x="1739" y="60"/>
                  </a:lnTo>
                  <a:cubicBezTo>
                    <a:pt x="1552" y="20"/>
                    <a:pt x="1340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102"/>
            <p:cNvSpPr/>
            <p:nvPr/>
          </p:nvSpPr>
          <p:spPr>
            <a:xfrm>
              <a:off x="7489770" y="2998874"/>
              <a:ext cx="85605" cy="95800"/>
            </a:xfrm>
            <a:custGeom>
              <a:avLst/>
              <a:gdLst/>
              <a:ahLst/>
              <a:cxnLst/>
              <a:rect l="l" t="t" r="r" b="b"/>
              <a:pathLst>
                <a:path w="613" h="686" extrusionOk="0">
                  <a:moveTo>
                    <a:pt x="574" y="0"/>
                  </a:moveTo>
                  <a:lnTo>
                    <a:pt x="25" y="27"/>
                  </a:lnTo>
                  <a:lnTo>
                    <a:pt x="0" y="686"/>
                  </a:lnTo>
                  <a:lnTo>
                    <a:pt x="613" y="60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102"/>
            <p:cNvSpPr/>
            <p:nvPr/>
          </p:nvSpPr>
          <p:spPr>
            <a:xfrm>
              <a:off x="7489770" y="3032250"/>
              <a:ext cx="85605" cy="62424"/>
            </a:xfrm>
            <a:custGeom>
              <a:avLst/>
              <a:gdLst/>
              <a:ahLst/>
              <a:cxnLst/>
              <a:rect l="l" t="t" r="r" b="b"/>
              <a:pathLst>
                <a:path w="613" h="447" extrusionOk="0">
                  <a:moveTo>
                    <a:pt x="594" y="0"/>
                  </a:moveTo>
                  <a:cubicBezTo>
                    <a:pt x="406" y="39"/>
                    <a:pt x="213" y="65"/>
                    <a:pt x="13" y="72"/>
                  </a:cubicBezTo>
                  <a:lnTo>
                    <a:pt x="0" y="447"/>
                  </a:lnTo>
                  <a:lnTo>
                    <a:pt x="613" y="363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102"/>
            <p:cNvSpPr/>
            <p:nvPr/>
          </p:nvSpPr>
          <p:spPr>
            <a:xfrm>
              <a:off x="7893774" y="2328415"/>
              <a:ext cx="339629" cy="332227"/>
            </a:xfrm>
            <a:custGeom>
              <a:avLst/>
              <a:gdLst/>
              <a:ahLst/>
              <a:cxnLst/>
              <a:rect l="l" t="t" r="r" b="b"/>
              <a:pathLst>
                <a:path w="2432" h="2379" extrusionOk="0">
                  <a:moveTo>
                    <a:pt x="1174" y="0"/>
                  </a:moveTo>
                  <a:cubicBezTo>
                    <a:pt x="1099" y="0"/>
                    <a:pt x="1022" y="9"/>
                    <a:pt x="945" y="26"/>
                  </a:cubicBezTo>
                  <a:cubicBezTo>
                    <a:pt x="356" y="161"/>
                    <a:pt x="1" y="796"/>
                    <a:pt x="150" y="1435"/>
                  </a:cubicBezTo>
                  <a:cubicBezTo>
                    <a:pt x="279" y="1998"/>
                    <a:pt x="747" y="2378"/>
                    <a:pt x="1253" y="2378"/>
                  </a:cubicBezTo>
                  <a:cubicBezTo>
                    <a:pt x="1328" y="2378"/>
                    <a:pt x="1404" y="2370"/>
                    <a:pt x="1480" y="2353"/>
                  </a:cubicBezTo>
                  <a:cubicBezTo>
                    <a:pt x="2076" y="2216"/>
                    <a:pt x="2431" y="1583"/>
                    <a:pt x="2282" y="944"/>
                  </a:cubicBezTo>
                  <a:cubicBezTo>
                    <a:pt x="2153" y="382"/>
                    <a:pt x="1682" y="0"/>
                    <a:pt x="117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102"/>
            <p:cNvSpPr/>
            <p:nvPr/>
          </p:nvSpPr>
          <p:spPr>
            <a:xfrm>
              <a:off x="8064565" y="2393352"/>
              <a:ext cx="122613" cy="194113"/>
            </a:xfrm>
            <a:custGeom>
              <a:avLst/>
              <a:gdLst/>
              <a:ahLst/>
              <a:cxnLst/>
              <a:rect l="l" t="t" r="r" b="b"/>
              <a:pathLst>
                <a:path w="878" h="1390" extrusionOk="0">
                  <a:moveTo>
                    <a:pt x="265" y="0"/>
                  </a:moveTo>
                  <a:cubicBezTo>
                    <a:pt x="233" y="394"/>
                    <a:pt x="141" y="796"/>
                    <a:pt x="0" y="1177"/>
                  </a:cubicBezTo>
                  <a:cubicBezTo>
                    <a:pt x="6" y="1241"/>
                    <a:pt x="12" y="1300"/>
                    <a:pt x="12" y="1363"/>
                  </a:cubicBezTo>
                  <a:cubicBezTo>
                    <a:pt x="71" y="1384"/>
                    <a:pt x="129" y="1390"/>
                    <a:pt x="188" y="1390"/>
                  </a:cubicBezTo>
                  <a:cubicBezTo>
                    <a:pt x="233" y="1390"/>
                    <a:pt x="278" y="1384"/>
                    <a:pt x="323" y="1377"/>
                  </a:cubicBezTo>
                  <a:cubicBezTo>
                    <a:pt x="672" y="1294"/>
                    <a:pt x="878" y="925"/>
                    <a:pt x="794" y="543"/>
                  </a:cubicBezTo>
                  <a:cubicBezTo>
                    <a:pt x="723" y="259"/>
                    <a:pt x="516" y="53"/>
                    <a:pt x="26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102"/>
            <p:cNvSpPr/>
            <p:nvPr/>
          </p:nvSpPr>
          <p:spPr>
            <a:xfrm>
              <a:off x="7025855" y="2081515"/>
              <a:ext cx="1080193" cy="960932"/>
            </a:xfrm>
            <a:custGeom>
              <a:avLst/>
              <a:gdLst/>
              <a:ahLst/>
              <a:cxnLst/>
              <a:rect l="l" t="t" r="r" b="b"/>
              <a:pathLst>
                <a:path w="7735" h="6881" extrusionOk="0">
                  <a:moveTo>
                    <a:pt x="4268" y="0"/>
                  </a:moveTo>
                  <a:cubicBezTo>
                    <a:pt x="4087" y="0"/>
                    <a:pt x="3904" y="20"/>
                    <a:pt x="3722" y="62"/>
                  </a:cubicBezTo>
                  <a:lnTo>
                    <a:pt x="2243" y="509"/>
                  </a:lnTo>
                  <a:cubicBezTo>
                    <a:pt x="304" y="754"/>
                    <a:pt x="0" y="2576"/>
                    <a:pt x="362" y="4139"/>
                  </a:cubicBezTo>
                  <a:lnTo>
                    <a:pt x="472" y="4612"/>
                  </a:lnTo>
                  <a:cubicBezTo>
                    <a:pt x="346" y="6076"/>
                    <a:pt x="1805" y="6880"/>
                    <a:pt x="3203" y="6880"/>
                  </a:cubicBezTo>
                  <a:cubicBezTo>
                    <a:pt x="3463" y="6880"/>
                    <a:pt x="3722" y="6853"/>
                    <a:pt x="3967" y="6796"/>
                  </a:cubicBezTo>
                  <a:lnTo>
                    <a:pt x="5189" y="6512"/>
                  </a:lnTo>
                  <a:cubicBezTo>
                    <a:pt x="6759" y="6149"/>
                    <a:pt x="7734" y="4586"/>
                    <a:pt x="7373" y="3015"/>
                  </a:cubicBezTo>
                  <a:lnTo>
                    <a:pt x="7263" y="2543"/>
                  </a:lnTo>
                  <a:cubicBezTo>
                    <a:pt x="6943" y="1156"/>
                    <a:pt x="5648" y="0"/>
                    <a:pt x="4268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102"/>
            <p:cNvSpPr/>
            <p:nvPr/>
          </p:nvSpPr>
          <p:spPr>
            <a:xfrm>
              <a:off x="6898495" y="2517920"/>
              <a:ext cx="339489" cy="332227"/>
            </a:xfrm>
            <a:custGeom>
              <a:avLst/>
              <a:gdLst/>
              <a:ahLst/>
              <a:cxnLst/>
              <a:rect l="l" t="t" r="r" b="b"/>
              <a:pathLst>
                <a:path w="2431" h="2379" extrusionOk="0">
                  <a:moveTo>
                    <a:pt x="1173" y="0"/>
                  </a:moveTo>
                  <a:cubicBezTo>
                    <a:pt x="1098" y="0"/>
                    <a:pt x="1021" y="9"/>
                    <a:pt x="945" y="26"/>
                  </a:cubicBezTo>
                  <a:cubicBezTo>
                    <a:pt x="357" y="161"/>
                    <a:pt x="0" y="796"/>
                    <a:pt x="149" y="1441"/>
                  </a:cubicBezTo>
                  <a:cubicBezTo>
                    <a:pt x="279" y="1998"/>
                    <a:pt x="752" y="2378"/>
                    <a:pt x="1260" y="2378"/>
                  </a:cubicBezTo>
                  <a:cubicBezTo>
                    <a:pt x="1335" y="2378"/>
                    <a:pt x="1412" y="2370"/>
                    <a:pt x="1488" y="2353"/>
                  </a:cubicBezTo>
                  <a:cubicBezTo>
                    <a:pt x="2075" y="2216"/>
                    <a:pt x="2430" y="1590"/>
                    <a:pt x="2282" y="944"/>
                  </a:cubicBezTo>
                  <a:cubicBezTo>
                    <a:pt x="2152" y="386"/>
                    <a:pt x="1684" y="0"/>
                    <a:pt x="1173" y="0"/>
                  </a:cubicBez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102"/>
            <p:cNvSpPr/>
            <p:nvPr/>
          </p:nvSpPr>
          <p:spPr>
            <a:xfrm>
              <a:off x="6960779" y="2586488"/>
              <a:ext cx="200537" cy="195929"/>
            </a:xfrm>
            <a:custGeom>
              <a:avLst/>
              <a:gdLst/>
              <a:ahLst/>
              <a:cxnLst/>
              <a:rect l="l" t="t" r="r" b="b"/>
              <a:pathLst>
                <a:path w="1436" h="1403" extrusionOk="0">
                  <a:moveTo>
                    <a:pt x="693" y="1"/>
                  </a:moveTo>
                  <a:cubicBezTo>
                    <a:pt x="648" y="1"/>
                    <a:pt x="601" y="7"/>
                    <a:pt x="556" y="19"/>
                  </a:cubicBezTo>
                  <a:cubicBezTo>
                    <a:pt x="213" y="97"/>
                    <a:pt x="1" y="472"/>
                    <a:pt x="91" y="847"/>
                  </a:cubicBezTo>
                  <a:cubicBezTo>
                    <a:pt x="162" y="1176"/>
                    <a:pt x="440" y="1403"/>
                    <a:pt x="744" y="1403"/>
                  </a:cubicBezTo>
                  <a:cubicBezTo>
                    <a:pt x="789" y="1403"/>
                    <a:pt x="834" y="1403"/>
                    <a:pt x="880" y="1390"/>
                  </a:cubicBezTo>
                  <a:cubicBezTo>
                    <a:pt x="1221" y="1313"/>
                    <a:pt x="1435" y="937"/>
                    <a:pt x="1346" y="556"/>
                  </a:cubicBezTo>
                  <a:cubicBezTo>
                    <a:pt x="1274" y="227"/>
                    <a:pt x="997" y="1"/>
                    <a:pt x="69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102"/>
            <p:cNvSpPr/>
            <p:nvPr/>
          </p:nvSpPr>
          <p:spPr>
            <a:xfrm>
              <a:off x="6941787" y="2625311"/>
              <a:ext cx="140" cy="97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102"/>
            <p:cNvSpPr/>
            <p:nvPr/>
          </p:nvSpPr>
          <p:spPr>
            <a:xfrm>
              <a:off x="6921258" y="2604503"/>
              <a:ext cx="978" cy="97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0" y="0"/>
                    <a:pt x="0" y="7"/>
                    <a:pt x="6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102"/>
            <p:cNvSpPr/>
            <p:nvPr/>
          </p:nvSpPr>
          <p:spPr>
            <a:xfrm>
              <a:off x="7202791" y="2667764"/>
              <a:ext cx="173306" cy="139929"/>
            </a:xfrm>
            <a:custGeom>
              <a:avLst/>
              <a:gdLst/>
              <a:ahLst/>
              <a:cxnLst/>
              <a:rect l="l" t="t" r="r" b="b"/>
              <a:pathLst>
                <a:path w="1241" h="1002" extrusionOk="0">
                  <a:moveTo>
                    <a:pt x="523" y="0"/>
                  </a:moveTo>
                  <a:cubicBezTo>
                    <a:pt x="374" y="0"/>
                    <a:pt x="239" y="33"/>
                    <a:pt x="135" y="96"/>
                  </a:cubicBezTo>
                  <a:cubicBezTo>
                    <a:pt x="148" y="329"/>
                    <a:pt x="96" y="549"/>
                    <a:pt x="0" y="737"/>
                  </a:cubicBezTo>
                  <a:cubicBezTo>
                    <a:pt x="103" y="879"/>
                    <a:pt x="290" y="976"/>
                    <a:pt x="504" y="996"/>
                  </a:cubicBezTo>
                  <a:cubicBezTo>
                    <a:pt x="535" y="1002"/>
                    <a:pt x="562" y="1002"/>
                    <a:pt x="594" y="1002"/>
                  </a:cubicBezTo>
                  <a:cubicBezTo>
                    <a:pt x="917" y="1002"/>
                    <a:pt x="1188" y="821"/>
                    <a:pt x="1208" y="569"/>
                  </a:cubicBezTo>
                  <a:cubicBezTo>
                    <a:pt x="1241" y="290"/>
                    <a:pt x="970" y="39"/>
                    <a:pt x="60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102"/>
            <p:cNvSpPr/>
            <p:nvPr/>
          </p:nvSpPr>
          <p:spPr>
            <a:xfrm>
              <a:off x="7187429" y="2681170"/>
              <a:ext cx="36030" cy="89516"/>
            </a:xfrm>
            <a:custGeom>
              <a:avLst/>
              <a:gdLst/>
              <a:ahLst/>
              <a:cxnLst/>
              <a:rect l="l" t="t" r="r" b="b"/>
              <a:pathLst>
                <a:path w="258" h="641" extrusionOk="0">
                  <a:moveTo>
                    <a:pt x="245" y="0"/>
                  </a:moveTo>
                  <a:cubicBezTo>
                    <a:pt x="116" y="78"/>
                    <a:pt x="25" y="202"/>
                    <a:pt x="13" y="337"/>
                  </a:cubicBezTo>
                  <a:cubicBezTo>
                    <a:pt x="0" y="447"/>
                    <a:pt x="39" y="557"/>
                    <a:pt x="110" y="641"/>
                  </a:cubicBezTo>
                  <a:cubicBezTo>
                    <a:pt x="206" y="453"/>
                    <a:pt x="258" y="233"/>
                    <a:pt x="24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102"/>
            <p:cNvSpPr/>
            <p:nvPr/>
          </p:nvSpPr>
          <p:spPr>
            <a:xfrm>
              <a:off x="7661957" y="2239179"/>
              <a:ext cx="189505" cy="92588"/>
            </a:xfrm>
            <a:custGeom>
              <a:avLst/>
              <a:gdLst/>
              <a:ahLst/>
              <a:cxnLst/>
              <a:rect l="l" t="t" r="r" b="b"/>
              <a:pathLst>
                <a:path w="1357" h="663" extrusionOk="0">
                  <a:moveTo>
                    <a:pt x="434" y="233"/>
                  </a:moveTo>
                  <a:cubicBezTo>
                    <a:pt x="432" y="234"/>
                    <a:pt x="430" y="234"/>
                    <a:pt x="428" y="235"/>
                  </a:cubicBezTo>
                  <a:lnTo>
                    <a:pt x="428" y="235"/>
                  </a:lnTo>
                  <a:cubicBezTo>
                    <a:pt x="430" y="234"/>
                    <a:pt x="431" y="233"/>
                    <a:pt x="434" y="233"/>
                  </a:cubicBezTo>
                  <a:close/>
                  <a:moveTo>
                    <a:pt x="996" y="368"/>
                  </a:moveTo>
                  <a:cubicBezTo>
                    <a:pt x="1000" y="368"/>
                    <a:pt x="1006" y="373"/>
                    <a:pt x="1008" y="374"/>
                  </a:cubicBezTo>
                  <a:lnTo>
                    <a:pt x="1008" y="374"/>
                  </a:lnTo>
                  <a:cubicBezTo>
                    <a:pt x="1003" y="370"/>
                    <a:pt x="1000" y="368"/>
                    <a:pt x="996" y="368"/>
                  </a:cubicBezTo>
                  <a:close/>
                  <a:moveTo>
                    <a:pt x="660" y="1"/>
                  </a:moveTo>
                  <a:cubicBezTo>
                    <a:pt x="639" y="1"/>
                    <a:pt x="617" y="3"/>
                    <a:pt x="596" y="6"/>
                  </a:cubicBezTo>
                  <a:cubicBezTo>
                    <a:pt x="569" y="13"/>
                    <a:pt x="551" y="19"/>
                    <a:pt x="524" y="25"/>
                  </a:cubicBezTo>
                  <a:cubicBezTo>
                    <a:pt x="504" y="33"/>
                    <a:pt x="479" y="39"/>
                    <a:pt x="453" y="45"/>
                  </a:cubicBezTo>
                  <a:cubicBezTo>
                    <a:pt x="402" y="51"/>
                    <a:pt x="349" y="78"/>
                    <a:pt x="304" y="102"/>
                  </a:cubicBezTo>
                  <a:cubicBezTo>
                    <a:pt x="188" y="168"/>
                    <a:pt x="92" y="265"/>
                    <a:pt x="26" y="382"/>
                  </a:cubicBezTo>
                  <a:cubicBezTo>
                    <a:pt x="0" y="427"/>
                    <a:pt x="14" y="484"/>
                    <a:pt x="59" y="510"/>
                  </a:cubicBezTo>
                  <a:cubicBezTo>
                    <a:pt x="71" y="516"/>
                    <a:pt x="85" y="519"/>
                    <a:pt x="100" y="519"/>
                  </a:cubicBezTo>
                  <a:cubicBezTo>
                    <a:pt x="133" y="519"/>
                    <a:pt x="169" y="505"/>
                    <a:pt x="181" y="478"/>
                  </a:cubicBezTo>
                  <a:cubicBezTo>
                    <a:pt x="194" y="451"/>
                    <a:pt x="208" y="427"/>
                    <a:pt x="226" y="406"/>
                  </a:cubicBezTo>
                  <a:cubicBezTo>
                    <a:pt x="226" y="401"/>
                    <a:pt x="239" y="384"/>
                    <a:pt x="241" y="384"/>
                  </a:cubicBezTo>
                  <a:lnTo>
                    <a:pt x="241" y="384"/>
                  </a:lnTo>
                  <a:cubicBezTo>
                    <a:pt x="242" y="384"/>
                    <a:pt x="242" y="385"/>
                    <a:pt x="240" y="388"/>
                  </a:cubicBezTo>
                  <a:cubicBezTo>
                    <a:pt x="247" y="374"/>
                    <a:pt x="259" y="361"/>
                    <a:pt x="265" y="355"/>
                  </a:cubicBezTo>
                  <a:cubicBezTo>
                    <a:pt x="285" y="335"/>
                    <a:pt x="298" y="316"/>
                    <a:pt x="318" y="304"/>
                  </a:cubicBezTo>
                  <a:lnTo>
                    <a:pt x="330" y="290"/>
                  </a:lnTo>
                  <a:cubicBezTo>
                    <a:pt x="343" y="284"/>
                    <a:pt x="357" y="278"/>
                    <a:pt x="363" y="271"/>
                  </a:cubicBezTo>
                  <a:cubicBezTo>
                    <a:pt x="382" y="258"/>
                    <a:pt x="402" y="245"/>
                    <a:pt x="420" y="239"/>
                  </a:cubicBezTo>
                  <a:cubicBezTo>
                    <a:pt x="424" y="239"/>
                    <a:pt x="425" y="237"/>
                    <a:pt x="428" y="235"/>
                  </a:cubicBezTo>
                  <a:lnTo>
                    <a:pt x="428" y="235"/>
                  </a:lnTo>
                  <a:cubicBezTo>
                    <a:pt x="431" y="234"/>
                    <a:pt x="437" y="233"/>
                    <a:pt x="440" y="233"/>
                  </a:cubicBezTo>
                  <a:cubicBezTo>
                    <a:pt x="447" y="227"/>
                    <a:pt x="459" y="227"/>
                    <a:pt x="473" y="219"/>
                  </a:cubicBezTo>
                  <a:cubicBezTo>
                    <a:pt x="492" y="213"/>
                    <a:pt x="512" y="206"/>
                    <a:pt x="530" y="206"/>
                  </a:cubicBezTo>
                  <a:lnTo>
                    <a:pt x="563" y="206"/>
                  </a:lnTo>
                  <a:cubicBezTo>
                    <a:pt x="563" y="206"/>
                    <a:pt x="563" y="206"/>
                    <a:pt x="563" y="206"/>
                  </a:cubicBezTo>
                  <a:lnTo>
                    <a:pt x="563" y="206"/>
                  </a:lnTo>
                  <a:cubicBezTo>
                    <a:pt x="571" y="209"/>
                    <a:pt x="572" y="210"/>
                    <a:pt x="571" y="211"/>
                  </a:cubicBezTo>
                  <a:lnTo>
                    <a:pt x="571" y="211"/>
                  </a:lnTo>
                  <a:cubicBezTo>
                    <a:pt x="566" y="210"/>
                    <a:pt x="563" y="209"/>
                    <a:pt x="563" y="206"/>
                  </a:cubicBezTo>
                  <a:lnTo>
                    <a:pt x="563" y="206"/>
                  </a:lnTo>
                  <a:cubicBezTo>
                    <a:pt x="563" y="209"/>
                    <a:pt x="568" y="211"/>
                    <a:pt x="570" y="211"/>
                  </a:cubicBezTo>
                  <a:cubicBezTo>
                    <a:pt x="570" y="211"/>
                    <a:pt x="571" y="211"/>
                    <a:pt x="571" y="211"/>
                  </a:cubicBezTo>
                  <a:lnTo>
                    <a:pt x="571" y="211"/>
                  </a:lnTo>
                  <a:cubicBezTo>
                    <a:pt x="579" y="213"/>
                    <a:pt x="592" y="213"/>
                    <a:pt x="596" y="213"/>
                  </a:cubicBezTo>
                  <a:cubicBezTo>
                    <a:pt x="608" y="219"/>
                    <a:pt x="628" y="219"/>
                    <a:pt x="647" y="219"/>
                  </a:cubicBezTo>
                  <a:cubicBezTo>
                    <a:pt x="650" y="221"/>
                    <a:pt x="649" y="222"/>
                    <a:pt x="647" y="222"/>
                  </a:cubicBezTo>
                  <a:lnTo>
                    <a:pt x="647" y="222"/>
                  </a:lnTo>
                  <a:cubicBezTo>
                    <a:pt x="645" y="221"/>
                    <a:pt x="643" y="220"/>
                    <a:pt x="641" y="219"/>
                  </a:cubicBezTo>
                  <a:cubicBezTo>
                    <a:pt x="623" y="219"/>
                    <a:pt x="637" y="222"/>
                    <a:pt x="645" y="222"/>
                  </a:cubicBezTo>
                  <a:cubicBezTo>
                    <a:pt x="646" y="222"/>
                    <a:pt x="646" y="222"/>
                    <a:pt x="647" y="222"/>
                  </a:cubicBezTo>
                  <a:lnTo>
                    <a:pt x="647" y="222"/>
                  </a:lnTo>
                  <a:cubicBezTo>
                    <a:pt x="658" y="227"/>
                    <a:pt x="669" y="227"/>
                    <a:pt x="679" y="227"/>
                  </a:cubicBezTo>
                  <a:lnTo>
                    <a:pt x="692" y="227"/>
                  </a:lnTo>
                  <a:cubicBezTo>
                    <a:pt x="675" y="227"/>
                    <a:pt x="687" y="229"/>
                    <a:pt x="692" y="229"/>
                  </a:cubicBezTo>
                  <a:cubicBezTo>
                    <a:pt x="695" y="229"/>
                    <a:pt x="696" y="229"/>
                    <a:pt x="692" y="227"/>
                  </a:cubicBezTo>
                  <a:lnTo>
                    <a:pt x="692" y="227"/>
                  </a:lnTo>
                  <a:cubicBezTo>
                    <a:pt x="737" y="239"/>
                    <a:pt x="775" y="245"/>
                    <a:pt x="822" y="265"/>
                  </a:cubicBezTo>
                  <a:cubicBezTo>
                    <a:pt x="828" y="265"/>
                    <a:pt x="828" y="265"/>
                    <a:pt x="834" y="271"/>
                  </a:cubicBezTo>
                  <a:cubicBezTo>
                    <a:pt x="837" y="272"/>
                    <a:pt x="838" y="273"/>
                    <a:pt x="839" y="273"/>
                  </a:cubicBezTo>
                  <a:cubicBezTo>
                    <a:pt x="841" y="273"/>
                    <a:pt x="838" y="271"/>
                    <a:pt x="834" y="269"/>
                  </a:cubicBezTo>
                  <a:lnTo>
                    <a:pt x="834" y="269"/>
                  </a:lnTo>
                  <a:cubicBezTo>
                    <a:pt x="843" y="274"/>
                    <a:pt x="849" y="278"/>
                    <a:pt x="861" y="278"/>
                  </a:cubicBezTo>
                  <a:cubicBezTo>
                    <a:pt x="879" y="290"/>
                    <a:pt x="899" y="304"/>
                    <a:pt x="918" y="316"/>
                  </a:cubicBezTo>
                  <a:cubicBezTo>
                    <a:pt x="938" y="323"/>
                    <a:pt x="957" y="335"/>
                    <a:pt x="977" y="349"/>
                  </a:cubicBezTo>
                  <a:cubicBezTo>
                    <a:pt x="983" y="355"/>
                    <a:pt x="996" y="361"/>
                    <a:pt x="1002" y="368"/>
                  </a:cubicBezTo>
                  <a:cubicBezTo>
                    <a:pt x="1007" y="372"/>
                    <a:pt x="1008" y="374"/>
                    <a:pt x="1008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374"/>
                  </a:lnTo>
                  <a:cubicBezTo>
                    <a:pt x="1010" y="376"/>
                    <a:pt x="1013" y="379"/>
                    <a:pt x="1016" y="382"/>
                  </a:cubicBezTo>
                  <a:cubicBezTo>
                    <a:pt x="1055" y="413"/>
                    <a:pt x="1086" y="451"/>
                    <a:pt x="1118" y="490"/>
                  </a:cubicBezTo>
                  <a:cubicBezTo>
                    <a:pt x="1116" y="488"/>
                    <a:pt x="1115" y="487"/>
                    <a:pt x="1115" y="487"/>
                  </a:cubicBezTo>
                  <a:lnTo>
                    <a:pt x="1115" y="487"/>
                  </a:lnTo>
                  <a:cubicBezTo>
                    <a:pt x="1115" y="487"/>
                    <a:pt x="1132" y="505"/>
                    <a:pt x="1132" y="510"/>
                  </a:cubicBezTo>
                  <a:cubicBezTo>
                    <a:pt x="1138" y="517"/>
                    <a:pt x="1151" y="529"/>
                    <a:pt x="1157" y="543"/>
                  </a:cubicBezTo>
                  <a:cubicBezTo>
                    <a:pt x="1157" y="547"/>
                    <a:pt x="1168" y="563"/>
                    <a:pt x="1171" y="565"/>
                  </a:cubicBezTo>
                  <a:lnTo>
                    <a:pt x="1171" y="565"/>
                  </a:lnTo>
                  <a:cubicBezTo>
                    <a:pt x="1172" y="578"/>
                    <a:pt x="1178" y="589"/>
                    <a:pt x="1183" y="600"/>
                  </a:cubicBezTo>
                  <a:cubicBezTo>
                    <a:pt x="1194" y="638"/>
                    <a:pt x="1227" y="662"/>
                    <a:pt x="1264" y="662"/>
                  </a:cubicBezTo>
                  <a:cubicBezTo>
                    <a:pt x="1272" y="662"/>
                    <a:pt x="1279" y="661"/>
                    <a:pt x="1287" y="659"/>
                  </a:cubicBezTo>
                  <a:cubicBezTo>
                    <a:pt x="1326" y="653"/>
                    <a:pt x="1357" y="600"/>
                    <a:pt x="1345" y="562"/>
                  </a:cubicBezTo>
                  <a:cubicBezTo>
                    <a:pt x="1338" y="549"/>
                    <a:pt x="1332" y="537"/>
                    <a:pt x="1332" y="523"/>
                  </a:cubicBezTo>
                  <a:cubicBezTo>
                    <a:pt x="1326" y="517"/>
                    <a:pt x="1318" y="504"/>
                    <a:pt x="1318" y="490"/>
                  </a:cubicBezTo>
                  <a:cubicBezTo>
                    <a:pt x="1318" y="497"/>
                    <a:pt x="1318" y="499"/>
                    <a:pt x="1318" y="499"/>
                  </a:cubicBezTo>
                  <a:cubicBezTo>
                    <a:pt x="1318" y="499"/>
                    <a:pt x="1316" y="490"/>
                    <a:pt x="1312" y="490"/>
                  </a:cubicBezTo>
                  <a:cubicBezTo>
                    <a:pt x="1306" y="459"/>
                    <a:pt x="1293" y="433"/>
                    <a:pt x="1279" y="406"/>
                  </a:cubicBezTo>
                  <a:cubicBezTo>
                    <a:pt x="1255" y="355"/>
                    <a:pt x="1222" y="310"/>
                    <a:pt x="1190" y="271"/>
                  </a:cubicBezTo>
                  <a:cubicBezTo>
                    <a:pt x="1118" y="188"/>
                    <a:pt x="1034" y="123"/>
                    <a:pt x="938" y="78"/>
                  </a:cubicBezTo>
                  <a:cubicBezTo>
                    <a:pt x="853" y="35"/>
                    <a:pt x="75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102"/>
            <p:cNvSpPr/>
            <p:nvPr/>
          </p:nvSpPr>
          <p:spPr>
            <a:xfrm>
              <a:off x="7233234" y="2271578"/>
              <a:ext cx="182523" cy="98034"/>
            </a:xfrm>
            <a:custGeom>
              <a:avLst/>
              <a:gdLst/>
              <a:ahLst/>
              <a:cxnLst/>
              <a:rect l="l" t="t" r="r" b="b"/>
              <a:pathLst>
                <a:path w="1307" h="702" extrusionOk="0">
                  <a:moveTo>
                    <a:pt x="254" y="478"/>
                  </a:moveTo>
                  <a:cubicBezTo>
                    <a:pt x="252" y="481"/>
                    <a:pt x="250" y="483"/>
                    <a:pt x="249" y="485"/>
                  </a:cubicBezTo>
                  <a:lnTo>
                    <a:pt x="249" y="485"/>
                  </a:lnTo>
                  <a:cubicBezTo>
                    <a:pt x="250" y="483"/>
                    <a:pt x="251" y="481"/>
                    <a:pt x="254" y="478"/>
                  </a:cubicBezTo>
                  <a:close/>
                  <a:moveTo>
                    <a:pt x="677" y="0"/>
                  </a:moveTo>
                  <a:cubicBezTo>
                    <a:pt x="570" y="0"/>
                    <a:pt x="474" y="43"/>
                    <a:pt x="382" y="91"/>
                  </a:cubicBezTo>
                  <a:cubicBezTo>
                    <a:pt x="292" y="150"/>
                    <a:pt x="209" y="219"/>
                    <a:pt x="144" y="305"/>
                  </a:cubicBezTo>
                  <a:cubicBezTo>
                    <a:pt x="78" y="388"/>
                    <a:pt x="33" y="491"/>
                    <a:pt x="15" y="595"/>
                  </a:cubicBezTo>
                  <a:cubicBezTo>
                    <a:pt x="1" y="640"/>
                    <a:pt x="27" y="685"/>
                    <a:pt x="72" y="699"/>
                  </a:cubicBezTo>
                  <a:cubicBezTo>
                    <a:pt x="79" y="701"/>
                    <a:pt x="86" y="702"/>
                    <a:pt x="92" y="702"/>
                  </a:cubicBezTo>
                  <a:cubicBezTo>
                    <a:pt x="127" y="702"/>
                    <a:pt x="164" y="677"/>
                    <a:pt x="170" y="640"/>
                  </a:cubicBezTo>
                  <a:cubicBezTo>
                    <a:pt x="176" y="627"/>
                    <a:pt x="176" y="621"/>
                    <a:pt x="176" y="615"/>
                  </a:cubicBezTo>
                  <a:cubicBezTo>
                    <a:pt x="181" y="609"/>
                    <a:pt x="185" y="594"/>
                    <a:pt x="185" y="594"/>
                  </a:cubicBezTo>
                  <a:lnTo>
                    <a:pt x="185" y="594"/>
                  </a:lnTo>
                  <a:cubicBezTo>
                    <a:pt x="185" y="594"/>
                    <a:pt x="184" y="596"/>
                    <a:pt x="182" y="601"/>
                  </a:cubicBezTo>
                  <a:cubicBezTo>
                    <a:pt x="189" y="576"/>
                    <a:pt x="201" y="562"/>
                    <a:pt x="209" y="544"/>
                  </a:cubicBezTo>
                  <a:cubicBezTo>
                    <a:pt x="221" y="523"/>
                    <a:pt x="234" y="511"/>
                    <a:pt x="248" y="491"/>
                  </a:cubicBezTo>
                  <a:cubicBezTo>
                    <a:pt x="248" y="491"/>
                    <a:pt x="248" y="489"/>
                    <a:pt x="248" y="487"/>
                  </a:cubicBezTo>
                  <a:lnTo>
                    <a:pt x="248" y="487"/>
                  </a:lnTo>
                  <a:cubicBezTo>
                    <a:pt x="250" y="486"/>
                    <a:pt x="252" y="485"/>
                    <a:pt x="254" y="485"/>
                  </a:cubicBezTo>
                  <a:cubicBezTo>
                    <a:pt x="260" y="472"/>
                    <a:pt x="266" y="466"/>
                    <a:pt x="272" y="452"/>
                  </a:cubicBezTo>
                  <a:cubicBezTo>
                    <a:pt x="305" y="421"/>
                    <a:pt x="337" y="395"/>
                    <a:pt x="370" y="368"/>
                  </a:cubicBezTo>
                  <a:cubicBezTo>
                    <a:pt x="376" y="362"/>
                    <a:pt x="389" y="356"/>
                    <a:pt x="395" y="350"/>
                  </a:cubicBezTo>
                  <a:cubicBezTo>
                    <a:pt x="396" y="348"/>
                    <a:pt x="397" y="347"/>
                    <a:pt x="398" y="347"/>
                  </a:cubicBezTo>
                  <a:lnTo>
                    <a:pt x="398" y="347"/>
                  </a:lnTo>
                  <a:cubicBezTo>
                    <a:pt x="401" y="345"/>
                    <a:pt x="403" y="343"/>
                    <a:pt x="403" y="343"/>
                  </a:cubicBezTo>
                  <a:cubicBezTo>
                    <a:pt x="421" y="330"/>
                    <a:pt x="441" y="317"/>
                    <a:pt x="460" y="305"/>
                  </a:cubicBezTo>
                  <a:cubicBezTo>
                    <a:pt x="480" y="291"/>
                    <a:pt x="499" y="278"/>
                    <a:pt x="519" y="272"/>
                  </a:cubicBezTo>
                  <a:cubicBezTo>
                    <a:pt x="525" y="266"/>
                    <a:pt x="538" y="266"/>
                    <a:pt x="544" y="258"/>
                  </a:cubicBezTo>
                  <a:cubicBezTo>
                    <a:pt x="548" y="258"/>
                    <a:pt x="554" y="255"/>
                    <a:pt x="556" y="253"/>
                  </a:cubicBezTo>
                  <a:lnTo>
                    <a:pt x="556" y="253"/>
                  </a:lnTo>
                  <a:cubicBezTo>
                    <a:pt x="559" y="252"/>
                    <a:pt x="562" y="252"/>
                    <a:pt x="564" y="252"/>
                  </a:cubicBezTo>
                  <a:cubicBezTo>
                    <a:pt x="609" y="233"/>
                    <a:pt x="660" y="219"/>
                    <a:pt x="705" y="201"/>
                  </a:cubicBezTo>
                  <a:lnTo>
                    <a:pt x="705" y="201"/>
                  </a:lnTo>
                  <a:cubicBezTo>
                    <a:pt x="700" y="203"/>
                    <a:pt x="697" y="203"/>
                    <a:pt x="697" y="203"/>
                  </a:cubicBezTo>
                  <a:cubicBezTo>
                    <a:pt x="697" y="203"/>
                    <a:pt x="709" y="199"/>
                    <a:pt x="719" y="195"/>
                  </a:cubicBezTo>
                  <a:cubicBezTo>
                    <a:pt x="731" y="188"/>
                    <a:pt x="744" y="188"/>
                    <a:pt x="758" y="181"/>
                  </a:cubicBezTo>
                  <a:lnTo>
                    <a:pt x="874" y="181"/>
                  </a:lnTo>
                  <a:cubicBezTo>
                    <a:pt x="880" y="188"/>
                    <a:pt x="893" y="188"/>
                    <a:pt x="907" y="188"/>
                  </a:cubicBezTo>
                  <a:cubicBezTo>
                    <a:pt x="931" y="195"/>
                    <a:pt x="952" y="201"/>
                    <a:pt x="976" y="213"/>
                  </a:cubicBezTo>
                  <a:cubicBezTo>
                    <a:pt x="984" y="213"/>
                    <a:pt x="990" y="219"/>
                    <a:pt x="997" y="219"/>
                  </a:cubicBezTo>
                  <a:cubicBezTo>
                    <a:pt x="1009" y="227"/>
                    <a:pt x="1015" y="233"/>
                    <a:pt x="1029" y="240"/>
                  </a:cubicBezTo>
                  <a:cubicBezTo>
                    <a:pt x="1042" y="246"/>
                    <a:pt x="1048" y="252"/>
                    <a:pt x="1062" y="258"/>
                  </a:cubicBezTo>
                  <a:cubicBezTo>
                    <a:pt x="1062" y="258"/>
                    <a:pt x="1068" y="266"/>
                    <a:pt x="1074" y="266"/>
                  </a:cubicBezTo>
                  <a:cubicBezTo>
                    <a:pt x="1077" y="269"/>
                    <a:pt x="1078" y="270"/>
                    <a:pt x="1079" y="270"/>
                  </a:cubicBezTo>
                  <a:lnTo>
                    <a:pt x="1079" y="270"/>
                  </a:lnTo>
                  <a:cubicBezTo>
                    <a:pt x="1079" y="271"/>
                    <a:pt x="1080" y="271"/>
                    <a:pt x="1080" y="272"/>
                  </a:cubicBezTo>
                  <a:cubicBezTo>
                    <a:pt x="1100" y="291"/>
                    <a:pt x="1125" y="311"/>
                    <a:pt x="1145" y="336"/>
                  </a:cubicBezTo>
                  <a:cubicBezTo>
                    <a:pt x="1162" y="352"/>
                    <a:pt x="1184" y="360"/>
                    <a:pt x="1207" y="360"/>
                  </a:cubicBezTo>
                  <a:cubicBezTo>
                    <a:pt x="1229" y="360"/>
                    <a:pt x="1252" y="352"/>
                    <a:pt x="1268" y="336"/>
                  </a:cubicBezTo>
                  <a:cubicBezTo>
                    <a:pt x="1307" y="297"/>
                    <a:pt x="1307" y="240"/>
                    <a:pt x="1268" y="207"/>
                  </a:cubicBezTo>
                  <a:cubicBezTo>
                    <a:pt x="1197" y="123"/>
                    <a:pt x="1100" y="64"/>
                    <a:pt x="997" y="33"/>
                  </a:cubicBezTo>
                  <a:cubicBezTo>
                    <a:pt x="945" y="13"/>
                    <a:pt x="886" y="7"/>
                    <a:pt x="835" y="7"/>
                  </a:cubicBezTo>
                  <a:cubicBezTo>
                    <a:pt x="815" y="1"/>
                    <a:pt x="790" y="1"/>
                    <a:pt x="770" y="1"/>
                  </a:cubicBezTo>
                  <a:cubicBezTo>
                    <a:pt x="764" y="1"/>
                    <a:pt x="731" y="7"/>
                    <a:pt x="752" y="7"/>
                  </a:cubicBezTo>
                  <a:cubicBezTo>
                    <a:pt x="731" y="7"/>
                    <a:pt x="713" y="1"/>
                    <a:pt x="699" y="1"/>
                  </a:cubicBezTo>
                  <a:cubicBezTo>
                    <a:pt x="692" y="0"/>
                    <a:pt x="684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102"/>
            <p:cNvSpPr/>
            <p:nvPr/>
          </p:nvSpPr>
          <p:spPr>
            <a:xfrm>
              <a:off x="7775631" y="2571964"/>
              <a:ext cx="194951" cy="141745"/>
            </a:xfrm>
            <a:custGeom>
              <a:avLst/>
              <a:gdLst/>
              <a:ahLst/>
              <a:cxnLst/>
              <a:rect l="l" t="t" r="r" b="b"/>
              <a:pathLst>
                <a:path w="1396" h="1015" extrusionOk="0">
                  <a:moveTo>
                    <a:pt x="763" y="1"/>
                  </a:moveTo>
                  <a:cubicBezTo>
                    <a:pt x="712" y="1"/>
                    <a:pt x="653" y="1"/>
                    <a:pt x="602" y="15"/>
                  </a:cubicBezTo>
                  <a:cubicBezTo>
                    <a:pt x="247" y="84"/>
                    <a:pt x="0" y="364"/>
                    <a:pt x="53" y="635"/>
                  </a:cubicBezTo>
                  <a:cubicBezTo>
                    <a:pt x="98" y="860"/>
                    <a:pt x="337" y="1015"/>
                    <a:pt x="628" y="1015"/>
                  </a:cubicBezTo>
                  <a:cubicBezTo>
                    <a:pt x="679" y="1015"/>
                    <a:pt x="737" y="1009"/>
                    <a:pt x="796" y="996"/>
                  </a:cubicBezTo>
                  <a:cubicBezTo>
                    <a:pt x="1151" y="925"/>
                    <a:pt x="1396" y="647"/>
                    <a:pt x="1345" y="376"/>
                  </a:cubicBezTo>
                  <a:cubicBezTo>
                    <a:pt x="1300" y="150"/>
                    <a:pt x="1055" y="1"/>
                    <a:pt x="7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102"/>
            <p:cNvSpPr/>
            <p:nvPr/>
          </p:nvSpPr>
          <p:spPr>
            <a:xfrm>
              <a:off x="7238681" y="2391956"/>
              <a:ext cx="220368" cy="259330"/>
            </a:xfrm>
            <a:custGeom>
              <a:avLst/>
              <a:gdLst/>
              <a:ahLst/>
              <a:cxnLst/>
              <a:rect l="l" t="t" r="r" b="b"/>
              <a:pathLst>
                <a:path w="1578" h="1857" extrusionOk="0">
                  <a:moveTo>
                    <a:pt x="770" y="1"/>
                  </a:moveTo>
                  <a:cubicBezTo>
                    <a:pt x="746" y="1"/>
                    <a:pt x="723" y="2"/>
                    <a:pt x="699" y="4"/>
                  </a:cubicBezTo>
                  <a:cubicBezTo>
                    <a:pt x="298" y="43"/>
                    <a:pt x="1" y="398"/>
                    <a:pt x="39" y="806"/>
                  </a:cubicBezTo>
                  <a:lnTo>
                    <a:pt x="78" y="1187"/>
                  </a:lnTo>
                  <a:cubicBezTo>
                    <a:pt x="115" y="1570"/>
                    <a:pt x="431" y="1856"/>
                    <a:pt x="804" y="1856"/>
                  </a:cubicBezTo>
                  <a:cubicBezTo>
                    <a:pt x="827" y="1856"/>
                    <a:pt x="850" y="1855"/>
                    <a:pt x="874" y="1853"/>
                  </a:cubicBezTo>
                  <a:cubicBezTo>
                    <a:pt x="1280" y="1814"/>
                    <a:pt x="1578" y="1451"/>
                    <a:pt x="1539" y="1051"/>
                  </a:cubicBezTo>
                  <a:lnTo>
                    <a:pt x="1500" y="663"/>
                  </a:lnTo>
                  <a:cubicBezTo>
                    <a:pt x="1464" y="287"/>
                    <a:pt x="1147" y="1"/>
                    <a:pt x="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102"/>
            <p:cNvSpPr/>
            <p:nvPr/>
          </p:nvSpPr>
          <p:spPr>
            <a:xfrm>
              <a:off x="7295657" y="2409272"/>
              <a:ext cx="161715" cy="222742"/>
            </a:xfrm>
            <a:custGeom>
              <a:avLst/>
              <a:gdLst/>
              <a:ahLst/>
              <a:cxnLst/>
              <a:rect l="l" t="t" r="r" b="b"/>
              <a:pathLst>
                <a:path w="1158" h="1595" extrusionOk="0">
                  <a:moveTo>
                    <a:pt x="657" y="0"/>
                  </a:moveTo>
                  <a:cubicBezTo>
                    <a:pt x="641" y="0"/>
                    <a:pt x="624" y="1"/>
                    <a:pt x="607" y="3"/>
                  </a:cubicBezTo>
                  <a:cubicBezTo>
                    <a:pt x="252" y="35"/>
                    <a:pt x="1" y="417"/>
                    <a:pt x="39" y="856"/>
                  </a:cubicBezTo>
                  <a:cubicBezTo>
                    <a:pt x="76" y="1276"/>
                    <a:pt x="372" y="1594"/>
                    <a:pt x="707" y="1594"/>
                  </a:cubicBezTo>
                  <a:cubicBezTo>
                    <a:pt x="723" y="1594"/>
                    <a:pt x="740" y="1594"/>
                    <a:pt x="756" y="1592"/>
                  </a:cubicBezTo>
                  <a:cubicBezTo>
                    <a:pt x="788" y="1586"/>
                    <a:pt x="821" y="1580"/>
                    <a:pt x="854" y="1574"/>
                  </a:cubicBezTo>
                  <a:cubicBezTo>
                    <a:pt x="1041" y="1425"/>
                    <a:pt x="1157" y="1186"/>
                    <a:pt x="1131" y="927"/>
                  </a:cubicBezTo>
                  <a:lnTo>
                    <a:pt x="1092" y="539"/>
                  </a:lnTo>
                  <a:cubicBezTo>
                    <a:pt x="1072" y="319"/>
                    <a:pt x="956" y="133"/>
                    <a:pt x="795" y="17"/>
                  </a:cubicBezTo>
                  <a:cubicBezTo>
                    <a:pt x="748" y="6"/>
                    <a:pt x="703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102"/>
            <p:cNvSpPr/>
            <p:nvPr/>
          </p:nvSpPr>
          <p:spPr>
            <a:xfrm>
              <a:off x="7547305" y="2495297"/>
              <a:ext cx="60608" cy="57256"/>
            </a:xfrm>
            <a:custGeom>
              <a:avLst/>
              <a:gdLst/>
              <a:ahLst/>
              <a:cxnLst/>
              <a:rect l="l" t="t" r="r" b="b"/>
              <a:pathLst>
                <a:path w="434" h="410" extrusionOk="0">
                  <a:moveTo>
                    <a:pt x="364" y="1"/>
                  </a:moveTo>
                  <a:cubicBezTo>
                    <a:pt x="343" y="1"/>
                    <a:pt x="331" y="1"/>
                    <a:pt x="317" y="7"/>
                  </a:cubicBezTo>
                  <a:cubicBezTo>
                    <a:pt x="298" y="15"/>
                    <a:pt x="286" y="30"/>
                    <a:pt x="280" y="48"/>
                  </a:cubicBezTo>
                  <a:lnTo>
                    <a:pt x="280" y="48"/>
                  </a:lnTo>
                  <a:cubicBezTo>
                    <a:pt x="279" y="47"/>
                    <a:pt x="279" y="46"/>
                    <a:pt x="278" y="46"/>
                  </a:cubicBezTo>
                  <a:lnTo>
                    <a:pt x="278" y="53"/>
                  </a:lnTo>
                  <a:lnTo>
                    <a:pt x="278" y="53"/>
                  </a:lnTo>
                  <a:cubicBezTo>
                    <a:pt x="270" y="61"/>
                    <a:pt x="262" y="70"/>
                    <a:pt x="253" y="78"/>
                  </a:cubicBezTo>
                  <a:cubicBezTo>
                    <a:pt x="239" y="91"/>
                    <a:pt x="221" y="105"/>
                    <a:pt x="208" y="117"/>
                  </a:cubicBezTo>
                  <a:cubicBezTo>
                    <a:pt x="206" y="119"/>
                    <a:pt x="203" y="121"/>
                    <a:pt x="201" y="123"/>
                  </a:cubicBezTo>
                  <a:lnTo>
                    <a:pt x="201" y="123"/>
                  </a:lnTo>
                  <a:cubicBezTo>
                    <a:pt x="188" y="100"/>
                    <a:pt x="173" y="74"/>
                    <a:pt x="162" y="52"/>
                  </a:cubicBezTo>
                  <a:cubicBezTo>
                    <a:pt x="149" y="26"/>
                    <a:pt x="118" y="11"/>
                    <a:pt x="89" y="11"/>
                  </a:cubicBezTo>
                  <a:cubicBezTo>
                    <a:pt x="76" y="11"/>
                    <a:pt x="63" y="14"/>
                    <a:pt x="53" y="21"/>
                  </a:cubicBezTo>
                  <a:cubicBezTo>
                    <a:pt x="15" y="46"/>
                    <a:pt x="1" y="98"/>
                    <a:pt x="21" y="137"/>
                  </a:cubicBezTo>
                  <a:cubicBezTo>
                    <a:pt x="33" y="162"/>
                    <a:pt x="53" y="195"/>
                    <a:pt x="66" y="221"/>
                  </a:cubicBezTo>
                  <a:cubicBezTo>
                    <a:pt x="84" y="246"/>
                    <a:pt x="98" y="278"/>
                    <a:pt x="117" y="305"/>
                  </a:cubicBezTo>
                  <a:cubicBezTo>
                    <a:pt x="131" y="331"/>
                    <a:pt x="156" y="343"/>
                    <a:pt x="188" y="343"/>
                  </a:cubicBezTo>
                  <a:cubicBezTo>
                    <a:pt x="215" y="343"/>
                    <a:pt x="239" y="331"/>
                    <a:pt x="253" y="305"/>
                  </a:cubicBezTo>
                  <a:cubicBezTo>
                    <a:pt x="263" y="288"/>
                    <a:pt x="275" y="271"/>
                    <a:pt x="286" y="253"/>
                  </a:cubicBezTo>
                  <a:lnTo>
                    <a:pt x="286" y="253"/>
                  </a:lnTo>
                  <a:lnTo>
                    <a:pt x="286" y="298"/>
                  </a:lnTo>
                  <a:cubicBezTo>
                    <a:pt x="278" y="317"/>
                    <a:pt x="278" y="337"/>
                    <a:pt x="286" y="350"/>
                  </a:cubicBezTo>
                  <a:cubicBezTo>
                    <a:pt x="292" y="385"/>
                    <a:pt x="324" y="409"/>
                    <a:pt x="358" y="409"/>
                  </a:cubicBezTo>
                  <a:cubicBezTo>
                    <a:pt x="362" y="409"/>
                    <a:pt x="366" y="409"/>
                    <a:pt x="370" y="409"/>
                  </a:cubicBezTo>
                  <a:cubicBezTo>
                    <a:pt x="408" y="401"/>
                    <a:pt x="427" y="370"/>
                    <a:pt x="433" y="331"/>
                  </a:cubicBezTo>
                  <a:lnTo>
                    <a:pt x="433" y="292"/>
                  </a:lnTo>
                  <a:lnTo>
                    <a:pt x="433" y="215"/>
                  </a:lnTo>
                  <a:cubicBezTo>
                    <a:pt x="433" y="182"/>
                    <a:pt x="427" y="150"/>
                    <a:pt x="421" y="123"/>
                  </a:cubicBezTo>
                  <a:cubicBezTo>
                    <a:pt x="415" y="91"/>
                    <a:pt x="415" y="60"/>
                    <a:pt x="402" y="33"/>
                  </a:cubicBezTo>
                  <a:cubicBezTo>
                    <a:pt x="395" y="21"/>
                    <a:pt x="376" y="7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102"/>
            <p:cNvSpPr/>
            <p:nvPr/>
          </p:nvSpPr>
          <p:spPr>
            <a:xfrm>
              <a:off x="7628581" y="2337213"/>
              <a:ext cx="227490" cy="258492"/>
            </a:xfrm>
            <a:custGeom>
              <a:avLst/>
              <a:gdLst/>
              <a:ahLst/>
              <a:cxnLst/>
              <a:rect l="l" t="t" r="r" b="b"/>
              <a:pathLst>
                <a:path w="1629" h="1851" extrusionOk="0">
                  <a:moveTo>
                    <a:pt x="784" y="1"/>
                  </a:moveTo>
                  <a:cubicBezTo>
                    <a:pt x="750" y="1"/>
                    <a:pt x="715" y="3"/>
                    <a:pt x="679" y="8"/>
                  </a:cubicBezTo>
                  <a:cubicBezTo>
                    <a:pt x="278" y="67"/>
                    <a:pt x="0" y="441"/>
                    <a:pt x="59" y="843"/>
                  </a:cubicBezTo>
                  <a:lnTo>
                    <a:pt x="116" y="1223"/>
                  </a:lnTo>
                  <a:cubicBezTo>
                    <a:pt x="170" y="1588"/>
                    <a:pt x="484" y="1851"/>
                    <a:pt x="843" y="1851"/>
                  </a:cubicBezTo>
                  <a:cubicBezTo>
                    <a:pt x="879" y="1851"/>
                    <a:pt x="915" y="1848"/>
                    <a:pt x="951" y="1843"/>
                  </a:cubicBezTo>
                  <a:cubicBezTo>
                    <a:pt x="1351" y="1786"/>
                    <a:pt x="1629" y="1410"/>
                    <a:pt x="1571" y="1010"/>
                  </a:cubicBezTo>
                  <a:lnTo>
                    <a:pt x="1512" y="629"/>
                  </a:lnTo>
                  <a:cubicBezTo>
                    <a:pt x="1460" y="264"/>
                    <a:pt x="1143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102"/>
            <p:cNvSpPr/>
            <p:nvPr/>
          </p:nvSpPr>
          <p:spPr>
            <a:xfrm>
              <a:off x="7632212" y="2364585"/>
              <a:ext cx="167161" cy="222044"/>
            </a:xfrm>
            <a:custGeom>
              <a:avLst/>
              <a:gdLst/>
              <a:ahLst/>
              <a:cxnLst/>
              <a:rect l="l" t="t" r="r" b="b"/>
              <a:pathLst>
                <a:path w="1197" h="1590" extrusionOk="0">
                  <a:moveTo>
                    <a:pt x="453" y="1"/>
                  </a:moveTo>
                  <a:cubicBezTo>
                    <a:pt x="427" y="1"/>
                    <a:pt x="402" y="3"/>
                    <a:pt x="376" y="6"/>
                  </a:cubicBezTo>
                  <a:cubicBezTo>
                    <a:pt x="317" y="12"/>
                    <a:pt x="260" y="39"/>
                    <a:pt x="201" y="65"/>
                  </a:cubicBezTo>
                  <a:cubicBezTo>
                    <a:pt x="72" y="220"/>
                    <a:pt x="1" y="427"/>
                    <a:pt x="33" y="647"/>
                  </a:cubicBezTo>
                  <a:lnTo>
                    <a:pt x="90" y="1027"/>
                  </a:lnTo>
                  <a:cubicBezTo>
                    <a:pt x="129" y="1286"/>
                    <a:pt x="298" y="1492"/>
                    <a:pt x="511" y="1590"/>
                  </a:cubicBezTo>
                  <a:lnTo>
                    <a:pt x="608" y="1590"/>
                  </a:lnTo>
                  <a:cubicBezTo>
                    <a:pt x="964" y="1531"/>
                    <a:pt x="1196" y="1137"/>
                    <a:pt x="1131" y="704"/>
                  </a:cubicBezTo>
                  <a:cubicBezTo>
                    <a:pt x="1071" y="297"/>
                    <a:pt x="778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102"/>
            <p:cNvSpPr/>
            <p:nvPr/>
          </p:nvSpPr>
          <p:spPr>
            <a:xfrm>
              <a:off x="6646848" y="1612850"/>
              <a:ext cx="1572040" cy="1387842"/>
            </a:xfrm>
            <a:custGeom>
              <a:avLst/>
              <a:gdLst/>
              <a:ahLst/>
              <a:cxnLst/>
              <a:rect l="l" t="t" r="r" b="b"/>
              <a:pathLst>
                <a:path w="11257" h="9938" extrusionOk="0">
                  <a:moveTo>
                    <a:pt x="7448" y="0"/>
                  </a:moveTo>
                  <a:cubicBezTo>
                    <a:pt x="6889" y="0"/>
                    <a:pt x="6466" y="170"/>
                    <a:pt x="6138" y="337"/>
                  </a:cubicBezTo>
                  <a:cubicBezTo>
                    <a:pt x="5818" y="503"/>
                    <a:pt x="5590" y="668"/>
                    <a:pt x="5424" y="668"/>
                  </a:cubicBezTo>
                  <a:cubicBezTo>
                    <a:pt x="5403" y="668"/>
                    <a:pt x="5382" y="665"/>
                    <a:pt x="5363" y="659"/>
                  </a:cubicBezTo>
                  <a:cubicBezTo>
                    <a:pt x="5112" y="584"/>
                    <a:pt x="4261" y="404"/>
                    <a:pt x="3588" y="404"/>
                  </a:cubicBezTo>
                  <a:cubicBezTo>
                    <a:pt x="3275" y="404"/>
                    <a:pt x="3001" y="443"/>
                    <a:pt x="2843" y="549"/>
                  </a:cubicBezTo>
                  <a:cubicBezTo>
                    <a:pt x="2345" y="886"/>
                    <a:pt x="2023" y="2114"/>
                    <a:pt x="2023" y="2114"/>
                  </a:cubicBezTo>
                  <a:cubicBezTo>
                    <a:pt x="2023" y="2114"/>
                    <a:pt x="1247" y="2275"/>
                    <a:pt x="1066" y="2598"/>
                  </a:cubicBezTo>
                  <a:cubicBezTo>
                    <a:pt x="892" y="2914"/>
                    <a:pt x="1047" y="4122"/>
                    <a:pt x="1047" y="4122"/>
                  </a:cubicBezTo>
                  <a:cubicBezTo>
                    <a:pt x="1047" y="4122"/>
                    <a:pt x="0" y="5053"/>
                    <a:pt x="182" y="5720"/>
                  </a:cubicBezTo>
                  <a:cubicBezTo>
                    <a:pt x="298" y="6120"/>
                    <a:pt x="633" y="6520"/>
                    <a:pt x="886" y="6779"/>
                  </a:cubicBezTo>
                  <a:cubicBezTo>
                    <a:pt x="1325" y="9480"/>
                    <a:pt x="4524" y="9938"/>
                    <a:pt x="4524" y="9938"/>
                  </a:cubicBezTo>
                  <a:cubicBezTo>
                    <a:pt x="3541" y="9499"/>
                    <a:pt x="3302" y="8807"/>
                    <a:pt x="3302" y="8807"/>
                  </a:cubicBezTo>
                  <a:cubicBezTo>
                    <a:pt x="3302" y="8807"/>
                    <a:pt x="3209" y="8828"/>
                    <a:pt x="3071" y="8828"/>
                  </a:cubicBezTo>
                  <a:cubicBezTo>
                    <a:pt x="2784" y="8828"/>
                    <a:pt x="2305" y="8737"/>
                    <a:pt x="2074" y="8175"/>
                  </a:cubicBezTo>
                  <a:cubicBezTo>
                    <a:pt x="1608" y="7069"/>
                    <a:pt x="2455" y="6656"/>
                    <a:pt x="2831" y="6534"/>
                  </a:cubicBezTo>
                  <a:lnTo>
                    <a:pt x="3502" y="7238"/>
                  </a:lnTo>
                  <a:cubicBezTo>
                    <a:pt x="3677" y="6805"/>
                    <a:pt x="3580" y="6611"/>
                    <a:pt x="3392" y="6152"/>
                  </a:cubicBezTo>
                  <a:cubicBezTo>
                    <a:pt x="3392" y="6152"/>
                    <a:pt x="4569" y="5022"/>
                    <a:pt x="4692" y="3993"/>
                  </a:cubicBezTo>
                  <a:cubicBezTo>
                    <a:pt x="4763" y="3961"/>
                    <a:pt x="4834" y="3922"/>
                    <a:pt x="4912" y="3890"/>
                  </a:cubicBezTo>
                  <a:cubicBezTo>
                    <a:pt x="5175" y="3897"/>
                    <a:pt x="5622" y="3928"/>
                    <a:pt x="5951" y="4097"/>
                  </a:cubicBezTo>
                  <a:cubicBezTo>
                    <a:pt x="5951" y="4097"/>
                    <a:pt x="5536" y="3677"/>
                    <a:pt x="5792" y="3677"/>
                  </a:cubicBezTo>
                  <a:cubicBezTo>
                    <a:pt x="5796" y="3677"/>
                    <a:pt x="5800" y="3677"/>
                    <a:pt x="5803" y="3677"/>
                  </a:cubicBezTo>
                  <a:cubicBezTo>
                    <a:pt x="6075" y="3690"/>
                    <a:pt x="6532" y="4136"/>
                    <a:pt x="6532" y="4136"/>
                  </a:cubicBezTo>
                  <a:cubicBezTo>
                    <a:pt x="6532" y="4136"/>
                    <a:pt x="6836" y="3742"/>
                    <a:pt x="7477" y="3606"/>
                  </a:cubicBezTo>
                  <a:cubicBezTo>
                    <a:pt x="9803" y="3826"/>
                    <a:pt x="10146" y="6779"/>
                    <a:pt x="10146" y="6779"/>
                  </a:cubicBezTo>
                  <a:cubicBezTo>
                    <a:pt x="10319" y="6332"/>
                    <a:pt x="10409" y="5861"/>
                    <a:pt x="10430" y="5402"/>
                  </a:cubicBezTo>
                  <a:cubicBezTo>
                    <a:pt x="10662" y="5216"/>
                    <a:pt x="10946" y="4930"/>
                    <a:pt x="10907" y="4640"/>
                  </a:cubicBezTo>
                  <a:cubicBezTo>
                    <a:pt x="10844" y="4155"/>
                    <a:pt x="10487" y="3767"/>
                    <a:pt x="10526" y="3579"/>
                  </a:cubicBezTo>
                  <a:cubicBezTo>
                    <a:pt x="10565" y="3393"/>
                    <a:pt x="11256" y="2469"/>
                    <a:pt x="10921" y="1971"/>
                  </a:cubicBezTo>
                  <a:cubicBezTo>
                    <a:pt x="10585" y="1473"/>
                    <a:pt x="9654" y="1610"/>
                    <a:pt x="9595" y="1318"/>
                  </a:cubicBezTo>
                  <a:cubicBezTo>
                    <a:pt x="9532" y="1035"/>
                    <a:pt x="8859" y="220"/>
                    <a:pt x="8032" y="59"/>
                  </a:cubicBezTo>
                  <a:cubicBezTo>
                    <a:pt x="7822" y="18"/>
                    <a:pt x="7628" y="0"/>
                    <a:pt x="7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102"/>
            <p:cNvSpPr/>
            <p:nvPr/>
          </p:nvSpPr>
          <p:spPr>
            <a:xfrm>
              <a:off x="7782893" y="1680580"/>
              <a:ext cx="224837" cy="147191"/>
            </a:xfrm>
            <a:custGeom>
              <a:avLst/>
              <a:gdLst/>
              <a:ahLst/>
              <a:cxnLst/>
              <a:rect l="l" t="t" r="r" b="b"/>
              <a:pathLst>
                <a:path w="1610" h="1054" extrusionOk="0">
                  <a:moveTo>
                    <a:pt x="317" y="1"/>
                  </a:moveTo>
                  <a:cubicBezTo>
                    <a:pt x="285" y="1"/>
                    <a:pt x="266" y="7"/>
                    <a:pt x="246" y="19"/>
                  </a:cubicBezTo>
                  <a:cubicBezTo>
                    <a:pt x="1" y="174"/>
                    <a:pt x="666" y="1054"/>
                    <a:pt x="1111" y="1054"/>
                  </a:cubicBezTo>
                  <a:cubicBezTo>
                    <a:pt x="1144" y="1054"/>
                    <a:pt x="1176" y="1047"/>
                    <a:pt x="1203" y="1033"/>
                  </a:cubicBezTo>
                  <a:cubicBezTo>
                    <a:pt x="1609" y="905"/>
                    <a:pt x="660" y="1"/>
                    <a:pt x="31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102"/>
            <p:cNvSpPr/>
            <p:nvPr/>
          </p:nvSpPr>
          <p:spPr>
            <a:xfrm>
              <a:off x="7726894" y="1727363"/>
              <a:ext cx="105855" cy="103062"/>
            </a:xfrm>
            <a:custGeom>
              <a:avLst/>
              <a:gdLst/>
              <a:ahLst/>
              <a:cxnLst/>
              <a:rect l="l" t="t" r="r" b="b"/>
              <a:pathLst>
                <a:path w="758" h="738" extrusionOk="0">
                  <a:moveTo>
                    <a:pt x="304" y="1"/>
                  </a:moveTo>
                  <a:cubicBezTo>
                    <a:pt x="298" y="1"/>
                    <a:pt x="286" y="7"/>
                    <a:pt x="272" y="7"/>
                  </a:cubicBezTo>
                  <a:cubicBezTo>
                    <a:pt x="0" y="72"/>
                    <a:pt x="241" y="680"/>
                    <a:pt x="582" y="737"/>
                  </a:cubicBezTo>
                  <a:lnTo>
                    <a:pt x="614" y="737"/>
                  </a:lnTo>
                  <a:cubicBezTo>
                    <a:pt x="757" y="737"/>
                    <a:pt x="745" y="557"/>
                    <a:pt x="667" y="370"/>
                  </a:cubicBezTo>
                  <a:cubicBezTo>
                    <a:pt x="582" y="188"/>
                    <a:pt x="434" y="1"/>
                    <a:pt x="304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102"/>
            <p:cNvSpPr/>
            <p:nvPr/>
          </p:nvSpPr>
          <p:spPr>
            <a:xfrm>
              <a:off x="6695585" y="2257054"/>
              <a:ext cx="129176" cy="122054"/>
            </a:xfrm>
            <a:custGeom>
              <a:avLst/>
              <a:gdLst/>
              <a:ahLst/>
              <a:cxnLst/>
              <a:rect l="l" t="t" r="r" b="b"/>
              <a:pathLst>
                <a:path w="925" h="874" extrusionOk="0">
                  <a:moveTo>
                    <a:pt x="769" y="1"/>
                  </a:moveTo>
                  <a:cubicBezTo>
                    <a:pt x="755" y="1"/>
                    <a:pt x="749" y="1"/>
                    <a:pt x="743" y="7"/>
                  </a:cubicBezTo>
                  <a:cubicBezTo>
                    <a:pt x="382" y="52"/>
                    <a:pt x="0" y="750"/>
                    <a:pt x="388" y="860"/>
                  </a:cubicBezTo>
                  <a:cubicBezTo>
                    <a:pt x="407" y="866"/>
                    <a:pt x="427" y="874"/>
                    <a:pt x="445" y="874"/>
                  </a:cubicBezTo>
                  <a:cubicBezTo>
                    <a:pt x="621" y="874"/>
                    <a:pt x="776" y="654"/>
                    <a:pt x="853" y="440"/>
                  </a:cubicBezTo>
                  <a:cubicBezTo>
                    <a:pt x="925" y="221"/>
                    <a:pt x="918" y="1"/>
                    <a:pt x="769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102"/>
            <p:cNvSpPr/>
            <p:nvPr/>
          </p:nvSpPr>
          <p:spPr>
            <a:xfrm>
              <a:off x="6804651" y="2311238"/>
              <a:ext cx="90493" cy="85885"/>
            </a:xfrm>
            <a:custGeom>
              <a:avLst/>
              <a:gdLst/>
              <a:ahLst/>
              <a:cxnLst/>
              <a:rect l="l" t="t" r="r" b="b"/>
              <a:pathLst>
                <a:path w="648" h="615" extrusionOk="0">
                  <a:moveTo>
                    <a:pt x="517" y="1"/>
                  </a:moveTo>
                  <a:cubicBezTo>
                    <a:pt x="266" y="39"/>
                    <a:pt x="1" y="525"/>
                    <a:pt x="266" y="608"/>
                  </a:cubicBezTo>
                  <a:cubicBezTo>
                    <a:pt x="285" y="608"/>
                    <a:pt x="299" y="615"/>
                    <a:pt x="311" y="615"/>
                  </a:cubicBezTo>
                  <a:cubicBezTo>
                    <a:pt x="434" y="615"/>
                    <a:pt x="544" y="460"/>
                    <a:pt x="595" y="304"/>
                  </a:cubicBezTo>
                  <a:cubicBezTo>
                    <a:pt x="648" y="156"/>
                    <a:pt x="641" y="1"/>
                    <a:pt x="53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102"/>
            <p:cNvSpPr/>
            <p:nvPr/>
          </p:nvSpPr>
          <p:spPr>
            <a:xfrm rot="386484" flipH="1">
              <a:off x="7454753" y="2620070"/>
              <a:ext cx="245722" cy="150009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745" t="21875" r="6369" b="151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08632" y="4565854"/>
            <a:ext cx="474920" cy="216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xo 2" panose="020B0604020202020204" charset="0"/>
              </a:rPr>
              <a:t>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0740214890149777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5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82" y="129988"/>
            <a:ext cx="6615486" cy="1298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6281" y="1947236"/>
            <a:ext cx="70514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2800" dirty="0">
                <a:solidFill>
                  <a:schemeClr val="tx1"/>
                </a:solidFill>
                <a:latin typeface="Exo 2" panose="020B0604020202020204" charset="0"/>
                <a:ea typeface="MS Mincho"/>
              </a:rPr>
              <a:t>-	Learn by heart all the new words.</a:t>
            </a:r>
          </a:p>
          <a:p>
            <a:pPr>
              <a:tabLst>
                <a:tab pos="581025" algn="l"/>
              </a:tabLst>
            </a:pPr>
            <a:r>
              <a:rPr lang="en-US" sz="2800" dirty="0">
                <a:solidFill>
                  <a:schemeClr val="tx1"/>
                </a:solidFill>
                <a:latin typeface="Exo 2" panose="020B0604020202020204" charset="0"/>
                <a:ea typeface="MS Mincho"/>
              </a:rPr>
              <a:t>-	Workbook: Exercises page 48</a:t>
            </a:r>
          </a:p>
          <a:p>
            <a:pPr>
              <a:tabLst>
                <a:tab pos="581025" algn="l"/>
              </a:tabLst>
            </a:pPr>
            <a:r>
              <a:rPr lang="en-US" sz="2800" dirty="0">
                <a:solidFill>
                  <a:schemeClr val="tx1"/>
                </a:solidFill>
                <a:latin typeface="Exo 2" panose="020B0604020202020204" charset="0"/>
                <a:ea typeface="MS Mincho"/>
              </a:rPr>
              <a:t>-	Prepare Lesson 2 – Reading.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134"/>
          <p:cNvSpPr txBox="1">
            <a:spLocks noGrp="1"/>
          </p:cNvSpPr>
          <p:nvPr>
            <p:ph type="title"/>
          </p:nvPr>
        </p:nvSpPr>
        <p:spPr>
          <a:xfrm>
            <a:off x="623746" y="21586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6B6B"/>
                </a:solidFill>
              </a:rPr>
              <a:t>THANK YOU!</a:t>
            </a:r>
            <a:endParaRPr sz="6000" dirty="0">
              <a:solidFill>
                <a:srgbClr val="FF6B6B"/>
              </a:solidFill>
            </a:endParaRPr>
          </a:p>
        </p:txBody>
      </p:sp>
      <p:grpSp>
        <p:nvGrpSpPr>
          <p:cNvPr id="7896" name="Google Shape;7896;p134"/>
          <p:cNvGrpSpPr/>
          <p:nvPr/>
        </p:nvGrpSpPr>
        <p:grpSpPr>
          <a:xfrm flipH="1">
            <a:off x="7287760" y="1178201"/>
            <a:ext cx="1577721" cy="1935642"/>
            <a:chOff x="239325" y="2558525"/>
            <a:chExt cx="1132200" cy="1389150"/>
          </a:xfrm>
        </p:grpSpPr>
        <p:sp>
          <p:nvSpPr>
            <p:cNvPr id="7897" name="Google Shape;7897;p134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134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134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134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134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134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134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134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134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134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134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134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134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134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134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134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134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134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134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134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134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134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134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134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134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134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134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134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134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134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134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134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134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134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134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134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134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134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134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134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134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134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134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134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134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134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134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134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134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134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134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134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134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134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134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134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134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134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134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134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134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134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134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134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134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134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134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134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134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134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134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134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134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134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134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134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134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134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134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134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134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134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134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134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134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134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134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134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134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134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134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134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134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134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134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134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134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134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134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134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134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134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134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134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134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134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134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134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134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134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134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134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134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134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134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134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134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134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134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134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134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134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134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134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134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134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134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134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134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134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134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134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134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134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134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134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134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134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134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134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134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134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134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134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134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134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134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134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134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134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134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134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134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134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134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134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134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134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134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134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134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134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134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134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134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134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134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134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134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134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134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134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134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134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134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7" name="Google Shape;8077;p134"/>
          <p:cNvGrpSpPr/>
          <p:nvPr/>
        </p:nvGrpSpPr>
        <p:grpSpPr>
          <a:xfrm>
            <a:off x="2052577" y="3338381"/>
            <a:ext cx="1465683" cy="1920558"/>
            <a:chOff x="283725" y="642325"/>
            <a:chExt cx="1051800" cy="1378325"/>
          </a:xfrm>
        </p:grpSpPr>
        <p:sp>
          <p:nvSpPr>
            <p:cNvPr id="8078" name="Google Shape;8078;p134"/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134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134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134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134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134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134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134"/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134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134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134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134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134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134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134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134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134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134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134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134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134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134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134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134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134"/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134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134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134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134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134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134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134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134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134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134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134"/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134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134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134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134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134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134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134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134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134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134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134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134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134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134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134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134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134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134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134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134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134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134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134"/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134"/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134"/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134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134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134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134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134"/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134"/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134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134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134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134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134"/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134"/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134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134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134"/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134"/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134"/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134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134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134"/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134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134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134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134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134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134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134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134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134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134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9" name="Google Shape;8169;p134"/>
          <p:cNvGrpSpPr/>
          <p:nvPr/>
        </p:nvGrpSpPr>
        <p:grpSpPr>
          <a:xfrm>
            <a:off x="5722255" y="3280757"/>
            <a:ext cx="1465726" cy="1685610"/>
            <a:chOff x="6352925" y="3496200"/>
            <a:chExt cx="1008550" cy="1159850"/>
          </a:xfrm>
        </p:grpSpPr>
        <p:sp>
          <p:nvSpPr>
            <p:cNvPr id="8170" name="Google Shape;8170;p134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134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134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134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134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134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134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134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134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134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134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134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134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134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134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134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134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134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134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134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134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134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134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134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134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134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134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134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134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134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134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134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134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134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134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134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134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134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134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134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134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134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134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134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134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134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134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134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134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134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134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134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134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134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134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134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134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134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134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134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134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134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134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134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134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134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134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134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134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134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134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134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134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134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134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134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134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134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134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134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134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134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134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134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134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134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134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134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134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134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134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134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134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134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134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134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134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134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134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134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134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134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134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134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134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134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6" name="Google Shape;8276;p134"/>
          <p:cNvGrpSpPr/>
          <p:nvPr/>
        </p:nvGrpSpPr>
        <p:grpSpPr>
          <a:xfrm>
            <a:off x="3971449" y="300381"/>
            <a:ext cx="1306774" cy="1685618"/>
            <a:chOff x="2271975" y="3774750"/>
            <a:chExt cx="940125" cy="1212675"/>
          </a:xfrm>
        </p:grpSpPr>
        <p:sp>
          <p:nvSpPr>
            <p:cNvPr id="8277" name="Google Shape;8277;p134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134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134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134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134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extrusionOk="0">
                  <a:moveTo>
                    <a:pt x="481" y="0"/>
                  </a:move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134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134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extrusionOk="0">
                  <a:moveTo>
                    <a:pt x="9749" y="0"/>
                  </a:moveTo>
                  <a:lnTo>
                    <a:pt x="8020" y="4803"/>
                  </a:lnTo>
                  <a:lnTo>
                    <a:pt x="5667" y="2882"/>
                  </a:lnTo>
                  <a:lnTo>
                    <a:pt x="4034" y="1489"/>
                  </a:lnTo>
                  <a:lnTo>
                    <a:pt x="3122" y="721"/>
                  </a:lnTo>
                  <a:lnTo>
                    <a:pt x="3026" y="721"/>
                  </a:lnTo>
                  <a:lnTo>
                    <a:pt x="2930" y="769"/>
                  </a:lnTo>
                  <a:lnTo>
                    <a:pt x="2497" y="1105"/>
                  </a:lnTo>
                  <a:lnTo>
                    <a:pt x="2017" y="1585"/>
                  </a:lnTo>
                  <a:lnTo>
                    <a:pt x="1441" y="2210"/>
                  </a:lnTo>
                  <a:lnTo>
                    <a:pt x="913" y="2882"/>
                  </a:lnTo>
                  <a:lnTo>
                    <a:pt x="432" y="3506"/>
                  </a:lnTo>
                  <a:lnTo>
                    <a:pt x="144" y="3987"/>
                  </a:lnTo>
                  <a:lnTo>
                    <a:pt x="48" y="4131"/>
                  </a:lnTo>
                  <a:lnTo>
                    <a:pt x="0" y="4275"/>
                  </a:lnTo>
                  <a:lnTo>
                    <a:pt x="0" y="4323"/>
                  </a:lnTo>
                  <a:lnTo>
                    <a:pt x="96" y="4323"/>
                  </a:lnTo>
                  <a:lnTo>
                    <a:pt x="288" y="4275"/>
                  </a:lnTo>
                  <a:lnTo>
                    <a:pt x="624" y="4131"/>
                  </a:lnTo>
                  <a:lnTo>
                    <a:pt x="961" y="3891"/>
                  </a:lnTo>
                  <a:lnTo>
                    <a:pt x="1633" y="3410"/>
                  </a:lnTo>
                  <a:lnTo>
                    <a:pt x="1921" y="3218"/>
                  </a:lnTo>
                  <a:lnTo>
                    <a:pt x="2737" y="4275"/>
                  </a:lnTo>
                  <a:lnTo>
                    <a:pt x="3506" y="5235"/>
                  </a:lnTo>
                  <a:lnTo>
                    <a:pt x="4274" y="6004"/>
                  </a:lnTo>
                  <a:lnTo>
                    <a:pt x="4995" y="6676"/>
                  </a:lnTo>
                  <a:lnTo>
                    <a:pt x="5715" y="7204"/>
                  </a:lnTo>
                  <a:lnTo>
                    <a:pt x="6387" y="7636"/>
                  </a:lnTo>
                  <a:lnTo>
                    <a:pt x="7060" y="7973"/>
                  </a:lnTo>
                  <a:lnTo>
                    <a:pt x="7636" y="8165"/>
                  </a:lnTo>
                  <a:lnTo>
                    <a:pt x="8260" y="8309"/>
                  </a:lnTo>
                  <a:lnTo>
                    <a:pt x="8789" y="8309"/>
                  </a:lnTo>
                  <a:lnTo>
                    <a:pt x="9317" y="8261"/>
                  </a:lnTo>
                  <a:lnTo>
                    <a:pt x="9845" y="8165"/>
                  </a:lnTo>
                  <a:lnTo>
                    <a:pt x="10325" y="7973"/>
                  </a:lnTo>
                  <a:lnTo>
                    <a:pt x="10758" y="7733"/>
                  </a:lnTo>
                  <a:lnTo>
                    <a:pt x="11190" y="7444"/>
                  </a:lnTo>
                  <a:lnTo>
                    <a:pt x="11622" y="7108"/>
                  </a:lnTo>
                  <a:lnTo>
                    <a:pt x="11958" y="6724"/>
                  </a:lnTo>
                  <a:lnTo>
                    <a:pt x="12343" y="6340"/>
                  </a:lnTo>
                  <a:lnTo>
                    <a:pt x="12631" y="5908"/>
                  </a:lnTo>
                  <a:lnTo>
                    <a:pt x="12967" y="5475"/>
                  </a:lnTo>
                  <a:lnTo>
                    <a:pt x="13447" y="4611"/>
                  </a:lnTo>
                  <a:lnTo>
                    <a:pt x="13879" y="3746"/>
                  </a:lnTo>
                  <a:lnTo>
                    <a:pt x="14216" y="2978"/>
                  </a:lnTo>
                  <a:lnTo>
                    <a:pt x="14456" y="2354"/>
                  </a:lnTo>
                  <a:lnTo>
                    <a:pt x="14600" y="1777"/>
                  </a:lnTo>
                  <a:lnTo>
                    <a:pt x="974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134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fill="none" extrusionOk="0">
                  <a:moveTo>
                    <a:pt x="14600" y="1777"/>
                  </a:moveTo>
                  <a:lnTo>
                    <a:pt x="14600" y="1777"/>
                  </a:lnTo>
                  <a:lnTo>
                    <a:pt x="14456" y="2354"/>
                  </a:lnTo>
                  <a:lnTo>
                    <a:pt x="14216" y="2978"/>
                  </a:lnTo>
                  <a:lnTo>
                    <a:pt x="13879" y="3746"/>
                  </a:lnTo>
                  <a:lnTo>
                    <a:pt x="13447" y="4611"/>
                  </a:lnTo>
                  <a:lnTo>
                    <a:pt x="12967" y="5475"/>
                  </a:lnTo>
                  <a:lnTo>
                    <a:pt x="12631" y="5908"/>
                  </a:lnTo>
                  <a:lnTo>
                    <a:pt x="12343" y="6340"/>
                  </a:lnTo>
                  <a:lnTo>
                    <a:pt x="11958" y="6724"/>
                  </a:lnTo>
                  <a:lnTo>
                    <a:pt x="11622" y="7108"/>
                  </a:lnTo>
                  <a:lnTo>
                    <a:pt x="11190" y="7444"/>
                  </a:lnTo>
                  <a:lnTo>
                    <a:pt x="10758" y="7733"/>
                  </a:lnTo>
                  <a:lnTo>
                    <a:pt x="10325" y="7973"/>
                  </a:lnTo>
                  <a:lnTo>
                    <a:pt x="9845" y="8165"/>
                  </a:lnTo>
                  <a:lnTo>
                    <a:pt x="9317" y="8261"/>
                  </a:lnTo>
                  <a:lnTo>
                    <a:pt x="8789" y="8309"/>
                  </a:lnTo>
                  <a:lnTo>
                    <a:pt x="8260" y="8309"/>
                  </a:lnTo>
                  <a:lnTo>
                    <a:pt x="7636" y="8165"/>
                  </a:lnTo>
                  <a:lnTo>
                    <a:pt x="7060" y="7973"/>
                  </a:lnTo>
                  <a:lnTo>
                    <a:pt x="6387" y="7636"/>
                  </a:lnTo>
                  <a:lnTo>
                    <a:pt x="5715" y="7204"/>
                  </a:lnTo>
                  <a:lnTo>
                    <a:pt x="4995" y="6676"/>
                  </a:lnTo>
                  <a:lnTo>
                    <a:pt x="4274" y="6004"/>
                  </a:lnTo>
                  <a:lnTo>
                    <a:pt x="3506" y="5235"/>
                  </a:lnTo>
                  <a:lnTo>
                    <a:pt x="2737" y="4275"/>
                  </a:lnTo>
                  <a:lnTo>
                    <a:pt x="1921" y="3218"/>
                  </a:lnTo>
                  <a:lnTo>
                    <a:pt x="1921" y="3218"/>
                  </a:lnTo>
                  <a:lnTo>
                    <a:pt x="1633" y="3410"/>
                  </a:lnTo>
                  <a:lnTo>
                    <a:pt x="961" y="3891"/>
                  </a:lnTo>
                  <a:lnTo>
                    <a:pt x="624" y="4131"/>
                  </a:lnTo>
                  <a:lnTo>
                    <a:pt x="288" y="4275"/>
                  </a:lnTo>
                  <a:lnTo>
                    <a:pt x="96" y="4323"/>
                  </a:lnTo>
                  <a:lnTo>
                    <a:pt x="0" y="4323"/>
                  </a:lnTo>
                  <a:lnTo>
                    <a:pt x="0" y="4275"/>
                  </a:lnTo>
                  <a:lnTo>
                    <a:pt x="0" y="4275"/>
                  </a:lnTo>
                  <a:lnTo>
                    <a:pt x="48" y="4131"/>
                  </a:lnTo>
                  <a:lnTo>
                    <a:pt x="144" y="3987"/>
                  </a:lnTo>
                  <a:lnTo>
                    <a:pt x="432" y="3506"/>
                  </a:lnTo>
                  <a:lnTo>
                    <a:pt x="913" y="2882"/>
                  </a:lnTo>
                  <a:lnTo>
                    <a:pt x="1441" y="2210"/>
                  </a:lnTo>
                  <a:lnTo>
                    <a:pt x="2017" y="1585"/>
                  </a:lnTo>
                  <a:lnTo>
                    <a:pt x="2497" y="1105"/>
                  </a:lnTo>
                  <a:lnTo>
                    <a:pt x="2930" y="769"/>
                  </a:lnTo>
                  <a:lnTo>
                    <a:pt x="3026" y="721"/>
                  </a:lnTo>
                  <a:lnTo>
                    <a:pt x="3122" y="721"/>
                  </a:lnTo>
                  <a:lnTo>
                    <a:pt x="3122" y="721"/>
                  </a:lnTo>
                  <a:lnTo>
                    <a:pt x="4034" y="1489"/>
                  </a:lnTo>
                  <a:lnTo>
                    <a:pt x="5667" y="2882"/>
                  </a:lnTo>
                  <a:lnTo>
                    <a:pt x="8020" y="4803"/>
                  </a:lnTo>
                  <a:lnTo>
                    <a:pt x="9749" y="0"/>
                  </a:lnTo>
                  <a:lnTo>
                    <a:pt x="14600" y="17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134"/>
            <p:cNvSpPr/>
            <p:nvPr/>
          </p:nvSpPr>
          <p:spPr>
            <a:xfrm>
              <a:off x="2423250" y="4628400"/>
              <a:ext cx="94875" cy="104475"/>
            </a:xfrm>
            <a:custGeom>
              <a:avLst/>
              <a:gdLst/>
              <a:ahLst/>
              <a:cxnLst/>
              <a:rect l="l" t="t" r="r" b="b"/>
              <a:pathLst>
                <a:path w="3795" h="4179" extrusionOk="0">
                  <a:moveTo>
                    <a:pt x="2978" y="1"/>
                  </a:moveTo>
                  <a:lnTo>
                    <a:pt x="2738" y="145"/>
                  </a:lnTo>
                  <a:lnTo>
                    <a:pt x="2354" y="577"/>
                  </a:lnTo>
                  <a:lnTo>
                    <a:pt x="1826" y="1105"/>
                  </a:lnTo>
                  <a:lnTo>
                    <a:pt x="1250" y="1778"/>
                  </a:lnTo>
                  <a:lnTo>
                    <a:pt x="721" y="2498"/>
                  </a:lnTo>
                  <a:lnTo>
                    <a:pt x="289" y="3170"/>
                  </a:lnTo>
                  <a:lnTo>
                    <a:pt x="145" y="3458"/>
                  </a:lnTo>
                  <a:lnTo>
                    <a:pt x="49" y="3699"/>
                  </a:lnTo>
                  <a:lnTo>
                    <a:pt x="1" y="3891"/>
                  </a:lnTo>
                  <a:lnTo>
                    <a:pt x="49" y="4035"/>
                  </a:lnTo>
                  <a:lnTo>
                    <a:pt x="145" y="4131"/>
                  </a:lnTo>
                  <a:lnTo>
                    <a:pt x="241" y="4179"/>
                  </a:lnTo>
                  <a:lnTo>
                    <a:pt x="529" y="4179"/>
                  </a:lnTo>
                  <a:lnTo>
                    <a:pt x="913" y="4035"/>
                  </a:lnTo>
                  <a:lnTo>
                    <a:pt x="1250" y="3795"/>
                  </a:lnTo>
                  <a:lnTo>
                    <a:pt x="1874" y="3314"/>
                  </a:lnTo>
                  <a:lnTo>
                    <a:pt x="2114" y="3122"/>
                  </a:lnTo>
                  <a:lnTo>
                    <a:pt x="1778" y="2498"/>
                  </a:lnTo>
                  <a:lnTo>
                    <a:pt x="3795" y="577"/>
                  </a:lnTo>
                  <a:lnTo>
                    <a:pt x="3459" y="289"/>
                  </a:lnTo>
                  <a:lnTo>
                    <a:pt x="3171" y="97"/>
                  </a:lnTo>
                  <a:lnTo>
                    <a:pt x="3074" y="49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134"/>
            <p:cNvSpPr/>
            <p:nvPr/>
          </p:nvSpPr>
          <p:spPr>
            <a:xfrm>
              <a:off x="2592550" y="4708850"/>
              <a:ext cx="39650" cy="31225"/>
            </a:xfrm>
            <a:custGeom>
              <a:avLst/>
              <a:gdLst/>
              <a:ahLst/>
              <a:cxnLst/>
              <a:rect l="l" t="t" r="r" b="b"/>
              <a:pathLst>
                <a:path w="1586" h="1249" extrusionOk="0"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489" y="1249"/>
                  </a:moveTo>
                  <a:lnTo>
                    <a:pt x="1489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134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134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134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134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134"/>
            <p:cNvSpPr/>
            <p:nvPr/>
          </p:nvSpPr>
          <p:spPr>
            <a:xfrm>
              <a:off x="26309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134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134"/>
            <p:cNvSpPr/>
            <p:nvPr/>
          </p:nvSpPr>
          <p:spPr>
            <a:xfrm>
              <a:off x="26297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134"/>
            <p:cNvSpPr/>
            <p:nvPr/>
          </p:nvSpPr>
          <p:spPr>
            <a:xfrm>
              <a:off x="2592550" y="4708850"/>
              <a:ext cx="37250" cy="30025"/>
            </a:xfrm>
            <a:custGeom>
              <a:avLst/>
              <a:gdLst/>
              <a:ahLst/>
              <a:cxnLst/>
              <a:rect l="l" t="t" r="r" b="b"/>
              <a:pathLst>
                <a:path w="1490" h="120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134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extrusionOk="0">
                  <a:moveTo>
                    <a:pt x="0" y="0"/>
                  </a:move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134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fill="none" extrusionOk="0">
                  <a:moveTo>
                    <a:pt x="0" y="0"/>
                  </a:moveTo>
                  <a:lnTo>
                    <a:pt x="1249" y="1345"/>
                  </a:ln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134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extrusionOk="0">
                  <a:moveTo>
                    <a:pt x="12487" y="1"/>
                  </a:moveTo>
                  <a:lnTo>
                    <a:pt x="7397" y="3507"/>
                  </a:lnTo>
                  <a:lnTo>
                    <a:pt x="7397" y="4419"/>
                  </a:lnTo>
                  <a:lnTo>
                    <a:pt x="7349" y="5235"/>
                  </a:lnTo>
                  <a:lnTo>
                    <a:pt x="7253" y="6004"/>
                  </a:lnTo>
                  <a:lnTo>
                    <a:pt x="7157" y="6724"/>
                  </a:lnTo>
                  <a:lnTo>
                    <a:pt x="7012" y="7397"/>
                  </a:lnTo>
                  <a:lnTo>
                    <a:pt x="6820" y="7973"/>
                  </a:lnTo>
                  <a:lnTo>
                    <a:pt x="6580" y="8501"/>
                  </a:lnTo>
                  <a:lnTo>
                    <a:pt x="6340" y="8981"/>
                  </a:lnTo>
                  <a:lnTo>
                    <a:pt x="6100" y="9414"/>
                  </a:lnTo>
                  <a:lnTo>
                    <a:pt x="5812" y="9798"/>
                  </a:lnTo>
                  <a:lnTo>
                    <a:pt x="5524" y="10134"/>
                  </a:lnTo>
                  <a:lnTo>
                    <a:pt x="5187" y="10470"/>
                  </a:lnTo>
                  <a:lnTo>
                    <a:pt x="4851" y="10710"/>
                  </a:lnTo>
                  <a:lnTo>
                    <a:pt x="4515" y="10950"/>
                  </a:lnTo>
                  <a:lnTo>
                    <a:pt x="4179" y="11143"/>
                  </a:lnTo>
                  <a:lnTo>
                    <a:pt x="3795" y="11287"/>
                  </a:lnTo>
                  <a:lnTo>
                    <a:pt x="3074" y="11479"/>
                  </a:lnTo>
                  <a:lnTo>
                    <a:pt x="2402" y="11623"/>
                  </a:lnTo>
                  <a:lnTo>
                    <a:pt x="1778" y="11671"/>
                  </a:lnTo>
                  <a:lnTo>
                    <a:pt x="1201" y="11671"/>
                  </a:lnTo>
                  <a:lnTo>
                    <a:pt x="673" y="11623"/>
                  </a:lnTo>
                  <a:lnTo>
                    <a:pt x="337" y="11575"/>
                  </a:lnTo>
                  <a:lnTo>
                    <a:pt x="1" y="11527"/>
                  </a:lnTo>
                  <a:lnTo>
                    <a:pt x="913" y="15705"/>
                  </a:lnTo>
                  <a:lnTo>
                    <a:pt x="1297" y="13832"/>
                  </a:lnTo>
                  <a:lnTo>
                    <a:pt x="2018" y="13880"/>
                  </a:lnTo>
                  <a:lnTo>
                    <a:pt x="2882" y="13928"/>
                  </a:lnTo>
                  <a:lnTo>
                    <a:pt x="3891" y="13928"/>
                  </a:lnTo>
                  <a:lnTo>
                    <a:pt x="4995" y="13832"/>
                  </a:lnTo>
                  <a:lnTo>
                    <a:pt x="5524" y="13736"/>
                  </a:lnTo>
                  <a:lnTo>
                    <a:pt x="6100" y="13640"/>
                  </a:lnTo>
                  <a:lnTo>
                    <a:pt x="6628" y="13496"/>
                  </a:lnTo>
                  <a:lnTo>
                    <a:pt x="7157" y="13304"/>
                  </a:lnTo>
                  <a:lnTo>
                    <a:pt x="7637" y="13112"/>
                  </a:lnTo>
                  <a:lnTo>
                    <a:pt x="8021" y="12823"/>
                  </a:lnTo>
                  <a:lnTo>
                    <a:pt x="8405" y="12535"/>
                  </a:lnTo>
                  <a:lnTo>
                    <a:pt x="8789" y="12199"/>
                  </a:lnTo>
                  <a:lnTo>
                    <a:pt x="9126" y="11815"/>
                  </a:lnTo>
                  <a:lnTo>
                    <a:pt x="9414" y="11383"/>
                  </a:lnTo>
                  <a:lnTo>
                    <a:pt x="9750" y="10950"/>
                  </a:lnTo>
                  <a:lnTo>
                    <a:pt x="9990" y="10518"/>
                  </a:lnTo>
                  <a:lnTo>
                    <a:pt x="10518" y="9558"/>
                  </a:lnTo>
                  <a:lnTo>
                    <a:pt x="10951" y="8501"/>
                  </a:lnTo>
                  <a:lnTo>
                    <a:pt x="11287" y="7445"/>
                  </a:lnTo>
                  <a:lnTo>
                    <a:pt x="11623" y="6340"/>
                  </a:lnTo>
                  <a:lnTo>
                    <a:pt x="11863" y="5284"/>
                  </a:lnTo>
                  <a:lnTo>
                    <a:pt x="12055" y="4227"/>
                  </a:lnTo>
                  <a:lnTo>
                    <a:pt x="12199" y="3266"/>
                  </a:lnTo>
                  <a:lnTo>
                    <a:pt x="12391" y="1586"/>
                  </a:lnTo>
                  <a:lnTo>
                    <a:pt x="12487" y="433"/>
                  </a:lnTo>
                  <a:lnTo>
                    <a:pt x="1248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134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fill="none" extrusionOk="0">
                  <a:moveTo>
                    <a:pt x="12487" y="1"/>
                  </a:moveTo>
                  <a:lnTo>
                    <a:pt x="12487" y="1"/>
                  </a:lnTo>
                  <a:lnTo>
                    <a:pt x="12487" y="433"/>
                  </a:lnTo>
                  <a:lnTo>
                    <a:pt x="12391" y="1586"/>
                  </a:lnTo>
                  <a:lnTo>
                    <a:pt x="12199" y="3266"/>
                  </a:lnTo>
                  <a:lnTo>
                    <a:pt x="12055" y="4227"/>
                  </a:lnTo>
                  <a:lnTo>
                    <a:pt x="11863" y="5284"/>
                  </a:lnTo>
                  <a:lnTo>
                    <a:pt x="11623" y="6340"/>
                  </a:lnTo>
                  <a:lnTo>
                    <a:pt x="11287" y="7445"/>
                  </a:lnTo>
                  <a:lnTo>
                    <a:pt x="10951" y="8501"/>
                  </a:lnTo>
                  <a:lnTo>
                    <a:pt x="10518" y="9558"/>
                  </a:lnTo>
                  <a:lnTo>
                    <a:pt x="9990" y="10518"/>
                  </a:lnTo>
                  <a:lnTo>
                    <a:pt x="9750" y="10950"/>
                  </a:lnTo>
                  <a:lnTo>
                    <a:pt x="9414" y="11383"/>
                  </a:lnTo>
                  <a:lnTo>
                    <a:pt x="9126" y="11815"/>
                  </a:lnTo>
                  <a:lnTo>
                    <a:pt x="8789" y="12199"/>
                  </a:lnTo>
                  <a:lnTo>
                    <a:pt x="8405" y="12535"/>
                  </a:lnTo>
                  <a:lnTo>
                    <a:pt x="8021" y="12823"/>
                  </a:lnTo>
                  <a:lnTo>
                    <a:pt x="8021" y="12823"/>
                  </a:lnTo>
                  <a:lnTo>
                    <a:pt x="7637" y="13112"/>
                  </a:lnTo>
                  <a:lnTo>
                    <a:pt x="7157" y="13304"/>
                  </a:lnTo>
                  <a:lnTo>
                    <a:pt x="6628" y="13496"/>
                  </a:lnTo>
                  <a:lnTo>
                    <a:pt x="6100" y="13640"/>
                  </a:lnTo>
                  <a:lnTo>
                    <a:pt x="5524" y="13736"/>
                  </a:lnTo>
                  <a:lnTo>
                    <a:pt x="4995" y="13832"/>
                  </a:lnTo>
                  <a:lnTo>
                    <a:pt x="3891" y="13928"/>
                  </a:lnTo>
                  <a:lnTo>
                    <a:pt x="2882" y="13928"/>
                  </a:lnTo>
                  <a:lnTo>
                    <a:pt x="2018" y="13880"/>
                  </a:lnTo>
                  <a:lnTo>
                    <a:pt x="1297" y="13832"/>
                  </a:lnTo>
                  <a:lnTo>
                    <a:pt x="913" y="15705"/>
                  </a:lnTo>
                  <a:lnTo>
                    <a:pt x="1" y="11527"/>
                  </a:lnTo>
                  <a:lnTo>
                    <a:pt x="1" y="11527"/>
                  </a:lnTo>
                  <a:lnTo>
                    <a:pt x="337" y="11575"/>
                  </a:lnTo>
                  <a:lnTo>
                    <a:pt x="673" y="11623"/>
                  </a:lnTo>
                  <a:lnTo>
                    <a:pt x="1201" y="11671"/>
                  </a:lnTo>
                  <a:lnTo>
                    <a:pt x="1778" y="11671"/>
                  </a:lnTo>
                  <a:lnTo>
                    <a:pt x="2402" y="11623"/>
                  </a:lnTo>
                  <a:lnTo>
                    <a:pt x="3074" y="11479"/>
                  </a:lnTo>
                  <a:lnTo>
                    <a:pt x="3795" y="11287"/>
                  </a:lnTo>
                  <a:lnTo>
                    <a:pt x="4179" y="11143"/>
                  </a:lnTo>
                  <a:lnTo>
                    <a:pt x="4515" y="10950"/>
                  </a:lnTo>
                  <a:lnTo>
                    <a:pt x="4851" y="10710"/>
                  </a:lnTo>
                  <a:lnTo>
                    <a:pt x="5187" y="10470"/>
                  </a:lnTo>
                  <a:lnTo>
                    <a:pt x="5524" y="10134"/>
                  </a:lnTo>
                  <a:lnTo>
                    <a:pt x="5812" y="9798"/>
                  </a:lnTo>
                  <a:lnTo>
                    <a:pt x="6100" y="9414"/>
                  </a:lnTo>
                  <a:lnTo>
                    <a:pt x="6340" y="8981"/>
                  </a:lnTo>
                  <a:lnTo>
                    <a:pt x="6580" y="8501"/>
                  </a:lnTo>
                  <a:lnTo>
                    <a:pt x="6820" y="7973"/>
                  </a:lnTo>
                  <a:lnTo>
                    <a:pt x="7012" y="7397"/>
                  </a:lnTo>
                  <a:lnTo>
                    <a:pt x="7157" y="6724"/>
                  </a:lnTo>
                  <a:lnTo>
                    <a:pt x="7253" y="6004"/>
                  </a:lnTo>
                  <a:lnTo>
                    <a:pt x="7349" y="5235"/>
                  </a:lnTo>
                  <a:lnTo>
                    <a:pt x="7397" y="4419"/>
                  </a:lnTo>
                  <a:lnTo>
                    <a:pt x="7397" y="3507"/>
                  </a:lnTo>
                  <a:lnTo>
                    <a:pt x="124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134"/>
            <p:cNvSpPr/>
            <p:nvPr/>
          </p:nvSpPr>
          <p:spPr>
            <a:xfrm>
              <a:off x="2600950" y="4866125"/>
              <a:ext cx="46850" cy="121300"/>
            </a:xfrm>
            <a:custGeom>
              <a:avLst/>
              <a:gdLst/>
              <a:ahLst/>
              <a:cxnLst/>
              <a:rect l="l" t="t" r="r" b="b"/>
              <a:pathLst>
                <a:path w="1874" h="4852" extrusionOk="0">
                  <a:moveTo>
                    <a:pt x="145" y="1"/>
                  </a:moveTo>
                  <a:lnTo>
                    <a:pt x="49" y="49"/>
                  </a:lnTo>
                  <a:lnTo>
                    <a:pt x="1" y="289"/>
                  </a:lnTo>
                  <a:lnTo>
                    <a:pt x="49" y="865"/>
                  </a:lnTo>
                  <a:lnTo>
                    <a:pt x="145" y="1633"/>
                  </a:lnTo>
                  <a:lnTo>
                    <a:pt x="289" y="2498"/>
                  </a:lnTo>
                  <a:lnTo>
                    <a:pt x="481" y="3362"/>
                  </a:lnTo>
                  <a:lnTo>
                    <a:pt x="721" y="4131"/>
                  </a:lnTo>
                  <a:lnTo>
                    <a:pt x="865" y="4419"/>
                  </a:lnTo>
                  <a:lnTo>
                    <a:pt x="961" y="4659"/>
                  </a:lnTo>
                  <a:lnTo>
                    <a:pt x="1105" y="4803"/>
                  </a:lnTo>
                  <a:lnTo>
                    <a:pt x="1249" y="4851"/>
                  </a:lnTo>
                  <a:lnTo>
                    <a:pt x="1393" y="4851"/>
                  </a:lnTo>
                  <a:lnTo>
                    <a:pt x="1537" y="4803"/>
                  </a:lnTo>
                  <a:lnTo>
                    <a:pt x="1585" y="4707"/>
                  </a:lnTo>
                  <a:lnTo>
                    <a:pt x="1681" y="4563"/>
                  </a:lnTo>
                  <a:lnTo>
                    <a:pt x="1778" y="4179"/>
                  </a:lnTo>
                  <a:lnTo>
                    <a:pt x="1874" y="3795"/>
                  </a:lnTo>
                  <a:lnTo>
                    <a:pt x="1874" y="3026"/>
                  </a:lnTo>
                  <a:lnTo>
                    <a:pt x="1874" y="2642"/>
                  </a:lnTo>
                  <a:lnTo>
                    <a:pt x="1201" y="2594"/>
                  </a:lnTo>
                  <a:lnTo>
                    <a:pt x="1105" y="97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134"/>
            <p:cNvSpPr/>
            <p:nvPr/>
          </p:nvSpPr>
          <p:spPr>
            <a:xfrm>
              <a:off x="2700600" y="4862525"/>
              <a:ext cx="12025" cy="4825"/>
            </a:xfrm>
            <a:custGeom>
              <a:avLst/>
              <a:gdLst/>
              <a:ahLst/>
              <a:cxnLst/>
              <a:rect l="l" t="t" r="r" b="b"/>
              <a:pathLst>
                <a:path w="481" h="193" extrusionOk="0">
                  <a:moveTo>
                    <a:pt x="481" y="1"/>
                  </a:moveTo>
                  <a:lnTo>
                    <a:pt x="1" y="193"/>
                  </a:lnTo>
                  <a:lnTo>
                    <a:pt x="49" y="193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134"/>
            <p:cNvSpPr/>
            <p:nvPr/>
          </p:nvSpPr>
          <p:spPr>
            <a:xfrm>
              <a:off x="2700600" y="4855325"/>
              <a:ext cx="24050" cy="12025"/>
            </a:xfrm>
            <a:custGeom>
              <a:avLst/>
              <a:gdLst/>
              <a:ahLst/>
              <a:cxnLst/>
              <a:rect l="l" t="t" r="r" b="b"/>
              <a:pathLst>
                <a:path w="962" h="481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481" y="289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49" y="481"/>
                  </a:lnTo>
                  <a:lnTo>
                    <a:pt x="49" y="481"/>
                  </a:lnTo>
                  <a:lnTo>
                    <a:pt x="481" y="289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134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extrusionOk="0">
                  <a:moveTo>
                    <a:pt x="6052" y="1"/>
                  </a:move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134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fill="none" extrusionOk="0">
                  <a:moveTo>
                    <a:pt x="6052" y="1"/>
                  </a:moveTo>
                  <a:lnTo>
                    <a:pt x="6052" y="1"/>
                  </a:ln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1009" y="1729"/>
                  </a:lnTo>
                  <a:lnTo>
                    <a:pt x="1009" y="1729"/>
                  </a:lnTo>
                  <a:lnTo>
                    <a:pt x="913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620" y="625"/>
                  </a:lnTo>
                  <a:lnTo>
                    <a:pt x="5668" y="625"/>
                  </a:lnTo>
                  <a:lnTo>
                    <a:pt x="5668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lnTo>
                    <a:pt x="6100" y="1"/>
                  </a:lnTo>
                  <a:lnTo>
                    <a:pt x="60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134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extrusionOk="0">
                  <a:moveTo>
                    <a:pt x="2113" y="1"/>
                  </a:moveTo>
                  <a:lnTo>
                    <a:pt x="0" y="4563"/>
                  </a:lnTo>
                  <a:lnTo>
                    <a:pt x="6628" y="14649"/>
                  </a:lnTo>
                  <a:lnTo>
                    <a:pt x="6676" y="15033"/>
                  </a:lnTo>
                  <a:lnTo>
                    <a:pt x="6868" y="15897"/>
                  </a:lnTo>
                  <a:lnTo>
                    <a:pt x="7012" y="16378"/>
                  </a:lnTo>
                  <a:lnTo>
                    <a:pt x="7156" y="16810"/>
                  </a:lnTo>
                  <a:lnTo>
                    <a:pt x="7300" y="17146"/>
                  </a:lnTo>
                  <a:lnTo>
                    <a:pt x="7396" y="17242"/>
                  </a:lnTo>
                  <a:lnTo>
                    <a:pt x="7444" y="17338"/>
                  </a:lnTo>
                  <a:lnTo>
                    <a:pt x="7636" y="17338"/>
                  </a:lnTo>
                  <a:lnTo>
                    <a:pt x="7780" y="17194"/>
                  </a:lnTo>
                  <a:lnTo>
                    <a:pt x="7876" y="16906"/>
                  </a:lnTo>
                  <a:lnTo>
                    <a:pt x="7972" y="16618"/>
                  </a:lnTo>
                  <a:lnTo>
                    <a:pt x="8069" y="15993"/>
                  </a:lnTo>
                  <a:lnTo>
                    <a:pt x="8117" y="15705"/>
                  </a:lnTo>
                  <a:lnTo>
                    <a:pt x="8549" y="15849"/>
                  </a:lnTo>
                  <a:lnTo>
                    <a:pt x="9557" y="16089"/>
                  </a:lnTo>
                  <a:lnTo>
                    <a:pt x="10134" y="16185"/>
                  </a:lnTo>
                  <a:lnTo>
                    <a:pt x="10710" y="16234"/>
                  </a:lnTo>
                  <a:lnTo>
                    <a:pt x="11142" y="16185"/>
                  </a:lnTo>
                  <a:lnTo>
                    <a:pt x="11286" y="16137"/>
                  </a:lnTo>
                  <a:lnTo>
                    <a:pt x="11430" y="16041"/>
                  </a:lnTo>
                  <a:lnTo>
                    <a:pt x="11478" y="15945"/>
                  </a:lnTo>
                  <a:lnTo>
                    <a:pt x="11526" y="15849"/>
                  </a:lnTo>
                  <a:lnTo>
                    <a:pt x="11478" y="15753"/>
                  </a:lnTo>
                  <a:lnTo>
                    <a:pt x="11430" y="15705"/>
                  </a:lnTo>
                  <a:lnTo>
                    <a:pt x="11190" y="15561"/>
                  </a:lnTo>
                  <a:lnTo>
                    <a:pt x="10854" y="15417"/>
                  </a:lnTo>
                  <a:lnTo>
                    <a:pt x="10230" y="15225"/>
                  </a:lnTo>
                  <a:lnTo>
                    <a:pt x="9893" y="15177"/>
                  </a:lnTo>
                  <a:lnTo>
                    <a:pt x="10134" y="15129"/>
                  </a:lnTo>
                  <a:lnTo>
                    <a:pt x="10614" y="15033"/>
                  </a:lnTo>
                  <a:lnTo>
                    <a:pt x="11142" y="14841"/>
                  </a:lnTo>
                  <a:lnTo>
                    <a:pt x="11334" y="14745"/>
                  </a:lnTo>
                  <a:lnTo>
                    <a:pt x="11526" y="14601"/>
                  </a:lnTo>
                  <a:lnTo>
                    <a:pt x="11526" y="14505"/>
                  </a:lnTo>
                  <a:lnTo>
                    <a:pt x="11526" y="14457"/>
                  </a:lnTo>
                  <a:lnTo>
                    <a:pt x="11382" y="14361"/>
                  </a:lnTo>
                  <a:lnTo>
                    <a:pt x="11142" y="14264"/>
                  </a:lnTo>
                  <a:lnTo>
                    <a:pt x="10806" y="14216"/>
                  </a:lnTo>
                  <a:lnTo>
                    <a:pt x="9893" y="14216"/>
                  </a:lnTo>
                  <a:lnTo>
                    <a:pt x="9990" y="14168"/>
                  </a:lnTo>
                  <a:lnTo>
                    <a:pt x="10278" y="14024"/>
                  </a:lnTo>
                  <a:lnTo>
                    <a:pt x="10470" y="13928"/>
                  </a:lnTo>
                  <a:lnTo>
                    <a:pt x="10614" y="13832"/>
                  </a:lnTo>
                  <a:lnTo>
                    <a:pt x="10710" y="13640"/>
                  </a:lnTo>
                  <a:lnTo>
                    <a:pt x="10758" y="13448"/>
                  </a:lnTo>
                  <a:lnTo>
                    <a:pt x="10758" y="13352"/>
                  </a:lnTo>
                  <a:lnTo>
                    <a:pt x="10710" y="13304"/>
                  </a:lnTo>
                  <a:lnTo>
                    <a:pt x="10518" y="13256"/>
                  </a:lnTo>
                  <a:lnTo>
                    <a:pt x="10230" y="13208"/>
                  </a:lnTo>
                  <a:lnTo>
                    <a:pt x="9893" y="13256"/>
                  </a:lnTo>
                  <a:lnTo>
                    <a:pt x="9269" y="13400"/>
                  </a:lnTo>
                  <a:lnTo>
                    <a:pt x="8981" y="13448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134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fill="none" extrusionOk="0">
                  <a:moveTo>
                    <a:pt x="2113" y="1"/>
                  </a:moveTo>
                  <a:lnTo>
                    <a:pt x="8981" y="13448"/>
                  </a:lnTo>
                  <a:lnTo>
                    <a:pt x="8981" y="13448"/>
                  </a:lnTo>
                  <a:lnTo>
                    <a:pt x="9269" y="13400"/>
                  </a:lnTo>
                  <a:lnTo>
                    <a:pt x="9893" y="13256"/>
                  </a:lnTo>
                  <a:lnTo>
                    <a:pt x="10230" y="13208"/>
                  </a:lnTo>
                  <a:lnTo>
                    <a:pt x="10518" y="13256"/>
                  </a:lnTo>
                  <a:lnTo>
                    <a:pt x="10710" y="13304"/>
                  </a:lnTo>
                  <a:lnTo>
                    <a:pt x="10758" y="13352"/>
                  </a:lnTo>
                  <a:lnTo>
                    <a:pt x="10758" y="13448"/>
                  </a:lnTo>
                  <a:lnTo>
                    <a:pt x="10758" y="13448"/>
                  </a:lnTo>
                  <a:lnTo>
                    <a:pt x="10710" y="13640"/>
                  </a:lnTo>
                  <a:lnTo>
                    <a:pt x="10614" y="13832"/>
                  </a:lnTo>
                  <a:lnTo>
                    <a:pt x="10470" y="13928"/>
                  </a:lnTo>
                  <a:lnTo>
                    <a:pt x="10278" y="14024"/>
                  </a:lnTo>
                  <a:lnTo>
                    <a:pt x="9990" y="14168"/>
                  </a:lnTo>
                  <a:lnTo>
                    <a:pt x="9893" y="14216"/>
                  </a:lnTo>
                  <a:lnTo>
                    <a:pt x="9893" y="14216"/>
                  </a:lnTo>
                  <a:lnTo>
                    <a:pt x="10182" y="14216"/>
                  </a:lnTo>
                  <a:lnTo>
                    <a:pt x="10806" y="14216"/>
                  </a:lnTo>
                  <a:lnTo>
                    <a:pt x="11142" y="14264"/>
                  </a:lnTo>
                  <a:lnTo>
                    <a:pt x="11382" y="14361"/>
                  </a:lnTo>
                  <a:lnTo>
                    <a:pt x="11526" y="14457"/>
                  </a:lnTo>
                  <a:lnTo>
                    <a:pt x="11526" y="14505"/>
                  </a:lnTo>
                  <a:lnTo>
                    <a:pt x="11526" y="14601"/>
                  </a:lnTo>
                  <a:lnTo>
                    <a:pt x="11526" y="14601"/>
                  </a:lnTo>
                  <a:lnTo>
                    <a:pt x="11334" y="14745"/>
                  </a:lnTo>
                  <a:lnTo>
                    <a:pt x="11142" y="14841"/>
                  </a:lnTo>
                  <a:lnTo>
                    <a:pt x="10614" y="15033"/>
                  </a:lnTo>
                  <a:lnTo>
                    <a:pt x="10134" y="15129"/>
                  </a:lnTo>
                  <a:lnTo>
                    <a:pt x="9893" y="15177"/>
                  </a:lnTo>
                  <a:lnTo>
                    <a:pt x="9893" y="15177"/>
                  </a:lnTo>
                  <a:lnTo>
                    <a:pt x="10230" y="15225"/>
                  </a:lnTo>
                  <a:lnTo>
                    <a:pt x="10854" y="15417"/>
                  </a:lnTo>
                  <a:lnTo>
                    <a:pt x="11190" y="15561"/>
                  </a:lnTo>
                  <a:lnTo>
                    <a:pt x="11430" y="15705"/>
                  </a:lnTo>
                  <a:lnTo>
                    <a:pt x="11478" y="15753"/>
                  </a:lnTo>
                  <a:lnTo>
                    <a:pt x="11526" y="15849"/>
                  </a:lnTo>
                  <a:lnTo>
                    <a:pt x="11478" y="15945"/>
                  </a:lnTo>
                  <a:lnTo>
                    <a:pt x="11430" y="16041"/>
                  </a:lnTo>
                  <a:lnTo>
                    <a:pt x="11430" y="16041"/>
                  </a:lnTo>
                  <a:lnTo>
                    <a:pt x="11286" y="16137"/>
                  </a:lnTo>
                  <a:lnTo>
                    <a:pt x="11142" y="16185"/>
                  </a:lnTo>
                  <a:lnTo>
                    <a:pt x="10710" y="16234"/>
                  </a:lnTo>
                  <a:lnTo>
                    <a:pt x="10134" y="16185"/>
                  </a:lnTo>
                  <a:lnTo>
                    <a:pt x="9557" y="16089"/>
                  </a:lnTo>
                  <a:lnTo>
                    <a:pt x="8549" y="15849"/>
                  </a:lnTo>
                  <a:lnTo>
                    <a:pt x="8117" y="15705"/>
                  </a:lnTo>
                  <a:lnTo>
                    <a:pt x="8117" y="15705"/>
                  </a:lnTo>
                  <a:lnTo>
                    <a:pt x="8069" y="15993"/>
                  </a:lnTo>
                  <a:lnTo>
                    <a:pt x="7972" y="16618"/>
                  </a:lnTo>
                  <a:lnTo>
                    <a:pt x="7876" y="16906"/>
                  </a:lnTo>
                  <a:lnTo>
                    <a:pt x="7780" y="17194"/>
                  </a:lnTo>
                  <a:lnTo>
                    <a:pt x="7636" y="17338"/>
                  </a:lnTo>
                  <a:lnTo>
                    <a:pt x="7540" y="17338"/>
                  </a:lnTo>
                  <a:lnTo>
                    <a:pt x="7444" y="17338"/>
                  </a:lnTo>
                  <a:lnTo>
                    <a:pt x="7444" y="17338"/>
                  </a:lnTo>
                  <a:lnTo>
                    <a:pt x="7396" y="17242"/>
                  </a:lnTo>
                  <a:lnTo>
                    <a:pt x="7300" y="17146"/>
                  </a:lnTo>
                  <a:lnTo>
                    <a:pt x="7156" y="16810"/>
                  </a:lnTo>
                  <a:lnTo>
                    <a:pt x="7012" y="16378"/>
                  </a:lnTo>
                  <a:lnTo>
                    <a:pt x="6868" y="15897"/>
                  </a:lnTo>
                  <a:lnTo>
                    <a:pt x="6676" y="15033"/>
                  </a:lnTo>
                  <a:lnTo>
                    <a:pt x="6628" y="14649"/>
                  </a:lnTo>
                  <a:lnTo>
                    <a:pt x="0" y="4563"/>
                  </a:lnTo>
                  <a:lnTo>
                    <a:pt x="21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134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134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134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extrusionOk="0">
                  <a:moveTo>
                    <a:pt x="289" y="0"/>
                  </a:move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134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134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extrusionOk="0">
                  <a:moveTo>
                    <a:pt x="8693" y="0"/>
                  </a:moveTo>
                  <a:lnTo>
                    <a:pt x="7924" y="96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134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fill="none" extrusionOk="0">
                  <a:moveTo>
                    <a:pt x="14024" y="12439"/>
                  </a:move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lnTo>
                    <a:pt x="8693" y="0"/>
                  </a:lnTo>
                  <a:lnTo>
                    <a:pt x="7924" y="96"/>
                  </a:lnTo>
                  <a:lnTo>
                    <a:pt x="7396" y="240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360" y="19643"/>
                  </a:lnTo>
                  <a:lnTo>
                    <a:pt x="14504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134"/>
            <p:cNvSpPr/>
            <p:nvPr/>
          </p:nvSpPr>
          <p:spPr>
            <a:xfrm>
              <a:off x="2843475" y="4461525"/>
              <a:ext cx="25250" cy="24025"/>
            </a:xfrm>
            <a:custGeom>
              <a:avLst/>
              <a:gdLst/>
              <a:ahLst/>
              <a:cxnLst/>
              <a:rect l="l" t="t" r="r" b="b"/>
              <a:pathLst>
                <a:path w="1010" h="961" extrusionOk="0">
                  <a:moveTo>
                    <a:pt x="481" y="0"/>
                  </a:moveTo>
                  <a:lnTo>
                    <a:pt x="289" y="96"/>
                  </a:lnTo>
                  <a:lnTo>
                    <a:pt x="145" y="192"/>
                  </a:lnTo>
                  <a:lnTo>
                    <a:pt x="49" y="336"/>
                  </a:lnTo>
                  <a:lnTo>
                    <a:pt x="1" y="528"/>
                  </a:lnTo>
                  <a:lnTo>
                    <a:pt x="1" y="673"/>
                  </a:lnTo>
                  <a:lnTo>
                    <a:pt x="97" y="865"/>
                  </a:lnTo>
                  <a:lnTo>
                    <a:pt x="241" y="961"/>
                  </a:lnTo>
                  <a:lnTo>
                    <a:pt x="529" y="961"/>
                  </a:lnTo>
                  <a:lnTo>
                    <a:pt x="769" y="913"/>
                  </a:lnTo>
                  <a:lnTo>
                    <a:pt x="961" y="817"/>
                  </a:lnTo>
                  <a:lnTo>
                    <a:pt x="1009" y="673"/>
                  </a:lnTo>
                  <a:lnTo>
                    <a:pt x="1009" y="480"/>
                  </a:lnTo>
                  <a:lnTo>
                    <a:pt x="961" y="288"/>
                  </a:lnTo>
                  <a:lnTo>
                    <a:pt x="865" y="144"/>
                  </a:lnTo>
                  <a:lnTo>
                    <a:pt x="673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134"/>
            <p:cNvSpPr/>
            <p:nvPr/>
          </p:nvSpPr>
          <p:spPr>
            <a:xfrm>
              <a:off x="2835075" y="4509550"/>
              <a:ext cx="26450" cy="24025"/>
            </a:xfrm>
            <a:custGeom>
              <a:avLst/>
              <a:gdLst/>
              <a:ahLst/>
              <a:cxnLst/>
              <a:rect l="l" t="t" r="r" b="b"/>
              <a:pathLst>
                <a:path w="1058" h="961" extrusionOk="0">
                  <a:moveTo>
                    <a:pt x="529" y="0"/>
                  </a:moveTo>
                  <a:lnTo>
                    <a:pt x="337" y="48"/>
                  </a:lnTo>
                  <a:lnTo>
                    <a:pt x="193" y="192"/>
                  </a:lnTo>
                  <a:lnTo>
                    <a:pt x="97" y="336"/>
                  </a:lnTo>
                  <a:lnTo>
                    <a:pt x="1" y="528"/>
                  </a:lnTo>
                  <a:lnTo>
                    <a:pt x="49" y="673"/>
                  </a:lnTo>
                  <a:lnTo>
                    <a:pt x="97" y="817"/>
                  </a:lnTo>
                  <a:lnTo>
                    <a:pt x="289" y="913"/>
                  </a:lnTo>
                  <a:lnTo>
                    <a:pt x="529" y="961"/>
                  </a:lnTo>
                  <a:lnTo>
                    <a:pt x="817" y="913"/>
                  </a:lnTo>
                  <a:lnTo>
                    <a:pt x="961" y="817"/>
                  </a:lnTo>
                  <a:lnTo>
                    <a:pt x="1057" y="624"/>
                  </a:lnTo>
                  <a:lnTo>
                    <a:pt x="1057" y="432"/>
                  </a:lnTo>
                  <a:lnTo>
                    <a:pt x="1009" y="240"/>
                  </a:lnTo>
                  <a:lnTo>
                    <a:pt x="865" y="96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134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extrusionOk="0">
                  <a:moveTo>
                    <a:pt x="529" y="0"/>
                  </a:move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134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fill="none" extrusionOk="0">
                  <a:moveTo>
                    <a:pt x="4755" y="817"/>
                  </a:move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lnTo>
                    <a:pt x="52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134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extrusionOk="0">
                  <a:moveTo>
                    <a:pt x="433" y="1"/>
                  </a:moveTo>
                  <a:lnTo>
                    <a:pt x="0" y="1586"/>
                  </a:lnTo>
                  <a:lnTo>
                    <a:pt x="1585" y="1730"/>
                  </a:lnTo>
                  <a:lnTo>
                    <a:pt x="1825" y="24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134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fill="none" extrusionOk="0">
                  <a:moveTo>
                    <a:pt x="1825" y="241"/>
                  </a:moveTo>
                  <a:lnTo>
                    <a:pt x="1585" y="1730"/>
                  </a:lnTo>
                  <a:lnTo>
                    <a:pt x="0" y="1586"/>
                  </a:lnTo>
                  <a:lnTo>
                    <a:pt x="433" y="1"/>
                  </a:lnTo>
                  <a:lnTo>
                    <a:pt x="1825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134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134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fill="none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134"/>
            <p:cNvSpPr/>
            <p:nvPr/>
          </p:nvSpPr>
          <p:spPr>
            <a:xfrm>
              <a:off x="2271975" y="4399075"/>
              <a:ext cx="483875" cy="212550"/>
            </a:xfrm>
            <a:custGeom>
              <a:avLst/>
              <a:gdLst/>
              <a:ahLst/>
              <a:cxnLst/>
              <a:rect l="l" t="t" r="r" b="b"/>
              <a:pathLst>
                <a:path w="19355" h="8502" extrusionOk="0">
                  <a:moveTo>
                    <a:pt x="19355" y="1"/>
                  </a:moveTo>
                  <a:lnTo>
                    <a:pt x="3555" y="4755"/>
                  </a:lnTo>
                  <a:lnTo>
                    <a:pt x="3410" y="4467"/>
                  </a:lnTo>
                  <a:lnTo>
                    <a:pt x="3074" y="3939"/>
                  </a:lnTo>
                  <a:lnTo>
                    <a:pt x="2882" y="3699"/>
                  </a:lnTo>
                  <a:lnTo>
                    <a:pt x="2690" y="3507"/>
                  </a:lnTo>
                  <a:lnTo>
                    <a:pt x="2498" y="3411"/>
                  </a:lnTo>
                  <a:lnTo>
                    <a:pt x="2402" y="3411"/>
                  </a:lnTo>
                  <a:lnTo>
                    <a:pt x="2354" y="3459"/>
                  </a:lnTo>
                  <a:lnTo>
                    <a:pt x="2258" y="3651"/>
                  </a:lnTo>
                  <a:lnTo>
                    <a:pt x="2210" y="3795"/>
                  </a:lnTo>
                  <a:lnTo>
                    <a:pt x="2210" y="3987"/>
                  </a:lnTo>
                  <a:lnTo>
                    <a:pt x="2210" y="4179"/>
                  </a:lnTo>
                  <a:lnTo>
                    <a:pt x="2306" y="4467"/>
                  </a:lnTo>
                  <a:lnTo>
                    <a:pt x="2402" y="4611"/>
                  </a:lnTo>
                  <a:lnTo>
                    <a:pt x="2210" y="4371"/>
                  </a:lnTo>
                  <a:lnTo>
                    <a:pt x="1730" y="3939"/>
                  </a:lnTo>
                  <a:lnTo>
                    <a:pt x="1489" y="3747"/>
                  </a:lnTo>
                  <a:lnTo>
                    <a:pt x="1249" y="3603"/>
                  </a:lnTo>
                  <a:lnTo>
                    <a:pt x="1105" y="3555"/>
                  </a:lnTo>
                  <a:lnTo>
                    <a:pt x="1057" y="3603"/>
                  </a:lnTo>
                  <a:lnTo>
                    <a:pt x="1009" y="3651"/>
                  </a:lnTo>
                  <a:lnTo>
                    <a:pt x="1009" y="3891"/>
                  </a:lnTo>
                  <a:lnTo>
                    <a:pt x="1057" y="4131"/>
                  </a:lnTo>
                  <a:lnTo>
                    <a:pt x="1297" y="4659"/>
                  </a:lnTo>
                  <a:lnTo>
                    <a:pt x="1538" y="5092"/>
                  </a:lnTo>
                  <a:lnTo>
                    <a:pt x="1682" y="5236"/>
                  </a:lnTo>
                  <a:lnTo>
                    <a:pt x="1393" y="5043"/>
                  </a:lnTo>
                  <a:lnTo>
                    <a:pt x="817" y="4707"/>
                  </a:lnTo>
                  <a:lnTo>
                    <a:pt x="529" y="4563"/>
                  </a:lnTo>
                  <a:lnTo>
                    <a:pt x="241" y="4467"/>
                  </a:lnTo>
                  <a:lnTo>
                    <a:pt x="145" y="4515"/>
                  </a:lnTo>
                  <a:lnTo>
                    <a:pt x="49" y="4515"/>
                  </a:lnTo>
                  <a:lnTo>
                    <a:pt x="1" y="4611"/>
                  </a:lnTo>
                  <a:lnTo>
                    <a:pt x="1" y="4707"/>
                  </a:lnTo>
                  <a:lnTo>
                    <a:pt x="1" y="4851"/>
                  </a:lnTo>
                  <a:lnTo>
                    <a:pt x="97" y="5043"/>
                  </a:lnTo>
                  <a:lnTo>
                    <a:pt x="385" y="5380"/>
                  </a:lnTo>
                  <a:lnTo>
                    <a:pt x="769" y="5764"/>
                  </a:lnTo>
                  <a:lnTo>
                    <a:pt x="1249" y="6100"/>
                  </a:lnTo>
                  <a:lnTo>
                    <a:pt x="2066" y="6676"/>
                  </a:lnTo>
                  <a:lnTo>
                    <a:pt x="2498" y="6916"/>
                  </a:lnTo>
                  <a:lnTo>
                    <a:pt x="2306" y="7157"/>
                  </a:lnTo>
                  <a:lnTo>
                    <a:pt x="1922" y="7637"/>
                  </a:lnTo>
                  <a:lnTo>
                    <a:pt x="1778" y="7925"/>
                  </a:lnTo>
                  <a:lnTo>
                    <a:pt x="1634" y="8165"/>
                  </a:lnTo>
                  <a:lnTo>
                    <a:pt x="1634" y="8357"/>
                  </a:lnTo>
                  <a:lnTo>
                    <a:pt x="1682" y="8453"/>
                  </a:lnTo>
                  <a:lnTo>
                    <a:pt x="1730" y="8501"/>
                  </a:lnTo>
                  <a:lnTo>
                    <a:pt x="1970" y="8501"/>
                  </a:lnTo>
                  <a:lnTo>
                    <a:pt x="2354" y="8405"/>
                  </a:lnTo>
                  <a:lnTo>
                    <a:pt x="2738" y="8213"/>
                  </a:lnTo>
                  <a:lnTo>
                    <a:pt x="3218" y="7973"/>
                  </a:lnTo>
                  <a:lnTo>
                    <a:pt x="3939" y="7493"/>
                  </a:lnTo>
                  <a:lnTo>
                    <a:pt x="4275" y="7301"/>
                  </a:lnTo>
                  <a:lnTo>
                    <a:pt x="17242" y="4371"/>
                  </a:lnTo>
                  <a:lnTo>
                    <a:pt x="17578" y="4275"/>
                  </a:lnTo>
                  <a:lnTo>
                    <a:pt x="17914" y="4131"/>
                  </a:lnTo>
                  <a:lnTo>
                    <a:pt x="18154" y="3939"/>
                  </a:lnTo>
                  <a:lnTo>
                    <a:pt x="18394" y="3747"/>
                  </a:lnTo>
                  <a:lnTo>
                    <a:pt x="18634" y="3459"/>
                  </a:lnTo>
                  <a:lnTo>
                    <a:pt x="18779" y="3171"/>
                  </a:lnTo>
                  <a:lnTo>
                    <a:pt x="18923" y="2882"/>
                  </a:lnTo>
                  <a:lnTo>
                    <a:pt x="18971" y="2546"/>
                  </a:lnTo>
                  <a:lnTo>
                    <a:pt x="1935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134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extrusionOk="0">
                  <a:moveTo>
                    <a:pt x="10278" y="1"/>
                  </a:move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134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fill="none" extrusionOk="0">
                  <a:moveTo>
                    <a:pt x="10278" y="1"/>
                  </a:moveTo>
                  <a:lnTo>
                    <a:pt x="6388" y="481"/>
                  </a:ln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lnTo>
                    <a:pt x="102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134"/>
            <p:cNvSpPr/>
            <p:nvPr/>
          </p:nvSpPr>
          <p:spPr>
            <a:xfrm>
              <a:off x="2878300" y="4197375"/>
              <a:ext cx="62450" cy="27650"/>
            </a:xfrm>
            <a:custGeom>
              <a:avLst/>
              <a:gdLst/>
              <a:ahLst/>
              <a:cxnLst/>
              <a:rect l="l" t="t" r="r" b="b"/>
              <a:pathLst>
                <a:path w="2498" h="1106" extrusionOk="0">
                  <a:moveTo>
                    <a:pt x="0" y="1"/>
                  </a:moveTo>
                  <a:lnTo>
                    <a:pt x="0" y="241"/>
                  </a:lnTo>
                  <a:lnTo>
                    <a:pt x="48" y="433"/>
                  </a:lnTo>
                  <a:lnTo>
                    <a:pt x="145" y="577"/>
                  </a:lnTo>
                  <a:lnTo>
                    <a:pt x="241" y="769"/>
                  </a:lnTo>
                  <a:lnTo>
                    <a:pt x="433" y="913"/>
                  </a:lnTo>
                  <a:lnTo>
                    <a:pt x="625" y="1009"/>
                  </a:lnTo>
                  <a:lnTo>
                    <a:pt x="865" y="1057"/>
                  </a:lnTo>
                  <a:lnTo>
                    <a:pt x="1105" y="1105"/>
                  </a:lnTo>
                  <a:lnTo>
                    <a:pt x="1585" y="1105"/>
                  </a:lnTo>
                  <a:lnTo>
                    <a:pt x="1825" y="1009"/>
                  </a:lnTo>
                  <a:lnTo>
                    <a:pt x="2017" y="913"/>
                  </a:lnTo>
                  <a:lnTo>
                    <a:pt x="2210" y="817"/>
                  </a:lnTo>
                  <a:lnTo>
                    <a:pt x="2354" y="625"/>
                  </a:lnTo>
                  <a:lnTo>
                    <a:pt x="2450" y="433"/>
                  </a:lnTo>
                  <a:lnTo>
                    <a:pt x="2498" y="241"/>
                  </a:lnTo>
                  <a:lnTo>
                    <a:pt x="2450" y="193"/>
                  </a:lnTo>
                  <a:lnTo>
                    <a:pt x="2402" y="241"/>
                  </a:lnTo>
                  <a:lnTo>
                    <a:pt x="2210" y="529"/>
                  </a:lnTo>
                  <a:lnTo>
                    <a:pt x="2114" y="673"/>
                  </a:lnTo>
                  <a:lnTo>
                    <a:pt x="1921" y="769"/>
                  </a:lnTo>
                  <a:lnTo>
                    <a:pt x="1729" y="865"/>
                  </a:lnTo>
                  <a:lnTo>
                    <a:pt x="1537" y="961"/>
                  </a:lnTo>
                  <a:lnTo>
                    <a:pt x="1105" y="961"/>
                  </a:lnTo>
                  <a:lnTo>
                    <a:pt x="913" y="913"/>
                  </a:lnTo>
                  <a:lnTo>
                    <a:pt x="721" y="865"/>
                  </a:lnTo>
                  <a:lnTo>
                    <a:pt x="529" y="817"/>
                  </a:lnTo>
                  <a:lnTo>
                    <a:pt x="385" y="673"/>
                  </a:lnTo>
                  <a:lnTo>
                    <a:pt x="289" y="529"/>
                  </a:lnTo>
                  <a:lnTo>
                    <a:pt x="193" y="385"/>
                  </a:lnTo>
                  <a:lnTo>
                    <a:pt x="96" y="19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134"/>
            <p:cNvSpPr/>
            <p:nvPr/>
          </p:nvSpPr>
          <p:spPr>
            <a:xfrm>
              <a:off x="2765450" y="4097725"/>
              <a:ext cx="94875" cy="117675"/>
            </a:xfrm>
            <a:custGeom>
              <a:avLst/>
              <a:gdLst/>
              <a:ahLst/>
              <a:cxnLst/>
              <a:rect l="l" t="t" r="r" b="b"/>
              <a:pathLst>
                <a:path w="3795" h="4707" extrusionOk="0">
                  <a:moveTo>
                    <a:pt x="2017" y="1"/>
                  </a:moveTo>
                  <a:lnTo>
                    <a:pt x="1633" y="49"/>
                  </a:lnTo>
                  <a:lnTo>
                    <a:pt x="1297" y="145"/>
                  </a:lnTo>
                  <a:lnTo>
                    <a:pt x="961" y="289"/>
                  </a:lnTo>
                  <a:lnTo>
                    <a:pt x="672" y="481"/>
                  </a:lnTo>
                  <a:lnTo>
                    <a:pt x="432" y="769"/>
                  </a:lnTo>
                  <a:lnTo>
                    <a:pt x="240" y="1057"/>
                  </a:lnTo>
                  <a:lnTo>
                    <a:pt x="96" y="1393"/>
                  </a:lnTo>
                  <a:lnTo>
                    <a:pt x="48" y="1777"/>
                  </a:lnTo>
                  <a:lnTo>
                    <a:pt x="0" y="2786"/>
                  </a:lnTo>
                  <a:lnTo>
                    <a:pt x="48" y="3170"/>
                  </a:lnTo>
                  <a:lnTo>
                    <a:pt x="144" y="3506"/>
                  </a:lnTo>
                  <a:lnTo>
                    <a:pt x="288" y="3843"/>
                  </a:lnTo>
                  <a:lnTo>
                    <a:pt x="528" y="4131"/>
                  </a:lnTo>
                  <a:lnTo>
                    <a:pt x="768" y="4371"/>
                  </a:lnTo>
                  <a:lnTo>
                    <a:pt x="1105" y="4563"/>
                  </a:lnTo>
                  <a:lnTo>
                    <a:pt x="1441" y="4659"/>
                  </a:lnTo>
                  <a:lnTo>
                    <a:pt x="1825" y="4707"/>
                  </a:lnTo>
                  <a:lnTo>
                    <a:pt x="2161" y="4707"/>
                  </a:lnTo>
                  <a:lnTo>
                    <a:pt x="2545" y="4611"/>
                  </a:lnTo>
                  <a:lnTo>
                    <a:pt x="2882" y="4467"/>
                  </a:lnTo>
                  <a:lnTo>
                    <a:pt x="3170" y="4227"/>
                  </a:lnTo>
                  <a:lnTo>
                    <a:pt x="3410" y="3987"/>
                  </a:lnTo>
                  <a:lnTo>
                    <a:pt x="3554" y="3650"/>
                  </a:lnTo>
                  <a:lnTo>
                    <a:pt x="3698" y="3314"/>
                  </a:lnTo>
                  <a:lnTo>
                    <a:pt x="3746" y="2930"/>
                  </a:lnTo>
                  <a:lnTo>
                    <a:pt x="3794" y="1970"/>
                  </a:lnTo>
                  <a:lnTo>
                    <a:pt x="3794" y="1585"/>
                  </a:lnTo>
                  <a:lnTo>
                    <a:pt x="3698" y="1201"/>
                  </a:lnTo>
                  <a:lnTo>
                    <a:pt x="3506" y="913"/>
                  </a:lnTo>
                  <a:lnTo>
                    <a:pt x="3314" y="625"/>
                  </a:lnTo>
                  <a:lnTo>
                    <a:pt x="3026" y="385"/>
                  </a:lnTo>
                  <a:lnTo>
                    <a:pt x="2738" y="193"/>
                  </a:lnTo>
                  <a:lnTo>
                    <a:pt x="2401" y="4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134"/>
            <p:cNvSpPr/>
            <p:nvPr/>
          </p:nvSpPr>
          <p:spPr>
            <a:xfrm>
              <a:off x="2790650" y="4108525"/>
              <a:ext cx="69675" cy="100875"/>
            </a:xfrm>
            <a:custGeom>
              <a:avLst/>
              <a:gdLst/>
              <a:ahLst/>
              <a:cxnLst/>
              <a:rect l="l" t="t" r="r" b="b"/>
              <a:pathLst>
                <a:path w="2787" h="4035" extrusionOk="0">
                  <a:moveTo>
                    <a:pt x="1441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77" y="529"/>
                  </a:lnTo>
                  <a:lnTo>
                    <a:pt x="337" y="817"/>
                  </a:lnTo>
                  <a:lnTo>
                    <a:pt x="193" y="1153"/>
                  </a:lnTo>
                  <a:lnTo>
                    <a:pt x="49" y="1538"/>
                  </a:lnTo>
                  <a:lnTo>
                    <a:pt x="1" y="1970"/>
                  </a:lnTo>
                  <a:lnTo>
                    <a:pt x="49" y="2354"/>
                  </a:lnTo>
                  <a:lnTo>
                    <a:pt x="97" y="2738"/>
                  </a:lnTo>
                  <a:lnTo>
                    <a:pt x="241" y="3074"/>
                  </a:lnTo>
                  <a:lnTo>
                    <a:pt x="433" y="3411"/>
                  </a:lnTo>
                  <a:lnTo>
                    <a:pt x="673" y="3651"/>
                  </a:lnTo>
                  <a:lnTo>
                    <a:pt x="961" y="3843"/>
                  </a:lnTo>
                  <a:lnTo>
                    <a:pt x="1249" y="3987"/>
                  </a:lnTo>
                  <a:lnTo>
                    <a:pt x="1585" y="4035"/>
                  </a:lnTo>
                  <a:lnTo>
                    <a:pt x="1826" y="4035"/>
                  </a:lnTo>
                  <a:lnTo>
                    <a:pt x="2162" y="3747"/>
                  </a:lnTo>
                  <a:lnTo>
                    <a:pt x="2450" y="3411"/>
                  </a:lnTo>
                  <a:lnTo>
                    <a:pt x="2594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738" y="2498"/>
                  </a:lnTo>
                  <a:lnTo>
                    <a:pt x="2786" y="1538"/>
                  </a:lnTo>
                  <a:lnTo>
                    <a:pt x="2738" y="1105"/>
                  </a:lnTo>
                  <a:lnTo>
                    <a:pt x="2642" y="721"/>
                  </a:lnTo>
                  <a:lnTo>
                    <a:pt x="2450" y="385"/>
                  </a:lnTo>
                  <a:lnTo>
                    <a:pt x="2210" y="97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134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extrusionOk="0">
                  <a:moveTo>
                    <a:pt x="1490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29" y="529"/>
                  </a:lnTo>
                  <a:lnTo>
                    <a:pt x="289" y="817"/>
                  </a:lnTo>
                  <a:lnTo>
                    <a:pt x="145" y="1105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1" y="2834"/>
                  </a:lnTo>
                  <a:lnTo>
                    <a:pt x="1" y="3218"/>
                  </a:lnTo>
                  <a:lnTo>
                    <a:pt x="145" y="3554"/>
                  </a:lnTo>
                  <a:lnTo>
                    <a:pt x="289" y="3891"/>
                  </a:lnTo>
                  <a:lnTo>
                    <a:pt x="529" y="4179"/>
                  </a:lnTo>
                  <a:lnTo>
                    <a:pt x="817" y="4371"/>
                  </a:lnTo>
                  <a:lnTo>
                    <a:pt x="1105" y="4563"/>
                  </a:lnTo>
                  <a:lnTo>
                    <a:pt x="1490" y="4659"/>
                  </a:lnTo>
                  <a:lnTo>
                    <a:pt x="1826" y="4707"/>
                  </a:lnTo>
                  <a:lnTo>
                    <a:pt x="2210" y="4659"/>
                  </a:lnTo>
                  <a:lnTo>
                    <a:pt x="2594" y="4563"/>
                  </a:lnTo>
                  <a:lnTo>
                    <a:pt x="2882" y="4371"/>
                  </a:lnTo>
                  <a:lnTo>
                    <a:pt x="3171" y="4179"/>
                  </a:lnTo>
                  <a:lnTo>
                    <a:pt x="3411" y="3891"/>
                  </a:lnTo>
                  <a:lnTo>
                    <a:pt x="3555" y="3554"/>
                  </a:lnTo>
                  <a:lnTo>
                    <a:pt x="3651" y="3218"/>
                  </a:lnTo>
                  <a:lnTo>
                    <a:pt x="3699" y="2834"/>
                  </a:lnTo>
                  <a:lnTo>
                    <a:pt x="3699" y="1874"/>
                  </a:lnTo>
                  <a:lnTo>
                    <a:pt x="3651" y="1489"/>
                  </a:lnTo>
                  <a:lnTo>
                    <a:pt x="3555" y="1105"/>
                  </a:lnTo>
                  <a:lnTo>
                    <a:pt x="3411" y="817"/>
                  </a:lnTo>
                  <a:lnTo>
                    <a:pt x="3171" y="529"/>
                  </a:lnTo>
                  <a:lnTo>
                    <a:pt x="2882" y="289"/>
                  </a:lnTo>
                  <a:lnTo>
                    <a:pt x="2594" y="145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134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fill="none" extrusionOk="0">
                  <a:moveTo>
                    <a:pt x="1826" y="4707"/>
                  </a:moveTo>
                  <a:lnTo>
                    <a:pt x="1826" y="4707"/>
                  </a:lnTo>
                  <a:lnTo>
                    <a:pt x="1826" y="4707"/>
                  </a:lnTo>
                  <a:lnTo>
                    <a:pt x="1490" y="4659"/>
                  </a:lnTo>
                  <a:lnTo>
                    <a:pt x="1105" y="4563"/>
                  </a:lnTo>
                  <a:lnTo>
                    <a:pt x="817" y="4371"/>
                  </a:lnTo>
                  <a:lnTo>
                    <a:pt x="529" y="4179"/>
                  </a:lnTo>
                  <a:lnTo>
                    <a:pt x="289" y="3891"/>
                  </a:lnTo>
                  <a:lnTo>
                    <a:pt x="145" y="3554"/>
                  </a:lnTo>
                  <a:lnTo>
                    <a:pt x="1" y="3218"/>
                  </a:lnTo>
                  <a:lnTo>
                    <a:pt x="1" y="28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1" y="1489"/>
                  </a:lnTo>
                  <a:lnTo>
                    <a:pt x="145" y="1105"/>
                  </a:lnTo>
                  <a:lnTo>
                    <a:pt x="289" y="817"/>
                  </a:lnTo>
                  <a:lnTo>
                    <a:pt x="529" y="529"/>
                  </a:lnTo>
                  <a:lnTo>
                    <a:pt x="817" y="289"/>
                  </a:lnTo>
                  <a:lnTo>
                    <a:pt x="1105" y="145"/>
                  </a:lnTo>
                  <a:lnTo>
                    <a:pt x="1490" y="1"/>
                  </a:lnTo>
                  <a:lnTo>
                    <a:pt x="1826" y="1"/>
                  </a:lnTo>
                  <a:lnTo>
                    <a:pt x="1826" y="1"/>
                  </a:lnTo>
                  <a:lnTo>
                    <a:pt x="2210" y="1"/>
                  </a:lnTo>
                  <a:lnTo>
                    <a:pt x="2594" y="145"/>
                  </a:lnTo>
                  <a:lnTo>
                    <a:pt x="2882" y="289"/>
                  </a:lnTo>
                  <a:lnTo>
                    <a:pt x="3171" y="529"/>
                  </a:lnTo>
                  <a:lnTo>
                    <a:pt x="3411" y="817"/>
                  </a:lnTo>
                  <a:lnTo>
                    <a:pt x="3555" y="1105"/>
                  </a:lnTo>
                  <a:lnTo>
                    <a:pt x="3651" y="1489"/>
                  </a:lnTo>
                  <a:lnTo>
                    <a:pt x="3699" y="1874"/>
                  </a:lnTo>
                  <a:lnTo>
                    <a:pt x="3699" y="2834"/>
                  </a:lnTo>
                  <a:lnTo>
                    <a:pt x="3699" y="2834"/>
                  </a:lnTo>
                  <a:lnTo>
                    <a:pt x="3651" y="3218"/>
                  </a:lnTo>
                  <a:lnTo>
                    <a:pt x="3555" y="3554"/>
                  </a:lnTo>
                  <a:lnTo>
                    <a:pt x="3411" y="3891"/>
                  </a:lnTo>
                  <a:lnTo>
                    <a:pt x="3171" y="4179"/>
                  </a:lnTo>
                  <a:lnTo>
                    <a:pt x="2882" y="4371"/>
                  </a:lnTo>
                  <a:lnTo>
                    <a:pt x="2594" y="4563"/>
                  </a:lnTo>
                  <a:lnTo>
                    <a:pt x="2210" y="4659"/>
                  </a:lnTo>
                  <a:lnTo>
                    <a:pt x="1826" y="47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134"/>
            <p:cNvSpPr/>
            <p:nvPr/>
          </p:nvSpPr>
          <p:spPr>
            <a:xfrm>
              <a:off x="2970750" y="4108525"/>
              <a:ext cx="68450" cy="100875"/>
            </a:xfrm>
            <a:custGeom>
              <a:avLst/>
              <a:gdLst/>
              <a:ahLst/>
              <a:cxnLst/>
              <a:rect l="l" t="t" r="r" b="b"/>
              <a:pathLst>
                <a:path w="2738" h="4035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77"/>
                  </a:lnTo>
                  <a:lnTo>
                    <a:pt x="289" y="865"/>
                  </a:lnTo>
                  <a:lnTo>
                    <a:pt x="144" y="1249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2450"/>
                  </a:lnTo>
                  <a:lnTo>
                    <a:pt x="144" y="2786"/>
                  </a:lnTo>
                  <a:lnTo>
                    <a:pt x="289" y="3170"/>
                  </a:lnTo>
                  <a:lnTo>
                    <a:pt x="481" y="3459"/>
                  </a:lnTo>
                  <a:lnTo>
                    <a:pt x="721" y="3699"/>
                  </a:lnTo>
                  <a:lnTo>
                    <a:pt x="1009" y="3891"/>
                  </a:lnTo>
                  <a:lnTo>
                    <a:pt x="1345" y="3987"/>
                  </a:lnTo>
                  <a:lnTo>
                    <a:pt x="1633" y="4035"/>
                  </a:lnTo>
                  <a:lnTo>
                    <a:pt x="1873" y="4035"/>
                  </a:lnTo>
                  <a:lnTo>
                    <a:pt x="2258" y="3747"/>
                  </a:lnTo>
                  <a:lnTo>
                    <a:pt x="2498" y="3363"/>
                  </a:lnTo>
                  <a:lnTo>
                    <a:pt x="2594" y="3170"/>
                  </a:lnTo>
                  <a:lnTo>
                    <a:pt x="2690" y="2930"/>
                  </a:lnTo>
                  <a:lnTo>
                    <a:pt x="2738" y="2690"/>
                  </a:lnTo>
                  <a:lnTo>
                    <a:pt x="2738" y="2450"/>
                  </a:lnTo>
                  <a:lnTo>
                    <a:pt x="2738" y="1490"/>
                  </a:lnTo>
                  <a:lnTo>
                    <a:pt x="2690" y="1057"/>
                  </a:lnTo>
                  <a:lnTo>
                    <a:pt x="2594" y="673"/>
                  </a:lnTo>
                  <a:lnTo>
                    <a:pt x="2402" y="337"/>
                  </a:lnTo>
                  <a:lnTo>
                    <a:pt x="2113" y="49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134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extrusionOk="0">
                  <a:moveTo>
                    <a:pt x="2594" y="1"/>
                  </a:moveTo>
                  <a:lnTo>
                    <a:pt x="2306" y="49"/>
                  </a:lnTo>
                  <a:lnTo>
                    <a:pt x="2018" y="97"/>
                  </a:lnTo>
                  <a:lnTo>
                    <a:pt x="1778" y="193"/>
                  </a:lnTo>
                  <a:lnTo>
                    <a:pt x="1538" y="337"/>
                  </a:lnTo>
                  <a:lnTo>
                    <a:pt x="1057" y="625"/>
                  </a:lnTo>
                  <a:lnTo>
                    <a:pt x="673" y="1009"/>
                  </a:lnTo>
                  <a:lnTo>
                    <a:pt x="337" y="1490"/>
                  </a:lnTo>
                  <a:lnTo>
                    <a:pt x="145" y="201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1" y="3219"/>
                  </a:lnTo>
                  <a:lnTo>
                    <a:pt x="1" y="3507"/>
                  </a:lnTo>
                  <a:lnTo>
                    <a:pt x="97" y="3795"/>
                  </a:lnTo>
                  <a:lnTo>
                    <a:pt x="289" y="4371"/>
                  </a:lnTo>
                  <a:lnTo>
                    <a:pt x="577" y="4899"/>
                  </a:lnTo>
                  <a:lnTo>
                    <a:pt x="913" y="5284"/>
                  </a:lnTo>
                  <a:lnTo>
                    <a:pt x="1345" y="5668"/>
                  </a:lnTo>
                  <a:lnTo>
                    <a:pt x="1826" y="5908"/>
                  </a:lnTo>
                  <a:lnTo>
                    <a:pt x="2114" y="6004"/>
                  </a:lnTo>
                  <a:lnTo>
                    <a:pt x="2354" y="6052"/>
                  </a:lnTo>
                  <a:lnTo>
                    <a:pt x="2642" y="6100"/>
                  </a:lnTo>
                  <a:lnTo>
                    <a:pt x="2930" y="6100"/>
                  </a:lnTo>
                  <a:lnTo>
                    <a:pt x="3218" y="6052"/>
                  </a:lnTo>
                  <a:lnTo>
                    <a:pt x="3507" y="6004"/>
                  </a:lnTo>
                  <a:lnTo>
                    <a:pt x="3747" y="5908"/>
                  </a:lnTo>
                  <a:lnTo>
                    <a:pt x="3987" y="5764"/>
                  </a:lnTo>
                  <a:lnTo>
                    <a:pt x="4467" y="5476"/>
                  </a:lnTo>
                  <a:lnTo>
                    <a:pt x="4851" y="5091"/>
                  </a:lnTo>
                  <a:lnTo>
                    <a:pt x="5187" y="4611"/>
                  </a:lnTo>
                  <a:lnTo>
                    <a:pt x="5380" y="4083"/>
                  </a:lnTo>
                  <a:lnTo>
                    <a:pt x="5524" y="3507"/>
                  </a:lnTo>
                  <a:lnTo>
                    <a:pt x="5572" y="3219"/>
                  </a:lnTo>
                  <a:lnTo>
                    <a:pt x="5524" y="2882"/>
                  </a:lnTo>
                  <a:lnTo>
                    <a:pt x="5524" y="2594"/>
                  </a:lnTo>
                  <a:lnTo>
                    <a:pt x="5476" y="2258"/>
                  </a:lnTo>
                  <a:lnTo>
                    <a:pt x="5236" y="1730"/>
                  </a:lnTo>
                  <a:lnTo>
                    <a:pt x="4995" y="1201"/>
                  </a:lnTo>
                  <a:lnTo>
                    <a:pt x="4611" y="769"/>
                  </a:lnTo>
                  <a:lnTo>
                    <a:pt x="4179" y="433"/>
                  </a:lnTo>
                  <a:lnTo>
                    <a:pt x="3699" y="193"/>
                  </a:lnTo>
                  <a:lnTo>
                    <a:pt x="3411" y="97"/>
                  </a:lnTo>
                  <a:lnTo>
                    <a:pt x="3170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134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fill="none" extrusionOk="0">
                  <a:moveTo>
                    <a:pt x="5524" y="2882"/>
                  </a:moveTo>
                  <a:lnTo>
                    <a:pt x="5524" y="2882"/>
                  </a:lnTo>
                  <a:lnTo>
                    <a:pt x="5572" y="3219"/>
                  </a:lnTo>
                  <a:lnTo>
                    <a:pt x="5524" y="3507"/>
                  </a:lnTo>
                  <a:lnTo>
                    <a:pt x="5380" y="4083"/>
                  </a:lnTo>
                  <a:lnTo>
                    <a:pt x="5187" y="4611"/>
                  </a:lnTo>
                  <a:lnTo>
                    <a:pt x="4851" y="5091"/>
                  </a:lnTo>
                  <a:lnTo>
                    <a:pt x="4467" y="5476"/>
                  </a:lnTo>
                  <a:lnTo>
                    <a:pt x="3987" y="5764"/>
                  </a:lnTo>
                  <a:lnTo>
                    <a:pt x="3747" y="5908"/>
                  </a:lnTo>
                  <a:lnTo>
                    <a:pt x="3507" y="6004"/>
                  </a:lnTo>
                  <a:lnTo>
                    <a:pt x="3218" y="6052"/>
                  </a:lnTo>
                  <a:lnTo>
                    <a:pt x="2930" y="6100"/>
                  </a:lnTo>
                  <a:lnTo>
                    <a:pt x="2930" y="6100"/>
                  </a:lnTo>
                  <a:lnTo>
                    <a:pt x="2642" y="6100"/>
                  </a:lnTo>
                  <a:lnTo>
                    <a:pt x="2354" y="6052"/>
                  </a:lnTo>
                  <a:lnTo>
                    <a:pt x="2114" y="6004"/>
                  </a:lnTo>
                  <a:lnTo>
                    <a:pt x="1826" y="5908"/>
                  </a:lnTo>
                  <a:lnTo>
                    <a:pt x="1345" y="5668"/>
                  </a:lnTo>
                  <a:lnTo>
                    <a:pt x="913" y="5284"/>
                  </a:lnTo>
                  <a:lnTo>
                    <a:pt x="577" y="4899"/>
                  </a:lnTo>
                  <a:lnTo>
                    <a:pt x="289" y="4371"/>
                  </a:lnTo>
                  <a:lnTo>
                    <a:pt x="97" y="3795"/>
                  </a:lnTo>
                  <a:lnTo>
                    <a:pt x="1" y="3507"/>
                  </a:lnTo>
                  <a:lnTo>
                    <a:pt x="1" y="3219"/>
                  </a:lnTo>
                  <a:lnTo>
                    <a:pt x="1" y="3219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45" y="2018"/>
                  </a:lnTo>
                  <a:lnTo>
                    <a:pt x="337" y="1490"/>
                  </a:lnTo>
                  <a:lnTo>
                    <a:pt x="673" y="1009"/>
                  </a:lnTo>
                  <a:lnTo>
                    <a:pt x="1057" y="625"/>
                  </a:lnTo>
                  <a:lnTo>
                    <a:pt x="1538" y="337"/>
                  </a:lnTo>
                  <a:lnTo>
                    <a:pt x="1778" y="193"/>
                  </a:lnTo>
                  <a:lnTo>
                    <a:pt x="2018" y="97"/>
                  </a:lnTo>
                  <a:lnTo>
                    <a:pt x="2306" y="49"/>
                  </a:lnTo>
                  <a:lnTo>
                    <a:pt x="2594" y="1"/>
                  </a:lnTo>
                  <a:lnTo>
                    <a:pt x="2594" y="1"/>
                  </a:lnTo>
                  <a:lnTo>
                    <a:pt x="2882" y="1"/>
                  </a:lnTo>
                  <a:lnTo>
                    <a:pt x="3170" y="49"/>
                  </a:lnTo>
                  <a:lnTo>
                    <a:pt x="3411" y="97"/>
                  </a:lnTo>
                  <a:lnTo>
                    <a:pt x="3699" y="193"/>
                  </a:lnTo>
                  <a:lnTo>
                    <a:pt x="4179" y="433"/>
                  </a:lnTo>
                  <a:lnTo>
                    <a:pt x="4611" y="769"/>
                  </a:lnTo>
                  <a:lnTo>
                    <a:pt x="4995" y="1201"/>
                  </a:lnTo>
                  <a:lnTo>
                    <a:pt x="5236" y="1730"/>
                  </a:lnTo>
                  <a:lnTo>
                    <a:pt x="5476" y="2258"/>
                  </a:lnTo>
                  <a:lnTo>
                    <a:pt x="5524" y="2594"/>
                  </a:lnTo>
                  <a:lnTo>
                    <a:pt x="5524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134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134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134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134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134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extrusionOk="0">
                  <a:moveTo>
                    <a:pt x="193" y="0"/>
                  </a:move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134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0"/>
                  </a:ln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134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extrusionOk="0">
                  <a:moveTo>
                    <a:pt x="48" y="1"/>
                  </a:move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134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fill="none" extrusionOk="0">
                  <a:moveTo>
                    <a:pt x="192" y="1"/>
                  </a:moveTo>
                  <a:lnTo>
                    <a:pt x="192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48" y="1"/>
                  </a:ln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134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extrusionOk="0">
                  <a:moveTo>
                    <a:pt x="1" y="0"/>
                  </a:moveTo>
                  <a:lnTo>
                    <a:pt x="241" y="961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134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961"/>
                  </a:lnTo>
                  <a:lnTo>
                    <a:pt x="385" y="1873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134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extrusionOk="0">
                  <a:moveTo>
                    <a:pt x="336" y="0"/>
                  </a:moveTo>
                  <a:lnTo>
                    <a:pt x="192" y="48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134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fill="none" extrusionOk="0">
                  <a:moveTo>
                    <a:pt x="336" y="0"/>
                  </a:moveTo>
                  <a:lnTo>
                    <a:pt x="336" y="0"/>
                  </a:lnTo>
                  <a:lnTo>
                    <a:pt x="192" y="4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134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134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134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extrusionOk="0">
                  <a:moveTo>
                    <a:pt x="1346" y="0"/>
                  </a:move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134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fill="none" extrusionOk="0">
                  <a:moveTo>
                    <a:pt x="1394" y="0"/>
                  </a:moveTo>
                  <a:lnTo>
                    <a:pt x="1394" y="0"/>
                  </a:lnTo>
                  <a:lnTo>
                    <a:pt x="1346" y="0"/>
                  </a:lnTo>
                  <a:lnTo>
                    <a:pt x="1346" y="0"/>
                  </a:ln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134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extrusionOk="0">
                  <a:moveTo>
                    <a:pt x="961" y="0"/>
                  </a:move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134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289" y="1537"/>
                  </a:lnTo>
                  <a:lnTo>
                    <a:pt x="385" y="1537"/>
                  </a:lnTo>
                  <a:lnTo>
                    <a:pt x="385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134"/>
            <p:cNvSpPr/>
            <p:nvPr/>
          </p:nvSpPr>
          <p:spPr>
            <a:xfrm>
              <a:off x="2617750" y="418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134"/>
            <p:cNvSpPr/>
            <p:nvPr/>
          </p:nvSpPr>
          <p:spPr>
            <a:xfrm>
              <a:off x="2610550" y="4169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134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134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fill="none" extrusionOk="0">
                  <a:moveTo>
                    <a:pt x="1729" y="0"/>
                  </a:moveTo>
                  <a:lnTo>
                    <a:pt x="1729" y="0"/>
                  </a:lnTo>
                  <a:lnTo>
                    <a:pt x="1585" y="0"/>
                  </a:ln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633" y="2546"/>
                  </a:lnTo>
                  <a:lnTo>
                    <a:pt x="1633" y="2546"/>
                  </a:lnTo>
                  <a:lnTo>
                    <a:pt x="1729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134"/>
            <p:cNvSpPr/>
            <p:nvPr/>
          </p:nvSpPr>
          <p:spPr>
            <a:xfrm>
              <a:off x="2967150" y="4060500"/>
              <a:ext cx="76850" cy="40850"/>
            </a:xfrm>
            <a:custGeom>
              <a:avLst/>
              <a:gdLst/>
              <a:ahLst/>
              <a:cxnLst/>
              <a:rect l="l" t="t" r="r" b="b"/>
              <a:pathLst>
                <a:path w="3074" h="1634" extrusionOk="0">
                  <a:moveTo>
                    <a:pt x="1105" y="1"/>
                  </a:moveTo>
                  <a:lnTo>
                    <a:pt x="865" y="49"/>
                  </a:lnTo>
                  <a:lnTo>
                    <a:pt x="625" y="145"/>
                  </a:lnTo>
                  <a:lnTo>
                    <a:pt x="385" y="289"/>
                  </a:lnTo>
                  <a:lnTo>
                    <a:pt x="192" y="481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65"/>
                  </a:lnTo>
                  <a:lnTo>
                    <a:pt x="192" y="817"/>
                  </a:lnTo>
                  <a:lnTo>
                    <a:pt x="385" y="625"/>
                  </a:lnTo>
                  <a:lnTo>
                    <a:pt x="577" y="481"/>
                  </a:lnTo>
                  <a:lnTo>
                    <a:pt x="769" y="337"/>
                  </a:lnTo>
                  <a:lnTo>
                    <a:pt x="1009" y="241"/>
                  </a:lnTo>
                  <a:lnTo>
                    <a:pt x="1393" y="241"/>
                  </a:lnTo>
                  <a:lnTo>
                    <a:pt x="1777" y="337"/>
                  </a:lnTo>
                  <a:lnTo>
                    <a:pt x="2161" y="529"/>
                  </a:lnTo>
                  <a:lnTo>
                    <a:pt x="2498" y="817"/>
                  </a:lnTo>
                  <a:lnTo>
                    <a:pt x="2738" y="1153"/>
                  </a:lnTo>
                  <a:lnTo>
                    <a:pt x="2834" y="1345"/>
                  </a:lnTo>
                  <a:lnTo>
                    <a:pt x="2882" y="1586"/>
                  </a:lnTo>
                  <a:lnTo>
                    <a:pt x="2930" y="1634"/>
                  </a:lnTo>
                  <a:lnTo>
                    <a:pt x="2978" y="1634"/>
                  </a:lnTo>
                  <a:lnTo>
                    <a:pt x="3074" y="1586"/>
                  </a:lnTo>
                  <a:lnTo>
                    <a:pt x="3074" y="1490"/>
                  </a:lnTo>
                  <a:lnTo>
                    <a:pt x="3026" y="1249"/>
                  </a:lnTo>
                  <a:lnTo>
                    <a:pt x="2930" y="1009"/>
                  </a:lnTo>
                  <a:lnTo>
                    <a:pt x="2786" y="817"/>
                  </a:lnTo>
                  <a:lnTo>
                    <a:pt x="2642" y="625"/>
                  </a:lnTo>
                  <a:lnTo>
                    <a:pt x="2498" y="433"/>
                  </a:lnTo>
                  <a:lnTo>
                    <a:pt x="2306" y="289"/>
                  </a:lnTo>
                  <a:lnTo>
                    <a:pt x="2065" y="145"/>
                  </a:lnTo>
                  <a:lnTo>
                    <a:pt x="1825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134"/>
            <p:cNvSpPr/>
            <p:nvPr/>
          </p:nvSpPr>
          <p:spPr>
            <a:xfrm>
              <a:off x="2770250" y="4048500"/>
              <a:ext cx="78050" cy="32450"/>
            </a:xfrm>
            <a:custGeom>
              <a:avLst/>
              <a:gdLst/>
              <a:ahLst/>
              <a:cxnLst/>
              <a:rect l="l" t="t" r="r" b="b"/>
              <a:pathLst>
                <a:path w="3122" h="1298" extrusionOk="0">
                  <a:moveTo>
                    <a:pt x="1633" y="0"/>
                  </a:moveTo>
                  <a:lnTo>
                    <a:pt x="1393" y="49"/>
                  </a:lnTo>
                  <a:lnTo>
                    <a:pt x="913" y="193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192" y="769"/>
                  </a:lnTo>
                  <a:lnTo>
                    <a:pt x="96" y="961"/>
                  </a:lnTo>
                  <a:lnTo>
                    <a:pt x="0" y="1201"/>
                  </a:lnTo>
                  <a:lnTo>
                    <a:pt x="0" y="1249"/>
                  </a:lnTo>
                  <a:lnTo>
                    <a:pt x="48" y="1297"/>
                  </a:lnTo>
                  <a:lnTo>
                    <a:pt x="96" y="1297"/>
                  </a:lnTo>
                  <a:lnTo>
                    <a:pt x="192" y="1249"/>
                  </a:lnTo>
                  <a:lnTo>
                    <a:pt x="240" y="1057"/>
                  </a:lnTo>
                  <a:lnTo>
                    <a:pt x="384" y="913"/>
                  </a:lnTo>
                  <a:lnTo>
                    <a:pt x="673" y="625"/>
                  </a:lnTo>
                  <a:lnTo>
                    <a:pt x="1057" y="433"/>
                  </a:lnTo>
                  <a:lnTo>
                    <a:pt x="1393" y="289"/>
                  </a:lnTo>
                  <a:lnTo>
                    <a:pt x="1825" y="241"/>
                  </a:lnTo>
                  <a:lnTo>
                    <a:pt x="2017" y="241"/>
                  </a:lnTo>
                  <a:lnTo>
                    <a:pt x="2209" y="289"/>
                  </a:lnTo>
                  <a:lnTo>
                    <a:pt x="2401" y="337"/>
                  </a:lnTo>
                  <a:lnTo>
                    <a:pt x="2594" y="481"/>
                  </a:lnTo>
                  <a:lnTo>
                    <a:pt x="2786" y="625"/>
                  </a:lnTo>
                  <a:lnTo>
                    <a:pt x="2930" y="769"/>
                  </a:lnTo>
                  <a:lnTo>
                    <a:pt x="2978" y="817"/>
                  </a:lnTo>
                  <a:lnTo>
                    <a:pt x="3074" y="817"/>
                  </a:lnTo>
                  <a:lnTo>
                    <a:pt x="3122" y="769"/>
                  </a:lnTo>
                  <a:lnTo>
                    <a:pt x="3122" y="673"/>
                  </a:lnTo>
                  <a:lnTo>
                    <a:pt x="2930" y="481"/>
                  </a:lnTo>
                  <a:lnTo>
                    <a:pt x="2786" y="337"/>
                  </a:lnTo>
                  <a:lnTo>
                    <a:pt x="2546" y="193"/>
                  </a:lnTo>
                  <a:lnTo>
                    <a:pt x="2353" y="97"/>
                  </a:lnTo>
                  <a:lnTo>
                    <a:pt x="2113" y="4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134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extrusionOk="0">
                  <a:moveTo>
                    <a:pt x="1586" y="1"/>
                  </a:move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134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fill="none" extrusionOk="0">
                  <a:moveTo>
                    <a:pt x="1730" y="1"/>
                  </a:moveTo>
                  <a:lnTo>
                    <a:pt x="1730" y="1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586" y="2546"/>
                  </a:lnTo>
                  <a:lnTo>
                    <a:pt x="1586" y="2546"/>
                  </a:lnTo>
                  <a:lnTo>
                    <a:pt x="1730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134"/>
            <p:cNvSpPr/>
            <p:nvPr/>
          </p:nvSpPr>
          <p:spPr>
            <a:xfrm>
              <a:off x="2902300" y="4163750"/>
              <a:ext cx="20450" cy="22850"/>
            </a:xfrm>
            <a:custGeom>
              <a:avLst/>
              <a:gdLst/>
              <a:ahLst/>
              <a:cxnLst/>
              <a:rect l="l" t="t" r="r" b="b"/>
              <a:pathLst>
                <a:path w="818" h="914" extrusionOk="0">
                  <a:moveTo>
                    <a:pt x="49" y="1"/>
                  </a:moveTo>
                  <a:lnTo>
                    <a:pt x="1" y="49"/>
                  </a:lnTo>
                  <a:lnTo>
                    <a:pt x="1" y="145"/>
                  </a:lnTo>
                  <a:lnTo>
                    <a:pt x="193" y="625"/>
                  </a:lnTo>
                  <a:lnTo>
                    <a:pt x="241" y="673"/>
                  </a:lnTo>
                  <a:lnTo>
                    <a:pt x="337" y="625"/>
                  </a:lnTo>
                  <a:lnTo>
                    <a:pt x="529" y="385"/>
                  </a:lnTo>
                  <a:lnTo>
                    <a:pt x="625" y="289"/>
                  </a:lnTo>
                  <a:lnTo>
                    <a:pt x="625" y="481"/>
                  </a:lnTo>
                  <a:lnTo>
                    <a:pt x="625" y="625"/>
                  </a:lnTo>
                  <a:lnTo>
                    <a:pt x="577" y="769"/>
                  </a:lnTo>
                  <a:lnTo>
                    <a:pt x="577" y="865"/>
                  </a:lnTo>
                  <a:lnTo>
                    <a:pt x="625" y="865"/>
                  </a:lnTo>
                  <a:lnTo>
                    <a:pt x="673" y="913"/>
                  </a:lnTo>
                  <a:lnTo>
                    <a:pt x="721" y="865"/>
                  </a:lnTo>
                  <a:lnTo>
                    <a:pt x="769" y="769"/>
                  </a:lnTo>
                  <a:lnTo>
                    <a:pt x="769" y="673"/>
                  </a:lnTo>
                  <a:lnTo>
                    <a:pt x="817" y="481"/>
                  </a:lnTo>
                  <a:lnTo>
                    <a:pt x="817" y="145"/>
                  </a:lnTo>
                  <a:lnTo>
                    <a:pt x="769" y="97"/>
                  </a:lnTo>
                  <a:lnTo>
                    <a:pt x="769" y="49"/>
                  </a:lnTo>
                  <a:lnTo>
                    <a:pt x="721" y="49"/>
                  </a:lnTo>
                  <a:lnTo>
                    <a:pt x="673" y="97"/>
                  </a:lnTo>
                  <a:lnTo>
                    <a:pt x="577" y="193"/>
                  </a:lnTo>
                  <a:lnTo>
                    <a:pt x="433" y="289"/>
                  </a:lnTo>
                  <a:lnTo>
                    <a:pt x="294" y="400"/>
                  </a:lnTo>
                  <a:lnTo>
                    <a:pt x="294" y="400"/>
                  </a:lnTo>
                  <a:lnTo>
                    <a:pt x="193" y="97"/>
                  </a:lnTo>
                  <a:lnTo>
                    <a:pt x="145" y="4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3" name="Google Shape;8363;p134"/>
          <p:cNvGrpSpPr/>
          <p:nvPr/>
        </p:nvGrpSpPr>
        <p:grpSpPr>
          <a:xfrm>
            <a:off x="729954" y="379879"/>
            <a:ext cx="1566050" cy="1875412"/>
            <a:chOff x="3740350" y="3775950"/>
            <a:chExt cx="1123825" cy="1345925"/>
          </a:xfrm>
        </p:grpSpPr>
        <p:sp>
          <p:nvSpPr>
            <p:cNvPr id="8364" name="Google Shape;8364;p134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extrusionOk="0">
                  <a:moveTo>
                    <a:pt x="6868" y="0"/>
                  </a:moveTo>
                  <a:lnTo>
                    <a:pt x="6196" y="48"/>
                  </a:ln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134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fill="none" extrusionOk="0">
                  <a:moveTo>
                    <a:pt x="5620" y="145"/>
                  </a:move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145" y="264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41" y="7732"/>
                  </a:lnTo>
                  <a:lnTo>
                    <a:pt x="1489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6676" y="4371"/>
                  </a:lnTo>
                  <a:lnTo>
                    <a:pt x="691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lnTo>
                    <a:pt x="6868" y="0"/>
                  </a:lnTo>
                  <a:lnTo>
                    <a:pt x="6196" y="48"/>
                  </a:lnTo>
                  <a:lnTo>
                    <a:pt x="5620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134"/>
            <p:cNvSpPr/>
            <p:nvPr/>
          </p:nvSpPr>
          <p:spPr>
            <a:xfrm>
              <a:off x="3747550" y="4758075"/>
              <a:ext cx="133300" cy="148900"/>
            </a:xfrm>
            <a:custGeom>
              <a:avLst/>
              <a:gdLst/>
              <a:ahLst/>
              <a:cxnLst/>
              <a:rect l="l" t="t" r="r" b="b"/>
              <a:pathLst>
                <a:path w="5332" h="5956" extrusionOk="0">
                  <a:moveTo>
                    <a:pt x="3314" y="0"/>
                  </a:moveTo>
                  <a:lnTo>
                    <a:pt x="2882" y="529"/>
                  </a:lnTo>
                  <a:lnTo>
                    <a:pt x="2546" y="1057"/>
                  </a:lnTo>
                  <a:lnTo>
                    <a:pt x="2258" y="1585"/>
                  </a:lnTo>
                  <a:lnTo>
                    <a:pt x="2018" y="2065"/>
                  </a:lnTo>
                  <a:lnTo>
                    <a:pt x="1730" y="2786"/>
                  </a:lnTo>
                  <a:lnTo>
                    <a:pt x="1586" y="3026"/>
                  </a:lnTo>
                  <a:lnTo>
                    <a:pt x="1393" y="2642"/>
                  </a:lnTo>
                  <a:lnTo>
                    <a:pt x="961" y="1825"/>
                  </a:lnTo>
                  <a:lnTo>
                    <a:pt x="721" y="1441"/>
                  </a:lnTo>
                  <a:lnTo>
                    <a:pt x="481" y="1105"/>
                  </a:lnTo>
                  <a:lnTo>
                    <a:pt x="241" y="865"/>
                  </a:lnTo>
                  <a:lnTo>
                    <a:pt x="97" y="865"/>
                  </a:lnTo>
                  <a:lnTo>
                    <a:pt x="49" y="1009"/>
                  </a:lnTo>
                  <a:lnTo>
                    <a:pt x="1" y="1201"/>
                  </a:lnTo>
                  <a:lnTo>
                    <a:pt x="49" y="1873"/>
                  </a:lnTo>
                  <a:lnTo>
                    <a:pt x="241" y="2690"/>
                  </a:lnTo>
                  <a:lnTo>
                    <a:pt x="433" y="3650"/>
                  </a:lnTo>
                  <a:lnTo>
                    <a:pt x="721" y="4563"/>
                  </a:lnTo>
                  <a:lnTo>
                    <a:pt x="1009" y="5331"/>
                  </a:lnTo>
                  <a:lnTo>
                    <a:pt x="1105" y="5619"/>
                  </a:lnTo>
                  <a:lnTo>
                    <a:pt x="1249" y="5811"/>
                  </a:lnTo>
                  <a:lnTo>
                    <a:pt x="1393" y="5955"/>
                  </a:lnTo>
                  <a:lnTo>
                    <a:pt x="1489" y="5955"/>
                  </a:lnTo>
                  <a:lnTo>
                    <a:pt x="2978" y="4899"/>
                  </a:lnTo>
                  <a:lnTo>
                    <a:pt x="4131" y="4083"/>
                  </a:lnTo>
                  <a:lnTo>
                    <a:pt x="5331" y="3314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134"/>
            <p:cNvSpPr/>
            <p:nvPr/>
          </p:nvSpPr>
          <p:spPr>
            <a:xfrm>
              <a:off x="3740350" y="4767675"/>
              <a:ext cx="68450" cy="145300"/>
            </a:xfrm>
            <a:custGeom>
              <a:avLst/>
              <a:gdLst/>
              <a:ahLst/>
              <a:cxnLst/>
              <a:rect l="l" t="t" r="r" b="b"/>
              <a:pathLst>
                <a:path w="2738" h="5812" extrusionOk="0">
                  <a:moveTo>
                    <a:pt x="1" y="1"/>
                  </a:moveTo>
                  <a:lnTo>
                    <a:pt x="1" y="49"/>
                  </a:lnTo>
                  <a:lnTo>
                    <a:pt x="1" y="241"/>
                  </a:lnTo>
                  <a:lnTo>
                    <a:pt x="145" y="913"/>
                  </a:lnTo>
                  <a:lnTo>
                    <a:pt x="577" y="2882"/>
                  </a:lnTo>
                  <a:lnTo>
                    <a:pt x="1297" y="5812"/>
                  </a:lnTo>
                  <a:lnTo>
                    <a:pt x="1489" y="5812"/>
                  </a:lnTo>
                  <a:lnTo>
                    <a:pt x="1922" y="5620"/>
                  </a:lnTo>
                  <a:lnTo>
                    <a:pt x="2402" y="5427"/>
                  </a:lnTo>
                  <a:lnTo>
                    <a:pt x="2594" y="5235"/>
                  </a:lnTo>
                  <a:lnTo>
                    <a:pt x="2594" y="5091"/>
                  </a:lnTo>
                  <a:lnTo>
                    <a:pt x="2546" y="4851"/>
                  </a:lnTo>
                  <a:lnTo>
                    <a:pt x="2258" y="4035"/>
                  </a:lnTo>
                  <a:lnTo>
                    <a:pt x="1874" y="2930"/>
                  </a:lnTo>
                  <a:lnTo>
                    <a:pt x="1970" y="2882"/>
                  </a:lnTo>
                  <a:lnTo>
                    <a:pt x="2210" y="2786"/>
                  </a:lnTo>
                  <a:lnTo>
                    <a:pt x="2498" y="2642"/>
                  </a:lnTo>
                  <a:lnTo>
                    <a:pt x="2642" y="2498"/>
                  </a:lnTo>
                  <a:lnTo>
                    <a:pt x="2738" y="2306"/>
                  </a:lnTo>
                  <a:lnTo>
                    <a:pt x="2738" y="2114"/>
                  </a:lnTo>
                  <a:lnTo>
                    <a:pt x="2738" y="1922"/>
                  </a:lnTo>
                  <a:lnTo>
                    <a:pt x="2642" y="1729"/>
                  </a:lnTo>
                  <a:lnTo>
                    <a:pt x="2546" y="1537"/>
                  </a:lnTo>
                  <a:lnTo>
                    <a:pt x="2210" y="1249"/>
                  </a:lnTo>
                  <a:lnTo>
                    <a:pt x="1970" y="1105"/>
                  </a:lnTo>
                  <a:lnTo>
                    <a:pt x="1874" y="1105"/>
                  </a:lnTo>
                  <a:lnTo>
                    <a:pt x="1777" y="1153"/>
                  </a:lnTo>
                  <a:lnTo>
                    <a:pt x="1633" y="1393"/>
                  </a:lnTo>
                  <a:lnTo>
                    <a:pt x="1537" y="1681"/>
                  </a:lnTo>
                  <a:lnTo>
                    <a:pt x="1489" y="1826"/>
                  </a:lnTo>
                  <a:lnTo>
                    <a:pt x="1393" y="1585"/>
                  </a:lnTo>
                  <a:lnTo>
                    <a:pt x="1249" y="1297"/>
                  </a:lnTo>
                  <a:lnTo>
                    <a:pt x="769" y="721"/>
                  </a:lnTo>
                  <a:lnTo>
                    <a:pt x="289" y="193"/>
                  </a:lnTo>
                  <a:lnTo>
                    <a:pt x="97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134"/>
            <p:cNvSpPr/>
            <p:nvPr/>
          </p:nvSpPr>
          <p:spPr>
            <a:xfrm>
              <a:off x="3818400" y="4766475"/>
              <a:ext cx="52850" cy="84075"/>
            </a:xfrm>
            <a:custGeom>
              <a:avLst/>
              <a:gdLst/>
              <a:ahLst/>
              <a:cxnLst/>
              <a:rect l="l" t="t" r="r" b="b"/>
              <a:pathLst>
                <a:path w="2114" h="3363" extrusionOk="0">
                  <a:moveTo>
                    <a:pt x="240" y="1"/>
                  </a:moveTo>
                  <a:lnTo>
                    <a:pt x="0" y="337"/>
                  </a:lnTo>
                  <a:lnTo>
                    <a:pt x="1873" y="3362"/>
                  </a:lnTo>
                  <a:lnTo>
                    <a:pt x="2113" y="3218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134"/>
            <p:cNvSpPr/>
            <p:nvPr/>
          </p:nvSpPr>
          <p:spPr>
            <a:xfrm>
              <a:off x="3806375" y="4784475"/>
              <a:ext cx="49250" cy="78075"/>
            </a:xfrm>
            <a:custGeom>
              <a:avLst/>
              <a:gdLst/>
              <a:ahLst/>
              <a:cxnLst/>
              <a:rect l="l" t="t" r="r" b="b"/>
              <a:pathLst>
                <a:path w="1970" h="3123" extrusionOk="0">
                  <a:moveTo>
                    <a:pt x="193" y="1"/>
                  </a:moveTo>
                  <a:lnTo>
                    <a:pt x="1" y="337"/>
                  </a:lnTo>
                  <a:lnTo>
                    <a:pt x="1682" y="3123"/>
                  </a:lnTo>
                  <a:lnTo>
                    <a:pt x="1970" y="288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134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134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134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extrusionOk="0">
                  <a:moveTo>
                    <a:pt x="1441" y="0"/>
                  </a:move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134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lnTo>
                    <a:pt x="1538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134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extrusionOk="0">
                  <a:moveTo>
                    <a:pt x="11671" y="0"/>
                  </a:move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134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fill="none" extrusionOk="0">
                  <a:moveTo>
                    <a:pt x="2450" y="5667"/>
                  </a:move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lnTo>
                    <a:pt x="11671" y="0"/>
                  </a:ln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134"/>
            <p:cNvSpPr/>
            <p:nvPr/>
          </p:nvSpPr>
          <p:spPr>
            <a:xfrm>
              <a:off x="3975675" y="4958575"/>
              <a:ext cx="129700" cy="154900"/>
            </a:xfrm>
            <a:custGeom>
              <a:avLst/>
              <a:gdLst/>
              <a:ahLst/>
              <a:cxnLst/>
              <a:rect l="l" t="t" r="r" b="b"/>
              <a:pathLst>
                <a:path w="5188" h="6196" extrusionOk="0">
                  <a:moveTo>
                    <a:pt x="1537" y="1"/>
                  </a:moveTo>
                  <a:lnTo>
                    <a:pt x="1489" y="673"/>
                  </a:lnTo>
                  <a:lnTo>
                    <a:pt x="1537" y="1249"/>
                  </a:lnTo>
                  <a:lnTo>
                    <a:pt x="1633" y="2354"/>
                  </a:lnTo>
                  <a:lnTo>
                    <a:pt x="1777" y="3074"/>
                  </a:lnTo>
                  <a:lnTo>
                    <a:pt x="1825" y="3362"/>
                  </a:lnTo>
                  <a:lnTo>
                    <a:pt x="1537" y="3266"/>
                  </a:lnTo>
                  <a:lnTo>
                    <a:pt x="913" y="3074"/>
                  </a:lnTo>
                  <a:lnTo>
                    <a:pt x="577" y="3026"/>
                  </a:lnTo>
                  <a:lnTo>
                    <a:pt x="289" y="3026"/>
                  </a:lnTo>
                  <a:lnTo>
                    <a:pt x="97" y="3074"/>
                  </a:lnTo>
                  <a:lnTo>
                    <a:pt x="49" y="3122"/>
                  </a:lnTo>
                  <a:lnTo>
                    <a:pt x="0" y="3170"/>
                  </a:lnTo>
                  <a:lnTo>
                    <a:pt x="145" y="3362"/>
                  </a:lnTo>
                  <a:lnTo>
                    <a:pt x="577" y="3699"/>
                  </a:lnTo>
                  <a:lnTo>
                    <a:pt x="1825" y="4755"/>
                  </a:lnTo>
                  <a:lnTo>
                    <a:pt x="3218" y="5764"/>
                  </a:lnTo>
                  <a:lnTo>
                    <a:pt x="3746" y="6052"/>
                  </a:lnTo>
                  <a:lnTo>
                    <a:pt x="3939" y="6148"/>
                  </a:lnTo>
                  <a:lnTo>
                    <a:pt x="4035" y="6196"/>
                  </a:lnTo>
                  <a:lnTo>
                    <a:pt x="4131" y="6100"/>
                  </a:lnTo>
                  <a:lnTo>
                    <a:pt x="4227" y="5764"/>
                  </a:lnTo>
                  <a:lnTo>
                    <a:pt x="4515" y="4707"/>
                  </a:lnTo>
                  <a:lnTo>
                    <a:pt x="4851" y="3266"/>
                  </a:lnTo>
                  <a:lnTo>
                    <a:pt x="5187" y="1778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134"/>
            <p:cNvSpPr/>
            <p:nvPr/>
          </p:nvSpPr>
          <p:spPr>
            <a:xfrm>
              <a:off x="3958875" y="5018600"/>
              <a:ext cx="134475" cy="103275"/>
            </a:xfrm>
            <a:custGeom>
              <a:avLst/>
              <a:gdLst/>
              <a:ahLst/>
              <a:cxnLst/>
              <a:rect l="l" t="t" r="r" b="b"/>
              <a:pathLst>
                <a:path w="5379" h="4131" extrusionOk="0">
                  <a:moveTo>
                    <a:pt x="2545" y="1"/>
                  </a:moveTo>
                  <a:lnTo>
                    <a:pt x="2257" y="49"/>
                  </a:lnTo>
                  <a:lnTo>
                    <a:pt x="2161" y="97"/>
                  </a:lnTo>
                  <a:lnTo>
                    <a:pt x="2113" y="241"/>
                  </a:lnTo>
                  <a:lnTo>
                    <a:pt x="2161" y="529"/>
                  </a:lnTo>
                  <a:lnTo>
                    <a:pt x="2257" y="769"/>
                  </a:lnTo>
                  <a:lnTo>
                    <a:pt x="2305" y="913"/>
                  </a:lnTo>
                  <a:lnTo>
                    <a:pt x="2113" y="769"/>
                  </a:lnTo>
                  <a:lnTo>
                    <a:pt x="1825" y="673"/>
                  </a:lnTo>
                  <a:lnTo>
                    <a:pt x="1057" y="481"/>
                  </a:lnTo>
                  <a:lnTo>
                    <a:pt x="384" y="433"/>
                  </a:lnTo>
                  <a:lnTo>
                    <a:pt x="0" y="433"/>
                  </a:lnTo>
                  <a:lnTo>
                    <a:pt x="48" y="481"/>
                  </a:lnTo>
                  <a:lnTo>
                    <a:pt x="192" y="625"/>
                  </a:lnTo>
                  <a:lnTo>
                    <a:pt x="672" y="1057"/>
                  </a:lnTo>
                  <a:lnTo>
                    <a:pt x="2305" y="2306"/>
                  </a:lnTo>
                  <a:lnTo>
                    <a:pt x="4707" y="4131"/>
                  </a:lnTo>
                  <a:lnTo>
                    <a:pt x="4755" y="4083"/>
                  </a:lnTo>
                  <a:lnTo>
                    <a:pt x="4851" y="3987"/>
                  </a:lnTo>
                  <a:lnTo>
                    <a:pt x="5091" y="3555"/>
                  </a:lnTo>
                  <a:lnTo>
                    <a:pt x="5283" y="3122"/>
                  </a:lnTo>
                  <a:lnTo>
                    <a:pt x="5379" y="2834"/>
                  </a:lnTo>
                  <a:lnTo>
                    <a:pt x="5283" y="2738"/>
                  </a:lnTo>
                  <a:lnTo>
                    <a:pt x="5043" y="2594"/>
                  </a:lnTo>
                  <a:lnTo>
                    <a:pt x="4322" y="2114"/>
                  </a:lnTo>
                  <a:lnTo>
                    <a:pt x="3314" y="1538"/>
                  </a:lnTo>
                  <a:lnTo>
                    <a:pt x="3362" y="1442"/>
                  </a:lnTo>
                  <a:lnTo>
                    <a:pt x="3506" y="1201"/>
                  </a:lnTo>
                  <a:lnTo>
                    <a:pt x="3650" y="865"/>
                  </a:lnTo>
                  <a:lnTo>
                    <a:pt x="3650" y="721"/>
                  </a:lnTo>
                  <a:lnTo>
                    <a:pt x="3602" y="529"/>
                  </a:lnTo>
                  <a:lnTo>
                    <a:pt x="3506" y="337"/>
                  </a:lnTo>
                  <a:lnTo>
                    <a:pt x="3362" y="193"/>
                  </a:lnTo>
                  <a:lnTo>
                    <a:pt x="3170" y="97"/>
                  </a:lnTo>
                  <a:lnTo>
                    <a:pt x="2978" y="49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134"/>
            <p:cNvSpPr/>
            <p:nvPr/>
          </p:nvSpPr>
          <p:spPr>
            <a:xfrm>
              <a:off x="4014100" y="4988600"/>
              <a:ext cx="85275" cy="46850"/>
            </a:xfrm>
            <a:custGeom>
              <a:avLst/>
              <a:gdLst/>
              <a:ahLst/>
              <a:cxnLst/>
              <a:rect l="l" t="t" r="r" b="b"/>
              <a:pathLst>
                <a:path w="3411" h="1874" extrusionOk="0">
                  <a:moveTo>
                    <a:pt x="0" y="0"/>
                  </a:moveTo>
                  <a:lnTo>
                    <a:pt x="0" y="432"/>
                  </a:lnTo>
                  <a:lnTo>
                    <a:pt x="3314" y="1873"/>
                  </a:lnTo>
                  <a:lnTo>
                    <a:pt x="3410" y="1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134"/>
            <p:cNvSpPr/>
            <p:nvPr/>
          </p:nvSpPr>
          <p:spPr>
            <a:xfrm>
              <a:off x="4012900" y="4966975"/>
              <a:ext cx="91275" cy="48050"/>
            </a:xfrm>
            <a:custGeom>
              <a:avLst/>
              <a:gdLst/>
              <a:ahLst/>
              <a:cxnLst/>
              <a:rect l="l" t="t" r="r" b="b"/>
              <a:pathLst>
                <a:path w="3651" h="1922" extrusionOk="0">
                  <a:moveTo>
                    <a:pt x="0" y="1"/>
                  </a:moveTo>
                  <a:lnTo>
                    <a:pt x="0" y="433"/>
                  </a:lnTo>
                  <a:lnTo>
                    <a:pt x="3554" y="1922"/>
                  </a:lnTo>
                  <a:lnTo>
                    <a:pt x="3650" y="16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134"/>
            <p:cNvSpPr/>
            <p:nvPr/>
          </p:nvSpPr>
          <p:spPr>
            <a:xfrm>
              <a:off x="4035700" y="4886550"/>
              <a:ext cx="86475" cy="68450"/>
            </a:xfrm>
            <a:custGeom>
              <a:avLst/>
              <a:gdLst/>
              <a:ahLst/>
              <a:cxnLst/>
              <a:rect l="l" t="t" r="r" b="b"/>
              <a:pathLst>
                <a:path w="3459" h="2738" extrusionOk="0"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134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134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134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134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134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134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134"/>
            <p:cNvSpPr/>
            <p:nvPr/>
          </p:nvSpPr>
          <p:spPr>
            <a:xfrm>
              <a:off x="4036900" y="4886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134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extrusionOk="0">
                  <a:moveTo>
                    <a:pt x="769" y="1"/>
                  </a:moveTo>
                  <a:lnTo>
                    <a:pt x="337" y="433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134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fill="none" extrusionOk="0">
                  <a:moveTo>
                    <a:pt x="769" y="1"/>
                  </a:moveTo>
                  <a:lnTo>
                    <a:pt x="769" y="1"/>
                  </a:lnTo>
                  <a:lnTo>
                    <a:pt x="337" y="433"/>
                  </a:lnTo>
                  <a:lnTo>
                    <a:pt x="337" y="433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134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4851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2594" y="4947"/>
                  </a:lnTo>
                  <a:lnTo>
                    <a:pt x="4035" y="4995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48" y="6676"/>
                  </a:lnTo>
                  <a:lnTo>
                    <a:pt x="14792" y="6388"/>
                  </a:lnTo>
                  <a:lnTo>
                    <a:pt x="14936" y="6052"/>
                  </a:lnTo>
                  <a:lnTo>
                    <a:pt x="15080" y="5715"/>
                  </a:lnTo>
                  <a:lnTo>
                    <a:pt x="15225" y="5091"/>
                  </a:lnTo>
                  <a:lnTo>
                    <a:pt x="15321" y="4419"/>
                  </a:lnTo>
                  <a:lnTo>
                    <a:pt x="15369" y="3794"/>
                  </a:lnTo>
                  <a:lnTo>
                    <a:pt x="15369" y="3314"/>
                  </a:lnTo>
                  <a:lnTo>
                    <a:pt x="15321" y="2882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134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15321" y="2882"/>
                  </a:moveTo>
                  <a:lnTo>
                    <a:pt x="15321" y="2882"/>
                  </a:lnTo>
                  <a:lnTo>
                    <a:pt x="15369" y="3314"/>
                  </a:lnTo>
                  <a:lnTo>
                    <a:pt x="15369" y="3794"/>
                  </a:lnTo>
                  <a:lnTo>
                    <a:pt x="15321" y="4419"/>
                  </a:lnTo>
                  <a:lnTo>
                    <a:pt x="15225" y="5091"/>
                  </a:lnTo>
                  <a:lnTo>
                    <a:pt x="15080" y="5715"/>
                  </a:lnTo>
                  <a:lnTo>
                    <a:pt x="14936" y="6052"/>
                  </a:lnTo>
                  <a:lnTo>
                    <a:pt x="14792" y="6388"/>
                  </a:lnTo>
                  <a:lnTo>
                    <a:pt x="14648" y="6676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3880" y="7444"/>
                  </a:lnTo>
                  <a:lnTo>
                    <a:pt x="13111" y="8021"/>
                  </a:lnTo>
                  <a:lnTo>
                    <a:pt x="12247" y="8597"/>
                  </a:lnTo>
                  <a:lnTo>
                    <a:pt x="11383" y="9173"/>
                  </a:lnTo>
                  <a:lnTo>
                    <a:pt x="9846" y="10086"/>
                  </a:lnTo>
                  <a:lnTo>
                    <a:pt x="9173" y="10470"/>
                  </a:lnTo>
                  <a:lnTo>
                    <a:pt x="4323" y="6244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035" y="4995"/>
                  </a:lnTo>
                  <a:lnTo>
                    <a:pt x="2594" y="4947"/>
                  </a:lnTo>
                  <a:lnTo>
                    <a:pt x="1874" y="4947"/>
                  </a:lnTo>
                  <a:lnTo>
                    <a:pt x="1297" y="4947"/>
                  </a:lnTo>
                  <a:lnTo>
                    <a:pt x="1" y="48"/>
                  </a:lnTo>
                  <a:lnTo>
                    <a:pt x="4851" y="0"/>
                  </a:lnTo>
                  <a:lnTo>
                    <a:pt x="15321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134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5B8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134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1297" y="4947"/>
                  </a:lnTo>
                  <a:lnTo>
                    <a:pt x="2162" y="4947"/>
                  </a:lnTo>
                  <a:lnTo>
                    <a:pt x="2162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698" y="241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134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extrusionOk="0">
                  <a:moveTo>
                    <a:pt x="15561" y="0"/>
                  </a:moveTo>
                  <a:lnTo>
                    <a:pt x="13544" y="1345"/>
                  </a:lnTo>
                  <a:lnTo>
                    <a:pt x="11767" y="2497"/>
                  </a:lnTo>
                  <a:lnTo>
                    <a:pt x="10134" y="3362"/>
                  </a:lnTo>
                  <a:lnTo>
                    <a:pt x="8741" y="4082"/>
                  </a:lnTo>
                  <a:lnTo>
                    <a:pt x="7444" y="4610"/>
                  </a:lnTo>
                  <a:lnTo>
                    <a:pt x="6388" y="4947"/>
                  </a:lnTo>
                  <a:lnTo>
                    <a:pt x="5427" y="5187"/>
                  </a:lnTo>
                  <a:lnTo>
                    <a:pt x="4611" y="5283"/>
                  </a:lnTo>
                  <a:lnTo>
                    <a:pt x="3939" y="5283"/>
                  </a:lnTo>
                  <a:lnTo>
                    <a:pt x="3410" y="5235"/>
                  </a:lnTo>
                  <a:lnTo>
                    <a:pt x="2978" y="5139"/>
                  </a:lnTo>
                  <a:lnTo>
                    <a:pt x="2642" y="4995"/>
                  </a:lnTo>
                  <a:lnTo>
                    <a:pt x="2402" y="4851"/>
                  </a:lnTo>
                  <a:lnTo>
                    <a:pt x="2210" y="4707"/>
                  </a:lnTo>
                  <a:lnTo>
                    <a:pt x="2114" y="4562"/>
                  </a:lnTo>
                  <a:lnTo>
                    <a:pt x="1" y="8212"/>
                  </a:lnTo>
                  <a:lnTo>
                    <a:pt x="913" y="8549"/>
                  </a:lnTo>
                  <a:lnTo>
                    <a:pt x="1826" y="8789"/>
                  </a:lnTo>
                  <a:lnTo>
                    <a:pt x="2690" y="8981"/>
                  </a:lnTo>
                  <a:lnTo>
                    <a:pt x="3554" y="9125"/>
                  </a:lnTo>
                  <a:lnTo>
                    <a:pt x="5235" y="9125"/>
                  </a:lnTo>
                  <a:lnTo>
                    <a:pt x="6052" y="9077"/>
                  </a:lnTo>
                  <a:lnTo>
                    <a:pt x="6820" y="8933"/>
                  </a:lnTo>
                  <a:lnTo>
                    <a:pt x="7589" y="8741"/>
                  </a:lnTo>
                  <a:lnTo>
                    <a:pt x="8309" y="8549"/>
                  </a:lnTo>
                  <a:lnTo>
                    <a:pt x="9029" y="8260"/>
                  </a:lnTo>
                  <a:lnTo>
                    <a:pt x="9750" y="7972"/>
                  </a:lnTo>
                  <a:lnTo>
                    <a:pt x="10374" y="7684"/>
                  </a:lnTo>
                  <a:lnTo>
                    <a:pt x="11046" y="7300"/>
                  </a:lnTo>
                  <a:lnTo>
                    <a:pt x="11623" y="6964"/>
                  </a:lnTo>
                  <a:lnTo>
                    <a:pt x="12247" y="6580"/>
                  </a:lnTo>
                  <a:lnTo>
                    <a:pt x="13304" y="5763"/>
                  </a:lnTo>
                  <a:lnTo>
                    <a:pt x="14264" y="4947"/>
                  </a:lnTo>
                  <a:lnTo>
                    <a:pt x="15080" y="4178"/>
                  </a:lnTo>
                  <a:lnTo>
                    <a:pt x="15801" y="3410"/>
                  </a:lnTo>
                  <a:lnTo>
                    <a:pt x="16329" y="2786"/>
                  </a:lnTo>
                  <a:lnTo>
                    <a:pt x="16713" y="2305"/>
                  </a:lnTo>
                  <a:lnTo>
                    <a:pt x="17050" y="1873"/>
                  </a:lnTo>
                  <a:lnTo>
                    <a:pt x="155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134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fill="none" extrusionOk="0">
                  <a:moveTo>
                    <a:pt x="2114" y="4562"/>
                  </a:moveTo>
                  <a:lnTo>
                    <a:pt x="2114" y="4562"/>
                  </a:lnTo>
                  <a:lnTo>
                    <a:pt x="2210" y="4707"/>
                  </a:lnTo>
                  <a:lnTo>
                    <a:pt x="2402" y="4851"/>
                  </a:lnTo>
                  <a:lnTo>
                    <a:pt x="2642" y="4995"/>
                  </a:lnTo>
                  <a:lnTo>
                    <a:pt x="2978" y="5139"/>
                  </a:lnTo>
                  <a:lnTo>
                    <a:pt x="3410" y="5235"/>
                  </a:lnTo>
                  <a:lnTo>
                    <a:pt x="3939" y="5283"/>
                  </a:lnTo>
                  <a:lnTo>
                    <a:pt x="4611" y="5283"/>
                  </a:lnTo>
                  <a:lnTo>
                    <a:pt x="5427" y="5187"/>
                  </a:lnTo>
                  <a:lnTo>
                    <a:pt x="6388" y="4947"/>
                  </a:lnTo>
                  <a:lnTo>
                    <a:pt x="7444" y="4610"/>
                  </a:lnTo>
                  <a:lnTo>
                    <a:pt x="8741" y="4082"/>
                  </a:lnTo>
                  <a:lnTo>
                    <a:pt x="10134" y="3362"/>
                  </a:lnTo>
                  <a:lnTo>
                    <a:pt x="11767" y="2497"/>
                  </a:lnTo>
                  <a:lnTo>
                    <a:pt x="13544" y="1345"/>
                  </a:lnTo>
                  <a:lnTo>
                    <a:pt x="15561" y="0"/>
                  </a:lnTo>
                  <a:lnTo>
                    <a:pt x="17050" y="1873"/>
                  </a:lnTo>
                  <a:lnTo>
                    <a:pt x="17050" y="1873"/>
                  </a:lnTo>
                  <a:lnTo>
                    <a:pt x="16713" y="2305"/>
                  </a:lnTo>
                  <a:lnTo>
                    <a:pt x="16329" y="2786"/>
                  </a:lnTo>
                  <a:lnTo>
                    <a:pt x="15801" y="3410"/>
                  </a:lnTo>
                  <a:lnTo>
                    <a:pt x="15080" y="4178"/>
                  </a:lnTo>
                  <a:lnTo>
                    <a:pt x="14264" y="4947"/>
                  </a:lnTo>
                  <a:lnTo>
                    <a:pt x="13304" y="5763"/>
                  </a:lnTo>
                  <a:lnTo>
                    <a:pt x="12247" y="6580"/>
                  </a:lnTo>
                  <a:lnTo>
                    <a:pt x="11623" y="6964"/>
                  </a:lnTo>
                  <a:lnTo>
                    <a:pt x="11046" y="7300"/>
                  </a:lnTo>
                  <a:lnTo>
                    <a:pt x="10374" y="7684"/>
                  </a:lnTo>
                  <a:lnTo>
                    <a:pt x="9750" y="7972"/>
                  </a:lnTo>
                  <a:lnTo>
                    <a:pt x="9029" y="8260"/>
                  </a:lnTo>
                  <a:lnTo>
                    <a:pt x="8309" y="8549"/>
                  </a:lnTo>
                  <a:lnTo>
                    <a:pt x="7589" y="8741"/>
                  </a:lnTo>
                  <a:lnTo>
                    <a:pt x="6820" y="8933"/>
                  </a:lnTo>
                  <a:lnTo>
                    <a:pt x="6052" y="9077"/>
                  </a:lnTo>
                  <a:lnTo>
                    <a:pt x="5235" y="9125"/>
                  </a:lnTo>
                  <a:lnTo>
                    <a:pt x="4419" y="9125"/>
                  </a:lnTo>
                  <a:lnTo>
                    <a:pt x="3554" y="9125"/>
                  </a:lnTo>
                  <a:lnTo>
                    <a:pt x="2690" y="8981"/>
                  </a:lnTo>
                  <a:lnTo>
                    <a:pt x="1826" y="8789"/>
                  </a:lnTo>
                  <a:lnTo>
                    <a:pt x="913" y="8549"/>
                  </a:lnTo>
                  <a:lnTo>
                    <a:pt x="1" y="8212"/>
                  </a:lnTo>
                  <a:lnTo>
                    <a:pt x="2114" y="45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134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extrusionOk="0">
                  <a:moveTo>
                    <a:pt x="10422" y="0"/>
                  </a:moveTo>
                  <a:lnTo>
                    <a:pt x="10038" y="48"/>
                  </a:lnTo>
                  <a:lnTo>
                    <a:pt x="9606" y="241"/>
                  </a:lnTo>
                  <a:lnTo>
                    <a:pt x="9029" y="481"/>
                  </a:lnTo>
                  <a:lnTo>
                    <a:pt x="8741" y="625"/>
                  </a:lnTo>
                  <a:lnTo>
                    <a:pt x="8357" y="913"/>
                  </a:lnTo>
                  <a:lnTo>
                    <a:pt x="7492" y="1537"/>
                  </a:lnTo>
                  <a:lnTo>
                    <a:pt x="6964" y="1873"/>
                  </a:lnTo>
                  <a:lnTo>
                    <a:pt x="6436" y="2162"/>
                  </a:lnTo>
                  <a:lnTo>
                    <a:pt x="5812" y="2402"/>
                  </a:lnTo>
                  <a:lnTo>
                    <a:pt x="5235" y="2594"/>
                  </a:lnTo>
                  <a:lnTo>
                    <a:pt x="4659" y="2690"/>
                  </a:lnTo>
                  <a:lnTo>
                    <a:pt x="4179" y="2834"/>
                  </a:lnTo>
                  <a:lnTo>
                    <a:pt x="3410" y="3122"/>
                  </a:lnTo>
                  <a:lnTo>
                    <a:pt x="2786" y="3410"/>
                  </a:lnTo>
                  <a:lnTo>
                    <a:pt x="2114" y="3650"/>
                  </a:lnTo>
                  <a:lnTo>
                    <a:pt x="1441" y="3890"/>
                  </a:lnTo>
                  <a:lnTo>
                    <a:pt x="769" y="4083"/>
                  </a:lnTo>
                  <a:lnTo>
                    <a:pt x="0" y="4323"/>
                  </a:lnTo>
                  <a:lnTo>
                    <a:pt x="0" y="4899"/>
                  </a:lnTo>
                  <a:lnTo>
                    <a:pt x="0" y="6244"/>
                  </a:lnTo>
                  <a:lnTo>
                    <a:pt x="48" y="7012"/>
                  </a:lnTo>
                  <a:lnTo>
                    <a:pt x="145" y="7636"/>
                  </a:lnTo>
                  <a:lnTo>
                    <a:pt x="289" y="8165"/>
                  </a:lnTo>
                  <a:lnTo>
                    <a:pt x="385" y="8357"/>
                  </a:lnTo>
                  <a:lnTo>
                    <a:pt x="481" y="8453"/>
                  </a:lnTo>
                  <a:lnTo>
                    <a:pt x="625" y="8501"/>
                  </a:lnTo>
                  <a:lnTo>
                    <a:pt x="865" y="8549"/>
                  </a:lnTo>
                  <a:lnTo>
                    <a:pt x="1441" y="8549"/>
                  </a:lnTo>
                  <a:lnTo>
                    <a:pt x="2258" y="8453"/>
                  </a:lnTo>
                  <a:lnTo>
                    <a:pt x="3122" y="8309"/>
                  </a:lnTo>
                  <a:lnTo>
                    <a:pt x="4131" y="8117"/>
                  </a:lnTo>
                  <a:lnTo>
                    <a:pt x="5139" y="7877"/>
                  </a:lnTo>
                  <a:lnTo>
                    <a:pt x="6100" y="7588"/>
                  </a:lnTo>
                  <a:lnTo>
                    <a:pt x="6964" y="7252"/>
                  </a:lnTo>
                  <a:lnTo>
                    <a:pt x="7685" y="6916"/>
                  </a:lnTo>
                  <a:lnTo>
                    <a:pt x="8261" y="6628"/>
                  </a:lnTo>
                  <a:lnTo>
                    <a:pt x="8741" y="6340"/>
                  </a:lnTo>
                  <a:lnTo>
                    <a:pt x="9125" y="6100"/>
                  </a:lnTo>
                  <a:lnTo>
                    <a:pt x="9750" y="5523"/>
                  </a:lnTo>
                  <a:lnTo>
                    <a:pt x="10038" y="5235"/>
                  </a:lnTo>
                  <a:lnTo>
                    <a:pt x="10422" y="4947"/>
                  </a:lnTo>
                  <a:lnTo>
                    <a:pt x="10806" y="4659"/>
                  </a:lnTo>
                  <a:lnTo>
                    <a:pt x="11238" y="4275"/>
                  </a:lnTo>
                  <a:lnTo>
                    <a:pt x="11959" y="3506"/>
                  </a:lnTo>
                  <a:lnTo>
                    <a:pt x="12439" y="2930"/>
                  </a:lnTo>
                  <a:lnTo>
                    <a:pt x="12535" y="2738"/>
                  </a:lnTo>
                  <a:lnTo>
                    <a:pt x="12535" y="2690"/>
                  </a:lnTo>
                  <a:lnTo>
                    <a:pt x="12391" y="2594"/>
                  </a:lnTo>
                  <a:lnTo>
                    <a:pt x="12199" y="2306"/>
                  </a:lnTo>
                  <a:lnTo>
                    <a:pt x="11671" y="1441"/>
                  </a:lnTo>
                  <a:lnTo>
                    <a:pt x="11094" y="529"/>
                  </a:lnTo>
                  <a:lnTo>
                    <a:pt x="10854" y="193"/>
                  </a:lnTo>
                  <a:lnTo>
                    <a:pt x="10710" y="48"/>
                  </a:lnTo>
                  <a:lnTo>
                    <a:pt x="105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134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fill="none" extrusionOk="0">
                  <a:moveTo>
                    <a:pt x="0" y="4323"/>
                  </a:moveTo>
                  <a:lnTo>
                    <a:pt x="0" y="4323"/>
                  </a:lnTo>
                  <a:lnTo>
                    <a:pt x="769" y="4083"/>
                  </a:lnTo>
                  <a:lnTo>
                    <a:pt x="1441" y="3890"/>
                  </a:lnTo>
                  <a:lnTo>
                    <a:pt x="2114" y="3650"/>
                  </a:lnTo>
                  <a:lnTo>
                    <a:pt x="2114" y="3650"/>
                  </a:lnTo>
                  <a:lnTo>
                    <a:pt x="2786" y="3410"/>
                  </a:lnTo>
                  <a:lnTo>
                    <a:pt x="3410" y="3122"/>
                  </a:lnTo>
                  <a:lnTo>
                    <a:pt x="4179" y="2834"/>
                  </a:lnTo>
                  <a:lnTo>
                    <a:pt x="4659" y="2690"/>
                  </a:lnTo>
                  <a:lnTo>
                    <a:pt x="5235" y="2594"/>
                  </a:lnTo>
                  <a:lnTo>
                    <a:pt x="5235" y="2594"/>
                  </a:lnTo>
                  <a:lnTo>
                    <a:pt x="5812" y="2402"/>
                  </a:lnTo>
                  <a:lnTo>
                    <a:pt x="6436" y="2162"/>
                  </a:lnTo>
                  <a:lnTo>
                    <a:pt x="6964" y="1873"/>
                  </a:lnTo>
                  <a:lnTo>
                    <a:pt x="7492" y="1537"/>
                  </a:lnTo>
                  <a:lnTo>
                    <a:pt x="8357" y="913"/>
                  </a:lnTo>
                  <a:lnTo>
                    <a:pt x="8741" y="625"/>
                  </a:lnTo>
                  <a:lnTo>
                    <a:pt x="9029" y="481"/>
                  </a:lnTo>
                  <a:lnTo>
                    <a:pt x="9029" y="481"/>
                  </a:lnTo>
                  <a:lnTo>
                    <a:pt x="9606" y="241"/>
                  </a:lnTo>
                  <a:lnTo>
                    <a:pt x="10038" y="48"/>
                  </a:lnTo>
                  <a:lnTo>
                    <a:pt x="10422" y="0"/>
                  </a:lnTo>
                  <a:lnTo>
                    <a:pt x="10566" y="0"/>
                  </a:lnTo>
                  <a:lnTo>
                    <a:pt x="10710" y="48"/>
                  </a:lnTo>
                  <a:lnTo>
                    <a:pt x="10710" y="48"/>
                  </a:lnTo>
                  <a:lnTo>
                    <a:pt x="10854" y="193"/>
                  </a:lnTo>
                  <a:lnTo>
                    <a:pt x="11094" y="529"/>
                  </a:lnTo>
                  <a:lnTo>
                    <a:pt x="11671" y="1441"/>
                  </a:lnTo>
                  <a:lnTo>
                    <a:pt x="12199" y="2306"/>
                  </a:lnTo>
                  <a:lnTo>
                    <a:pt x="12391" y="2594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738"/>
                  </a:lnTo>
                  <a:lnTo>
                    <a:pt x="12439" y="2930"/>
                  </a:lnTo>
                  <a:lnTo>
                    <a:pt x="11959" y="3506"/>
                  </a:lnTo>
                  <a:lnTo>
                    <a:pt x="11238" y="4275"/>
                  </a:lnTo>
                  <a:lnTo>
                    <a:pt x="10806" y="4659"/>
                  </a:lnTo>
                  <a:lnTo>
                    <a:pt x="10422" y="4947"/>
                  </a:lnTo>
                  <a:lnTo>
                    <a:pt x="10422" y="4947"/>
                  </a:lnTo>
                  <a:lnTo>
                    <a:pt x="10038" y="5235"/>
                  </a:lnTo>
                  <a:lnTo>
                    <a:pt x="9750" y="5523"/>
                  </a:lnTo>
                  <a:lnTo>
                    <a:pt x="9125" y="6100"/>
                  </a:lnTo>
                  <a:lnTo>
                    <a:pt x="8741" y="6340"/>
                  </a:lnTo>
                  <a:lnTo>
                    <a:pt x="8261" y="6628"/>
                  </a:lnTo>
                  <a:lnTo>
                    <a:pt x="7685" y="6916"/>
                  </a:lnTo>
                  <a:lnTo>
                    <a:pt x="6964" y="7252"/>
                  </a:lnTo>
                  <a:lnTo>
                    <a:pt x="6964" y="7252"/>
                  </a:lnTo>
                  <a:lnTo>
                    <a:pt x="6100" y="7588"/>
                  </a:lnTo>
                  <a:lnTo>
                    <a:pt x="5139" y="7877"/>
                  </a:lnTo>
                  <a:lnTo>
                    <a:pt x="4131" y="8117"/>
                  </a:lnTo>
                  <a:lnTo>
                    <a:pt x="3122" y="8309"/>
                  </a:lnTo>
                  <a:lnTo>
                    <a:pt x="2258" y="8453"/>
                  </a:lnTo>
                  <a:lnTo>
                    <a:pt x="1441" y="8549"/>
                  </a:lnTo>
                  <a:lnTo>
                    <a:pt x="865" y="8549"/>
                  </a:lnTo>
                  <a:lnTo>
                    <a:pt x="625" y="8501"/>
                  </a:lnTo>
                  <a:lnTo>
                    <a:pt x="481" y="8453"/>
                  </a:lnTo>
                  <a:lnTo>
                    <a:pt x="481" y="8453"/>
                  </a:lnTo>
                  <a:lnTo>
                    <a:pt x="385" y="8357"/>
                  </a:lnTo>
                  <a:lnTo>
                    <a:pt x="289" y="8165"/>
                  </a:lnTo>
                  <a:lnTo>
                    <a:pt x="145" y="7636"/>
                  </a:lnTo>
                  <a:lnTo>
                    <a:pt x="48" y="7012"/>
                  </a:lnTo>
                  <a:lnTo>
                    <a:pt x="0" y="6244"/>
                  </a:lnTo>
                  <a:lnTo>
                    <a:pt x="0" y="4899"/>
                  </a:lnTo>
                  <a:lnTo>
                    <a:pt x="0" y="4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134"/>
            <p:cNvSpPr/>
            <p:nvPr/>
          </p:nvSpPr>
          <p:spPr>
            <a:xfrm>
              <a:off x="4451125" y="4475925"/>
              <a:ext cx="39650" cy="115275"/>
            </a:xfrm>
            <a:custGeom>
              <a:avLst/>
              <a:gdLst/>
              <a:ahLst/>
              <a:cxnLst/>
              <a:rect l="l" t="t" r="r" b="b"/>
              <a:pathLst>
                <a:path w="1586" h="4611" extrusionOk="0">
                  <a:moveTo>
                    <a:pt x="481" y="4611"/>
                  </a:moveTo>
                  <a:lnTo>
                    <a:pt x="481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481" y="461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134"/>
            <p:cNvSpPr/>
            <p:nvPr/>
          </p:nvSpPr>
          <p:spPr>
            <a:xfrm>
              <a:off x="4463125" y="45911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134"/>
            <p:cNvSpPr/>
            <p:nvPr/>
          </p:nvSpPr>
          <p:spPr>
            <a:xfrm>
              <a:off x="4451125" y="4487925"/>
              <a:ext cx="25" cy="4825"/>
            </a:xfrm>
            <a:custGeom>
              <a:avLst/>
              <a:gdLst/>
              <a:ahLst/>
              <a:cxnLst/>
              <a:rect l="l" t="t" r="r" b="b"/>
              <a:pathLst>
                <a:path w="1" h="19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134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134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134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134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134"/>
            <p:cNvSpPr/>
            <p:nvPr/>
          </p:nvSpPr>
          <p:spPr>
            <a:xfrm>
              <a:off x="4451125" y="4475925"/>
              <a:ext cx="39650" cy="10825"/>
            </a:xfrm>
            <a:custGeom>
              <a:avLst/>
              <a:gdLst/>
              <a:ahLst/>
              <a:cxnLst/>
              <a:rect l="l" t="t" r="r" b="b"/>
              <a:pathLst>
                <a:path w="1586" h="433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134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extrusionOk="0">
                  <a:moveTo>
                    <a:pt x="1633" y="0"/>
                  </a:moveTo>
                  <a:lnTo>
                    <a:pt x="625" y="289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134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625" y="289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134"/>
            <p:cNvSpPr/>
            <p:nvPr/>
          </p:nvSpPr>
          <p:spPr>
            <a:xfrm>
              <a:off x="4722475" y="4281425"/>
              <a:ext cx="141700" cy="148900"/>
            </a:xfrm>
            <a:custGeom>
              <a:avLst/>
              <a:gdLst/>
              <a:ahLst/>
              <a:cxnLst/>
              <a:rect l="l" t="t" r="r" b="b"/>
              <a:pathLst>
                <a:path w="5668" h="5956" extrusionOk="0">
                  <a:moveTo>
                    <a:pt x="3698" y="0"/>
                  </a:moveTo>
                  <a:lnTo>
                    <a:pt x="3506" y="96"/>
                  </a:lnTo>
                  <a:lnTo>
                    <a:pt x="3218" y="289"/>
                  </a:lnTo>
                  <a:lnTo>
                    <a:pt x="2930" y="577"/>
                  </a:lnTo>
                  <a:lnTo>
                    <a:pt x="2305" y="1249"/>
                  </a:lnTo>
                  <a:lnTo>
                    <a:pt x="1873" y="1825"/>
                  </a:lnTo>
                  <a:lnTo>
                    <a:pt x="1633" y="1825"/>
                  </a:lnTo>
                  <a:lnTo>
                    <a:pt x="1393" y="1873"/>
                  </a:lnTo>
                  <a:lnTo>
                    <a:pt x="1441" y="1441"/>
                  </a:lnTo>
                  <a:lnTo>
                    <a:pt x="1441" y="1057"/>
                  </a:lnTo>
                  <a:lnTo>
                    <a:pt x="1393" y="913"/>
                  </a:lnTo>
                  <a:lnTo>
                    <a:pt x="1345" y="769"/>
                  </a:lnTo>
                  <a:lnTo>
                    <a:pt x="1249" y="673"/>
                  </a:lnTo>
                  <a:lnTo>
                    <a:pt x="1153" y="577"/>
                  </a:lnTo>
                  <a:lnTo>
                    <a:pt x="961" y="577"/>
                  </a:lnTo>
                  <a:lnTo>
                    <a:pt x="817" y="769"/>
                  </a:lnTo>
                  <a:lnTo>
                    <a:pt x="673" y="1009"/>
                  </a:lnTo>
                  <a:lnTo>
                    <a:pt x="528" y="1345"/>
                  </a:lnTo>
                  <a:lnTo>
                    <a:pt x="384" y="2017"/>
                  </a:lnTo>
                  <a:lnTo>
                    <a:pt x="288" y="2594"/>
                  </a:lnTo>
                  <a:lnTo>
                    <a:pt x="144" y="2834"/>
                  </a:lnTo>
                  <a:lnTo>
                    <a:pt x="48" y="3122"/>
                  </a:lnTo>
                  <a:lnTo>
                    <a:pt x="0" y="3410"/>
                  </a:lnTo>
                  <a:lnTo>
                    <a:pt x="0" y="3746"/>
                  </a:lnTo>
                  <a:lnTo>
                    <a:pt x="48" y="4034"/>
                  </a:lnTo>
                  <a:lnTo>
                    <a:pt x="144" y="4323"/>
                  </a:lnTo>
                  <a:lnTo>
                    <a:pt x="288" y="4563"/>
                  </a:lnTo>
                  <a:lnTo>
                    <a:pt x="480" y="4803"/>
                  </a:lnTo>
                  <a:lnTo>
                    <a:pt x="1105" y="5427"/>
                  </a:lnTo>
                  <a:lnTo>
                    <a:pt x="1345" y="5619"/>
                  </a:lnTo>
                  <a:lnTo>
                    <a:pt x="1681" y="5811"/>
                  </a:lnTo>
                  <a:lnTo>
                    <a:pt x="1969" y="5907"/>
                  </a:lnTo>
                  <a:lnTo>
                    <a:pt x="2305" y="5956"/>
                  </a:lnTo>
                  <a:lnTo>
                    <a:pt x="2642" y="5907"/>
                  </a:lnTo>
                  <a:lnTo>
                    <a:pt x="2978" y="5811"/>
                  </a:lnTo>
                  <a:lnTo>
                    <a:pt x="3266" y="5667"/>
                  </a:lnTo>
                  <a:lnTo>
                    <a:pt x="3554" y="5427"/>
                  </a:lnTo>
                  <a:lnTo>
                    <a:pt x="3746" y="5235"/>
                  </a:lnTo>
                  <a:lnTo>
                    <a:pt x="3890" y="4995"/>
                  </a:lnTo>
                  <a:lnTo>
                    <a:pt x="3986" y="4755"/>
                  </a:lnTo>
                  <a:lnTo>
                    <a:pt x="4034" y="4515"/>
                  </a:lnTo>
                  <a:lnTo>
                    <a:pt x="4611" y="4275"/>
                  </a:lnTo>
                  <a:lnTo>
                    <a:pt x="5139" y="4034"/>
                  </a:lnTo>
                  <a:lnTo>
                    <a:pt x="5523" y="3794"/>
                  </a:lnTo>
                  <a:lnTo>
                    <a:pt x="5619" y="3698"/>
                  </a:lnTo>
                  <a:lnTo>
                    <a:pt x="5667" y="3602"/>
                  </a:lnTo>
                  <a:lnTo>
                    <a:pt x="5619" y="3554"/>
                  </a:lnTo>
                  <a:lnTo>
                    <a:pt x="5571" y="3506"/>
                  </a:lnTo>
                  <a:lnTo>
                    <a:pt x="5427" y="3458"/>
                  </a:lnTo>
                  <a:lnTo>
                    <a:pt x="5187" y="3410"/>
                  </a:lnTo>
                  <a:lnTo>
                    <a:pt x="4899" y="3458"/>
                  </a:lnTo>
                  <a:lnTo>
                    <a:pt x="4322" y="3506"/>
                  </a:lnTo>
                  <a:lnTo>
                    <a:pt x="3986" y="3602"/>
                  </a:lnTo>
                  <a:lnTo>
                    <a:pt x="3986" y="3602"/>
                  </a:lnTo>
                  <a:lnTo>
                    <a:pt x="4322" y="3362"/>
                  </a:lnTo>
                  <a:lnTo>
                    <a:pt x="4899" y="2978"/>
                  </a:lnTo>
                  <a:lnTo>
                    <a:pt x="5187" y="2786"/>
                  </a:lnTo>
                  <a:lnTo>
                    <a:pt x="5379" y="2546"/>
                  </a:lnTo>
                  <a:lnTo>
                    <a:pt x="5571" y="2354"/>
                  </a:lnTo>
                  <a:lnTo>
                    <a:pt x="5619" y="2258"/>
                  </a:lnTo>
                  <a:lnTo>
                    <a:pt x="5619" y="2162"/>
                  </a:lnTo>
                  <a:lnTo>
                    <a:pt x="5571" y="2113"/>
                  </a:lnTo>
                  <a:lnTo>
                    <a:pt x="5475" y="2065"/>
                  </a:lnTo>
                  <a:lnTo>
                    <a:pt x="5283" y="2113"/>
                  </a:lnTo>
                  <a:lnTo>
                    <a:pt x="4947" y="2210"/>
                  </a:lnTo>
                  <a:lnTo>
                    <a:pt x="4563" y="2402"/>
                  </a:lnTo>
                  <a:lnTo>
                    <a:pt x="3890" y="2786"/>
                  </a:lnTo>
                  <a:lnTo>
                    <a:pt x="3554" y="2930"/>
                  </a:lnTo>
                  <a:lnTo>
                    <a:pt x="3842" y="2690"/>
                  </a:lnTo>
                  <a:lnTo>
                    <a:pt x="4370" y="2113"/>
                  </a:lnTo>
                  <a:lnTo>
                    <a:pt x="4659" y="1777"/>
                  </a:lnTo>
                  <a:lnTo>
                    <a:pt x="4899" y="1441"/>
                  </a:lnTo>
                  <a:lnTo>
                    <a:pt x="5043" y="1105"/>
                  </a:lnTo>
                  <a:lnTo>
                    <a:pt x="5043" y="1009"/>
                  </a:lnTo>
                  <a:lnTo>
                    <a:pt x="5043" y="865"/>
                  </a:lnTo>
                  <a:lnTo>
                    <a:pt x="4995" y="817"/>
                  </a:lnTo>
                  <a:lnTo>
                    <a:pt x="4899" y="769"/>
                  </a:lnTo>
                  <a:lnTo>
                    <a:pt x="4659" y="817"/>
                  </a:lnTo>
                  <a:lnTo>
                    <a:pt x="4322" y="1009"/>
                  </a:lnTo>
                  <a:lnTo>
                    <a:pt x="3938" y="1249"/>
                  </a:lnTo>
                  <a:lnTo>
                    <a:pt x="3170" y="1777"/>
                  </a:lnTo>
                  <a:lnTo>
                    <a:pt x="2738" y="2162"/>
                  </a:lnTo>
                  <a:lnTo>
                    <a:pt x="2690" y="2113"/>
                  </a:lnTo>
                  <a:lnTo>
                    <a:pt x="2978" y="1729"/>
                  </a:lnTo>
                  <a:lnTo>
                    <a:pt x="3362" y="1153"/>
                  </a:lnTo>
                  <a:lnTo>
                    <a:pt x="3554" y="817"/>
                  </a:lnTo>
                  <a:lnTo>
                    <a:pt x="3698" y="529"/>
                  </a:lnTo>
                  <a:lnTo>
                    <a:pt x="3794" y="241"/>
                  </a:lnTo>
                  <a:lnTo>
                    <a:pt x="3794" y="48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134"/>
            <p:cNvSpPr/>
            <p:nvPr/>
          </p:nvSpPr>
          <p:spPr>
            <a:xfrm>
              <a:off x="4301050" y="4468725"/>
              <a:ext cx="172900" cy="147700"/>
            </a:xfrm>
            <a:custGeom>
              <a:avLst/>
              <a:gdLst/>
              <a:ahLst/>
              <a:cxnLst/>
              <a:rect l="l" t="t" r="r" b="b"/>
              <a:pathLst>
                <a:path w="6916" h="5908" extrusionOk="0">
                  <a:moveTo>
                    <a:pt x="2882" y="0"/>
                  </a:moveTo>
                  <a:lnTo>
                    <a:pt x="2402" y="48"/>
                  </a:lnTo>
                  <a:lnTo>
                    <a:pt x="1969" y="144"/>
                  </a:lnTo>
                  <a:lnTo>
                    <a:pt x="1585" y="240"/>
                  </a:lnTo>
                  <a:lnTo>
                    <a:pt x="1249" y="385"/>
                  </a:lnTo>
                  <a:lnTo>
                    <a:pt x="961" y="577"/>
                  </a:lnTo>
                  <a:lnTo>
                    <a:pt x="673" y="817"/>
                  </a:lnTo>
                  <a:lnTo>
                    <a:pt x="481" y="1057"/>
                  </a:lnTo>
                  <a:lnTo>
                    <a:pt x="288" y="1393"/>
                  </a:lnTo>
                  <a:lnTo>
                    <a:pt x="144" y="1777"/>
                  </a:lnTo>
                  <a:lnTo>
                    <a:pt x="48" y="2209"/>
                  </a:lnTo>
                  <a:lnTo>
                    <a:pt x="0" y="2402"/>
                  </a:lnTo>
                  <a:lnTo>
                    <a:pt x="0" y="2642"/>
                  </a:lnTo>
                  <a:lnTo>
                    <a:pt x="96" y="2834"/>
                  </a:lnTo>
                  <a:lnTo>
                    <a:pt x="192" y="3026"/>
                  </a:lnTo>
                  <a:lnTo>
                    <a:pt x="288" y="3218"/>
                  </a:lnTo>
                  <a:lnTo>
                    <a:pt x="481" y="3410"/>
                  </a:lnTo>
                  <a:lnTo>
                    <a:pt x="865" y="3794"/>
                  </a:lnTo>
                  <a:lnTo>
                    <a:pt x="1393" y="4130"/>
                  </a:lnTo>
                  <a:lnTo>
                    <a:pt x="1969" y="4419"/>
                  </a:lnTo>
                  <a:lnTo>
                    <a:pt x="2594" y="4707"/>
                  </a:lnTo>
                  <a:lnTo>
                    <a:pt x="3266" y="4947"/>
                  </a:lnTo>
                  <a:lnTo>
                    <a:pt x="4563" y="5379"/>
                  </a:lnTo>
                  <a:lnTo>
                    <a:pt x="5715" y="5667"/>
                  </a:lnTo>
                  <a:lnTo>
                    <a:pt x="6868" y="5907"/>
                  </a:lnTo>
                  <a:lnTo>
                    <a:pt x="6916" y="96"/>
                  </a:lnTo>
                  <a:lnTo>
                    <a:pt x="5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134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extrusionOk="0">
                  <a:moveTo>
                    <a:pt x="2306" y="1"/>
                  </a:move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  <a:lnTo>
                    <a:pt x="10711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134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fill="none" extrusionOk="0">
                  <a:moveTo>
                    <a:pt x="10903" y="11334"/>
                  </a:moveTo>
                  <a:lnTo>
                    <a:pt x="10903" y="11334"/>
                  </a:lnTo>
                  <a:lnTo>
                    <a:pt x="10711" y="11383"/>
                  </a:lnTo>
                  <a:lnTo>
                    <a:pt x="10518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134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extrusionOk="0">
                  <a:moveTo>
                    <a:pt x="3507" y="0"/>
                  </a:move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134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fill="none" extrusionOk="0">
                  <a:moveTo>
                    <a:pt x="9270" y="9413"/>
                  </a:move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lnTo>
                    <a:pt x="3795" y="0"/>
                  </a:lnTo>
                  <a:lnTo>
                    <a:pt x="3507" y="0"/>
                  </a:ln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134"/>
            <p:cNvSpPr/>
            <p:nvPr/>
          </p:nvSpPr>
          <p:spPr>
            <a:xfrm>
              <a:off x="4081325" y="4364275"/>
              <a:ext cx="10825" cy="13225"/>
            </a:xfrm>
            <a:custGeom>
              <a:avLst/>
              <a:gdLst/>
              <a:ahLst/>
              <a:cxnLst/>
              <a:rect l="l" t="t" r="r" b="b"/>
              <a:pathLst>
                <a:path w="433" h="529" extrusionOk="0">
                  <a:moveTo>
                    <a:pt x="193" y="240"/>
                  </a:moveTo>
                  <a:lnTo>
                    <a:pt x="193" y="240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193" y="240"/>
                  </a:lnTo>
                  <a:close/>
                  <a:moveTo>
                    <a:pt x="193" y="240"/>
                  </a:move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134"/>
            <p:cNvSpPr/>
            <p:nvPr/>
          </p:nvSpPr>
          <p:spPr>
            <a:xfrm>
              <a:off x="4086125" y="4370275"/>
              <a:ext cx="6025" cy="7225"/>
            </a:xfrm>
            <a:custGeom>
              <a:avLst/>
              <a:gdLst/>
              <a:ahLst/>
              <a:cxnLst/>
              <a:rect l="l" t="t" r="r" b="b"/>
              <a:pathLst>
                <a:path w="241" h="28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134"/>
            <p:cNvSpPr/>
            <p:nvPr/>
          </p:nvSpPr>
          <p:spPr>
            <a:xfrm>
              <a:off x="4086125" y="43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134"/>
            <p:cNvSpPr/>
            <p:nvPr/>
          </p:nvSpPr>
          <p:spPr>
            <a:xfrm>
              <a:off x="4086125" y="43690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134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134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134"/>
            <p:cNvSpPr/>
            <p:nvPr/>
          </p:nvSpPr>
          <p:spPr>
            <a:xfrm>
              <a:off x="4084925" y="43690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134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134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134"/>
            <p:cNvSpPr/>
            <p:nvPr/>
          </p:nvSpPr>
          <p:spPr>
            <a:xfrm>
              <a:off x="4081325" y="4364275"/>
              <a:ext cx="3625" cy="4825"/>
            </a:xfrm>
            <a:custGeom>
              <a:avLst/>
              <a:gdLst/>
              <a:ahLst/>
              <a:cxnLst/>
              <a:rect l="l" t="t" r="r" b="b"/>
              <a:pathLst>
                <a:path w="145" h="19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134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extrusionOk="0">
                  <a:moveTo>
                    <a:pt x="2690" y="0"/>
                  </a:move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134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fill="none" extrusionOk="0">
                  <a:moveTo>
                    <a:pt x="269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134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extrusionOk="0">
                  <a:moveTo>
                    <a:pt x="3074" y="0"/>
                  </a:move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134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fill="none" extrusionOk="0">
                  <a:moveTo>
                    <a:pt x="8069" y="2642"/>
                  </a:move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134"/>
            <p:cNvSpPr/>
            <p:nvPr/>
          </p:nvSpPr>
          <p:spPr>
            <a:xfrm>
              <a:off x="4082525" y="4529950"/>
              <a:ext cx="14450" cy="6025"/>
            </a:xfrm>
            <a:custGeom>
              <a:avLst/>
              <a:gdLst/>
              <a:ahLst/>
              <a:cxnLst/>
              <a:rect l="l" t="t" r="r" b="b"/>
              <a:pathLst>
                <a:path w="578" h="2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134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134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134"/>
            <p:cNvSpPr/>
            <p:nvPr/>
          </p:nvSpPr>
          <p:spPr>
            <a:xfrm>
              <a:off x="4016500" y="4375075"/>
              <a:ext cx="142900" cy="146500"/>
            </a:xfrm>
            <a:custGeom>
              <a:avLst/>
              <a:gdLst/>
              <a:ahLst/>
              <a:cxnLst/>
              <a:rect l="l" t="t" r="r" b="b"/>
              <a:pathLst>
                <a:path w="5716" h="5860" fill="none" extrusionOk="0">
                  <a:moveTo>
                    <a:pt x="3074" y="0"/>
                  </a:moveTo>
                  <a:lnTo>
                    <a:pt x="3026" y="96"/>
                  </a:lnTo>
                  <a:lnTo>
                    <a:pt x="529" y="4227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825" y="5859"/>
                  </a:lnTo>
                  <a:lnTo>
                    <a:pt x="1825" y="5859"/>
                  </a:lnTo>
                  <a:lnTo>
                    <a:pt x="2786" y="4515"/>
                  </a:lnTo>
                  <a:lnTo>
                    <a:pt x="3314" y="3842"/>
                  </a:lnTo>
                  <a:lnTo>
                    <a:pt x="3794" y="3266"/>
                  </a:lnTo>
                  <a:lnTo>
                    <a:pt x="4275" y="2738"/>
                  </a:lnTo>
                  <a:lnTo>
                    <a:pt x="4755" y="2258"/>
                  </a:lnTo>
                  <a:lnTo>
                    <a:pt x="5235" y="1825"/>
                  </a:lnTo>
                  <a:lnTo>
                    <a:pt x="5715" y="1537"/>
                  </a:lnTo>
                  <a:lnTo>
                    <a:pt x="5715" y="1537"/>
                  </a:lnTo>
                  <a:lnTo>
                    <a:pt x="4419" y="817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134"/>
            <p:cNvSpPr/>
            <p:nvPr/>
          </p:nvSpPr>
          <p:spPr>
            <a:xfrm>
              <a:off x="4062125" y="4413500"/>
              <a:ext cx="118875" cy="116475"/>
            </a:xfrm>
            <a:custGeom>
              <a:avLst/>
              <a:gdLst/>
              <a:ahLst/>
              <a:cxnLst/>
              <a:rect l="l" t="t" r="r" b="b"/>
              <a:pathLst>
                <a:path w="4755" h="4659" extrusionOk="0"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0" y="4322"/>
                  </a:moveTo>
                  <a:lnTo>
                    <a:pt x="0" y="4322"/>
                  </a:lnTo>
                  <a:lnTo>
                    <a:pt x="0" y="4322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0" y="4322"/>
                  </a:lnTo>
                  <a:close/>
                  <a:moveTo>
                    <a:pt x="3890" y="0"/>
                  </a:moveTo>
                  <a:lnTo>
                    <a:pt x="3890" y="0"/>
                  </a:lnTo>
                  <a:lnTo>
                    <a:pt x="3890" y="0"/>
                  </a:lnTo>
                  <a:lnTo>
                    <a:pt x="3890" y="0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134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134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134"/>
            <p:cNvSpPr/>
            <p:nvPr/>
          </p:nvSpPr>
          <p:spPr>
            <a:xfrm>
              <a:off x="4062125" y="4521550"/>
              <a:ext cx="20425" cy="8425"/>
            </a:xfrm>
            <a:custGeom>
              <a:avLst/>
              <a:gdLst/>
              <a:ahLst/>
              <a:cxnLst/>
              <a:rect l="l" t="t" r="r" b="b"/>
              <a:pathLst>
                <a:path w="817" h="33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17" y="337"/>
                  </a:lnTo>
                  <a:lnTo>
                    <a:pt x="817" y="3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134"/>
            <p:cNvSpPr/>
            <p:nvPr/>
          </p:nvSpPr>
          <p:spPr>
            <a:xfrm>
              <a:off x="4159375" y="4413500"/>
              <a:ext cx="21625" cy="10825"/>
            </a:xfrm>
            <a:custGeom>
              <a:avLst/>
              <a:gdLst/>
              <a:ahLst/>
              <a:cxnLst/>
              <a:rect l="l" t="t" r="r" b="b"/>
              <a:pathLst>
                <a:path w="865" h="4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134"/>
            <p:cNvSpPr/>
            <p:nvPr/>
          </p:nvSpPr>
          <p:spPr>
            <a:xfrm>
              <a:off x="3859225" y="4041300"/>
              <a:ext cx="141700" cy="151300"/>
            </a:xfrm>
            <a:custGeom>
              <a:avLst/>
              <a:gdLst/>
              <a:ahLst/>
              <a:cxnLst/>
              <a:rect l="l" t="t" r="r" b="b"/>
              <a:pathLst>
                <a:path w="5668" h="6052" extrusionOk="0">
                  <a:moveTo>
                    <a:pt x="2161" y="0"/>
                  </a:moveTo>
                  <a:lnTo>
                    <a:pt x="2113" y="48"/>
                  </a:lnTo>
                  <a:lnTo>
                    <a:pt x="2017" y="144"/>
                  </a:lnTo>
                  <a:lnTo>
                    <a:pt x="1969" y="240"/>
                  </a:lnTo>
                  <a:lnTo>
                    <a:pt x="1921" y="577"/>
                  </a:lnTo>
                  <a:lnTo>
                    <a:pt x="1921" y="1009"/>
                  </a:lnTo>
                  <a:lnTo>
                    <a:pt x="1969" y="1441"/>
                  </a:lnTo>
                  <a:lnTo>
                    <a:pt x="2065" y="2258"/>
                  </a:lnTo>
                  <a:lnTo>
                    <a:pt x="2161" y="2594"/>
                  </a:lnTo>
                  <a:lnTo>
                    <a:pt x="2017" y="2258"/>
                  </a:lnTo>
                  <a:lnTo>
                    <a:pt x="1633" y="1585"/>
                  </a:lnTo>
                  <a:lnTo>
                    <a:pt x="1441" y="1201"/>
                  </a:lnTo>
                  <a:lnTo>
                    <a:pt x="1201" y="961"/>
                  </a:lnTo>
                  <a:lnTo>
                    <a:pt x="1057" y="769"/>
                  </a:lnTo>
                  <a:lnTo>
                    <a:pt x="961" y="769"/>
                  </a:lnTo>
                  <a:lnTo>
                    <a:pt x="913" y="817"/>
                  </a:lnTo>
                  <a:lnTo>
                    <a:pt x="864" y="865"/>
                  </a:lnTo>
                  <a:lnTo>
                    <a:pt x="816" y="961"/>
                  </a:lnTo>
                  <a:lnTo>
                    <a:pt x="864" y="1249"/>
                  </a:lnTo>
                  <a:lnTo>
                    <a:pt x="913" y="1537"/>
                  </a:lnTo>
                  <a:lnTo>
                    <a:pt x="1057" y="1873"/>
                  </a:lnTo>
                  <a:lnTo>
                    <a:pt x="1297" y="2498"/>
                  </a:lnTo>
                  <a:lnTo>
                    <a:pt x="1441" y="2882"/>
                  </a:lnTo>
                  <a:lnTo>
                    <a:pt x="1441" y="2882"/>
                  </a:lnTo>
                  <a:lnTo>
                    <a:pt x="1201" y="2642"/>
                  </a:lnTo>
                  <a:lnTo>
                    <a:pt x="768" y="2258"/>
                  </a:lnTo>
                  <a:lnTo>
                    <a:pt x="576" y="2113"/>
                  </a:lnTo>
                  <a:lnTo>
                    <a:pt x="336" y="1969"/>
                  </a:lnTo>
                  <a:lnTo>
                    <a:pt x="192" y="1921"/>
                  </a:lnTo>
                  <a:lnTo>
                    <a:pt x="96" y="1921"/>
                  </a:lnTo>
                  <a:lnTo>
                    <a:pt x="48" y="1969"/>
                  </a:lnTo>
                  <a:lnTo>
                    <a:pt x="0" y="2065"/>
                  </a:lnTo>
                  <a:lnTo>
                    <a:pt x="48" y="2209"/>
                  </a:lnTo>
                  <a:lnTo>
                    <a:pt x="240" y="2642"/>
                  </a:lnTo>
                  <a:lnTo>
                    <a:pt x="576" y="3122"/>
                  </a:lnTo>
                  <a:lnTo>
                    <a:pt x="864" y="3602"/>
                  </a:lnTo>
                  <a:lnTo>
                    <a:pt x="816" y="3842"/>
                  </a:lnTo>
                  <a:lnTo>
                    <a:pt x="768" y="4131"/>
                  </a:lnTo>
                  <a:lnTo>
                    <a:pt x="720" y="4371"/>
                  </a:lnTo>
                  <a:lnTo>
                    <a:pt x="768" y="4659"/>
                  </a:lnTo>
                  <a:lnTo>
                    <a:pt x="864" y="4995"/>
                  </a:lnTo>
                  <a:lnTo>
                    <a:pt x="1057" y="5283"/>
                  </a:lnTo>
                  <a:lnTo>
                    <a:pt x="1249" y="5571"/>
                  </a:lnTo>
                  <a:lnTo>
                    <a:pt x="1489" y="5763"/>
                  </a:lnTo>
                  <a:lnTo>
                    <a:pt x="1825" y="5907"/>
                  </a:lnTo>
                  <a:lnTo>
                    <a:pt x="2113" y="6003"/>
                  </a:lnTo>
                  <a:lnTo>
                    <a:pt x="2449" y="6052"/>
                  </a:lnTo>
                  <a:lnTo>
                    <a:pt x="2834" y="6003"/>
                  </a:lnTo>
                  <a:lnTo>
                    <a:pt x="3650" y="5859"/>
                  </a:lnTo>
                  <a:lnTo>
                    <a:pt x="3986" y="5763"/>
                  </a:lnTo>
                  <a:lnTo>
                    <a:pt x="4226" y="5619"/>
                  </a:lnTo>
                  <a:lnTo>
                    <a:pt x="4466" y="5475"/>
                  </a:lnTo>
                  <a:lnTo>
                    <a:pt x="4707" y="5235"/>
                  </a:lnTo>
                  <a:lnTo>
                    <a:pt x="4851" y="4995"/>
                  </a:lnTo>
                  <a:lnTo>
                    <a:pt x="4995" y="4707"/>
                  </a:lnTo>
                  <a:lnTo>
                    <a:pt x="5043" y="4419"/>
                  </a:lnTo>
                  <a:lnTo>
                    <a:pt x="5091" y="4131"/>
                  </a:lnTo>
                  <a:lnTo>
                    <a:pt x="5331" y="3650"/>
                  </a:lnTo>
                  <a:lnTo>
                    <a:pt x="5571" y="2930"/>
                  </a:lnTo>
                  <a:lnTo>
                    <a:pt x="5619" y="2594"/>
                  </a:lnTo>
                  <a:lnTo>
                    <a:pt x="5667" y="2306"/>
                  </a:lnTo>
                  <a:lnTo>
                    <a:pt x="5619" y="2113"/>
                  </a:lnTo>
                  <a:lnTo>
                    <a:pt x="5571" y="2017"/>
                  </a:lnTo>
                  <a:lnTo>
                    <a:pt x="5475" y="1969"/>
                  </a:lnTo>
                  <a:lnTo>
                    <a:pt x="5331" y="1969"/>
                  </a:lnTo>
                  <a:lnTo>
                    <a:pt x="5187" y="2017"/>
                  </a:lnTo>
                  <a:lnTo>
                    <a:pt x="5091" y="2113"/>
                  </a:lnTo>
                  <a:lnTo>
                    <a:pt x="4995" y="2258"/>
                  </a:lnTo>
                  <a:lnTo>
                    <a:pt x="4755" y="2546"/>
                  </a:lnTo>
                  <a:lnTo>
                    <a:pt x="4562" y="2882"/>
                  </a:lnTo>
                  <a:lnTo>
                    <a:pt x="4370" y="2738"/>
                  </a:lnTo>
                  <a:lnTo>
                    <a:pt x="4178" y="2642"/>
                  </a:lnTo>
                  <a:lnTo>
                    <a:pt x="4130" y="1873"/>
                  </a:lnTo>
                  <a:lnTo>
                    <a:pt x="3986" y="961"/>
                  </a:lnTo>
                  <a:lnTo>
                    <a:pt x="3938" y="577"/>
                  </a:lnTo>
                  <a:lnTo>
                    <a:pt x="3842" y="240"/>
                  </a:lnTo>
                  <a:lnTo>
                    <a:pt x="3698" y="48"/>
                  </a:lnTo>
                  <a:lnTo>
                    <a:pt x="3602" y="48"/>
                  </a:lnTo>
                  <a:lnTo>
                    <a:pt x="3506" y="240"/>
                  </a:lnTo>
                  <a:lnTo>
                    <a:pt x="3410" y="481"/>
                  </a:lnTo>
                  <a:lnTo>
                    <a:pt x="3362" y="817"/>
                  </a:lnTo>
                  <a:lnTo>
                    <a:pt x="3314" y="1201"/>
                  </a:lnTo>
                  <a:lnTo>
                    <a:pt x="3314" y="1921"/>
                  </a:lnTo>
                  <a:lnTo>
                    <a:pt x="3314" y="2402"/>
                  </a:lnTo>
                  <a:lnTo>
                    <a:pt x="3122" y="1825"/>
                  </a:lnTo>
                  <a:lnTo>
                    <a:pt x="2786" y="961"/>
                  </a:lnTo>
                  <a:lnTo>
                    <a:pt x="2641" y="577"/>
                  </a:lnTo>
                  <a:lnTo>
                    <a:pt x="2449" y="240"/>
                  </a:lnTo>
                  <a:lnTo>
                    <a:pt x="2257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134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extrusionOk="0">
                  <a:moveTo>
                    <a:pt x="7540" y="0"/>
                  </a:move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134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fill="none" extrusionOk="0">
                  <a:moveTo>
                    <a:pt x="0" y="11911"/>
                  </a:move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lnTo>
                    <a:pt x="7540" y="0"/>
                  </a:ln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134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134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3459" y="913"/>
                  </a:move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134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719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134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134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extrusionOk="0">
                  <a:moveTo>
                    <a:pt x="289" y="0"/>
                  </a:moveTo>
                  <a:lnTo>
                    <a:pt x="145" y="193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134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fill="none" extrusionOk="0">
                  <a:moveTo>
                    <a:pt x="3458" y="1489"/>
                  </a:move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45" y="193"/>
                  </a:lnTo>
                  <a:lnTo>
                    <a:pt x="49" y="337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134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134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fill="none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134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134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fill="none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134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extrusionOk="0">
                  <a:moveTo>
                    <a:pt x="2979" y="1"/>
                  </a:move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134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fill="none" extrusionOk="0">
                  <a:moveTo>
                    <a:pt x="145" y="2306"/>
                  </a:move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lnTo>
                    <a:pt x="2979" y="1"/>
                  </a:ln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134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extrusionOk="0">
                  <a:moveTo>
                    <a:pt x="1537" y="1"/>
                  </a:move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134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134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extrusionOk="0">
                  <a:moveTo>
                    <a:pt x="8213" y="0"/>
                  </a:moveTo>
                  <a:lnTo>
                    <a:pt x="7445" y="96"/>
                  </a:lnTo>
                  <a:lnTo>
                    <a:pt x="6724" y="240"/>
                  </a:lnTo>
                  <a:lnTo>
                    <a:pt x="6004" y="481"/>
                  </a:lnTo>
                  <a:lnTo>
                    <a:pt x="5284" y="817"/>
                  </a:lnTo>
                  <a:lnTo>
                    <a:pt x="4563" y="1201"/>
                  </a:lnTo>
                  <a:lnTo>
                    <a:pt x="3939" y="1633"/>
                  </a:lnTo>
                  <a:lnTo>
                    <a:pt x="3314" y="2161"/>
                  </a:lnTo>
                  <a:lnTo>
                    <a:pt x="2738" y="2738"/>
                  </a:lnTo>
                  <a:lnTo>
                    <a:pt x="2210" y="3314"/>
                  </a:lnTo>
                  <a:lnTo>
                    <a:pt x="1778" y="3986"/>
                  </a:lnTo>
                  <a:lnTo>
                    <a:pt x="1345" y="4659"/>
                  </a:lnTo>
                  <a:lnTo>
                    <a:pt x="1009" y="5379"/>
                  </a:lnTo>
                  <a:lnTo>
                    <a:pt x="721" y="6148"/>
                  </a:lnTo>
                  <a:lnTo>
                    <a:pt x="337" y="7348"/>
                  </a:lnTo>
                  <a:lnTo>
                    <a:pt x="145" y="8117"/>
                  </a:lnTo>
                  <a:lnTo>
                    <a:pt x="49" y="8885"/>
                  </a:lnTo>
                  <a:lnTo>
                    <a:pt x="1" y="9653"/>
                  </a:lnTo>
                  <a:lnTo>
                    <a:pt x="49" y="10374"/>
                  </a:lnTo>
                  <a:lnTo>
                    <a:pt x="145" y="11142"/>
                  </a:lnTo>
                  <a:lnTo>
                    <a:pt x="337" y="11863"/>
                  </a:lnTo>
                  <a:lnTo>
                    <a:pt x="577" y="12535"/>
                  </a:lnTo>
                  <a:lnTo>
                    <a:pt x="913" y="13207"/>
                  </a:lnTo>
                  <a:lnTo>
                    <a:pt x="1297" y="13832"/>
                  </a:lnTo>
                  <a:lnTo>
                    <a:pt x="1730" y="14456"/>
                  </a:lnTo>
                  <a:lnTo>
                    <a:pt x="2210" y="15032"/>
                  </a:lnTo>
                  <a:lnTo>
                    <a:pt x="2738" y="15512"/>
                  </a:lnTo>
                  <a:lnTo>
                    <a:pt x="3363" y="15993"/>
                  </a:lnTo>
                  <a:lnTo>
                    <a:pt x="3987" y="16377"/>
                  </a:lnTo>
                  <a:lnTo>
                    <a:pt x="4707" y="16713"/>
                  </a:lnTo>
                  <a:lnTo>
                    <a:pt x="5428" y="17001"/>
                  </a:lnTo>
                  <a:lnTo>
                    <a:pt x="8597" y="17962"/>
                  </a:lnTo>
                  <a:lnTo>
                    <a:pt x="9366" y="18154"/>
                  </a:lnTo>
                  <a:lnTo>
                    <a:pt x="10182" y="18298"/>
                  </a:lnTo>
                  <a:lnTo>
                    <a:pt x="10999" y="18346"/>
                  </a:lnTo>
                  <a:lnTo>
                    <a:pt x="11815" y="18346"/>
                  </a:lnTo>
                  <a:lnTo>
                    <a:pt x="12631" y="18250"/>
                  </a:lnTo>
                  <a:lnTo>
                    <a:pt x="13448" y="18106"/>
                  </a:lnTo>
                  <a:lnTo>
                    <a:pt x="14216" y="17914"/>
                  </a:lnTo>
                  <a:lnTo>
                    <a:pt x="14985" y="17626"/>
                  </a:lnTo>
                  <a:lnTo>
                    <a:pt x="15657" y="17289"/>
                  </a:lnTo>
                  <a:lnTo>
                    <a:pt x="16281" y="16857"/>
                  </a:lnTo>
                  <a:lnTo>
                    <a:pt x="16858" y="16329"/>
                  </a:lnTo>
                  <a:lnTo>
                    <a:pt x="17338" y="15801"/>
                  </a:lnTo>
                  <a:lnTo>
                    <a:pt x="17530" y="15464"/>
                  </a:lnTo>
                  <a:lnTo>
                    <a:pt x="17722" y="15176"/>
                  </a:lnTo>
                  <a:lnTo>
                    <a:pt x="17866" y="14840"/>
                  </a:lnTo>
                  <a:lnTo>
                    <a:pt x="18010" y="14456"/>
                  </a:lnTo>
                  <a:lnTo>
                    <a:pt x="18106" y="14120"/>
                  </a:lnTo>
                  <a:lnTo>
                    <a:pt x="18202" y="13688"/>
                  </a:lnTo>
                  <a:lnTo>
                    <a:pt x="18202" y="13303"/>
                  </a:lnTo>
                  <a:lnTo>
                    <a:pt x="18250" y="12871"/>
                  </a:lnTo>
                  <a:lnTo>
                    <a:pt x="18635" y="11670"/>
                  </a:lnTo>
                  <a:lnTo>
                    <a:pt x="18827" y="10902"/>
                  </a:lnTo>
                  <a:lnTo>
                    <a:pt x="19019" y="10134"/>
                  </a:lnTo>
                  <a:lnTo>
                    <a:pt x="19115" y="9317"/>
                  </a:lnTo>
                  <a:lnTo>
                    <a:pt x="19211" y="8549"/>
                  </a:lnTo>
                  <a:lnTo>
                    <a:pt x="19211" y="7780"/>
                  </a:lnTo>
                  <a:lnTo>
                    <a:pt x="19163" y="7012"/>
                  </a:lnTo>
                  <a:lnTo>
                    <a:pt x="19019" y="6244"/>
                  </a:lnTo>
                  <a:lnTo>
                    <a:pt x="18875" y="5571"/>
                  </a:lnTo>
                  <a:lnTo>
                    <a:pt x="18587" y="4899"/>
                  </a:lnTo>
                  <a:lnTo>
                    <a:pt x="18250" y="4227"/>
                  </a:lnTo>
                  <a:lnTo>
                    <a:pt x="17866" y="3650"/>
                  </a:lnTo>
                  <a:lnTo>
                    <a:pt x="17338" y="3122"/>
                  </a:lnTo>
                  <a:lnTo>
                    <a:pt x="16762" y="2690"/>
                  </a:lnTo>
                  <a:lnTo>
                    <a:pt x="16041" y="2258"/>
                  </a:lnTo>
                  <a:lnTo>
                    <a:pt x="15273" y="1969"/>
                  </a:lnTo>
                  <a:lnTo>
                    <a:pt x="14360" y="1729"/>
                  </a:lnTo>
                  <a:lnTo>
                    <a:pt x="10518" y="288"/>
                  </a:lnTo>
                  <a:lnTo>
                    <a:pt x="9750" y="96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134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fill="none" extrusionOk="0">
                  <a:moveTo>
                    <a:pt x="10518" y="288"/>
                  </a:moveTo>
                  <a:lnTo>
                    <a:pt x="14360" y="1729"/>
                  </a:lnTo>
                  <a:lnTo>
                    <a:pt x="14360" y="1729"/>
                  </a:lnTo>
                  <a:lnTo>
                    <a:pt x="15273" y="1969"/>
                  </a:lnTo>
                  <a:lnTo>
                    <a:pt x="16041" y="2258"/>
                  </a:lnTo>
                  <a:lnTo>
                    <a:pt x="16762" y="2690"/>
                  </a:lnTo>
                  <a:lnTo>
                    <a:pt x="17338" y="3122"/>
                  </a:lnTo>
                  <a:lnTo>
                    <a:pt x="17866" y="3650"/>
                  </a:lnTo>
                  <a:lnTo>
                    <a:pt x="18250" y="4227"/>
                  </a:lnTo>
                  <a:lnTo>
                    <a:pt x="18587" y="4899"/>
                  </a:lnTo>
                  <a:lnTo>
                    <a:pt x="18875" y="5571"/>
                  </a:lnTo>
                  <a:lnTo>
                    <a:pt x="19019" y="6244"/>
                  </a:lnTo>
                  <a:lnTo>
                    <a:pt x="19163" y="7012"/>
                  </a:lnTo>
                  <a:lnTo>
                    <a:pt x="19211" y="7780"/>
                  </a:lnTo>
                  <a:lnTo>
                    <a:pt x="19211" y="8549"/>
                  </a:lnTo>
                  <a:lnTo>
                    <a:pt x="19115" y="9317"/>
                  </a:lnTo>
                  <a:lnTo>
                    <a:pt x="19019" y="10134"/>
                  </a:lnTo>
                  <a:lnTo>
                    <a:pt x="18827" y="10902"/>
                  </a:lnTo>
                  <a:lnTo>
                    <a:pt x="18635" y="11670"/>
                  </a:lnTo>
                  <a:lnTo>
                    <a:pt x="18250" y="12871"/>
                  </a:lnTo>
                  <a:lnTo>
                    <a:pt x="18250" y="12871"/>
                  </a:lnTo>
                  <a:lnTo>
                    <a:pt x="18202" y="13303"/>
                  </a:lnTo>
                  <a:lnTo>
                    <a:pt x="18202" y="13688"/>
                  </a:lnTo>
                  <a:lnTo>
                    <a:pt x="18106" y="14120"/>
                  </a:lnTo>
                  <a:lnTo>
                    <a:pt x="18010" y="14456"/>
                  </a:lnTo>
                  <a:lnTo>
                    <a:pt x="17866" y="14840"/>
                  </a:lnTo>
                  <a:lnTo>
                    <a:pt x="17722" y="15176"/>
                  </a:lnTo>
                  <a:lnTo>
                    <a:pt x="17530" y="15464"/>
                  </a:lnTo>
                  <a:lnTo>
                    <a:pt x="17338" y="15801"/>
                  </a:lnTo>
                  <a:lnTo>
                    <a:pt x="16858" y="16329"/>
                  </a:lnTo>
                  <a:lnTo>
                    <a:pt x="16281" y="16857"/>
                  </a:lnTo>
                  <a:lnTo>
                    <a:pt x="15657" y="17289"/>
                  </a:lnTo>
                  <a:lnTo>
                    <a:pt x="14985" y="17626"/>
                  </a:lnTo>
                  <a:lnTo>
                    <a:pt x="14216" y="17914"/>
                  </a:lnTo>
                  <a:lnTo>
                    <a:pt x="13448" y="18106"/>
                  </a:lnTo>
                  <a:lnTo>
                    <a:pt x="12631" y="18250"/>
                  </a:lnTo>
                  <a:lnTo>
                    <a:pt x="11815" y="18346"/>
                  </a:lnTo>
                  <a:lnTo>
                    <a:pt x="10999" y="18346"/>
                  </a:lnTo>
                  <a:lnTo>
                    <a:pt x="10182" y="18298"/>
                  </a:lnTo>
                  <a:lnTo>
                    <a:pt x="9366" y="18154"/>
                  </a:lnTo>
                  <a:lnTo>
                    <a:pt x="8597" y="17962"/>
                  </a:lnTo>
                  <a:lnTo>
                    <a:pt x="5428" y="17001"/>
                  </a:lnTo>
                  <a:lnTo>
                    <a:pt x="5428" y="17001"/>
                  </a:lnTo>
                  <a:lnTo>
                    <a:pt x="4707" y="16713"/>
                  </a:lnTo>
                  <a:lnTo>
                    <a:pt x="3987" y="16377"/>
                  </a:lnTo>
                  <a:lnTo>
                    <a:pt x="3363" y="15993"/>
                  </a:lnTo>
                  <a:lnTo>
                    <a:pt x="2738" y="15512"/>
                  </a:lnTo>
                  <a:lnTo>
                    <a:pt x="2210" y="15032"/>
                  </a:lnTo>
                  <a:lnTo>
                    <a:pt x="1730" y="14456"/>
                  </a:lnTo>
                  <a:lnTo>
                    <a:pt x="1297" y="13832"/>
                  </a:lnTo>
                  <a:lnTo>
                    <a:pt x="913" y="13207"/>
                  </a:lnTo>
                  <a:lnTo>
                    <a:pt x="577" y="12535"/>
                  </a:lnTo>
                  <a:lnTo>
                    <a:pt x="337" y="11863"/>
                  </a:lnTo>
                  <a:lnTo>
                    <a:pt x="145" y="11142"/>
                  </a:lnTo>
                  <a:lnTo>
                    <a:pt x="49" y="10374"/>
                  </a:lnTo>
                  <a:lnTo>
                    <a:pt x="1" y="9653"/>
                  </a:lnTo>
                  <a:lnTo>
                    <a:pt x="49" y="8885"/>
                  </a:lnTo>
                  <a:lnTo>
                    <a:pt x="145" y="8117"/>
                  </a:lnTo>
                  <a:lnTo>
                    <a:pt x="337" y="7348"/>
                  </a:lnTo>
                  <a:lnTo>
                    <a:pt x="721" y="6148"/>
                  </a:lnTo>
                  <a:lnTo>
                    <a:pt x="721" y="6148"/>
                  </a:lnTo>
                  <a:lnTo>
                    <a:pt x="1009" y="5379"/>
                  </a:lnTo>
                  <a:lnTo>
                    <a:pt x="1345" y="4659"/>
                  </a:lnTo>
                  <a:lnTo>
                    <a:pt x="1778" y="3986"/>
                  </a:lnTo>
                  <a:lnTo>
                    <a:pt x="2210" y="3314"/>
                  </a:lnTo>
                  <a:lnTo>
                    <a:pt x="2738" y="2738"/>
                  </a:lnTo>
                  <a:lnTo>
                    <a:pt x="3314" y="2161"/>
                  </a:lnTo>
                  <a:lnTo>
                    <a:pt x="3939" y="1633"/>
                  </a:lnTo>
                  <a:lnTo>
                    <a:pt x="4563" y="1201"/>
                  </a:lnTo>
                  <a:lnTo>
                    <a:pt x="5284" y="817"/>
                  </a:lnTo>
                  <a:lnTo>
                    <a:pt x="6004" y="481"/>
                  </a:lnTo>
                  <a:lnTo>
                    <a:pt x="6724" y="240"/>
                  </a:lnTo>
                  <a:lnTo>
                    <a:pt x="7445" y="96"/>
                  </a:lnTo>
                  <a:lnTo>
                    <a:pt x="8213" y="0"/>
                  </a:lnTo>
                  <a:lnTo>
                    <a:pt x="8981" y="0"/>
                  </a:lnTo>
                  <a:lnTo>
                    <a:pt x="9750" y="96"/>
                  </a:lnTo>
                  <a:lnTo>
                    <a:pt x="10518" y="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134"/>
            <p:cNvSpPr/>
            <p:nvPr/>
          </p:nvSpPr>
          <p:spPr>
            <a:xfrm>
              <a:off x="4184575" y="4140950"/>
              <a:ext cx="99675" cy="80475"/>
            </a:xfrm>
            <a:custGeom>
              <a:avLst/>
              <a:gdLst/>
              <a:ahLst/>
              <a:cxnLst/>
              <a:rect l="l" t="t" r="r" b="b"/>
              <a:pathLst>
                <a:path w="3987" h="3219" extrusionOk="0">
                  <a:moveTo>
                    <a:pt x="1730" y="0"/>
                  </a:moveTo>
                  <a:lnTo>
                    <a:pt x="1442" y="96"/>
                  </a:lnTo>
                  <a:lnTo>
                    <a:pt x="1153" y="193"/>
                  </a:lnTo>
                  <a:lnTo>
                    <a:pt x="865" y="337"/>
                  </a:lnTo>
                  <a:lnTo>
                    <a:pt x="673" y="529"/>
                  </a:lnTo>
                  <a:lnTo>
                    <a:pt x="481" y="769"/>
                  </a:lnTo>
                  <a:lnTo>
                    <a:pt x="337" y="1057"/>
                  </a:lnTo>
                  <a:lnTo>
                    <a:pt x="241" y="1345"/>
                  </a:lnTo>
                  <a:lnTo>
                    <a:pt x="1" y="2210"/>
                  </a:lnTo>
                  <a:lnTo>
                    <a:pt x="1" y="2258"/>
                  </a:lnTo>
                  <a:lnTo>
                    <a:pt x="49" y="2306"/>
                  </a:lnTo>
                  <a:lnTo>
                    <a:pt x="145" y="2306"/>
                  </a:lnTo>
                  <a:lnTo>
                    <a:pt x="193" y="2258"/>
                  </a:lnTo>
                  <a:lnTo>
                    <a:pt x="385" y="1393"/>
                  </a:lnTo>
                  <a:lnTo>
                    <a:pt x="481" y="1105"/>
                  </a:lnTo>
                  <a:lnTo>
                    <a:pt x="625" y="865"/>
                  </a:lnTo>
                  <a:lnTo>
                    <a:pt x="817" y="673"/>
                  </a:lnTo>
                  <a:lnTo>
                    <a:pt x="1009" y="481"/>
                  </a:lnTo>
                  <a:lnTo>
                    <a:pt x="1250" y="385"/>
                  </a:lnTo>
                  <a:lnTo>
                    <a:pt x="1490" y="241"/>
                  </a:lnTo>
                  <a:lnTo>
                    <a:pt x="1730" y="193"/>
                  </a:lnTo>
                  <a:lnTo>
                    <a:pt x="2258" y="193"/>
                  </a:lnTo>
                  <a:lnTo>
                    <a:pt x="2498" y="241"/>
                  </a:lnTo>
                  <a:lnTo>
                    <a:pt x="2786" y="337"/>
                  </a:lnTo>
                  <a:lnTo>
                    <a:pt x="3026" y="481"/>
                  </a:lnTo>
                  <a:lnTo>
                    <a:pt x="3267" y="625"/>
                  </a:lnTo>
                  <a:lnTo>
                    <a:pt x="3459" y="865"/>
                  </a:lnTo>
                  <a:lnTo>
                    <a:pt x="3603" y="1057"/>
                  </a:lnTo>
                  <a:lnTo>
                    <a:pt x="3699" y="1297"/>
                  </a:lnTo>
                  <a:lnTo>
                    <a:pt x="3795" y="1585"/>
                  </a:lnTo>
                  <a:lnTo>
                    <a:pt x="3795" y="1873"/>
                  </a:lnTo>
                  <a:lnTo>
                    <a:pt x="3747" y="2210"/>
                  </a:lnTo>
                  <a:lnTo>
                    <a:pt x="3507" y="3122"/>
                  </a:lnTo>
                  <a:lnTo>
                    <a:pt x="3555" y="3170"/>
                  </a:lnTo>
                  <a:lnTo>
                    <a:pt x="3603" y="3218"/>
                  </a:lnTo>
                  <a:lnTo>
                    <a:pt x="3651" y="3218"/>
                  </a:lnTo>
                  <a:lnTo>
                    <a:pt x="3699" y="3170"/>
                  </a:lnTo>
                  <a:lnTo>
                    <a:pt x="3939" y="2258"/>
                  </a:lnTo>
                  <a:lnTo>
                    <a:pt x="3987" y="1873"/>
                  </a:lnTo>
                  <a:lnTo>
                    <a:pt x="3987" y="1537"/>
                  </a:lnTo>
                  <a:lnTo>
                    <a:pt x="3891" y="1249"/>
                  </a:lnTo>
                  <a:lnTo>
                    <a:pt x="3747" y="961"/>
                  </a:lnTo>
                  <a:lnTo>
                    <a:pt x="3603" y="721"/>
                  </a:lnTo>
                  <a:lnTo>
                    <a:pt x="3363" y="481"/>
                  </a:lnTo>
                  <a:lnTo>
                    <a:pt x="3123" y="289"/>
                  </a:lnTo>
                  <a:lnTo>
                    <a:pt x="2834" y="145"/>
                  </a:lnTo>
                  <a:lnTo>
                    <a:pt x="2546" y="48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134"/>
            <p:cNvSpPr/>
            <p:nvPr/>
          </p:nvSpPr>
          <p:spPr>
            <a:xfrm>
              <a:off x="4275825" y="4244200"/>
              <a:ext cx="68475" cy="30050"/>
            </a:xfrm>
            <a:custGeom>
              <a:avLst/>
              <a:gdLst/>
              <a:ahLst/>
              <a:cxnLst/>
              <a:rect l="l" t="t" r="r" b="b"/>
              <a:pathLst>
                <a:path w="2739" h="1202" extrusionOk="0">
                  <a:moveTo>
                    <a:pt x="49" y="1"/>
                  </a:moveTo>
                  <a:lnTo>
                    <a:pt x="1" y="49"/>
                  </a:lnTo>
                  <a:lnTo>
                    <a:pt x="1" y="97"/>
                  </a:lnTo>
                  <a:lnTo>
                    <a:pt x="49" y="145"/>
                  </a:lnTo>
                  <a:lnTo>
                    <a:pt x="193" y="145"/>
                  </a:lnTo>
                  <a:lnTo>
                    <a:pt x="193" y="241"/>
                  </a:lnTo>
                  <a:lnTo>
                    <a:pt x="241" y="385"/>
                  </a:lnTo>
                  <a:lnTo>
                    <a:pt x="337" y="625"/>
                  </a:lnTo>
                  <a:lnTo>
                    <a:pt x="529" y="769"/>
                  </a:lnTo>
                  <a:lnTo>
                    <a:pt x="721" y="913"/>
                  </a:lnTo>
                  <a:lnTo>
                    <a:pt x="961" y="1057"/>
                  </a:lnTo>
                  <a:lnTo>
                    <a:pt x="1153" y="1105"/>
                  </a:lnTo>
                  <a:lnTo>
                    <a:pt x="1394" y="1153"/>
                  </a:lnTo>
                  <a:lnTo>
                    <a:pt x="1634" y="1201"/>
                  </a:lnTo>
                  <a:lnTo>
                    <a:pt x="1874" y="1201"/>
                  </a:lnTo>
                  <a:lnTo>
                    <a:pt x="2114" y="1153"/>
                  </a:lnTo>
                  <a:lnTo>
                    <a:pt x="2306" y="1105"/>
                  </a:lnTo>
                  <a:lnTo>
                    <a:pt x="2546" y="1009"/>
                  </a:lnTo>
                  <a:lnTo>
                    <a:pt x="2738" y="865"/>
                  </a:lnTo>
                  <a:lnTo>
                    <a:pt x="2738" y="817"/>
                  </a:lnTo>
                  <a:lnTo>
                    <a:pt x="2690" y="817"/>
                  </a:lnTo>
                  <a:lnTo>
                    <a:pt x="2354" y="961"/>
                  </a:lnTo>
                  <a:lnTo>
                    <a:pt x="2018" y="1057"/>
                  </a:lnTo>
                  <a:lnTo>
                    <a:pt x="1634" y="1105"/>
                  </a:lnTo>
                  <a:lnTo>
                    <a:pt x="1297" y="1057"/>
                  </a:lnTo>
                  <a:lnTo>
                    <a:pt x="961" y="913"/>
                  </a:lnTo>
                  <a:lnTo>
                    <a:pt x="673" y="721"/>
                  </a:lnTo>
                  <a:lnTo>
                    <a:pt x="481" y="577"/>
                  </a:lnTo>
                  <a:lnTo>
                    <a:pt x="385" y="433"/>
                  </a:lnTo>
                  <a:lnTo>
                    <a:pt x="289" y="337"/>
                  </a:lnTo>
                  <a:lnTo>
                    <a:pt x="289" y="241"/>
                  </a:lnTo>
                  <a:lnTo>
                    <a:pt x="333" y="153"/>
                  </a:lnTo>
                  <a:lnTo>
                    <a:pt x="333" y="153"/>
                  </a:lnTo>
                  <a:lnTo>
                    <a:pt x="529" y="193"/>
                  </a:lnTo>
                  <a:lnTo>
                    <a:pt x="577" y="193"/>
                  </a:lnTo>
                  <a:lnTo>
                    <a:pt x="577" y="14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134"/>
            <p:cNvSpPr/>
            <p:nvPr/>
          </p:nvSpPr>
          <p:spPr>
            <a:xfrm>
              <a:off x="4340675" y="4262200"/>
              <a:ext cx="8425" cy="9650"/>
            </a:xfrm>
            <a:custGeom>
              <a:avLst/>
              <a:gdLst/>
              <a:ahLst/>
              <a:cxnLst/>
              <a:rect l="l" t="t" r="r" b="b"/>
              <a:pathLst>
                <a:path w="337" h="386" extrusionOk="0">
                  <a:moveTo>
                    <a:pt x="0" y="1"/>
                  </a:moveTo>
                  <a:lnTo>
                    <a:pt x="0" y="49"/>
                  </a:lnTo>
                  <a:lnTo>
                    <a:pt x="0" y="97"/>
                  </a:lnTo>
                  <a:lnTo>
                    <a:pt x="48" y="145"/>
                  </a:lnTo>
                  <a:lnTo>
                    <a:pt x="96" y="145"/>
                  </a:lnTo>
                  <a:lnTo>
                    <a:pt x="96" y="193"/>
                  </a:lnTo>
                  <a:lnTo>
                    <a:pt x="144" y="193"/>
                  </a:lnTo>
                  <a:lnTo>
                    <a:pt x="144" y="241"/>
                  </a:lnTo>
                  <a:lnTo>
                    <a:pt x="192" y="241"/>
                  </a:lnTo>
                  <a:lnTo>
                    <a:pt x="192" y="289"/>
                  </a:lnTo>
                  <a:lnTo>
                    <a:pt x="240" y="337"/>
                  </a:lnTo>
                  <a:lnTo>
                    <a:pt x="240" y="385"/>
                  </a:lnTo>
                  <a:lnTo>
                    <a:pt x="288" y="385"/>
                  </a:lnTo>
                  <a:lnTo>
                    <a:pt x="336" y="337"/>
                  </a:lnTo>
                  <a:lnTo>
                    <a:pt x="288" y="241"/>
                  </a:lnTo>
                  <a:lnTo>
                    <a:pt x="288" y="193"/>
                  </a:lnTo>
                  <a:lnTo>
                    <a:pt x="240" y="145"/>
                  </a:lnTo>
                  <a:lnTo>
                    <a:pt x="240" y="97"/>
                  </a:lnTo>
                  <a:lnTo>
                    <a:pt x="192" y="97"/>
                  </a:lnTo>
                  <a:lnTo>
                    <a:pt x="192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134"/>
            <p:cNvSpPr/>
            <p:nvPr/>
          </p:nvSpPr>
          <p:spPr>
            <a:xfrm>
              <a:off x="4369475" y="4196175"/>
              <a:ext cx="98475" cy="79275"/>
            </a:xfrm>
            <a:custGeom>
              <a:avLst/>
              <a:gdLst/>
              <a:ahLst/>
              <a:cxnLst/>
              <a:rect l="l" t="t" r="r" b="b"/>
              <a:pathLst>
                <a:path w="3939" h="3171" extrusionOk="0">
                  <a:moveTo>
                    <a:pt x="1682" y="1"/>
                  </a:moveTo>
                  <a:lnTo>
                    <a:pt x="1345" y="97"/>
                  </a:lnTo>
                  <a:lnTo>
                    <a:pt x="1057" y="193"/>
                  </a:lnTo>
                  <a:lnTo>
                    <a:pt x="817" y="385"/>
                  </a:lnTo>
                  <a:lnTo>
                    <a:pt x="577" y="577"/>
                  </a:lnTo>
                  <a:lnTo>
                    <a:pt x="385" y="817"/>
                  </a:lnTo>
                  <a:lnTo>
                    <a:pt x="241" y="1105"/>
                  </a:lnTo>
                  <a:lnTo>
                    <a:pt x="145" y="1441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45" y="2402"/>
                  </a:lnTo>
                  <a:lnTo>
                    <a:pt x="193" y="2354"/>
                  </a:lnTo>
                  <a:lnTo>
                    <a:pt x="337" y="1441"/>
                  </a:lnTo>
                  <a:lnTo>
                    <a:pt x="433" y="1201"/>
                  </a:lnTo>
                  <a:lnTo>
                    <a:pt x="577" y="961"/>
                  </a:lnTo>
                  <a:lnTo>
                    <a:pt x="721" y="721"/>
                  </a:lnTo>
                  <a:lnTo>
                    <a:pt x="913" y="529"/>
                  </a:lnTo>
                  <a:lnTo>
                    <a:pt x="1153" y="385"/>
                  </a:lnTo>
                  <a:lnTo>
                    <a:pt x="1442" y="289"/>
                  </a:lnTo>
                  <a:lnTo>
                    <a:pt x="1730" y="193"/>
                  </a:lnTo>
                  <a:lnTo>
                    <a:pt x="2354" y="193"/>
                  </a:lnTo>
                  <a:lnTo>
                    <a:pt x="2642" y="289"/>
                  </a:lnTo>
                  <a:lnTo>
                    <a:pt x="2930" y="433"/>
                  </a:lnTo>
                  <a:lnTo>
                    <a:pt x="3170" y="625"/>
                  </a:lnTo>
                  <a:lnTo>
                    <a:pt x="3363" y="817"/>
                  </a:lnTo>
                  <a:lnTo>
                    <a:pt x="3555" y="1057"/>
                  </a:lnTo>
                  <a:lnTo>
                    <a:pt x="3651" y="1297"/>
                  </a:lnTo>
                  <a:lnTo>
                    <a:pt x="3747" y="1585"/>
                  </a:lnTo>
                  <a:lnTo>
                    <a:pt x="3747" y="1826"/>
                  </a:lnTo>
                  <a:lnTo>
                    <a:pt x="3747" y="2162"/>
                  </a:lnTo>
                  <a:lnTo>
                    <a:pt x="3555" y="3026"/>
                  </a:lnTo>
                  <a:lnTo>
                    <a:pt x="3555" y="3122"/>
                  </a:lnTo>
                  <a:lnTo>
                    <a:pt x="3651" y="3170"/>
                  </a:lnTo>
                  <a:lnTo>
                    <a:pt x="3699" y="3122"/>
                  </a:lnTo>
                  <a:lnTo>
                    <a:pt x="3747" y="3074"/>
                  </a:lnTo>
                  <a:lnTo>
                    <a:pt x="3939" y="2210"/>
                  </a:lnTo>
                  <a:lnTo>
                    <a:pt x="3939" y="1826"/>
                  </a:lnTo>
                  <a:lnTo>
                    <a:pt x="3939" y="1537"/>
                  </a:lnTo>
                  <a:lnTo>
                    <a:pt x="3843" y="1201"/>
                  </a:lnTo>
                  <a:lnTo>
                    <a:pt x="3699" y="961"/>
                  </a:lnTo>
                  <a:lnTo>
                    <a:pt x="3507" y="673"/>
                  </a:lnTo>
                  <a:lnTo>
                    <a:pt x="3314" y="433"/>
                  </a:lnTo>
                  <a:lnTo>
                    <a:pt x="3026" y="289"/>
                  </a:lnTo>
                  <a:lnTo>
                    <a:pt x="2738" y="145"/>
                  </a:lnTo>
                  <a:lnTo>
                    <a:pt x="2402" y="49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134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extrusionOk="0">
                  <a:moveTo>
                    <a:pt x="2978" y="0"/>
                  </a:move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134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fill="none" extrusionOk="0">
                  <a:moveTo>
                    <a:pt x="192" y="2305"/>
                  </a:move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134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extrusionOk="0">
                  <a:moveTo>
                    <a:pt x="1826" y="1"/>
                  </a:move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134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fill="none" extrusionOk="0">
                  <a:moveTo>
                    <a:pt x="1826" y="1"/>
                  </a:moveTo>
                  <a:lnTo>
                    <a:pt x="1826" y="1"/>
                  </a:ln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634" y="3699"/>
                  </a:lnTo>
                  <a:lnTo>
                    <a:pt x="1634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134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extrusionOk="0">
                  <a:moveTo>
                    <a:pt x="9701" y="1"/>
                  </a:moveTo>
                  <a:lnTo>
                    <a:pt x="9461" y="97"/>
                  </a:lnTo>
                  <a:lnTo>
                    <a:pt x="9269" y="241"/>
                  </a:lnTo>
                  <a:lnTo>
                    <a:pt x="9077" y="337"/>
                  </a:lnTo>
                  <a:lnTo>
                    <a:pt x="8933" y="529"/>
                  </a:lnTo>
                  <a:lnTo>
                    <a:pt x="8837" y="673"/>
                  </a:lnTo>
                  <a:lnTo>
                    <a:pt x="8789" y="865"/>
                  </a:lnTo>
                  <a:lnTo>
                    <a:pt x="8693" y="1249"/>
                  </a:lnTo>
                  <a:lnTo>
                    <a:pt x="8693" y="1634"/>
                  </a:lnTo>
                  <a:lnTo>
                    <a:pt x="8741" y="1970"/>
                  </a:lnTo>
                  <a:lnTo>
                    <a:pt x="8789" y="2258"/>
                  </a:lnTo>
                  <a:lnTo>
                    <a:pt x="7972" y="2210"/>
                  </a:lnTo>
                  <a:lnTo>
                    <a:pt x="7204" y="2210"/>
                  </a:lnTo>
                  <a:lnTo>
                    <a:pt x="6531" y="2258"/>
                  </a:lnTo>
                  <a:lnTo>
                    <a:pt x="5955" y="2354"/>
                  </a:lnTo>
                  <a:lnTo>
                    <a:pt x="5379" y="2450"/>
                  </a:lnTo>
                  <a:lnTo>
                    <a:pt x="4899" y="2594"/>
                  </a:lnTo>
                  <a:lnTo>
                    <a:pt x="4466" y="2786"/>
                  </a:lnTo>
                  <a:lnTo>
                    <a:pt x="4082" y="2978"/>
                  </a:lnTo>
                  <a:lnTo>
                    <a:pt x="3746" y="3218"/>
                  </a:lnTo>
                  <a:lnTo>
                    <a:pt x="3410" y="3459"/>
                  </a:lnTo>
                  <a:lnTo>
                    <a:pt x="3170" y="3699"/>
                  </a:lnTo>
                  <a:lnTo>
                    <a:pt x="2930" y="3987"/>
                  </a:lnTo>
                  <a:lnTo>
                    <a:pt x="2545" y="4611"/>
                  </a:lnTo>
                  <a:lnTo>
                    <a:pt x="2209" y="5236"/>
                  </a:lnTo>
                  <a:lnTo>
                    <a:pt x="1921" y="5620"/>
                  </a:lnTo>
                  <a:lnTo>
                    <a:pt x="1681" y="6100"/>
                  </a:lnTo>
                  <a:lnTo>
                    <a:pt x="1441" y="6532"/>
                  </a:lnTo>
                  <a:lnTo>
                    <a:pt x="1297" y="7012"/>
                  </a:lnTo>
                  <a:lnTo>
                    <a:pt x="1009" y="7925"/>
                  </a:lnTo>
                  <a:lnTo>
                    <a:pt x="816" y="8837"/>
                  </a:lnTo>
                  <a:lnTo>
                    <a:pt x="672" y="9654"/>
                  </a:lnTo>
                  <a:lnTo>
                    <a:pt x="576" y="10374"/>
                  </a:lnTo>
                  <a:lnTo>
                    <a:pt x="480" y="11239"/>
                  </a:lnTo>
                  <a:lnTo>
                    <a:pt x="288" y="12199"/>
                  </a:lnTo>
                  <a:lnTo>
                    <a:pt x="144" y="13160"/>
                  </a:lnTo>
                  <a:lnTo>
                    <a:pt x="48" y="14120"/>
                  </a:lnTo>
                  <a:lnTo>
                    <a:pt x="0" y="15081"/>
                  </a:lnTo>
                  <a:lnTo>
                    <a:pt x="192" y="14793"/>
                  </a:lnTo>
                  <a:lnTo>
                    <a:pt x="624" y="13976"/>
                  </a:lnTo>
                  <a:lnTo>
                    <a:pt x="961" y="13448"/>
                  </a:lnTo>
                  <a:lnTo>
                    <a:pt x="1393" y="12872"/>
                  </a:lnTo>
                  <a:lnTo>
                    <a:pt x="1921" y="12247"/>
                  </a:lnTo>
                  <a:lnTo>
                    <a:pt x="2449" y="11623"/>
                  </a:lnTo>
                  <a:lnTo>
                    <a:pt x="2834" y="11623"/>
                  </a:lnTo>
                  <a:lnTo>
                    <a:pt x="3170" y="11575"/>
                  </a:lnTo>
                  <a:lnTo>
                    <a:pt x="3458" y="11479"/>
                  </a:lnTo>
                  <a:lnTo>
                    <a:pt x="3746" y="11383"/>
                  </a:lnTo>
                  <a:lnTo>
                    <a:pt x="4034" y="11239"/>
                  </a:lnTo>
                  <a:lnTo>
                    <a:pt x="4274" y="11095"/>
                  </a:lnTo>
                  <a:lnTo>
                    <a:pt x="4707" y="10710"/>
                  </a:lnTo>
                  <a:lnTo>
                    <a:pt x="5091" y="10278"/>
                  </a:lnTo>
                  <a:lnTo>
                    <a:pt x="5427" y="9846"/>
                  </a:lnTo>
                  <a:lnTo>
                    <a:pt x="6051" y="9030"/>
                  </a:lnTo>
                  <a:lnTo>
                    <a:pt x="6339" y="9030"/>
                  </a:lnTo>
                  <a:lnTo>
                    <a:pt x="6772" y="9126"/>
                  </a:lnTo>
                  <a:lnTo>
                    <a:pt x="7204" y="9222"/>
                  </a:lnTo>
                  <a:lnTo>
                    <a:pt x="7492" y="9270"/>
                  </a:lnTo>
                  <a:lnTo>
                    <a:pt x="7540" y="9894"/>
                  </a:lnTo>
                  <a:lnTo>
                    <a:pt x="7540" y="9942"/>
                  </a:lnTo>
                  <a:lnTo>
                    <a:pt x="7636" y="9990"/>
                  </a:lnTo>
                  <a:lnTo>
                    <a:pt x="7828" y="9990"/>
                  </a:lnTo>
                  <a:lnTo>
                    <a:pt x="8116" y="9894"/>
                  </a:lnTo>
                  <a:lnTo>
                    <a:pt x="8404" y="9750"/>
                  </a:lnTo>
                  <a:lnTo>
                    <a:pt x="8981" y="9414"/>
                  </a:lnTo>
                  <a:lnTo>
                    <a:pt x="9269" y="9270"/>
                  </a:lnTo>
                  <a:lnTo>
                    <a:pt x="9029" y="9414"/>
                  </a:lnTo>
                  <a:lnTo>
                    <a:pt x="8549" y="9798"/>
                  </a:lnTo>
                  <a:lnTo>
                    <a:pt x="8308" y="10038"/>
                  </a:lnTo>
                  <a:lnTo>
                    <a:pt x="8116" y="10326"/>
                  </a:lnTo>
                  <a:lnTo>
                    <a:pt x="8020" y="10566"/>
                  </a:lnTo>
                  <a:lnTo>
                    <a:pt x="8020" y="10710"/>
                  </a:lnTo>
                  <a:lnTo>
                    <a:pt x="8068" y="10806"/>
                  </a:lnTo>
                  <a:lnTo>
                    <a:pt x="8164" y="10902"/>
                  </a:lnTo>
                  <a:lnTo>
                    <a:pt x="8260" y="10951"/>
                  </a:lnTo>
                  <a:lnTo>
                    <a:pt x="8404" y="10999"/>
                  </a:lnTo>
                  <a:lnTo>
                    <a:pt x="8597" y="10951"/>
                  </a:lnTo>
                  <a:lnTo>
                    <a:pt x="8981" y="10806"/>
                  </a:lnTo>
                  <a:lnTo>
                    <a:pt x="9413" y="10614"/>
                  </a:lnTo>
                  <a:lnTo>
                    <a:pt x="10133" y="10182"/>
                  </a:lnTo>
                  <a:lnTo>
                    <a:pt x="10470" y="9942"/>
                  </a:lnTo>
                  <a:lnTo>
                    <a:pt x="9509" y="11575"/>
                  </a:lnTo>
                  <a:lnTo>
                    <a:pt x="9509" y="11671"/>
                  </a:lnTo>
                  <a:lnTo>
                    <a:pt x="9557" y="11767"/>
                  </a:lnTo>
                  <a:lnTo>
                    <a:pt x="9653" y="11863"/>
                  </a:lnTo>
                  <a:lnTo>
                    <a:pt x="9893" y="11911"/>
                  </a:lnTo>
                  <a:lnTo>
                    <a:pt x="10181" y="11959"/>
                  </a:lnTo>
                  <a:lnTo>
                    <a:pt x="10950" y="11959"/>
                  </a:lnTo>
                  <a:lnTo>
                    <a:pt x="11862" y="11815"/>
                  </a:lnTo>
                  <a:lnTo>
                    <a:pt x="12823" y="11623"/>
                  </a:lnTo>
                  <a:lnTo>
                    <a:pt x="13687" y="11431"/>
                  </a:lnTo>
                  <a:lnTo>
                    <a:pt x="14456" y="11191"/>
                  </a:lnTo>
                  <a:lnTo>
                    <a:pt x="14936" y="10951"/>
                  </a:lnTo>
                  <a:lnTo>
                    <a:pt x="15608" y="11479"/>
                  </a:lnTo>
                  <a:lnTo>
                    <a:pt x="16233" y="12055"/>
                  </a:lnTo>
                  <a:lnTo>
                    <a:pt x="16473" y="12391"/>
                  </a:lnTo>
                  <a:lnTo>
                    <a:pt x="16713" y="12727"/>
                  </a:lnTo>
                  <a:lnTo>
                    <a:pt x="16953" y="13112"/>
                  </a:lnTo>
                  <a:lnTo>
                    <a:pt x="17145" y="13544"/>
                  </a:lnTo>
                  <a:lnTo>
                    <a:pt x="17385" y="14168"/>
                  </a:lnTo>
                  <a:lnTo>
                    <a:pt x="17577" y="14696"/>
                  </a:lnTo>
                  <a:lnTo>
                    <a:pt x="17769" y="15561"/>
                  </a:lnTo>
                  <a:lnTo>
                    <a:pt x="17817" y="16089"/>
                  </a:lnTo>
                  <a:lnTo>
                    <a:pt x="17817" y="16281"/>
                  </a:lnTo>
                  <a:lnTo>
                    <a:pt x="17481" y="16906"/>
                  </a:lnTo>
                  <a:lnTo>
                    <a:pt x="16809" y="18346"/>
                  </a:lnTo>
                  <a:lnTo>
                    <a:pt x="16473" y="19115"/>
                  </a:lnTo>
                  <a:lnTo>
                    <a:pt x="16185" y="19787"/>
                  </a:lnTo>
                  <a:lnTo>
                    <a:pt x="16040" y="20267"/>
                  </a:lnTo>
                  <a:lnTo>
                    <a:pt x="16040" y="20460"/>
                  </a:lnTo>
                  <a:lnTo>
                    <a:pt x="16089" y="20508"/>
                  </a:lnTo>
                  <a:lnTo>
                    <a:pt x="16185" y="20508"/>
                  </a:lnTo>
                  <a:lnTo>
                    <a:pt x="16233" y="20460"/>
                  </a:lnTo>
                  <a:lnTo>
                    <a:pt x="16425" y="20267"/>
                  </a:lnTo>
                  <a:lnTo>
                    <a:pt x="17001" y="19643"/>
                  </a:lnTo>
                  <a:lnTo>
                    <a:pt x="17289" y="19355"/>
                  </a:lnTo>
                  <a:lnTo>
                    <a:pt x="17625" y="19115"/>
                  </a:lnTo>
                  <a:lnTo>
                    <a:pt x="18010" y="18923"/>
                  </a:lnTo>
                  <a:lnTo>
                    <a:pt x="18442" y="18779"/>
                  </a:lnTo>
                  <a:lnTo>
                    <a:pt x="19162" y="18779"/>
                  </a:lnTo>
                  <a:lnTo>
                    <a:pt x="19402" y="18875"/>
                  </a:lnTo>
                  <a:lnTo>
                    <a:pt x="19690" y="18971"/>
                  </a:lnTo>
                  <a:lnTo>
                    <a:pt x="19979" y="19067"/>
                  </a:lnTo>
                  <a:lnTo>
                    <a:pt x="20267" y="19259"/>
                  </a:lnTo>
                  <a:lnTo>
                    <a:pt x="20603" y="19499"/>
                  </a:lnTo>
                  <a:lnTo>
                    <a:pt x="20699" y="19595"/>
                  </a:lnTo>
                  <a:lnTo>
                    <a:pt x="20891" y="19979"/>
                  </a:lnTo>
                  <a:lnTo>
                    <a:pt x="20987" y="20219"/>
                  </a:lnTo>
                  <a:lnTo>
                    <a:pt x="21083" y="20556"/>
                  </a:lnTo>
                  <a:lnTo>
                    <a:pt x="21083" y="20940"/>
                  </a:lnTo>
                  <a:lnTo>
                    <a:pt x="21035" y="21372"/>
                  </a:lnTo>
                  <a:lnTo>
                    <a:pt x="21275" y="21036"/>
                  </a:lnTo>
                  <a:lnTo>
                    <a:pt x="21852" y="20171"/>
                  </a:lnTo>
                  <a:lnTo>
                    <a:pt x="21852" y="20219"/>
                  </a:lnTo>
                  <a:lnTo>
                    <a:pt x="22044" y="19787"/>
                  </a:lnTo>
                  <a:lnTo>
                    <a:pt x="22332" y="19259"/>
                  </a:lnTo>
                  <a:lnTo>
                    <a:pt x="22668" y="18683"/>
                  </a:lnTo>
                  <a:lnTo>
                    <a:pt x="22956" y="18010"/>
                  </a:lnTo>
                  <a:lnTo>
                    <a:pt x="23244" y="17290"/>
                  </a:lnTo>
                  <a:lnTo>
                    <a:pt x="23436" y="16714"/>
                  </a:lnTo>
                  <a:lnTo>
                    <a:pt x="23628" y="16089"/>
                  </a:lnTo>
                  <a:lnTo>
                    <a:pt x="23773" y="15465"/>
                  </a:lnTo>
                  <a:lnTo>
                    <a:pt x="23869" y="14793"/>
                  </a:lnTo>
                  <a:lnTo>
                    <a:pt x="24013" y="13496"/>
                  </a:lnTo>
                  <a:lnTo>
                    <a:pt x="24109" y="12295"/>
                  </a:lnTo>
                  <a:lnTo>
                    <a:pt x="24109" y="11911"/>
                  </a:lnTo>
                  <a:lnTo>
                    <a:pt x="24109" y="11527"/>
                  </a:lnTo>
                  <a:lnTo>
                    <a:pt x="24013" y="10806"/>
                  </a:lnTo>
                  <a:lnTo>
                    <a:pt x="23773" y="10086"/>
                  </a:lnTo>
                  <a:lnTo>
                    <a:pt x="23484" y="9318"/>
                  </a:lnTo>
                  <a:lnTo>
                    <a:pt x="23148" y="8645"/>
                  </a:lnTo>
                  <a:lnTo>
                    <a:pt x="22716" y="7925"/>
                  </a:lnTo>
                  <a:lnTo>
                    <a:pt x="22284" y="7301"/>
                  </a:lnTo>
                  <a:lnTo>
                    <a:pt x="21804" y="6676"/>
                  </a:lnTo>
                  <a:lnTo>
                    <a:pt x="20891" y="5572"/>
                  </a:lnTo>
                  <a:lnTo>
                    <a:pt x="20123" y="4707"/>
                  </a:lnTo>
                  <a:lnTo>
                    <a:pt x="19306" y="3987"/>
                  </a:lnTo>
                  <a:lnTo>
                    <a:pt x="19258" y="3699"/>
                  </a:lnTo>
                  <a:lnTo>
                    <a:pt x="19066" y="3122"/>
                  </a:lnTo>
                  <a:lnTo>
                    <a:pt x="18874" y="2738"/>
                  </a:lnTo>
                  <a:lnTo>
                    <a:pt x="18682" y="2402"/>
                  </a:lnTo>
                  <a:lnTo>
                    <a:pt x="18394" y="2066"/>
                  </a:lnTo>
                  <a:lnTo>
                    <a:pt x="18058" y="1778"/>
                  </a:lnTo>
                  <a:lnTo>
                    <a:pt x="17673" y="1634"/>
                  </a:lnTo>
                  <a:lnTo>
                    <a:pt x="17337" y="1634"/>
                  </a:lnTo>
                  <a:lnTo>
                    <a:pt x="17097" y="1682"/>
                  </a:lnTo>
                  <a:lnTo>
                    <a:pt x="16857" y="1778"/>
                  </a:lnTo>
                  <a:lnTo>
                    <a:pt x="16665" y="1922"/>
                  </a:lnTo>
                  <a:lnTo>
                    <a:pt x="16521" y="2066"/>
                  </a:lnTo>
                  <a:lnTo>
                    <a:pt x="16425" y="2210"/>
                  </a:lnTo>
                  <a:lnTo>
                    <a:pt x="16185" y="1922"/>
                  </a:lnTo>
                  <a:lnTo>
                    <a:pt x="15608" y="1249"/>
                  </a:lnTo>
                  <a:lnTo>
                    <a:pt x="15224" y="865"/>
                  </a:lnTo>
                  <a:lnTo>
                    <a:pt x="14792" y="529"/>
                  </a:lnTo>
                  <a:lnTo>
                    <a:pt x="14360" y="289"/>
                  </a:lnTo>
                  <a:lnTo>
                    <a:pt x="14167" y="241"/>
                  </a:lnTo>
                  <a:lnTo>
                    <a:pt x="13783" y="241"/>
                  </a:lnTo>
                  <a:lnTo>
                    <a:pt x="13639" y="289"/>
                  </a:lnTo>
                  <a:lnTo>
                    <a:pt x="13591" y="337"/>
                  </a:lnTo>
                  <a:lnTo>
                    <a:pt x="13543" y="433"/>
                  </a:lnTo>
                  <a:lnTo>
                    <a:pt x="13543" y="577"/>
                  </a:lnTo>
                  <a:lnTo>
                    <a:pt x="13591" y="721"/>
                  </a:lnTo>
                  <a:lnTo>
                    <a:pt x="13735" y="961"/>
                  </a:lnTo>
                  <a:lnTo>
                    <a:pt x="13879" y="1249"/>
                  </a:lnTo>
                  <a:lnTo>
                    <a:pt x="14071" y="1490"/>
                  </a:lnTo>
                  <a:lnTo>
                    <a:pt x="14312" y="1730"/>
                  </a:lnTo>
                  <a:lnTo>
                    <a:pt x="13783" y="1394"/>
                  </a:lnTo>
                  <a:lnTo>
                    <a:pt x="13255" y="1105"/>
                  </a:lnTo>
                  <a:lnTo>
                    <a:pt x="12583" y="769"/>
                  </a:lnTo>
                  <a:lnTo>
                    <a:pt x="11814" y="385"/>
                  </a:lnTo>
                  <a:lnTo>
                    <a:pt x="11094" y="145"/>
                  </a:lnTo>
                  <a:lnTo>
                    <a:pt x="10710" y="49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134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fill="none" extrusionOk="0">
                  <a:moveTo>
                    <a:pt x="480" y="11239"/>
                  </a:moveTo>
                  <a:lnTo>
                    <a:pt x="480" y="11239"/>
                  </a:lnTo>
                  <a:lnTo>
                    <a:pt x="576" y="10374"/>
                  </a:lnTo>
                  <a:lnTo>
                    <a:pt x="672" y="9654"/>
                  </a:lnTo>
                  <a:lnTo>
                    <a:pt x="816" y="8837"/>
                  </a:lnTo>
                  <a:lnTo>
                    <a:pt x="1009" y="7925"/>
                  </a:lnTo>
                  <a:lnTo>
                    <a:pt x="1297" y="7012"/>
                  </a:lnTo>
                  <a:lnTo>
                    <a:pt x="1441" y="6532"/>
                  </a:lnTo>
                  <a:lnTo>
                    <a:pt x="1681" y="6100"/>
                  </a:lnTo>
                  <a:lnTo>
                    <a:pt x="1921" y="5620"/>
                  </a:lnTo>
                  <a:lnTo>
                    <a:pt x="2209" y="5236"/>
                  </a:lnTo>
                  <a:lnTo>
                    <a:pt x="2209" y="5236"/>
                  </a:lnTo>
                  <a:lnTo>
                    <a:pt x="2545" y="4611"/>
                  </a:lnTo>
                  <a:lnTo>
                    <a:pt x="2930" y="3987"/>
                  </a:lnTo>
                  <a:lnTo>
                    <a:pt x="3170" y="3699"/>
                  </a:lnTo>
                  <a:lnTo>
                    <a:pt x="3410" y="3459"/>
                  </a:lnTo>
                  <a:lnTo>
                    <a:pt x="3746" y="3218"/>
                  </a:lnTo>
                  <a:lnTo>
                    <a:pt x="4082" y="2978"/>
                  </a:lnTo>
                  <a:lnTo>
                    <a:pt x="4466" y="2786"/>
                  </a:lnTo>
                  <a:lnTo>
                    <a:pt x="4899" y="2594"/>
                  </a:lnTo>
                  <a:lnTo>
                    <a:pt x="5379" y="2450"/>
                  </a:lnTo>
                  <a:lnTo>
                    <a:pt x="5955" y="2354"/>
                  </a:lnTo>
                  <a:lnTo>
                    <a:pt x="6531" y="2258"/>
                  </a:lnTo>
                  <a:lnTo>
                    <a:pt x="7204" y="2210"/>
                  </a:lnTo>
                  <a:lnTo>
                    <a:pt x="7972" y="2210"/>
                  </a:lnTo>
                  <a:lnTo>
                    <a:pt x="8789" y="2258"/>
                  </a:lnTo>
                  <a:lnTo>
                    <a:pt x="8789" y="2258"/>
                  </a:lnTo>
                  <a:lnTo>
                    <a:pt x="8741" y="1970"/>
                  </a:lnTo>
                  <a:lnTo>
                    <a:pt x="8693" y="1634"/>
                  </a:lnTo>
                  <a:lnTo>
                    <a:pt x="8693" y="1249"/>
                  </a:lnTo>
                  <a:lnTo>
                    <a:pt x="8789" y="865"/>
                  </a:lnTo>
                  <a:lnTo>
                    <a:pt x="8837" y="673"/>
                  </a:lnTo>
                  <a:lnTo>
                    <a:pt x="8933" y="529"/>
                  </a:lnTo>
                  <a:lnTo>
                    <a:pt x="9077" y="337"/>
                  </a:lnTo>
                  <a:lnTo>
                    <a:pt x="9269" y="241"/>
                  </a:lnTo>
                  <a:lnTo>
                    <a:pt x="9461" y="97"/>
                  </a:lnTo>
                  <a:lnTo>
                    <a:pt x="9701" y="1"/>
                  </a:lnTo>
                  <a:lnTo>
                    <a:pt x="9701" y="1"/>
                  </a:lnTo>
                  <a:lnTo>
                    <a:pt x="10037" y="1"/>
                  </a:lnTo>
                  <a:lnTo>
                    <a:pt x="10374" y="1"/>
                  </a:lnTo>
                  <a:lnTo>
                    <a:pt x="10710" y="49"/>
                  </a:lnTo>
                  <a:lnTo>
                    <a:pt x="11094" y="145"/>
                  </a:lnTo>
                  <a:lnTo>
                    <a:pt x="11814" y="385"/>
                  </a:lnTo>
                  <a:lnTo>
                    <a:pt x="12583" y="769"/>
                  </a:lnTo>
                  <a:lnTo>
                    <a:pt x="13255" y="1105"/>
                  </a:lnTo>
                  <a:lnTo>
                    <a:pt x="13783" y="1394"/>
                  </a:lnTo>
                  <a:lnTo>
                    <a:pt x="14312" y="1730"/>
                  </a:lnTo>
                  <a:lnTo>
                    <a:pt x="14312" y="1730"/>
                  </a:lnTo>
                  <a:lnTo>
                    <a:pt x="14071" y="1490"/>
                  </a:lnTo>
                  <a:lnTo>
                    <a:pt x="13879" y="1249"/>
                  </a:lnTo>
                  <a:lnTo>
                    <a:pt x="13735" y="961"/>
                  </a:lnTo>
                  <a:lnTo>
                    <a:pt x="13591" y="721"/>
                  </a:lnTo>
                  <a:lnTo>
                    <a:pt x="13543" y="577"/>
                  </a:lnTo>
                  <a:lnTo>
                    <a:pt x="13543" y="433"/>
                  </a:lnTo>
                  <a:lnTo>
                    <a:pt x="13591" y="337"/>
                  </a:lnTo>
                  <a:lnTo>
                    <a:pt x="13639" y="289"/>
                  </a:lnTo>
                  <a:lnTo>
                    <a:pt x="13783" y="241"/>
                  </a:lnTo>
                  <a:lnTo>
                    <a:pt x="13927" y="241"/>
                  </a:lnTo>
                  <a:lnTo>
                    <a:pt x="13927" y="241"/>
                  </a:lnTo>
                  <a:lnTo>
                    <a:pt x="14167" y="241"/>
                  </a:lnTo>
                  <a:lnTo>
                    <a:pt x="14360" y="289"/>
                  </a:lnTo>
                  <a:lnTo>
                    <a:pt x="14792" y="529"/>
                  </a:lnTo>
                  <a:lnTo>
                    <a:pt x="15224" y="865"/>
                  </a:lnTo>
                  <a:lnTo>
                    <a:pt x="15608" y="1249"/>
                  </a:lnTo>
                  <a:lnTo>
                    <a:pt x="16185" y="1922"/>
                  </a:lnTo>
                  <a:lnTo>
                    <a:pt x="16425" y="2210"/>
                  </a:lnTo>
                  <a:lnTo>
                    <a:pt x="16425" y="2210"/>
                  </a:lnTo>
                  <a:lnTo>
                    <a:pt x="16521" y="2066"/>
                  </a:lnTo>
                  <a:lnTo>
                    <a:pt x="16665" y="1922"/>
                  </a:lnTo>
                  <a:lnTo>
                    <a:pt x="16857" y="1778"/>
                  </a:lnTo>
                  <a:lnTo>
                    <a:pt x="17097" y="1682"/>
                  </a:lnTo>
                  <a:lnTo>
                    <a:pt x="17337" y="1634"/>
                  </a:lnTo>
                  <a:lnTo>
                    <a:pt x="17673" y="1634"/>
                  </a:lnTo>
                  <a:lnTo>
                    <a:pt x="18058" y="1778"/>
                  </a:lnTo>
                  <a:lnTo>
                    <a:pt x="18058" y="1778"/>
                  </a:lnTo>
                  <a:lnTo>
                    <a:pt x="18394" y="2066"/>
                  </a:lnTo>
                  <a:lnTo>
                    <a:pt x="18682" y="2402"/>
                  </a:lnTo>
                  <a:lnTo>
                    <a:pt x="18874" y="2738"/>
                  </a:lnTo>
                  <a:lnTo>
                    <a:pt x="19066" y="3122"/>
                  </a:lnTo>
                  <a:lnTo>
                    <a:pt x="19258" y="3699"/>
                  </a:lnTo>
                  <a:lnTo>
                    <a:pt x="19306" y="3987"/>
                  </a:lnTo>
                  <a:lnTo>
                    <a:pt x="19306" y="3987"/>
                  </a:lnTo>
                  <a:lnTo>
                    <a:pt x="20123" y="4707"/>
                  </a:lnTo>
                  <a:lnTo>
                    <a:pt x="20891" y="5572"/>
                  </a:lnTo>
                  <a:lnTo>
                    <a:pt x="21804" y="6676"/>
                  </a:lnTo>
                  <a:lnTo>
                    <a:pt x="22284" y="7301"/>
                  </a:lnTo>
                  <a:lnTo>
                    <a:pt x="22716" y="7925"/>
                  </a:lnTo>
                  <a:lnTo>
                    <a:pt x="23148" y="8645"/>
                  </a:lnTo>
                  <a:lnTo>
                    <a:pt x="23484" y="9318"/>
                  </a:lnTo>
                  <a:lnTo>
                    <a:pt x="23773" y="10086"/>
                  </a:lnTo>
                  <a:lnTo>
                    <a:pt x="24013" y="10806"/>
                  </a:lnTo>
                  <a:lnTo>
                    <a:pt x="24109" y="11527"/>
                  </a:lnTo>
                  <a:lnTo>
                    <a:pt x="24109" y="11911"/>
                  </a:lnTo>
                  <a:lnTo>
                    <a:pt x="24109" y="12295"/>
                  </a:lnTo>
                  <a:lnTo>
                    <a:pt x="24109" y="12295"/>
                  </a:lnTo>
                  <a:lnTo>
                    <a:pt x="24013" y="13496"/>
                  </a:lnTo>
                  <a:lnTo>
                    <a:pt x="23869" y="14793"/>
                  </a:lnTo>
                  <a:lnTo>
                    <a:pt x="23773" y="15465"/>
                  </a:lnTo>
                  <a:lnTo>
                    <a:pt x="23628" y="16089"/>
                  </a:lnTo>
                  <a:lnTo>
                    <a:pt x="23436" y="16714"/>
                  </a:lnTo>
                  <a:lnTo>
                    <a:pt x="23244" y="17290"/>
                  </a:lnTo>
                  <a:lnTo>
                    <a:pt x="23244" y="17290"/>
                  </a:lnTo>
                  <a:lnTo>
                    <a:pt x="22956" y="18010"/>
                  </a:lnTo>
                  <a:lnTo>
                    <a:pt x="22668" y="18683"/>
                  </a:lnTo>
                  <a:lnTo>
                    <a:pt x="22332" y="19259"/>
                  </a:lnTo>
                  <a:lnTo>
                    <a:pt x="22044" y="19787"/>
                  </a:lnTo>
                  <a:lnTo>
                    <a:pt x="22044" y="19787"/>
                  </a:lnTo>
                  <a:lnTo>
                    <a:pt x="21852" y="20219"/>
                  </a:lnTo>
                  <a:lnTo>
                    <a:pt x="21852" y="20171"/>
                  </a:lnTo>
                  <a:lnTo>
                    <a:pt x="21852" y="20171"/>
                  </a:lnTo>
                  <a:lnTo>
                    <a:pt x="21275" y="21036"/>
                  </a:lnTo>
                  <a:lnTo>
                    <a:pt x="21035" y="21372"/>
                  </a:lnTo>
                  <a:lnTo>
                    <a:pt x="21035" y="21372"/>
                  </a:lnTo>
                  <a:lnTo>
                    <a:pt x="21083" y="20940"/>
                  </a:lnTo>
                  <a:lnTo>
                    <a:pt x="21083" y="20556"/>
                  </a:lnTo>
                  <a:lnTo>
                    <a:pt x="20987" y="20219"/>
                  </a:lnTo>
                  <a:lnTo>
                    <a:pt x="20891" y="19979"/>
                  </a:lnTo>
                  <a:lnTo>
                    <a:pt x="20699" y="19595"/>
                  </a:lnTo>
                  <a:lnTo>
                    <a:pt x="20603" y="19499"/>
                  </a:lnTo>
                  <a:lnTo>
                    <a:pt x="20603" y="19499"/>
                  </a:lnTo>
                  <a:lnTo>
                    <a:pt x="20267" y="19259"/>
                  </a:lnTo>
                  <a:lnTo>
                    <a:pt x="19979" y="19067"/>
                  </a:lnTo>
                  <a:lnTo>
                    <a:pt x="19690" y="18971"/>
                  </a:lnTo>
                  <a:lnTo>
                    <a:pt x="19402" y="18875"/>
                  </a:lnTo>
                  <a:lnTo>
                    <a:pt x="19162" y="18779"/>
                  </a:lnTo>
                  <a:lnTo>
                    <a:pt x="18874" y="18779"/>
                  </a:lnTo>
                  <a:lnTo>
                    <a:pt x="18442" y="18779"/>
                  </a:lnTo>
                  <a:lnTo>
                    <a:pt x="18010" y="18923"/>
                  </a:lnTo>
                  <a:lnTo>
                    <a:pt x="17625" y="19115"/>
                  </a:lnTo>
                  <a:lnTo>
                    <a:pt x="17289" y="19355"/>
                  </a:lnTo>
                  <a:lnTo>
                    <a:pt x="17001" y="19643"/>
                  </a:lnTo>
                  <a:lnTo>
                    <a:pt x="17001" y="19643"/>
                  </a:lnTo>
                  <a:lnTo>
                    <a:pt x="16425" y="20267"/>
                  </a:lnTo>
                  <a:lnTo>
                    <a:pt x="16233" y="20460"/>
                  </a:lnTo>
                  <a:lnTo>
                    <a:pt x="16185" y="20508"/>
                  </a:lnTo>
                  <a:lnTo>
                    <a:pt x="16089" y="20508"/>
                  </a:lnTo>
                  <a:lnTo>
                    <a:pt x="16089" y="20508"/>
                  </a:lnTo>
                  <a:lnTo>
                    <a:pt x="16040" y="20460"/>
                  </a:lnTo>
                  <a:lnTo>
                    <a:pt x="16040" y="20267"/>
                  </a:lnTo>
                  <a:lnTo>
                    <a:pt x="16185" y="19787"/>
                  </a:lnTo>
                  <a:lnTo>
                    <a:pt x="16473" y="19115"/>
                  </a:lnTo>
                  <a:lnTo>
                    <a:pt x="16809" y="18346"/>
                  </a:lnTo>
                  <a:lnTo>
                    <a:pt x="17481" y="16906"/>
                  </a:lnTo>
                  <a:lnTo>
                    <a:pt x="17817" y="16281"/>
                  </a:lnTo>
                  <a:lnTo>
                    <a:pt x="17817" y="16281"/>
                  </a:lnTo>
                  <a:lnTo>
                    <a:pt x="17817" y="16089"/>
                  </a:lnTo>
                  <a:lnTo>
                    <a:pt x="17769" y="15561"/>
                  </a:lnTo>
                  <a:lnTo>
                    <a:pt x="17577" y="14696"/>
                  </a:lnTo>
                  <a:lnTo>
                    <a:pt x="17385" y="14168"/>
                  </a:lnTo>
                  <a:lnTo>
                    <a:pt x="17145" y="13544"/>
                  </a:lnTo>
                  <a:lnTo>
                    <a:pt x="17145" y="13544"/>
                  </a:lnTo>
                  <a:lnTo>
                    <a:pt x="16953" y="13112"/>
                  </a:lnTo>
                  <a:lnTo>
                    <a:pt x="16713" y="12727"/>
                  </a:lnTo>
                  <a:lnTo>
                    <a:pt x="16473" y="12391"/>
                  </a:lnTo>
                  <a:lnTo>
                    <a:pt x="16233" y="12055"/>
                  </a:lnTo>
                  <a:lnTo>
                    <a:pt x="15608" y="11479"/>
                  </a:lnTo>
                  <a:lnTo>
                    <a:pt x="14936" y="10951"/>
                  </a:lnTo>
                  <a:lnTo>
                    <a:pt x="14936" y="10951"/>
                  </a:lnTo>
                  <a:lnTo>
                    <a:pt x="14456" y="11191"/>
                  </a:lnTo>
                  <a:lnTo>
                    <a:pt x="13687" y="11431"/>
                  </a:lnTo>
                  <a:lnTo>
                    <a:pt x="12823" y="11623"/>
                  </a:lnTo>
                  <a:lnTo>
                    <a:pt x="11862" y="11815"/>
                  </a:lnTo>
                  <a:lnTo>
                    <a:pt x="10950" y="11959"/>
                  </a:lnTo>
                  <a:lnTo>
                    <a:pt x="10181" y="11959"/>
                  </a:lnTo>
                  <a:lnTo>
                    <a:pt x="9893" y="11911"/>
                  </a:lnTo>
                  <a:lnTo>
                    <a:pt x="9653" y="11863"/>
                  </a:lnTo>
                  <a:lnTo>
                    <a:pt x="9557" y="11767"/>
                  </a:lnTo>
                  <a:lnTo>
                    <a:pt x="9509" y="11671"/>
                  </a:lnTo>
                  <a:lnTo>
                    <a:pt x="9509" y="11575"/>
                  </a:lnTo>
                  <a:lnTo>
                    <a:pt x="10470" y="9942"/>
                  </a:lnTo>
                  <a:lnTo>
                    <a:pt x="10470" y="9942"/>
                  </a:lnTo>
                  <a:lnTo>
                    <a:pt x="10133" y="10182"/>
                  </a:lnTo>
                  <a:lnTo>
                    <a:pt x="9413" y="10614"/>
                  </a:lnTo>
                  <a:lnTo>
                    <a:pt x="8981" y="10806"/>
                  </a:lnTo>
                  <a:lnTo>
                    <a:pt x="8597" y="10951"/>
                  </a:lnTo>
                  <a:lnTo>
                    <a:pt x="8404" y="10999"/>
                  </a:lnTo>
                  <a:lnTo>
                    <a:pt x="8260" y="10951"/>
                  </a:lnTo>
                  <a:lnTo>
                    <a:pt x="8164" y="10902"/>
                  </a:lnTo>
                  <a:lnTo>
                    <a:pt x="8068" y="10806"/>
                  </a:lnTo>
                  <a:lnTo>
                    <a:pt x="8068" y="10806"/>
                  </a:lnTo>
                  <a:lnTo>
                    <a:pt x="8020" y="10710"/>
                  </a:lnTo>
                  <a:lnTo>
                    <a:pt x="8020" y="10566"/>
                  </a:lnTo>
                  <a:lnTo>
                    <a:pt x="8116" y="10326"/>
                  </a:lnTo>
                  <a:lnTo>
                    <a:pt x="8308" y="10038"/>
                  </a:lnTo>
                  <a:lnTo>
                    <a:pt x="8549" y="9798"/>
                  </a:lnTo>
                  <a:lnTo>
                    <a:pt x="9029" y="9414"/>
                  </a:lnTo>
                  <a:lnTo>
                    <a:pt x="9269" y="9270"/>
                  </a:lnTo>
                  <a:lnTo>
                    <a:pt x="9269" y="9270"/>
                  </a:lnTo>
                  <a:lnTo>
                    <a:pt x="8981" y="9414"/>
                  </a:lnTo>
                  <a:lnTo>
                    <a:pt x="8404" y="9750"/>
                  </a:lnTo>
                  <a:lnTo>
                    <a:pt x="8116" y="9894"/>
                  </a:lnTo>
                  <a:lnTo>
                    <a:pt x="7828" y="9990"/>
                  </a:lnTo>
                  <a:lnTo>
                    <a:pt x="7636" y="9990"/>
                  </a:lnTo>
                  <a:lnTo>
                    <a:pt x="7540" y="9942"/>
                  </a:lnTo>
                  <a:lnTo>
                    <a:pt x="7540" y="9894"/>
                  </a:lnTo>
                  <a:lnTo>
                    <a:pt x="7540" y="9894"/>
                  </a:lnTo>
                  <a:lnTo>
                    <a:pt x="7492" y="9270"/>
                  </a:lnTo>
                  <a:lnTo>
                    <a:pt x="7492" y="9270"/>
                  </a:lnTo>
                  <a:lnTo>
                    <a:pt x="7204" y="9222"/>
                  </a:lnTo>
                  <a:lnTo>
                    <a:pt x="6772" y="9126"/>
                  </a:lnTo>
                  <a:lnTo>
                    <a:pt x="6772" y="9126"/>
                  </a:lnTo>
                  <a:lnTo>
                    <a:pt x="6339" y="9030"/>
                  </a:lnTo>
                  <a:lnTo>
                    <a:pt x="6195" y="9030"/>
                  </a:lnTo>
                  <a:lnTo>
                    <a:pt x="6051" y="9030"/>
                  </a:lnTo>
                  <a:lnTo>
                    <a:pt x="6051" y="9030"/>
                  </a:lnTo>
                  <a:lnTo>
                    <a:pt x="5427" y="9846"/>
                  </a:lnTo>
                  <a:lnTo>
                    <a:pt x="5091" y="10278"/>
                  </a:lnTo>
                  <a:lnTo>
                    <a:pt x="4707" y="10710"/>
                  </a:lnTo>
                  <a:lnTo>
                    <a:pt x="4274" y="11095"/>
                  </a:lnTo>
                  <a:lnTo>
                    <a:pt x="4034" y="11239"/>
                  </a:lnTo>
                  <a:lnTo>
                    <a:pt x="3746" y="11383"/>
                  </a:lnTo>
                  <a:lnTo>
                    <a:pt x="3458" y="11479"/>
                  </a:lnTo>
                  <a:lnTo>
                    <a:pt x="3170" y="11575"/>
                  </a:lnTo>
                  <a:lnTo>
                    <a:pt x="2834" y="11623"/>
                  </a:lnTo>
                  <a:lnTo>
                    <a:pt x="2449" y="11623"/>
                  </a:lnTo>
                  <a:lnTo>
                    <a:pt x="2449" y="11623"/>
                  </a:lnTo>
                  <a:lnTo>
                    <a:pt x="1921" y="12247"/>
                  </a:lnTo>
                  <a:lnTo>
                    <a:pt x="1393" y="12872"/>
                  </a:lnTo>
                  <a:lnTo>
                    <a:pt x="961" y="13448"/>
                  </a:lnTo>
                  <a:lnTo>
                    <a:pt x="624" y="13976"/>
                  </a:lnTo>
                  <a:lnTo>
                    <a:pt x="192" y="14793"/>
                  </a:lnTo>
                  <a:lnTo>
                    <a:pt x="0" y="15081"/>
                  </a:lnTo>
                  <a:lnTo>
                    <a:pt x="0" y="15081"/>
                  </a:lnTo>
                  <a:lnTo>
                    <a:pt x="48" y="14120"/>
                  </a:lnTo>
                  <a:lnTo>
                    <a:pt x="144" y="13160"/>
                  </a:lnTo>
                  <a:lnTo>
                    <a:pt x="288" y="12199"/>
                  </a:lnTo>
                  <a:lnTo>
                    <a:pt x="480" y="11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134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2978" y="0"/>
                  </a:move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134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978" y="0"/>
                  </a:moveTo>
                  <a:lnTo>
                    <a:pt x="2978" y="0"/>
                  </a:ln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134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extrusionOk="0">
                  <a:moveTo>
                    <a:pt x="1297" y="0"/>
                  </a:move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134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297" y="0"/>
                  </a:ln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673" y="1297"/>
                  </a:lnTo>
                  <a:lnTo>
                    <a:pt x="67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970" y="145"/>
                  </a:lnTo>
                  <a:lnTo>
                    <a:pt x="182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134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extrusionOk="0">
                  <a:moveTo>
                    <a:pt x="289" y="1"/>
                  </a:move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134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89" y="1"/>
                  </a:ln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lnTo>
                    <a:pt x="529" y="1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134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134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673" y="1681"/>
                  </a:lnTo>
                  <a:lnTo>
                    <a:pt x="673" y="1681"/>
                  </a:lnTo>
                  <a:lnTo>
                    <a:pt x="721" y="1681"/>
                  </a:lnTo>
                  <a:lnTo>
                    <a:pt x="721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134"/>
            <p:cNvSpPr/>
            <p:nvPr/>
          </p:nvSpPr>
          <p:spPr>
            <a:xfrm>
              <a:off x="4613200" y="4303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134"/>
            <p:cNvSpPr/>
            <p:nvPr/>
          </p:nvSpPr>
          <p:spPr>
            <a:xfrm>
              <a:off x="4624025" y="429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134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extrusionOk="0">
                  <a:moveTo>
                    <a:pt x="1441" y="1"/>
                  </a:move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134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fill="none" extrusionOk="0">
                  <a:moveTo>
                    <a:pt x="1441" y="1"/>
                  </a:moveTo>
                  <a:lnTo>
                    <a:pt x="1441" y="1"/>
                  </a:ln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134"/>
            <p:cNvSpPr/>
            <p:nvPr/>
          </p:nvSpPr>
          <p:spPr>
            <a:xfrm>
              <a:off x="4208600" y="4084525"/>
              <a:ext cx="80475" cy="39650"/>
            </a:xfrm>
            <a:custGeom>
              <a:avLst/>
              <a:gdLst/>
              <a:ahLst/>
              <a:cxnLst/>
              <a:rect l="l" t="t" r="r" b="b"/>
              <a:pathLst>
                <a:path w="3219" h="1586" extrusionOk="0">
                  <a:moveTo>
                    <a:pt x="1441" y="0"/>
                  </a:moveTo>
                  <a:lnTo>
                    <a:pt x="1057" y="48"/>
                  </a:lnTo>
                  <a:lnTo>
                    <a:pt x="673" y="192"/>
                  </a:lnTo>
                  <a:lnTo>
                    <a:pt x="481" y="288"/>
                  </a:lnTo>
                  <a:lnTo>
                    <a:pt x="289" y="432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96" y="913"/>
                  </a:lnTo>
                  <a:lnTo>
                    <a:pt x="192" y="865"/>
                  </a:lnTo>
                  <a:lnTo>
                    <a:pt x="337" y="721"/>
                  </a:lnTo>
                  <a:lnTo>
                    <a:pt x="481" y="577"/>
                  </a:lnTo>
                  <a:lnTo>
                    <a:pt x="673" y="432"/>
                  </a:lnTo>
                  <a:lnTo>
                    <a:pt x="865" y="384"/>
                  </a:lnTo>
                  <a:lnTo>
                    <a:pt x="1297" y="240"/>
                  </a:lnTo>
                  <a:lnTo>
                    <a:pt x="1537" y="240"/>
                  </a:lnTo>
                  <a:lnTo>
                    <a:pt x="1729" y="288"/>
                  </a:lnTo>
                  <a:lnTo>
                    <a:pt x="2162" y="384"/>
                  </a:lnTo>
                  <a:lnTo>
                    <a:pt x="2354" y="480"/>
                  </a:lnTo>
                  <a:lnTo>
                    <a:pt x="2546" y="625"/>
                  </a:lnTo>
                  <a:lnTo>
                    <a:pt x="2690" y="817"/>
                  </a:lnTo>
                  <a:lnTo>
                    <a:pt x="2834" y="1009"/>
                  </a:lnTo>
                  <a:lnTo>
                    <a:pt x="2930" y="1249"/>
                  </a:lnTo>
                  <a:lnTo>
                    <a:pt x="2978" y="1489"/>
                  </a:lnTo>
                  <a:lnTo>
                    <a:pt x="3026" y="1537"/>
                  </a:lnTo>
                  <a:lnTo>
                    <a:pt x="3122" y="1585"/>
                  </a:lnTo>
                  <a:lnTo>
                    <a:pt x="3170" y="1537"/>
                  </a:lnTo>
                  <a:lnTo>
                    <a:pt x="3218" y="1441"/>
                  </a:lnTo>
                  <a:lnTo>
                    <a:pt x="3074" y="1009"/>
                  </a:lnTo>
                  <a:lnTo>
                    <a:pt x="2882" y="673"/>
                  </a:lnTo>
                  <a:lnTo>
                    <a:pt x="2594" y="384"/>
                  </a:lnTo>
                  <a:lnTo>
                    <a:pt x="2210" y="144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134"/>
            <p:cNvSpPr/>
            <p:nvPr/>
          </p:nvSpPr>
          <p:spPr>
            <a:xfrm>
              <a:off x="4409100" y="4130150"/>
              <a:ext cx="78075" cy="42050"/>
            </a:xfrm>
            <a:custGeom>
              <a:avLst/>
              <a:gdLst/>
              <a:ahLst/>
              <a:cxnLst/>
              <a:rect l="l" t="t" r="r" b="b"/>
              <a:pathLst>
                <a:path w="3123" h="1682" extrusionOk="0">
                  <a:moveTo>
                    <a:pt x="913" y="0"/>
                  </a:moveTo>
                  <a:lnTo>
                    <a:pt x="673" y="96"/>
                  </a:lnTo>
                  <a:lnTo>
                    <a:pt x="433" y="144"/>
                  </a:lnTo>
                  <a:lnTo>
                    <a:pt x="241" y="288"/>
                  </a:lnTo>
                  <a:lnTo>
                    <a:pt x="49" y="432"/>
                  </a:lnTo>
                  <a:lnTo>
                    <a:pt x="1" y="528"/>
                  </a:lnTo>
                  <a:lnTo>
                    <a:pt x="49" y="625"/>
                  </a:lnTo>
                  <a:lnTo>
                    <a:pt x="193" y="625"/>
                  </a:lnTo>
                  <a:lnTo>
                    <a:pt x="385" y="480"/>
                  </a:lnTo>
                  <a:lnTo>
                    <a:pt x="577" y="336"/>
                  </a:lnTo>
                  <a:lnTo>
                    <a:pt x="769" y="240"/>
                  </a:lnTo>
                  <a:lnTo>
                    <a:pt x="1441" y="240"/>
                  </a:lnTo>
                  <a:lnTo>
                    <a:pt x="1826" y="384"/>
                  </a:lnTo>
                  <a:lnTo>
                    <a:pt x="2210" y="577"/>
                  </a:lnTo>
                  <a:lnTo>
                    <a:pt x="2498" y="865"/>
                  </a:lnTo>
                  <a:lnTo>
                    <a:pt x="2786" y="1201"/>
                  </a:lnTo>
                  <a:lnTo>
                    <a:pt x="2882" y="1393"/>
                  </a:lnTo>
                  <a:lnTo>
                    <a:pt x="2930" y="1585"/>
                  </a:lnTo>
                  <a:lnTo>
                    <a:pt x="2978" y="1681"/>
                  </a:lnTo>
                  <a:lnTo>
                    <a:pt x="3026" y="1681"/>
                  </a:lnTo>
                  <a:lnTo>
                    <a:pt x="3074" y="1633"/>
                  </a:lnTo>
                  <a:lnTo>
                    <a:pt x="3122" y="1537"/>
                  </a:lnTo>
                  <a:lnTo>
                    <a:pt x="3026" y="1297"/>
                  </a:lnTo>
                  <a:lnTo>
                    <a:pt x="2978" y="1105"/>
                  </a:lnTo>
                  <a:lnTo>
                    <a:pt x="2834" y="865"/>
                  </a:lnTo>
                  <a:lnTo>
                    <a:pt x="2690" y="673"/>
                  </a:lnTo>
                  <a:lnTo>
                    <a:pt x="2306" y="384"/>
                  </a:lnTo>
                  <a:lnTo>
                    <a:pt x="1922" y="144"/>
                  </a:lnTo>
                  <a:lnTo>
                    <a:pt x="1681" y="48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134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extrusionOk="0">
                  <a:moveTo>
                    <a:pt x="1394" y="1"/>
                  </a:move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134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fill="none" extrusionOk="0">
                  <a:moveTo>
                    <a:pt x="1394" y="1"/>
                  </a:moveTo>
                  <a:lnTo>
                    <a:pt x="1394" y="1"/>
                  </a:ln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730" y="1"/>
                  </a:lnTo>
                  <a:lnTo>
                    <a:pt x="13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134"/>
            <p:cNvSpPr/>
            <p:nvPr/>
          </p:nvSpPr>
          <p:spPr>
            <a:xfrm>
              <a:off x="4307050" y="4212975"/>
              <a:ext cx="24025" cy="21650"/>
            </a:xfrm>
            <a:custGeom>
              <a:avLst/>
              <a:gdLst/>
              <a:ahLst/>
              <a:cxnLst/>
              <a:rect l="l" t="t" r="r" b="b"/>
              <a:pathLst>
                <a:path w="961" h="866" extrusionOk="0">
                  <a:moveTo>
                    <a:pt x="145" y="1"/>
                  </a:moveTo>
                  <a:lnTo>
                    <a:pt x="145" y="49"/>
                  </a:lnTo>
                  <a:lnTo>
                    <a:pt x="48" y="385"/>
                  </a:lnTo>
                  <a:lnTo>
                    <a:pt x="0" y="577"/>
                  </a:lnTo>
                  <a:lnTo>
                    <a:pt x="0" y="721"/>
                  </a:lnTo>
                  <a:lnTo>
                    <a:pt x="0" y="817"/>
                  </a:lnTo>
                  <a:lnTo>
                    <a:pt x="96" y="865"/>
                  </a:lnTo>
                  <a:lnTo>
                    <a:pt x="145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193" y="433"/>
                  </a:lnTo>
                  <a:lnTo>
                    <a:pt x="241" y="241"/>
                  </a:lnTo>
                  <a:lnTo>
                    <a:pt x="337" y="385"/>
                  </a:lnTo>
                  <a:lnTo>
                    <a:pt x="481" y="673"/>
                  </a:lnTo>
                  <a:lnTo>
                    <a:pt x="577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61" y="193"/>
                  </a:lnTo>
                  <a:lnTo>
                    <a:pt x="913" y="97"/>
                  </a:lnTo>
                  <a:lnTo>
                    <a:pt x="817" y="97"/>
                  </a:lnTo>
                  <a:lnTo>
                    <a:pt x="769" y="145"/>
                  </a:lnTo>
                  <a:lnTo>
                    <a:pt x="563" y="454"/>
                  </a:lnTo>
                  <a:lnTo>
                    <a:pt x="481" y="289"/>
                  </a:lnTo>
                  <a:lnTo>
                    <a:pt x="385" y="145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18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Google Shape;4752;p77"/>
          <p:cNvSpPr txBox="1">
            <a:spLocks noGrp="1"/>
          </p:cNvSpPr>
          <p:nvPr>
            <p:ph type="title"/>
          </p:nvPr>
        </p:nvSpPr>
        <p:spPr>
          <a:xfrm>
            <a:off x="3830788" y="2174623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grpSp>
        <p:nvGrpSpPr>
          <p:cNvPr id="4754" name="Google Shape;4754;p77"/>
          <p:cNvGrpSpPr/>
          <p:nvPr/>
        </p:nvGrpSpPr>
        <p:grpSpPr>
          <a:xfrm>
            <a:off x="392324" y="2093208"/>
            <a:ext cx="3317096" cy="2534990"/>
            <a:chOff x="392324" y="2093208"/>
            <a:chExt cx="3317096" cy="2534990"/>
          </a:xfrm>
        </p:grpSpPr>
        <p:grpSp>
          <p:nvGrpSpPr>
            <p:cNvPr id="4755" name="Google Shape;4755;p77"/>
            <p:cNvGrpSpPr/>
            <p:nvPr/>
          </p:nvGrpSpPr>
          <p:grpSpPr>
            <a:xfrm>
              <a:off x="392324" y="2582948"/>
              <a:ext cx="3317096" cy="2045249"/>
              <a:chOff x="4908575" y="2482875"/>
              <a:chExt cx="654350" cy="403450"/>
            </a:xfrm>
          </p:grpSpPr>
          <p:sp>
            <p:nvSpPr>
              <p:cNvPr id="4756" name="Google Shape;4756;p77"/>
              <p:cNvSpPr/>
              <p:nvPr/>
            </p:nvSpPr>
            <p:spPr>
              <a:xfrm>
                <a:off x="4926575" y="2482875"/>
                <a:ext cx="636350" cy="342200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13688" extrusionOk="0">
                    <a:moveTo>
                      <a:pt x="11142" y="1"/>
                    </a:moveTo>
                    <a:lnTo>
                      <a:pt x="10326" y="97"/>
                    </a:lnTo>
                    <a:lnTo>
                      <a:pt x="9990" y="145"/>
                    </a:lnTo>
                    <a:lnTo>
                      <a:pt x="9654" y="241"/>
                    </a:lnTo>
                    <a:lnTo>
                      <a:pt x="9077" y="529"/>
                    </a:lnTo>
                    <a:lnTo>
                      <a:pt x="8597" y="817"/>
                    </a:lnTo>
                    <a:lnTo>
                      <a:pt x="8165" y="1201"/>
                    </a:lnTo>
                    <a:lnTo>
                      <a:pt x="7781" y="1634"/>
                    </a:lnTo>
                    <a:lnTo>
                      <a:pt x="7444" y="2066"/>
                    </a:lnTo>
                    <a:lnTo>
                      <a:pt x="7156" y="2498"/>
                    </a:lnTo>
                    <a:lnTo>
                      <a:pt x="6916" y="2930"/>
                    </a:lnTo>
                    <a:lnTo>
                      <a:pt x="6724" y="3410"/>
                    </a:lnTo>
                    <a:lnTo>
                      <a:pt x="6388" y="4275"/>
                    </a:lnTo>
                    <a:lnTo>
                      <a:pt x="6244" y="4995"/>
                    </a:lnTo>
                    <a:lnTo>
                      <a:pt x="6148" y="5668"/>
                    </a:lnTo>
                    <a:lnTo>
                      <a:pt x="5571" y="5524"/>
                    </a:lnTo>
                    <a:lnTo>
                      <a:pt x="4995" y="5379"/>
                    </a:lnTo>
                    <a:lnTo>
                      <a:pt x="4275" y="5283"/>
                    </a:lnTo>
                    <a:lnTo>
                      <a:pt x="3458" y="5235"/>
                    </a:lnTo>
                    <a:lnTo>
                      <a:pt x="2690" y="5235"/>
                    </a:lnTo>
                    <a:lnTo>
                      <a:pt x="2354" y="5283"/>
                    </a:lnTo>
                    <a:lnTo>
                      <a:pt x="2018" y="5379"/>
                    </a:lnTo>
                    <a:lnTo>
                      <a:pt x="1681" y="5476"/>
                    </a:lnTo>
                    <a:lnTo>
                      <a:pt x="1441" y="5668"/>
                    </a:lnTo>
                    <a:lnTo>
                      <a:pt x="1201" y="5860"/>
                    </a:lnTo>
                    <a:lnTo>
                      <a:pt x="1009" y="6148"/>
                    </a:lnTo>
                    <a:lnTo>
                      <a:pt x="817" y="6436"/>
                    </a:lnTo>
                    <a:lnTo>
                      <a:pt x="673" y="6772"/>
                    </a:lnTo>
                    <a:lnTo>
                      <a:pt x="385" y="7541"/>
                    </a:lnTo>
                    <a:lnTo>
                      <a:pt x="193" y="8357"/>
                    </a:lnTo>
                    <a:lnTo>
                      <a:pt x="48" y="9125"/>
                    </a:lnTo>
                    <a:lnTo>
                      <a:pt x="0" y="9846"/>
                    </a:lnTo>
                    <a:lnTo>
                      <a:pt x="0" y="10374"/>
                    </a:lnTo>
                    <a:lnTo>
                      <a:pt x="48" y="10662"/>
                    </a:lnTo>
                    <a:lnTo>
                      <a:pt x="145" y="10710"/>
                    </a:lnTo>
                    <a:lnTo>
                      <a:pt x="385" y="10806"/>
                    </a:lnTo>
                    <a:lnTo>
                      <a:pt x="1201" y="10950"/>
                    </a:lnTo>
                    <a:lnTo>
                      <a:pt x="3987" y="11383"/>
                    </a:lnTo>
                    <a:lnTo>
                      <a:pt x="7973" y="11863"/>
                    </a:lnTo>
                    <a:lnTo>
                      <a:pt x="12535" y="12439"/>
                    </a:lnTo>
                    <a:lnTo>
                      <a:pt x="21035" y="13352"/>
                    </a:lnTo>
                    <a:lnTo>
                      <a:pt x="23917" y="13640"/>
                    </a:lnTo>
                    <a:lnTo>
                      <a:pt x="24733" y="13688"/>
                    </a:lnTo>
                    <a:lnTo>
                      <a:pt x="25070" y="13688"/>
                    </a:lnTo>
                    <a:lnTo>
                      <a:pt x="25118" y="13640"/>
                    </a:lnTo>
                    <a:lnTo>
                      <a:pt x="25166" y="13496"/>
                    </a:lnTo>
                    <a:lnTo>
                      <a:pt x="25262" y="13015"/>
                    </a:lnTo>
                    <a:lnTo>
                      <a:pt x="25358" y="12343"/>
                    </a:lnTo>
                    <a:lnTo>
                      <a:pt x="25454" y="11575"/>
                    </a:lnTo>
                    <a:lnTo>
                      <a:pt x="25454" y="10710"/>
                    </a:lnTo>
                    <a:lnTo>
                      <a:pt x="25454" y="9942"/>
                    </a:lnTo>
                    <a:lnTo>
                      <a:pt x="25358" y="9270"/>
                    </a:lnTo>
                    <a:lnTo>
                      <a:pt x="25310" y="8981"/>
                    </a:lnTo>
                    <a:lnTo>
                      <a:pt x="25262" y="8789"/>
                    </a:lnTo>
                    <a:lnTo>
                      <a:pt x="25118" y="8597"/>
                    </a:lnTo>
                    <a:lnTo>
                      <a:pt x="25022" y="8453"/>
                    </a:lnTo>
                    <a:lnTo>
                      <a:pt x="24685" y="8165"/>
                    </a:lnTo>
                    <a:lnTo>
                      <a:pt x="24253" y="7973"/>
                    </a:lnTo>
                    <a:lnTo>
                      <a:pt x="23869" y="7781"/>
                    </a:lnTo>
                    <a:lnTo>
                      <a:pt x="23149" y="7589"/>
                    </a:lnTo>
                    <a:lnTo>
                      <a:pt x="22860" y="7541"/>
                    </a:lnTo>
                    <a:lnTo>
                      <a:pt x="22908" y="7060"/>
                    </a:lnTo>
                    <a:lnTo>
                      <a:pt x="23005" y="6004"/>
                    </a:lnTo>
                    <a:lnTo>
                      <a:pt x="23053" y="5331"/>
                    </a:lnTo>
                    <a:lnTo>
                      <a:pt x="23053" y="4659"/>
                    </a:lnTo>
                    <a:lnTo>
                      <a:pt x="23005" y="3987"/>
                    </a:lnTo>
                    <a:lnTo>
                      <a:pt x="22908" y="3410"/>
                    </a:lnTo>
                    <a:lnTo>
                      <a:pt x="22860" y="3314"/>
                    </a:lnTo>
                    <a:lnTo>
                      <a:pt x="22716" y="3170"/>
                    </a:lnTo>
                    <a:lnTo>
                      <a:pt x="22380" y="2834"/>
                    </a:lnTo>
                    <a:lnTo>
                      <a:pt x="21804" y="2498"/>
                    </a:lnTo>
                    <a:lnTo>
                      <a:pt x="21132" y="2162"/>
                    </a:lnTo>
                    <a:lnTo>
                      <a:pt x="20315" y="1826"/>
                    </a:lnTo>
                    <a:lnTo>
                      <a:pt x="19403" y="1489"/>
                    </a:lnTo>
                    <a:lnTo>
                      <a:pt x="18394" y="1201"/>
                    </a:lnTo>
                    <a:lnTo>
                      <a:pt x="17338" y="865"/>
                    </a:lnTo>
                    <a:lnTo>
                      <a:pt x="16233" y="625"/>
                    </a:lnTo>
                    <a:lnTo>
                      <a:pt x="15128" y="385"/>
                    </a:lnTo>
                    <a:lnTo>
                      <a:pt x="14072" y="193"/>
                    </a:lnTo>
                    <a:lnTo>
                      <a:pt x="13015" y="49"/>
                    </a:lnTo>
                    <a:lnTo>
                      <a:pt x="12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77"/>
              <p:cNvSpPr/>
              <p:nvPr/>
            </p:nvSpPr>
            <p:spPr>
              <a:xfrm>
                <a:off x="4926575" y="2482875"/>
                <a:ext cx="636350" cy="342200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13688" fill="none" extrusionOk="0">
                    <a:moveTo>
                      <a:pt x="6148" y="5668"/>
                    </a:moveTo>
                    <a:lnTo>
                      <a:pt x="6148" y="5668"/>
                    </a:lnTo>
                    <a:lnTo>
                      <a:pt x="6244" y="4995"/>
                    </a:lnTo>
                    <a:lnTo>
                      <a:pt x="6388" y="4275"/>
                    </a:lnTo>
                    <a:lnTo>
                      <a:pt x="6724" y="3410"/>
                    </a:lnTo>
                    <a:lnTo>
                      <a:pt x="6916" y="2930"/>
                    </a:lnTo>
                    <a:lnTo>
                      <a:pt x="7156" y="2498"/>
                    </a:lnTo>
                    <a:lnTo>
                      <a:pt x="7444" y="2066"/>
                    </a:lnTo>
                    <a:lnTo>
                      <a:pt x="7781" y="1634"/>
                    </a:lnTo>
                    <a:lnTo>
                      <a:pt x="8165" y="1201"/>
                    </a:lnTo>
                    <a:lnTo>
                      <a:pt x="8597" y="817"/>
                    </a:lnTo>
                    <a:lnTo>
                      <a:pt x="9077" y="529"/>
                    </a:lnTo>
                    <a:lnTo>
                      <a:pt x="9654" y="241"/>
                    </a:lnTo>
                    <a:lnTo>
                      <a:pt x="9654" y="241"/>
                    </a:lnTo>
                    <a:lnTo>
                      <a:pt x="9990" y="145"/>
                    </a:lnTo>
                    <a:lnTo>
                      <a:pt x="10326" y="97"/>
                    </a:lnTo>
                    <a:lnTo>
                      <a:pt x="11142" y="1"/>
                    </a:lnTo>
                    <a:lnTo>
                      <a:pt x="12007" y="1"/>
                    </a:lnTo>
                    <a:lnTo>
                      <a:pt x="13015" y="49"/>
                    </a:lnTo>
                    <a:lnTo>
                      <a:pt x="14072" y="193"/>
                    </a:lnTo>
                    <a:lnTo>
                      <a:pt x="15128" y="385"/>
                    </a:lnTo>
                    <a:lnTo>
                      <a:pt x="16233" y="625"/>
                    </a:lnTo>
                    <a:lnTo>
                      <a:pt x="17338" y="865"/>
                    </a:lnTo>
                    <a:lnTo>
                      <a:pt x="18394" y="1201"/>
                    </a:lnTo>
                    <a:lnTo>
                      <a:pt x="19403" y="1489"/>
                    </a:lnTo>
                    <a:lnTo>
                      <a:pt x="20315" y="1826"/>
                    </a:lnTo>
                    <a:lnTo>
                      <a:pt x="21132" y="2162"/>
                    </a:lnTo>
                    <a:lnTo>
                      <a:pt x="21804" y="2498"/>
                    </a:lnTo>
                    <a:lnTo>
                      <a:pt x="22380" y="2834"/>
                    </a:lnTo>
                    <a:lnTo>
                      <a:pt x="22716" y="3170"/>
                    </a:lnTo>
                    <a:lnTo>
                      <a:pt x="22860" y="3314"/>
                    </a:lnTo>
                    <a:lnTo>
                      <a:pt x="22908" y="3410"/>
                    </a:lnTo>
                    <a:lnTo>
                      <a:pt x="22908" y="3410"/>
                    </a:lnTo>
                    <a:lnTo>
                      <a:pt x="23005" y="3987"/>
                    </a:lnTo>
                    <a:lnTo>
                      <a:pt x="23053" y="4659"/>
                    </a:lnTo>
                    <a:lnTo>
                      <a:pt x="23053" y="5331"/>
                    </a:lnTo>
                    <a:lnTo>
                      <a:pt x="23005" y="6004"/>
                    </a:lnTo>
                    <a:lnTo>
                      <a:pt x="22908" y="7060"/>
                    </a:lnTo>
                    <a:lnTo>
                      <a:pt x="22860" y="7541"/>
                    </a:lnTo>
                    <a:lnTo>
                      <a:pt x="22860" y="7541"/>
                    </a:lnTo>
                    <a:lnTo>
                      <a:pt x="23149" y="7589"/>
                    </a:lnTo>
                    <a:lnTo>
                      <a:pt x="23869" y="7781"/>
                    </a:lnTo>
                    <a:lnTo>
                      <a:pt x="24253" y="7973"/>
                    </a:lnTo>
                    <a:lnTo>
                      <a:pt x="24685" y="8165"/>
                    </a:lnTo>
                    <a:lnTo>
                      <a:pt x="25022" y="8453"/>
                    </a:lnTo>
                    <a:lnTo>
                      <a:pt x="25118" y="8597"/>
                    </a:lnTo>
                    <a:lnTo>
                      <a:pt x="25262" y="8789"/>
                    </a:lnTo>
                    <a:lnTo>
                      <a:pt x="25262" y="8789"/>
                    </a:lnTo>
                    <a:lnTo>
                      <a:pt x="25310" y="8981"/>
                    </a:lnTo>
                    <a:lnTo>
                      <a:pt x="25358" y="9270"/>
                    </a:lnTo>
                    <a:lnTo>
                      <a:pt x="25454" y="9942"/>
                    </a:lnTo>
                    <a:lnTo>
                      <a:pt x="25454" y="10710"/>
                    </a:lnTo>
                    <a:lnTo>
                      <a:pt x="25454" y="11575"/>
                    </a:lnTo>
                    <a:lnTo>
                      <a:pt x="25358" y="12343"/>
                    </a:lnTo>
                    <a:lnTo>
                      <a:pt x="25262" y="13015"/>
                    </a:lnTo>
                    <a:lnTo>
                      <a:pt x="25166" y="13496"/>
                    </a:lnTo>
                    <a:lnTo>
                      <a:pt x="25118" y="13640"/>
                    </a:lnTo>
                    <a:lnTo>
                      <a:pt x="25070" y="13688"/>
                    </a:lnTo>
                    <a:lnTo>
                      <a:pt x="25070" y="13688"/>
                    </a:lnTo>
                    <a:lnTo>
                      <a:pt x="24733" y="13688"/>
                    </a:lnTo>
                    <a:lnTo>
                      <a:pt x="23917" y="13640"/>
                    </a:lnTo>
                    <a:lnTo>
                      <a:pt x="21035" y="13352"/>
                    </a:lnTo>
                    <a:lnTo>
                      <a:pt x="12535" y="12439"/>
                    </a:lnTo>
                    <a:lnTo>
                      <a:pt x="7973" y="11863"/>
                    </a:lnTo>
                    <a:lnTo>
                      <a:pt x="3987" y="11383"/>
                    </a:lnTo>
                    <a:lnTo>
                      <a:pt x="1201" y="10950"/>
                    </a:lnTo>
                    <a:lnTo>
                      <a:pt x="385" y="10806"/>
                    </a:lnTo>
                    <a:lnTo>
                      <a:pt x="145" y="10710"/>
                    </a:lnTo>
                    <a:lnTo>
                      <a:pt x="48" y="10662"/>
                    </a:lnTo>
                    <a:lnTo>
                      <a:pt x="48" y="10662"/>
                    </a:lnTo>
                    <a:lnTo>
                      <a:pt x="0" y="10374"/>
                    </a:lnTo>
                    <a:lnTo>
                      <a:pt x="0" y="9846"/>
                    </a:lnTo>
                    <a:lnTo>
                      <a:pt x="48" y="9125"/>
                    </a:lnTo>
                    <a:lnTo>
                      <a:pt x="193" y="8357"/>
                    </a:lnTo>
                    <a:lnTo>
                      <a:pt x="385" y="7541"/>
                    </a:lnTo>
                    <a:lnTo>
                      <a:pt x="673" y="6772"/>
                    </a:lnTo>
                    <a:lnTo>
                      <a:pt x="817" y="6436"/>
                    </a:lnTo>
                    <a:lnTo>
                      <a:pt x="1009" y="6148"/>
                    </a:lnTo>
                    <a:lnTo>
                      <a:pt x="1201" y="5860"/>
                    </a:lnTo>
                    <a:lnTo>
                      <a:pt x="1441" y="5668"/>
                    </a:lnTo>
                    <a:lnTo>
                      <a:pt x="1441" y="5668"/>
                    </a:lnTo>
                    <a:lnTo>
                      <a:pt x="1681" y="5476"/>
                    </a:lnTo>
                    <a:lnTo>
                      <a:pt x="2018" y="5379"/>
                    </a:lnTo>
                    <a:lnTo>
                      <a:pt x="2354" y="5283"/>
                    </a:lnTo>
                    <a:lnTo>
                      <a:pt x="2690" y="5235"/>
                    </a:lnTo>
                    <a:lnTo>
                      <a:pt x="3458" y="5235"/>
                    </a:lnTo>
                    <a:lnTo>
                      <a:pt x="4275" y="5283"/>
                    </a:lnTo>
                    <a:lnTo>
                      <a:pt x="4995" y="5379"/>
                    </a:lnTo>
                    <a:lnTo>
                      <a:pt x="5571" y="5524"/>
                    </a:lnTo>
                    <a:lnTo>
                      <a:pt x="6148" y="5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77"/>
              <p:cNvSpPr/>
              <p:nvPr/>
            </p:nvSpPr>
            <p:spPr>
              <a:xfrm>
                <a:off x="5211125" y="2683375"/>
                <a:ext cx="504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722" extrusionOk="0">
                    <a:moveTo>
                      <a:pt x="625" y="1"/>
                    </a:moveTo>
                    <a:lnTo>
                      <a:pt x="289" y="49"/>
                    </a:lnTo>
                    <a:lnTo>
                      <a:pt x="96" y="97"/>
                    </a:lnTo>
                    <a:lnTo>
                      <a:pt x="0" y="145"/>
                    </a:lnTo>
                    <a:lnTo>
                      <a:pt x="0" y="193"/>
                    </a:lnTo>
                    <a:lnTo>
                      <a:pt x="0" y="289"/>
                    </a:lnTo>
                    <a:lnTo>
                      <a:pt x="48" y="385"/>
                    </a:lnTo>
                    <a:lnTo>
                      <a:pt x="289" y="529"/>
                    </a:lnTo>
                    <a:lnTo>
                      <a:pt x="625" y="625"/>
                    </a:lnTo>
                    <a:lnTo>
                      <a:pt x="1009" y="721"/>
                    </a:lnTo>
                    <a:lnTo>
                      <a:pt x="1393" y="721"/>
                    </a:lnTo>
                    <a:lnTo>
                      <a:pt x="1729" y="673"/>
                    </a:lnTo>
                    <a:lnTo>
                      <a:pt x="1873" y="625"/>
                    </a:lnTo>
                    <a:lnTo>
                      <a:pt x="1969" y="577"/>
                    </a:lnTo>
                    <a:lnTo>
                      <a:pt x="2017" y="481"/>
                    </a:lnTo>
                    <a:lnTo>
                      <a:pt x="2017" y="385"/>
                    </a:lnTo>
                    <a:lnTo>
                      <a:pt x="2017" y="337"/>
                    </a:lnTo>
                    <a:lnTo>
                      <a:pt x="1921" y="289"/>
                    </a:lnTo>
                    <a:lnTo>
                      <a:pt x="1681" y="193"/>
                    </a:lnTo>
                    <a:lnTo>
                      <a:pt x="1345" y="97"/>
                    </a:lnTo>
                    <a:lnTo>
                      <a:pt x="1009" y="49"/>
                    </a:lnTo>
                    <a:lnTo>
                      <a:pt x="6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77"/>
              <p:cNvSpPr/>
              <p:nvPr/>
            </p:nvSpPr>
            <p:spPr>
              <a:xfrm>
                <a:off x="5380400" y="2699000"/>
                <a:ext cx="444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625" extrusionOk="0">
                    <a:moveTo>
                      <a:pt x="289" y="0"/>
                    </a:moveTo>
                    <a:lnTo>
                      <a:pt x="97" y="48"/>
                    </a:lnTo>
                    <a:lnTo>
                      <a:pt x="49" y="96"/>
                    </a:lnTo>
                    <a:lnTo>
                      <a:pt x="1" y="144"/>
                    </a:lnTo>
                    <a:lnTo>
                      <a:pt x="1" y="240"/>
                    </a:lnTo>
                    <a:lnTo>
                      <a:pt x="49" y="288"/>
                    </a:lnTo>
                    <a:lnTo>
                      <a:pt x="289" y="432"/>
                    </a:lnTo>
                    <a:lnTo>
                      <a:pt x="577" y="528"/>
                    </a:lnTo>
                    <a:lnTo>
                      <a:pt x="913" y="576"/>
                    </a:lnTo>
                    <a:lnTo>
                      <a:pt x="1250" y="625"/>
                    </a:lnTo>
                    <a:lnTo>
                      <a:pt x="1538" y="576"/>
                    </a:lnTo>
                    <a:lnTo>
                      <a:pt x="1730" y="480"/>
                    </a:lnTo>
                    <a:lnTo>
                      <a:pt x="1778" y="384"/>
                    </a:lnTo>
                    <a:lnTo>
                      <a:pt x="1778" y="336"/>
                    </a:lnTo>
                    <a:lnTo>
                      <a:pt x="1682" y="240"/>
                    </a:lnTo>
                    <a:lnTo>
                      <a:pt x="1490" y="144"/>
                    </a:lnTo>
                    <a:lnTo>
                      <a:pt x="1202" y="48"/>
                    </a:lnTo>
                    <a:lnTo>
                      <a:pt x="9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77"/>
              <p:cNvSpPr/>
              <p:nvPr/>
            </p:nvSpPr>
            <p:spPr>
              <a:xfrm>
                <a:off x="4926575" y="2747025"/>
                <a:ext cx="626750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25070" h="3170" extrusionOk="0"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0747" y="2786"/>
                    </a:moveTo>
                    <a:lnTo>
                      <a:pt x="20747" y="2786"/>
                    </a:lnTo>
                    <a:lnTo>
                      <a:pt x="20747" y="2786"/>
                    </a:lnTo>
                    <a:lnTo>
                      <a:pt x="23533" y="3026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3533" y="3026"/>
                    </a:lnTo>
                    <a:lnTo>
                      <a:pt x="20747" y="2786"/>
                    </a:lnTo>
                    <a:close/>
                    <a:moveTo>
                      <a:pt x="9221" y="1441"/>
                    </a:moveTo>
                    <a:lnTo>
                      <a:pt x="9221" y="1441"/>
                    </a:lnTo>
                    <a:lnTo>
                      <a:pt x="9221" y="1441"/>
                    </a:lnTo>
                    <a:lnTo>
                      <a:pt x="15465" y="2209"/>
                    </a:lnTo>
                    <a:lnTo>
                      <a:pt x="15465" y="2209"/>
                    </a:lnTo>
                    <a:lnTo>
                      <a:pt x="15465" y="2209"/>
                    </a:lnTo>
                    <a:lnTo>
                      <a:pt x="9221" y="1441"/>
                    </a:lnTo>
                    <a:close/>
                    <a:moveTo>
                      <a:pt x="97" y="144"/>
                    </a:moveTo>
                    <a:lnTo>
                      <a:pt x="97" y="144"/>
                    </a:lnTo>
                    <a:lnTo>
                      <a:pt x="481" y="240"/>
                    </a:lnTo>
                    <a:lnTo>
                      <a:pt x="1249" y="384"/>
                    </a:lnTo>
                    <a:lnTo>
                      <a:pt x="3890" y="769"/>
                    </a:lnTo>
                    <a:lnTo>
                      <a:pt x="3890" y="769"/>
                    </a:lnTo>
                    <a:lnTo>
                      <a:pt x="3890" y="769"/>
                    </a:lnTo>
                    <a:lnTo>
                      <a:pt x="1249" y="384"/>
                    </a:lnTo>
                    <a:lnTo>
                      <a:pt x="481" y="240"/>
                    </a:lnTo>
                    <a:lnTo>
                      <a:pt x="97" y="144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97" y="144"/>
                    </a:lnTo>
                    <a:lnTo>
                      <a:pt x="97" y="144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77"/>
              <p:cNvSpPr/>
              <p:nvPr/>
            </p:nvSpPr>
            <p:spPr>
              <a:xfrm>
                <a:off x="5550900" y="2825050"/>
                <a:ext cx="24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49" fill="none" extrusionOk="0">
                    <a:moveTo>
                      <a:pt x="97" y="1"/>
                    </a:moveTo>
                    <a:lnTo>
                      <a:pt x="97" y="1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77"/>
              <p:cNvSpPr/>
              <p:nvPr/>
            </p:nvSpPr>
            <p:spPr>
              <a:xfrm>
                <a:off x="5445250" y="2816650"/>
                <a:ext cx="1056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38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786" y="241"/>
                    </a:lnTo>
                    <a:lnTo>
                      <a:pt x="4227" y="385"/>
                    </a:lnTo>
                    <a:lnTo>
                      <a:pt x="4227" y="385"/>
                    </a:lnTo>
                    <a:lnTo>
                      <a:pt x="4227" y="385"/>
                    </a:lnTo>
                    <a:lnTo>
                      <a:pt x="2786" y="24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77"/>
              <p:cNvSpPr/>
              <p:nvPr/>
            </p:nvSpPr>
            <p:spPr>
              <a:xfrm>
                <a:off x="5157100" y="2783025"/>
                <a:ext cx="15610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77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6244" y="769"/>
                    </a:lnTo>
                    <a:lnTo>
                      <a:pt x="6244" y="769"/>
                    </a:lnTo>
                    <a:lnTo>
                      <a:pt x="6244" y="76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77"/>
              <p:cNvSpPr/>
              <p:nvPr/>
            </p:nvSpPr>
            <p:spPr>
              <a:xfrm>
                <a:off x="4928975" y="2750625"/>
                <a:ext cx="9487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62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85" y="96"/>
                    </a:lnTo>
                    <a:lnTo>
                      <a:pt x="1153" y="240"/>
                    </a:lnTo>
                    <a:lnTo>
                      <a:pt x="3794" y="625"/>
                    </a:lnTo>
                    <a:lnTo>
                      <a:pt x="3794" y="625"/>
                    </a:lnTo>
                    <a:lnTo>
                      <a:pt x="3794" y="625"/>
                    </a:lnTo>
                    <a:lnTo>
                      <a:pt x="1153" y="240"/>
                    </a:lnTo>
                    <a:lnTo>
                      <a:pt x="385" y="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77"/>
              <p:cNvSpPr/>
              <p:nvPr/>
            </p:nvSpPr>
            <p:spPr>
              <a:xfrm>
                <a:off x="4927775" y="2749425"/>
                <a:ext cx="12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48"/>
                    </a:lnTo>
                    <a:lnTo>
                      <a:pt x="49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77"/>
              <p:cNvSpPr/>
              <p:nvPr/>
            </p:nvSpPr>
            <p:spPr>
              <a:xfrm>
                <a:off x="4927775" y="27482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77"/>
              <p:cNvSpPr/>
              <p:nvPr/>
            </p:nvSpPr>
            <p:spPr>
              <a:xfrm>
                <a:off x="4927775" y="27470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77"/>
              <p:cNvSpPr/>
              <p:nvPr/>
            </p:nvSpPr>
            <p:spPr>
              <a:xfrm>
                <a:off x="49265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77"/>
              <p:cNvSpPr/>
              <p:nvPr/>
            </p:nvSpPr>
            <p:spPr>
              <a:xfrm>
                <a:off x="4926575" y="2689375"/>
                <a:ext cx="632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5476" extrusionOk="0">
                    <a:moveTo>
                      <a:pt x="5908" y="1"/>
                    </a:moveTo>
                    <a:lnTo>
                      <a:pt x="5523" y="97"/>
                    </a:lnTo>
                    <a:lnTo>
                      <a:pt x="5187" y="193"/>
                    </a:lnTo>
                    <a:lnTo>
                      <a:pt x="4851" y="337"/>
                    </a:lnTo>
                    <a:lnTo>
                      <a:pt x="4563" y="529"/>
                    </a:lnTo>
                    <a:lnTo>
                      <a:pt x="4323" y="721"/>
                    </a:lnTo>
                    <a:lnTo>
                      <a:pt x="4131" y="913"/>
                    </a:lnTo>
                    <a:lnTo>
                      <a:pt x="3987" y="1106"/>
                    </a:lnTo>
                    <a:lnTo>
                      <a:pt x="3698" y="1490"/>
                    </a:lnTo>
                    <a:lnTo>
                      <a:pt x="3554" y="1874"/>
                    </a:lnTo>
                    <a:lnTo>
                      <a:pt x="3458" y="2210"/>
                    </a:lnTo>
                    <a:lnTo>
                      <a:pt x="3410" y="2258"/>
                    </a:lnTo>
                    <a:lnTo>
                      <a:pt x="3362" y="2306"/>
                    </a:lnTo>
                    <a:lnTo>
                      <a:pt x="2930" y="2306"/>
                    </a:lnTo>
                    <a:lnTo>
                      <a:pt x="2594" y="2210"/>
                    </a:lnTo>
                    <a:lnTo>
                      <a:pt x="2018" y="2066"/>
                    </a:lnTo>
                    <a:lnTo>
                      <a:pt x="1345" y="1778"/>
                    </a:lnTo>
                    <a:lnTo>
                      <a:pt x="961" y="1586"/>
                    </a:lnTo>
                    <a:lnTo>
                      <a:pt x="625" y="1346"/>
                    </a:lnTo>
                    <a:lnTo>
                      <a:pt x="337" y="1058"/>
                    </a:lnTo>
                    <a:lnTo>
                      <a:pt x="97" y="673"/>
                    </a:lnTo>
                    <a:lnTo>
                      <a:pt x="0" y="1634"/>
                    </a:lnTo>
                    <a:lnTo>
                      <a:pt x="0" y="2018"/>
                    </a:lnTo>
                    <a:lnTo>
                      <a:pt x="0" y="2306"/>
                    </a:lnTo>
                    <a:lnTo>
                      <a:pt x="48" y="2306"/>
                    </a:lnTo>
                    <a:lnTo>
                      <a:pt x="48" y="2354"/>
                    </a:lnTo>
                    <a:lnTo>
                      <a:pt x="48" y="2402"/>
                    </a:lnTo>
                    <a:lnTo>
                      <a:pt x="97" y="2450"/>
                    </a:lnTo>
                    <a:lnTo>
                      <a:pt x="481" y="2546"/>
                    </a:lnTo>
                    <a:lnTo>
                      <a:pt x="1249" y="2690"/>
                    </a:lnTo>
                    <a:lnTo>
                      <a:pt x="3890" y="3075"/>
                    </a:lnTo>
                    <a:lnTo>
                      <a:pt x="3987" y="2642"/>
                    </a:lnTo>
                    <a:lnTo>
                      <a:pt x="4179" y="2162"/>
                    </a:lnTo>
                    <a:lnTo>
                      <a:pt x="4419" y="1778"/>
                    </a:lnTo>
                    <a:lnTo>
                      <a:pt x="4755" y="1394"/>
                    </a:lnTo>
                    <a:lnTo>
                      <a:pt x="5139" y="1106"/>
                    </a:lnTo>
                    <a:lnTo>
                      <a:pt x="5523" y="865"/>
                    </a:lnTo>
                    <a:lnTo>
                      <a:pt x="6004" y="721"/>
                    </a:lnTo>
                    <a:lnTo>
                      <a:pt x="6484" y="673"/>
                    </a:lnTo>
                    <a:lnTo>
                      <a:pt x="6772" y="721"/>
                    </a:lnTo>
                    <a:lnTo>
                      <a:pt x="7108" y="769"/>
                    </a:lnTo>
                    <a:lnTo>
                      <a:pt x="7396" y="817"/>
                    </a:lnTo>
                    <a:lnTo>
                      <a:pt x="7636" y="913"/>
                    </a:lnTo>
                    <a:lnTo>
                      <a:pt x="7925" y="1058"/>
                    </a:lnTo>
                    <a:lnTo>
                      <a:pt x="8117" y="1202"/>
                    </a:lnTo>
                    <a:lnTo>
                      <a:pt x="8357" y="1394"/>
                    </a:lnTo>
                    <a:lnTo>
                      <a:pt x="8693" y="1778"/>
                    </a:lnTo>
                    <a:lnTo>
                      <a:pt x="8933" y="2258"/>
                    </a:lnTo>
                    <a:lnTo>
                      <a:pt x="9125" y="2738"/>
                    </a:lnTo>
                    <a:lnTo>
                      <a:pt x="9221" y="3267"/>
                    </a:lnTo>
                    <a:lnTo>
                      <a:pt x="9221" y="3747"/>
                    </a:lnTo>
                    <a:lnTo>
                      <a:pt x="15465" y="4515"/>
                    </a:lnTo>
                    <a:lnTo>
                      <a:pt x="15609" y="4083"/>
                    </a:lnTo>
                    <a:lnTo>
                      <a:pt x="15801" y="3699"/>
                    </a:lnTo>
                    <a:lnTo>
                      <a:pt x="16089" y="3363"/>
                    </a:lnTo>
                    <a:lnTo>
                      <a:pt x="16377" y="3027"/>
                    </a:lnTo>
                    <a:lnTo>
                      <a:pt x="16713" y="2786"/>
                    </a:lnTo>
                    <a:lnTo>
                      <a:pt x="17097" y="2546"/>
                    </a:lnTo>
                    <a:lnTo>
                      <a:pt x="17530" y="2450"/>
                    </a:lnTo>
                    <a:lnTo>
                      <a:pt x="18010" y="2402"/>
                    </a:lnTo>
                    <a:lnTo>
                      <a:pt x="18250" y="2402"/>
                    </a:lnTo>
                    <a:lnTo>
                      <a:pt x="18826" y="2546"/>
                    </a:lnTo>
                    <a:lnTo>
                      <a:pt x="19307" y="2738"/>
                    </a:lnTo>
                    <a:lnTo>
                      <a:pt x="19739" y="3027"/>
                    </a:lnTo>
                    <a:lnTo>
                      <a:pt x="20075" y="3363"/>
                    </a:lnTo>
                    <a:lnTo>
                      <a:pt x="20363" y="3747"/>
                    </a:lnTo>
                    <a:lnTo>
                      <a:pt x="20555" y="4131"/>
                    </a:lnTo>
                    <a:lnTo>
                      <a:pt x="20651" y="4611"/>
                    </a:lnTo>
                    <a:lnTo>
                      <a:pt x="20747" y="5092"/>
                    </a:lnTo>
                    <a:lnTo>
                      <a:pt x="23533" y="5332"/>
                    </a:lnTo>
                    <a:lnTo>
                      <a:pt x="24974" y="5476"/>
                    </a:lnTo>
                    <a:lnTo>
                      <a:pt x="25070" y="5428"/>
                    </a:lnTo>
                    <a:lnTo>
                      <a:pt x="25166" y="5332"/>
                    </a:lnTo>
                    <a:lnTo>
                      <a:pt x="25214" y="5140"/>
                    </a:lnTo>
                    <a:lnTo>
                      <a:pt x="25310" y="4467"/>
                    </a:lnTo>
                    <a:lnTo>
                      <a:pt x="21324" y="4323"/>
                    </a:lnTo>
                    <a:lnTo>
                      <a:pt x="21180" y="3939"/>
                    </a:lnTo>
                    <a:lnTo>
                      <a:pt x="21035" y="3507"/>
                    </a:lnTo>
                    <a:lnTo>
                      <a:pt x="20747" y="3027"/>
                    </a:lnTo>
                    <a:lnTo>
                      <a:pt x="20555" y="2786"/>
                    </a:lnTo>
                    <a:lnTo>
                      <a:pt x="20315" y="2546"/>
                    </a:lnTo>
                    <a:lnTo>
                      <a:pt x="20075" y="2306"/>
                    </a:lnTo>
                    <a:lnTo>
                      <a:pt x="19787" y="2114"/>
                    </a:lnTo>
                    <a:lnTo>
                      <a:pt x="19451" y="1922"/>
                    </a:lnTo>
                    <a:lnTo>
                      <a:pt x="19066" y="1826"/>
                    </a:lnTo>
                    <a:lnTo>
                      <a:pt x="18586" y="1730"/>
                    </a:lnTo>
                    <a:lnTo>
                      <a:pt x="18106" y="1682"/>
                    </a:lnTo>
                    <a:lnTo>
                      <a:pt x="17482" y="1682"/>
                    </a:lnTo>
                    <a:lnTo>
                      <a:pt x="17049" y="1730"/>
                    </a:lnTo>
                    <a:lnTo>
                      <a:pt x="16665" y="1826"/>
                    </a:lnTo>
                    <a:lnTo>
                      <a:pt x="16329" y="1970"/>
                    </a:lnTo>
                    <a:lnTo>
                      <a:pt x="16041" y="2114"/>
                    </a:lnTo>
                    <a:lnTo>
                      <a:pt x="15801" y="2306"/>
                    </a:lnTo>
                    <a:lnTo>
                      <a:pt x="15369" y="2642"/>
                    </a:lnTo>
                    <a:lnTo>
                      <a:pt x="15032" y="3027"/>
                    </a:lnTo>
                    <a:lnTo>
                      <a:pt x="14840" y="3315"/>
                    </a:lnTo>
                    <a:lnTo>
                      <a:pt x="14696" y="3651"/>
                    </a:lnTo>
                    <a:lnTo>
                      <a:pt x="9894" y="3171"/>
                    </a:lnTo>
                    <a:lnTo>
                      <a:pt x="9846" y="2738"/>
                    </a:lnTo>
                    <a:lnTo>
                      <a:pt x="9750" y="2258"/>
                    </a:lnTo>
                    <a:lnTo>
                      <a:pt x="9509" y="1730"/>
                    </a:lnTo>
                    <a:lnTo>
                      <a:pt x="9365" y="1442"/>
                    </a:lnTo>
                    <a:lnTo>
                      <a:pt x="9125" y="1154"/>
                    </a:lnTo>
                    <a:lnTo>
                      <a:pt x="8885" y="913"/>
                    </a:lnTo>
                    <a:lnTo>
                      <a:pt x="8597" y="673"/>
                    </a:lnTo>
                    <a:lnTo>
                      <a:pt x="8261" y="433"/>
                    </a:lnTo>
                    <a:lnTo>
                      <a:pt x="7877" y="241"/>
                    </a:lnTo>
                    <a:lnTo>
                      <a:pt x="7396" y="97"/>
                    </a:lnTo>
                    <a:lnTo>
                      <a:pt x="6868" y="49"/>
                    </a:lnTo>
                    <a:lnTo>
                      <a:pt x="6340" y="1"/>
                    </a:lnTo>
                    <a:close/>
                  </a:path>
                </a:pathLst>
              </a:custGeom>
              <a:solidFill>
                <a:srgbClr val="FA8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77"/>
              <p:cNvSpPr/>
              <p:nvPr/>
            </p:nvSpPr>
            <p:spPr>
              <a:xfrm>
                <a:off x="4926575" y="2689375"/>
                <a:ext cx="632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5476" fill="none" extrusionOk="0">
                    <a:moveTo>
                      <a:pt x="6340" y="1"/>
                    </a:moveTo>
                    <a:lnTo>
                      <a:pt x="6340" y="1"/>
                    </a:lnTo>
                    <a:lnTo>
                      <a:pt x="5908" y="1"/>
                    </a:lnTo>
                    <a:lnTo>
                      <a:pt x="5523" y="97"/>
                    </a:lnTo>
                    <a:lnTo>
                      <a:pt x="5187" y="193"/>
                    </a:lnTo>
                    <a:lnTo>
                      <a:pt x="4851" y="337"/>
                    </a:lnTo>
                    <a:lnTo>
                      <a:pt x="4563" y="529"/>
                    </a:lnTo>
                    <a:lnTo>
                      <a:pt x="4323" y="721"/>
                    </a:lnTo>
                    <a:lnTo>
                      <a:pt x="4131" y="913"/>
                    </a:lnTo>
                    <a:lnTo>
                      <a:pt x="3987" y="1106"/>
                    </a:lnTo>
                    <a:lnTo>
                      <a:pt x="3698" y="1490"/>
                    </a:lnTo>
                    <a:lnTo>
                      <a:pt x="3554" y="1874"/>
                    </a:lnTo>
                    <a:lnTo>
                      <a:pt x="3458" y="2210"/>
                    </a:lnTo>
                    <a:lnTo>
                      <a:pt x="3458" y="2210"/>
                    </a:lnTo>
                    <a:lnTo>
                      <a:pt x="3410" y="2258"/>
                    </a:lnTo>
                    <a:lnTo>
                      <a:pt x="3362" y="2306"/>
                    </a:lnTo>
                    <a:lnTo>
                      <a:pt x="3218" y="2306"/>
                    </a:lnTo>
                    <a:lnTo>
                      <a:pt x="3218" y="2306"/>
                    </a:lnTo>
                    <a:lnTo>
                      <a:pt x="2930" y="2306"/>
                    </a:lnTo>
                    <a:lnTo>
                      <a:pt x="2594" y="2210"/>
                    </a:lnTo>
                    <a:lnTo>
                      <a:pt x="2018" y="2066"/>
                    </a:lnTo>
                    <a:lnTo>
                      <a:pt x="1345" y="1778"/>
                    </a:lnTo>
                    <a:lnTo>
                      <a:pt x="1345" y="1778"/>
                    </a:lnTo>
                    <a:lnTo>
                      <a:pt x="961" y="1586"/>
                    </a:lnTo>
                    <a:lnTo>
                      <a:pt x="625" y="1346"/>
                    </a:lnTo>
                    <a:lnTo>
                      <a:pt x="337" y="1058"/>
                    </a:lnTo>
                    <a:lnTo>
                      <a:pt x="97" y="673"/>
                    </a:lnTo>
                    <a:lnTo>
                      <a:pt x="97" y="673"/>
                    </a:lnTo>
                    <a:lnTo>
                      <a:pt x="0" y="1634"/>
                    </a:lnTo>
                    <a:lnTo>
                      <a:pt x="0" y="2018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481" y="2546"/>
                    </a:lnTo>
                    <a:lnTo>
                      <a:pt x="1249" y="2690"/>
                    </a:lnTo>
                    <a:lnTo>
                      <a:pt x="3890" y="3075"/>
                    </a:lnTo>
                    <a:lnTo>
                      <a:pt x="3890" y="3075"/>
                    </a:lnTo>
                    <a:lnTo>
                      <a:pt x="3987" y="2642"/>
                    </a:lnTo>
                    <a:lnTo>
                      <a:pt x="4179" y="2162"/>
                    </a:lnTo>
                    <a:lnTo>
                      <a:pt x="4419" y="1778"/>
                    </a:lnTo>
                    <a:lnTo>
                      <a:pt x="4755" y="1394"/>
                    </a:lnTo>
                    <a:lnTo>
                      <a:pt x="5139" y="1106"/>
                    </a:lnTo>
                    <a:lnTo>
                      <a:pt x="5523" y="865"/>
                    </a:lnTo>
                    <a:lnTo>
                      <a:pt x="6004" y="721"/>
                    </a:lnTo>
                    <a:lnTo>
                      <a:pt x="6484" y="673"/>
                    </a:lnTo>
                    <a:lnTo>
                      <a:pt x="6484" y="673"/>
                    </a:lnTo>
                    <a:lnTo>
                      <a:pt x="6772" y="721"/>
                    </a:lnTo>
                    <a:lnTo>
                      <a:pt x="6772" y="721"/>
                    </a:lnTo>
                    <a:lnTo>
                      <a:pt x="7108" y="769"/>
                    </a:lnTo>
                    <a:lnTo>
                      <a:pt x="7396" y="817"/>
                    </a:lnTo>
                    <a:lnTo>
                      <a:pt x="7636" y="913"/>
                    </a:lnTo>
                    <a:lnTo>
                      <a:pt x="7925" y="1058"/>
                    </a:lnTo>
                    <a:lnTo>
                      <a:pt x="8117" y="1202"/>
                    </a:lnTo>
                    <a:lnTo>
                      <a:pt x="8357" y="1394"/>
                    </a:lnTo>
                    <a:lnTo>
                      <a:pt x="8693" y="1778"/>
                    </a:lnTo>
                    <a:lnTo>
                      <a:pt x="8933" y="2258"/>
                    </a:lnTo>
                    <a:lnTo>
                      <a:pt x="9125" y="2738"/>
                    </a:lnTo>
                    <a:lnTo>
                      <a:pt x="9221" y="3267"/>
                    </a:lnTo>
                    <a:lnTo>
                      <a:pt x="9221" y="3747"/>
                    </a:lnTo>
                    <a:lnTo>
                      <a:pt x="9221" y="3747"/>
                    </a:lnTo>
                    <a:lnTo>
                      <a:pt x="15465" y="4515"/>
                    </a:lnTo>
                    <a:lnTo>
                      <a:pt x="15465" y="4515"/>
                    </a:lnTo>
                    <a:lnTo>
                      <a:pt x="15609" y="4083"/>
                    </a:lnTo>
                    <a:lnTo>
                      <a:pt x="15801" y="3699"/>
                    </a:lnTo>
                    <a:lnTo>
                      <a:pt x="16089" y="3363"/>
                    </a:lnTo>
                    <a:lnTo>
                      <a:pt x="16377" y="3027"/>
                    </a:lnTo>
                    <a:lnTo>
                      <a:pt x="16713" y="2786"/>
                    </a:lnTo>
                    <a:lnTo>
                      <a:pt x="17097" y="2546"/>
                    </a:lnTo>
                    <a:lnTo>
                      <a:pt x="17530" y="2450"/>
                    </a:lnTo>
                    <a:lnTo>
                      <a:pt x="18010" y="2402"/>
                    </a:lnTo>
                    <a:lnTo>
                      <a:pt x="18010" y="2402"/>
                    </a:lnTo>
                    <a:lnTo>
                      <a:pt x="18250" y="2402"/>
                    </a:lnTo>
                    <a:lnTo>
                      <a:pt x="18250" y="2402"/>
                    </a:lnTo>
                    <a:lnTo>
                      <a:pt x="18826" y="2546"/>
                    </a:lnTo>
                    <a:lnTo>
                      <a:pt x="19307" y="2738"/>
                    </a:lnTo>
                    <a:lnTo>
                      <a:pt x="19739" y="3027"/>
                    </a:lnTo>
                    <a:lnTo>
                      <a:pt x="20075" y="3363"/>
                    </a:lnTo>
                    <a:lnTo>
                      <a:pt x="20363" y="3747"/>
                    </a:lnTo>
                    <a:lnTo>
                      <a:pt x="20555" y="4131"/>
                    </a:lnTo>
                    <a:lnTo>
                      <a:pt x="20651" y="4611"/>
                    </a:lnTo>
                    <a:lnTo>
                      <a:pt x="20747" y="5092"/>
                    </a:lnTo>
                    <a:lnTo>
                      <a:pt x="20747" y="5092"/>
                    </a:lnTo>
                    <a:lnTo>
                      <a:pt x="23533" y="5332"/>
                    </a:lnTo>
                    <a:lnTo>
                      <a:pt x="24974" y="5476"/>
                    </a:lnTo>
                    <a:lnTo>
                      <a:pt x="24974" y="5476"/>
                    </a:lnTo>
                    <a:lnTo>
                      <a:pt x="24974" y="5476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166" y="5332"/>
                    </a:lnTo>
                    <a:lnTo>
                      <a:pt x="25214" y="5140"/>
                    </a:lnTo>
                    <a:lnTo>
                      <a:pt x="25310" y="4467"/>
                    </a:lnTo>
                    <a:lnTo>
                      <a:pt x="21324" y="4323"/>
                    </a:lnTo>
                    <a:lnTo>
                      <a:pt x="21324" y="4323"/>
                    </a:lnTo>
                    <a:lnTo>
                      <a:pt x="21180" y="3939"/>
                    </a:lnTo>
                    <a:lnTo>
                      <a:pt x="21035" y="3507"/>
                    </a:lnTo>
                    <a:lnTo>
                      <a:pt x="20747" y="3027"/>
                    </a:lnTo>
                    <a:lnTo>
                      <a:pt x="20555" y="2786"/>
                    </a:lnTo>
                    <a:lnTo>
                      <a:pt x="20315" y="2546"/>
                    </a:lnTo>
                    <a:lnTo>
                      <a:pt x="20075" y="2306"/>
                    </a:lnTo>
                    <a:lnTo>
                      <a:pt x="19787" y="2114"/>
                    </a:lnTo>
                    <a:lnTo>
                      <a:pt x="19451" y="1922"/>
                    </a:lnTo>
                    <a:lnTo>
                      <a:pt x="19066" y="1826"/>
                    </a:lnTo>
                    <a:lnTo>
                      <a:pt x="18586" y="1730"/>
                    </a:lnTo>
                    <a:lnTo>
                      <a:pt x="18106" y="1682"/>
                    </a:lnTo>
                    <a:lnTo>
                      <a:pt x="18106" y="1682"/>
                    </a:lnTo>
                    <a:lnTo>
                      <a:pt x="17914" y="1682"/>
                    </a:lnTo>
                    <a:lnTo>
                      <a:pt x="17914" y="1682"/>
                    </a:lnTo>
                    <a:lnTo>
                      <a:pt x="17482" y="1682"/>
                    </a:lnTo>
                    <a:lnTo>
                      <a:pt x="17049" y="1730"/>
                    </a:lnTo>
                    <a:lnTo>
                      <a:pt x="16665" y="1826"/>
                    </a:lnTo>
                    <a:lnTo>
                      <a:pt x="16329" y="1970"/>
                    </a:lnTo>
                    <a:lnTo>
                      <a:pt x="16041" y="2114"/>
                    </a:lnTo>
                    <a:lnTo>
                      <a:pt x="15801" y="2306"/>
                    </a:lnTo>
                    <a:lnTo>
                      <a:pt x="15369" y="2642"/>
                    </a:lnTo>
                    <a:lnTo>
                      <a:pt x="15032" y="3027"/>
                    </a:lnTo>
                    <a:lnTo>
                      <a:pt x="14840" y="3315"/>
                    </a:lnTo>
                    <a:lnTo>
                      <a:pt x="14696" y="3651"/>
                    </a:lnTo>
                    <a:lnTo>
                      <a:pt x="9894" y="3171"/>
                    </a:lnTo>
                    <a:lnTo>
                      <a:pt x="9894" y="3171"/>
                    </a:lnTo>
                    <a:lnTo>
                      <a:pt x="9846" y="2738"/>
                    </a:lnTo>
                    <a:lnTo>
                      <a:pt x="9750" y="2258"/>
                    </a:lnTo>
                    <a:lnTo>
                      <a:pt x="9509" y="1730"/>
                    </a:lnTo>
                    <a:lnTo>
                      <a:pt x="9365" y="1442"/>
                    </a:lnTo>
                    <a:lnTo>
                      <a:pt x="9125" y="1154"/>
                    </a:lnTo>
                    <a:lnTo>
                      <a:pt x="8885" y="913"/>
                    </a:lnTo>
                    <a:lnTo>
                      <a:pt x="8597" y="673"/>
                    </a:lnTo>
                    <a:lnTo>
                      <a:pt x="8261" y="433"/>
                    </a:lnTo>
                    <a:lnTo>
                      <a:pt x="7877" y="241"/>
                    </a:lnTo>
                    <a:lnTo>
                      <a:pt x="7396" y="97"/>
                    </a:lnTo>
                    <a:lnTo>
                      <a:pt x="6868" y="49"/>
                    </a:lnTo>
                    <a:lnTo>
                      <a:pt x="6868" y="49"/>
                    </a:lnTo>
                    <a:lnTo>
                      <a:pt x="634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77"/>
              <p:cNvSpPr/>
              <p:nvPr/>
            </p:nvSpPr>
            <p:spPr>
              <a:xfrm>
                <a:off x="5106675" y="2503300"/>
                <a:ext cx="189725" cy="169300"/>
              </a:xfrm>
              <a:custGeom>
                <a:avLst/>
                <a:gdLst/>
                <a:ahLst/>
                <a:cxnLst/>
                <a:rect l="l" t="t" r="r" b="b"/>
                <a:pathLst>
                  <a:path w="7589" h="6772" extrusionOk="0">
                    <a:moveTo>
                      <a:pt x="4419" y="0"/>
                    </a:moveTo>
                    <a:lnTo>
                      <a:pt x="3602" y="48"/>
                    </a:lnTo>
                    <a:lnTo>
                      <a:pt x="3170" y="96"/>
                    </a:lnTo>
                    <a:lnTo>
                      <a:pt x="2834" y="144"/>
                    </a:lnTo>
                    <a:lnTo>
                      <a:pt x="2546" y="240"/>
                    </a:lnTo>
                    <a:lnTo>
                      <a:pt x="2305" y="384"/>
                    </a:lnTo>
                    <a:lnTo>
                      <a:pt x="2113" y="576"/>
                    </a:lnTo>
                    <a:lnTo>
                      <a:pt x="1873" y="865"/>
                    </a:lnTo>
                    <a:lnTo>
                      <a:pt x="1681" y="1201"/>
                    </a:lnTo>
                    <a:lnTo>
                      <a:pt x="1489" y="1585"/>
                    </a:lnTo>
                    <a:lnTo>
                      <a:pt x="1105" y="2497"/>
                    </a:lnTo>
                    <a:lnTo>
                      <a:pt x="769" y="3458"/>
                    </a:lnTo>
                    <a:lnTo>
                      <a:pt x="240" y="5187"/>
                    </a:lnTo>
                    <a:lnTo>
                      <a:pt x="0" y="5907"/>
                    </a:lnTo>
                    <a:lnTo>
                      <a:pt x="7060" y="6772"/>
                    </a:lnTo>
                    <a:lnTo>
                      <a:pt x="7348" y="3746"/>
                    </a:lnTo>
                    <a:lnTo>
                      <a:pt x="7540" y="1585"/>
                    </a:lnTo>
                    <a:lnTo>
                      <a:pt x="7588" y="865"/>
                    </a:lnTo>
                    <a:lnTo>
                      <a:pt x="7588" y="480"/>
                    </a:lnTo>
                    <a:lnTo>
                      <a:pt x="7540" y="432"/>
                    </a:lnTo>
                    <a:lnTo>
                      <a:pt x="7396" y="384"/>
                    </a:lnTo>
                    <a:lnTo>
                      <a:pt x="6868" y="240"/>
                    </a:lnTo>
                    <a:lnTo>
                      <a:pt x="6147" y="96"/>
                    </a:lnTo>
                    <a:lnTo>
                      <a:pt x="5331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77"/>
              <p:cNvSpPr/>
              <p:nvPr/>
            </p:nvSpPr>
            <p:spPr>
              <a:xfrm>
                <a:off x="5118675" y="2515300"/>
                <a:ext cx="170525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5956" extrusionOk="0">
                    <a:moveTo>
                      <a:pt x="3891" y="0"/>
                    </a:moveTo>
                    <a:lnTo>
                      <a:pt x="3122" y="48"/>
                    </a:lnTo>
                    <a:lnTo>
                      <a:pt x="2738" y="96"/>
                    </a:lnTo>
                    <a:lnTo>
                      <a:pt x="2402" y="144"/>
                    </a:lnTo>
                    <a:lnTo>
                      <a:pt x="2162" y="240"/>
                    </a:lnTo>
                    <a:lnTo>
                      <a:pt x="1921" y="337"/>
                    </a:lnTo>
                    <a:lnTo>
                      <a:pt x="1729" y="529"/>
                    </a:lnTo>
                    <a:lnTo>
                      <a:pt x="1537" y="769"/>
                    </a:lnTo>
                    <a:lnTo>
                      <a:pt x="1393" y="1057"/>
                    </a:lnTo>
                    <a:lnTo>
                      <a:pt x="1201" y="1393"/>
                    </a:lnTo>
                    <a:lnTo>
                      <a:pt x="865" y="2161"/>
                    </a:lnTo>
                    <a:lnTo>
                      <a:pt x="577" y="3026"/>
                    </a:lnTo>
                    <a:lnTo>
                      <a:pt x="145" y="4515"/>
                    </a:lnTo>
                    <a:lnTo>
                      <a:pt x="0" y="5187"/>
                    </a:lnTo>
                    <a:lnTo>
                      <a:pt x="6388" y="5955"/>
                    </a:lnTo>
                    <a:lnTo>
                      <a:pt x="6628" y="3314"/>
                    </a:lnTo>
                    <a:lnTo>
                      <a:pt x="6772" y="1441"/>
                    </a:lnTo>
                    <a:lnTo>
                      <a:pt x="6820" y="769"/>
                    </a:lnTo>
                    <a:lnTo>
                      <a:pt x="6772" y="481"/>
                    </a:lnTo>
                    <a:lnTo>
                      <a:pt x="6724" y="433"/>
                    </a:lnTo>
                    <a:lnTo>
                      <a:pt x="6580" y="385"/>
                    </a:lnTo>
                    <a:lnTo>
                      <a:pt x="6148" y="240"/>
                    </a:lnTo>
                    <a:lnTo>
                      <a:pt x="5475" y="144"/>
                    </a:lnTo>
                    <a:lnTo>
                      <a:pt x="4707" y="48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77"/>
              <p:cNvSpPr/>
              <p:nvPr/>
            </p:nvSpPr>
            <p:spPr>
              <a:xfrm>
                <a:off x="5305975" y="2526100"/>
                <a:ext cx="129700" cy="1645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6580" extrusionOk="0">
                    <a:moveTo>
                      <a:pt x="529" y="1"/>
                    </a:moveTo>
                    <a:lnTo>
                      <a:pt x="433" y="49"/>
                    </a:lnTo>
                    <a:lnTo>
                      <a:pt x="385" y="289"/>
                    </a:lnTo>
                    <a:lnTo>
                      <a:pt x="289" y="961"/>
                    </a:lnTo>
                    <a:lnTo>
                      <a:pt x="193" y="1874"/>
                    </a:lnTo>
                    <a:lnTo>
                      <a:pt x="96" y="2930"/>
                    </a:lnTo>
                    <a:lnTo>
                      <a:pt x="48" y="4947"/>
                    </a:lnTo>
                    <a:lnTo>
                      <a:pt x="0" y="5860"/>
                    </a:lnTo>
                    <a:lnTo>
                      <a:pt x="4899" y="6580"/>
                    </a:lnTo>
                    <a:lnTo>
                      <a:pt x="4995" y="5908"/>
                    </a:lnTo>
                    <a:lnTo>
                      <a:pt x="5139" y="4419"/>
                    </a:lnTo>
                    <a:lnTo>
                      <a:pt x="5187" y="3506"/>
                    </a:lnTo>
                    <a:lnTo>
                      <a:pt x="5187" y="2690"/>
                    </a:lnTo>
                    <a:lnTo>
                      <a:pt x="5187" y="1922"/>
                    </a:lnTo>
                    <a:lnTo>
                      <a:pt x="5139" y="1633"/>
                    </a:lnTo>
                    <a:lnTo>
                      <a:pt x="5043" y="1345"/>
                    </a:lnTo>
                    <a:lnTo>
                      <a:pt x="4947" y="1153"/>
                    </a:lnTo>
                    <a:lnTo>
                      <a:pt x="4755" y="961"/>
                    </a:lnTo>
                    <a:lnTo>
                      <a:pt x="4515" y="817"/>
                    </a:lnTo>
                    <a:lnTo>
                      <a:pt x="4275" y="625"/>
                    </a:lnTo>
                    <a:lnTo>
                      <a:pt x="3554" y="385"/>
                    </a:lnTo>
                    <a:lnTo>
                      <a:pt x="2834" y="193"/>
                    </a:lnTo>
                    <a:lnTo>
                      <a:pt x="2066" y="97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77"/>
              <p:cNvSpPr/>
              <p:nvPr/>
            </p:nvSpPr>
            <p:spPr>
              <a:xfrm>
                <a:off x="5313175" y="2534500"/>
                <a:ext cx="117700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4708" h="5860" extrusionOk="0">
                    <a:moveTo>
                      <a:pt x="529" y="1"/>
                    </a:moveTo>
                    <a:lnTo>
                      <a:pt x="481" y="49"/>
                    </a:lnTo>
                    <a:lnTo>
                      <a:pt x="385" y="241"/>
                    </a:lnTo>
                    <a:lnTo>
                      <a:pt x="289" y="865"/>
                    </a:lnTo>
                    <a:lnTo>
                      <a:pt x="193" y="1682"/>
                    </a:lnTo>
                    <a:lnTo>
                      <a:pt x="145" y="2642"/>
                    </a:lnTo>
                    <a:lnTo>
                      <a:pt x="49" y="4467"/>
                    </a:lnTo>
                    <a:lnTo>
                      <a:pt x="1" y="5283"/>
                    </a:lnTo>
                    <a:lnTo>
                      <a:pt x="4227" y="5860"/>
                    </a:lnTo>
                    <a:lnTo>
                      <a:pt x="4323" y="5332"/>
                    </a:lnTo>
                    <a:lnTo>
                      <a:pt x="4563" y="3987"/>
                    </a:lnTo>
                    <a:lnTo>
                      <a:pt x="4659" y="3218"/>
                    </a:lnTo>
                    <a:lnTo>
                      <a:pt x="4707" y="2498"/>
                    </a:lnTo>
                    <a:lnTo>
                      <a:pt x="4707" y="1826"/>
                    </a:lnTo>
                    <a:lnTo>
                      <a:pt x="4659" y="1538"/>
                    </a:lnTo>
                    <a:lnTo>
                      <a:pt x="4611" y="1297"/>
                    </a:lnTo>
                    <a:lnTo>
                      <a:pt x="4515" y="1105"/>
                    </a:lnTo>
                    <a:lnTo>
                      <a:pt x="4371" y="913"/>
                    </a:lnTo>
                    <a:lnTo>
                      <a:pt x="4131" y="769"/>
                    </a:lnTo>
                    <a:lnTo>
                      <a:pt x="3891" y="625"/>
                    </a:lnTo>
                    <a:lnTo>
                      <a:pt x="3266" y="385"/>
                    </a:lnTo>
                    <a:lnTo>
                      <a:pt x="2594" y="193"/>
                    </a:lnTo>
                    <a:lnTo>
                      <a:pt x="1922" y="97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77"/>
              <p:cNvSpPr/>
              <p:nvPr/>
            </p:nvSpPr>
            <p:spPr>
              <a:xfrm>
                <a:off x="5022625" y="2706200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extrusionOk="0">
                    <a:moveTo>
                      <a:pt x="2402" y="0"/>
                    </a:moveTo>
                    <a:lnTo>
                      <a:pt x="1873" y="144"/>
                    </a:lnTo>
                    <a:lnTo>
                      <a:pt x="1441" y="337"/>
                    </a:lnTo>
                    <a:lnTo>
                      <a:pt x="1009" y="625"/>
                    </a:lnTo>
                    <a:lnTo>
                      <a:pt x="673" y="1009"/>
                    </a:lnTo>
                    <a:lnTo>
                      <a:pt x="385" y="1393"/>
                    </a:lnTo>
                    <a:lnTo>
                      <a:pt x="193" y="1873"/>
                    </a:lnTo>
                    <a:lnTo>
                      <a:pt x="48" y="2354"/>
                    </a:lnTo>
                    <a:lnTo>
                      <a:pt x="0" y="2834"/>
                    </a:lnTo>
                    <a:lnTo>
                      <a:pt x="0" y="3314"/>
                    </a:lnTo>
                    <a:lnTo>
                      <a:pt x="145" y="3794"/>
                    </a:lnTo>
                    <a:lnTo>
                      <a:pt x="337" y="4227"/>
                    </a:lnTo>
                    <a:lnTo>
                      <a:pt x="481" y="4419"/>
                    </a:lnTo>
                    <a:lnTo>
                      <a:pt x="625" y="4611"/>
                    </a:lnTo>
                    <a:lnTo>
                      <a:pt x="865" y="4803"/>
                    </a:lnTo>
                    <a:lnTo>
                      <a:pt x="1057" y="4995"/>
                    </a:lnTo>
                    <a:lnTo>
                      <a:pt x="1345" y="5139"/>
                    </a:lnTo>
                    <a:lnTo>
                      <a:pt x="1585" y="5235"/>
                    </a:lnTo>
                    <a:lnTo>
                      <a:pt x="1921" y="5331"/>
                    </a:lnTo>
                    <a:lnTo>
                      <a:pt x="2258" y="5427"/>
                    </a:lnTo>
                    <a:lnTo>
                      <a:pt x="2594" y="5475"/>
                    </a:lnTo>
                    <a:lnTo>
                      <a:pt x="3266" y="5475"/>
                    </a:lnTo>
                    <a:lnTo>
                      <a:pt x="3554" y="5427"/>
                    </a:lnTo>
                    <a:lnTo>
                      <a:pt x="3794" y="5331"/>
                    </a:lnTo>
                    <a:lnTo>
                      <a:pt x="4035" y="5235"/>
                    </a:lnTo>
                    <a:lnTo>
                      <a:pt x="4275" y="5091"/>
                    </a:lnTo>
                    <a:lnTo>
                      <a:pt x="4467" y="4947"/>
                    </a:lnTo>
                    <a:lnTo>
                      <a:pt x="4803" y="4563"/>
                    </a:lnTo>
                    <a:lnTo>
                      <a:pt x="5091" y="4130"/>
                    </a:lnTo>
                    <a:lnTo>
                      <a:pt x="5283" y="3650"/>
                    </a:lnTo>
                    <a:lnTo>
                      <a:pt x="5379" y="3122"/>
                    </a:lnTo>
                    <a:lnTo>
                      <a:pt x="5379" y="2594"/>
                    </a:lnTo>
                    <a:lnTo>
                      <a:pt x="5283" y="2113"/>
                    </a:lnTo>
                    <a:lnTo>
                      <a:pt x="5139" y="1585"/>
                    </a:lnTo>
                    <a:lnTo>
                      <a:pt x="4851" y="1153"/>
                    </a:lnTo>
                    <a:lnTo>
                      <a:pt x="4515" y="721"/>
                    </a:lnTo>
                    <a:lnTo>
                      <a:pt x="4323" y="577"/>
                    </a:lnTo>
                    <a:lnTo>
                      <a:pt x="4083" y="385"/>
                    </a:lnTo>
                    <a:lnTo>
                      <a:pt x="3842" y="288"/>
                    </a:lnTo>
                    <a:lnTo>
                      <a:pt x="3554" y="144"/>
                    </a:lnTo>
                    <a:lnTo>
                      <a:pt x="3266" y="96"/>
                    </a:lnTo>
                    <a:lnTo>
                      <a:pt x="2930" y="48"/>
                    </a:lnTo>
                    <a:lnTo>
                      <a:pt x="26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77"/>
              <p:cNvSpPr/>
              <p:nvPr/>
            </p:nvSpPr>
            <p:spPr>
              <a:xfrm>
                <a:off x="5022625" y="2706200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fill="none" extrusionOk="0">
                    <a:moveTo>
                      <a:pt x="2930" y="48"/>
                    </a:moveTo>
                    <a:lnTo>
                      <a:pt x="2930" y="48"/>
                    </a:lnTo>
                    <a:lnTo>
                      <a:pt x="3266" y="96"/>
                    </a:lnTo>
                    <a:lnTo>
                      <a:pt x="3554" y="144"/>
                    </a:lnTo>
                    <a:lnTo>
                      <a:pt x="3842" y="288"/>
                    </a:lnTo>
                    <a:lnTo>
                      <a:pt x="4083" y="385"/>
                    </a:lnTo>
                    <a:lnTo>
                      <a:pt x="4323" y="577"/>
                    </a:lnTo>
                    <a:lnTo>
                      <a:pt x="4515" y="721"/>
                    </a:lnTo>
                    <a:lnTo>
                      <a:pt x="4851" y="1153"/>
                    </a:lnTo>
                    <a:lnTo>
                      <a:pt x="5139" y="1585"/>
                    </a:lnTo>
                    <a:lnTo>
                      <a:pt x="5283" y="2113"/>
                    </a:lnTo>
                    <a:lnTo>
                      <a:pt x="5379" y="2594"/>
                    </a:lnTo>
                    <a:lnTo>
                      <a:pt x="5379" y="3122"/>
                    </a:lnTo>
                    <a:lnTo>
                      <a:pt x="5283" y="3650"/>
                    </a:lnTo>
                    <a:lnTo>
                      <a:pt x="5091" y="4130"/>
                    </a:lnTo>
                    <a:lnTo>
                      <a:pt x="4803" y="4563"/>
                    </a:lnTo>
                    <a:lnTo>
                      <a:pt x="4467" y="4947"/>
                    </a:lnTo>
                    <a:lnTo>
                      <a:pt x="4275" y="5091"/>
                    </a:lnTo>
                    <a:lnTo>
                      <a:pt x="4035" y="5235"/>
                    </a:lnTo>
                    <a:lnTo>
                      <a:pt x="3794" y="5331"/>
                    </a:lnTo>
                    <a:lnTo>
                      <a:pt x="3554" y="5427"/>
                    </a:lnTo>
                    <a:lnTo>
                      <a:pt x="3266" y="5475"/>
                    </a:lnTo>
                    <a:lnTo>
                      <a:pt x="2930" y="5475"/>
                    </a:lnTo>
                    <a:lnTo>
                      <a:pt x="2594" y="5475"/>
                    </a:lnTo>
                    <a:lnTo>
                      <a:pt x="2258" y="5427"/>
                    </a:lnTo>
                    <a:lnTo>
                      <a:pt x="2258" y="5427"/>
                    </a:lnTo>
                    <a:lnTo>
                      <a:pt x="1921" y="5331"/>
                    </a:lnTo>
                    <a:lnTo>
                      <a:pt x="1585" y="5235"/>
                    </a:lnTo>
                    <a:lnTo>
                      <a:pt x="1345" y="5139"/>
                    </a:lnTo>
                    <a:lnTo>
                      <a:pt x="1057" y="4995"/>
                    </a:lnTo>
                    <a:lnTo>
                      <a:pt x="865" y="4803"/>
                    </a:lnTo>
                    <a:lnTo>
                      <a:pt x="625" y="4611"/>
                    </a:lnTo>
                    <a:lnTo>
                      <a:pt x="481" y="4419"/>
                    </a:lnTo>
                    <a:lnTo>
                      <a:pt x="337" y="4227"/>
                    </a:lnTo>
                    <a:lnTo>
                      <a:pt x="145" y="3794"/>
                    </a:lnTo>
                    <a:lnTo>
                      <a:pt x="0" y="3314"/>
                    </a:lnTo>
                    <a:lnTo>
                      <a:pt x="0" y="2834"/>
                    </a:lnTo>
                    <a:lnTo>
                      <a:pt x="48" y="2354"/>
                    </a:lnTo>
                    <a:lnTo>
                      <a:pt x="193" y="1873"/>
                    </a:lnTo>
                    <a:lnTo>
                      <a:pt x="385" y="1393"/>
                    </a:lnTo>
                    <a:lnTo>
                      <a:pt x="673" y="1009"/>
                    </a:lnTo>
                    <a:lnTo>
                      <a:pt x="1009" y="625"/>
                    </a:lnTo>
                    <a:lnTo>
                      <a:pt x="1441" y="337"/>
                    </a:lnTo>
                    <a:lnTo>
                      <a:pt x="1873" y="144"/>
                    </a:lnTo>
                    <a:lnTo>
                      <a:pt x="2402" y="0"/>
                    </a:lnTo>
                    <a:lnTo>
                      <a:pt x="2642" y="0"/>
                    </a:lnTo>
                    <a:lnTo>
                      <a:pt x="2930" y="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77"/>
              <p:cNvSpPr/>
              <p:nvPr/>
            </p:nvSpPr>
            <p:spPr>
              <a:xfrm>
                <a:off x="5068250" y="2756625"/>
                <a:ext cx="42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2" extrusionOk="0">
                    <a:moveTo>
                      <a:pt x="625" y="0"/>
                    </a:moveTo>
                    <a:lnTo>
                      <a:pt x="433" y="96"/>
                    </a:lnTo>
                    <a:lnTo>
                      <a:pt x="289" y="144"/>
                    </a:lnTo>
                    <a:lnTo>
                      <a:pt x="193" y="289"/>
                    </a:lnTo>
                    <a:lnTo>
                      <a:pt x="96" y="385"/>
                    </a:lnTo>
                    <a:lnTo>
                      <a:pt x="48" y="529"/>
                    </a:lnTo>
                    <a:lnTo>
                      <a:pt x="0" y="721"/>
                    </a:lnTo>
                    <a:lnTo>
                      <a:pt x="0" y="1009"/>
                    </a:lnTo>
                    <a:lnTo>
                      <a:pt x="48" y="1153"/>
                    </a:lnTo>
                    <a:lnTo>
                      <a:pt x="145" y="1297"/>
                    </a:lnTo>
                    <a:lnTo>
                      <a:pt x="241" y="1441"/>
                    </a:lnTo>
                    <a:lnTo>
                      <a:pt x="385" y="1537"/>
                    </a:lnTo>
                    <a:lnTo>
                      <a:pt x="529" y="1633"/>
                    </a:lnTo>
                    <a:lnTo>
                      <a:pt x="721" y="1681"/>
                    </a:lnTo>
                    <a:lnTo>
                      <a:pt x="1057" y="1681"/>
                    </a:lnTo>
                    <a:lnTo>
                      <a:pt x="1201" y="1585"/>
                    </a:lnTo>
                    <a:lnTo>
                      <a:pt x="1345" y="1537"/>
                    </a:lnTo>
                    <a:lnTo>
                      <a:pt x="1537" y="1297"/>
                    </a:lnTo>
                    <a:lnTo>
                      <a:pt x="1681" y="1009"/>
                    </a:lnTo>
                    <a:lnTo>
                      <a:pt x="1681" y="721"/>
                    </a:lnTo>
                    <a:lnTo>
                      <a:pt x="1633" y="577"/>
                    </a:lnTo>
                    <a:lnTo>
                      <a:pt x="1585" y="433"/>
                    </a:lnTo>
                    <a:lnTo>
                      <a:pt x="1489" y="289"/>
                    </a:lnTo>
                    <a:lnTo>
                      <a:pt x="1393" y="192"/>
                    </a:lnTo>
                    <a:lnTo>
                      <a:pt x="1201" y="96"/>
                    </a:lnTo>
                    <a:lnTo>
                      <a:pt x="1009" y="48"/>
                    </a:lnTo>
                    <a:lnTo>
                      <a:pt x="8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77"/>
              <p:cNvSpPr/>
              <p:nvPr/>
            </p:nvSpPr>
            <p:spPr>
              <a:xfrm>
                <a:off x="5309575" y="2749425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extrusionOk="0">
                    <a:moveTo>
                      <a:pt x="2402" y="0"/>
                    </a:moveTo>
                    <a:lnTo>
                      <a:pt x="1922" y="144"/>
                    </a:lnTo>
                    <a:lnTo>
                      <a:pt x="1441" y="336"/>
                    </a:lnTo>
                    <a:lnTo>
                      <a:pt x="1057" y="625"/>
                    </a:lnTo>
                    <a:lnTo>
                      <a:pt x="721" y="961"/>
                    </a:lnTo>
                    <a:lnTo>
                      <a:pt x="433" y="1393"/>
                    </a:lnTo>
                    <a:lnTo>
                      <a:pt x="193" y="1825"/>
                    </a:lnTo>
                    <a:lnTo>
                      <a:pt x="97" y="2305"/>
                    </a:lnTo>
                    <a:lnTo>
                      <a:pt x="0" y="2834"/>
                    </a:lnTo>
                    <a:lnTo>
                      <a:pt x="49" y="3314"/>
                    </a:lnTo>
                    <a:lnTo>
                      <a:pt x="145" y="3794"/>
                    </a:lnTo>
                    <a:lnTo>
                      <a:pt x="385" y="4226"/>
                    </a:lnTo>
                    <a:lnTo>
                      <a:pt x="529" y="4419"/>
                    </a:lnTo>
                    <a:lnTo>
                      <a:pt x="673" y="4611"/>
                    </a:lnTo>
                    <a:lnTo>
                      <a:pt x="865" y="4803"/>
                    </a:lnTo>
                    <a:lnTo>
                      <a:pt x="1105" y="4947"/>
                    </a:lnTo>
                    <a:lnTo>
                      <a:pt x="1345" y="5091"/>
                    </a:lnTo>
                    <a:lnTo>
                      <a:pt x="1633" y="5235"/>
                    </a:lnTo>
                    <a:lnTo>
                      <a:pt x="1922" y="5331"/>
                    </a:lnTo>
                    <a:lnTo>
                      <a:pt x="2306" y="5427"/>
                    </a:lnTo>
                    <a:lnTo>
                      <a:pt x="2642" y="5475"/>
                    </a:lnTo>
                    <a:lnTo>
                      <a:pt x="2978" y="5475"/>
                    </a:lnTo>
                    <a:lnTo>
                      <a:pt x="3266" y="5427"/>
                    </a:lnTo>
                    <a:lnTo>
                      <a:pt x="3554" y="5379"/>
                    </a:lnTo>
                    <a:lnTo>
                      <a:pt x="3843" y="5331"/>
                    </a:lnTo>
                    <a:lnTo>
                      <a:pt x="4083" y="5187"/>
                    </a:lnTo>
                    <a:lnTo>
                      <a:pt x="4275" y="5091"/>
                    </a:lnTo>
                    <a:lnTo>
                      <a:pt x="4515" y="4899"/>
                    </a:lnTo>
                    <a:lnTo>
                      <a:pt x="4851" y="4563"/>
                    </a:lnTo>
                    <a:lnTo>
                      <a:pt x="5139" y="4130"/>
                    </a:lnTo>
                    <a:lnTo>
                      <a:pt x="5283" y="3650"/>
                    </a:lnTo>
                    <a:lnTo>
                      <a:pt x="5379" y="3122"/>
                    </a:lnTo>
                    <a:lnTo>
                      <a:pt x="5379" y="2594"/>
                    </a:lnTo>
                    <a:lnTo>
                      <a:pt x="5331" y="2065"/>
                    </a:lnTo>
                    <a:lnTo>
                      <a:pt x="5139" y="1585"/>
                    </a:lnTo>
                    <a:lnTo>
                      <a:pt x="4899" y="1105"/>
                    </a:lnTo>
                    <a:lnTo>
                      <a:pt x="4563" y="721"/>
                    </a:lnTo>
                    <a:lnTo>
                      <a:pt x="4323" y="529"/>
                    </a:lnTo>
                    <a:lnTo>
                      <a:pt x="4083" y="384"/>
                    </a:lnTo>
                    <a:lnTo>
                      <a:pt x="3843" y="240"/>
                    </a:lnTo>
                    <a:lnTo>
                      <a:pt x="3554" y="144"/>
                    </a:lnTo>
                    <a:lnTo>
                      <a:pt x="3266" y="48"/>
                    </a:lnTo>
                    <a:lnTo>
                      <a:pt x="29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77"/>
              <p:cNvSpPr/>
              <p:nvPr/>
            </p:nvSpPr>
            <p:spPr>
              <a:xfrm>
                <a:off x="5309575" y="2749425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fill="none" extrusionOk="0">
                    <a:moveTo>
                      <a:pt x="2930" y="0"/>
                    </a:moveTo>
                    <a:lnTo>
                      <a:pt x="2930" y="0"/>
                    </a:lnTo>
                    <a:lnTo>
                      <a:pt x="3266" y="48"/>
                    </a:lnTo>
                    <a:lnTo>
                      <a:pt x="3554" y="144"/>
                    </a:lnTo>
                    <a:lnTo>
                      <a:pt x="3843" y="240"/>
                    </a:lnTo>
                    <a:lnTo>
                      <a:pt x="4083" y="384"/>
                    </a:lnTo>
                    <a:lnTo>
                      <a:pt x="4323" y="529"/>
                    </a:lnTo>
                    <a:lnTo>
                      <a:pt x="4563" y="721"/>
                    </a:lnTo>
                    <a:lnTo>
                      <a:pt x="4899" y="1105"/>
                    </a:lnTo>
                    <a:lnTo>
                      <a:pt x="5139" y="1585"/>
                    </a:lnTo>
                    <a:lnTo>
                      <a:pt x="5331" y="2065"/>
                    </a:lnTo>
                    <a:lnTo>
                      <a:pt x="5379" y="2594"/>
                    </a:lnTo>
                    <a:lnTo>
                      <a:pt x="5379" y="3122"/>
                    </a:lnTo>
                    <a:lnTo>
                      <a:pt x="5283" y="3650"/>
                    </a:lnTo>
                    <a:lnTo>
                      <a:pt x="5139" y="4130"/>
                    </a:lnTo>
                    <a:lnTo>
                      <a:pt x="4851" y="4563"/>
                    </a:lnTo>
                    <a:lnTo>
                      <a:pt x="4515" y="4899"/>
                    </a:lnTo>
                    <a:lnTo>
                      <a:pt x="4275" y="5091"/>
                    </a:lnTo>
                    <a:lnTo>
                      <a:pt x="4083" y="5187"/>
                    </a:lnTo>
                    <a:lnTo>
                      <a:pt x="3843" y="5331"/>
                    </a:lnTo>
                    <a:lnTo>
                      <a:pt x="3554" y="5379"/>
                    </a:lnTo>
                    <a:lnTo>
                      <a:pt x="3266" y="5427"/>
                    </a:lnTo>
                    <a:lnTo>
                      <a:pt x="2978" y="5475"/>
                    </a:lnTo>
                    <a:lnTo>
                      <a:pt x="2642" y="5475"/>
                    </a:lnTo>
                    <a:lnTo>
                      <a:pt x="2306" y="5427"/>
                    </a:lnTo>
                    <a:lnTo>
                      <a:pt x="2306" y="5427"/>
                    </a:lnTo>
                    <a:lnTo>
                      <a:pt x="1922" y="5331"/>
                    </a:lnTo>
                    <a:lnTo>
                      <a:pt x="1633" y="5235"/>
                    </a:lnTo>
                    <a:lnTo>
                      <a:pt x="1345" y="5091"/>
                    </a:lnTo>
                    <a:lnTo>
                      <a:pt x="1105" y="4947"/>
                    </a:lnTo>
                    <a:lnTo>
                      <a:pt x="865" y="4803"/>
                    </a:lnTo>
                    <a:lnTo>
                      <a:pt x="673" y="4611"/>
                    </a:lnTo>
                    <a:lnTo>
                      <a:pt x="529" y="4419"/>
                    </a:lnTo>
                    <a:lnTo>
                      <a:pt x="385" y="4226"/>
                    </a:lnTo>
                    <a:lnTo>
                      <a:pt x="145" y="3794"/>
                    </a:lnTo>
                    <a:lnTo>
                      <a:pt x="49" y="3314"/>
                    </a:lnTo>
                    <a:lnTo>
                      <a:pt x="0" y="2834"/>
                    </a:lnTo>
                    <a:lnTo>
                      <a:pt x="97" y="2305"/>
                    </a:lnTo>
                    <a:lnTo>
                      <a:pt x="193" y="1825"/>
                    </a:lnTo>
                    <a:lnTo>
                      <a:pt x="433" y="1393"/>
                    </a:lnTo>
                    <a:lnTo>
                      <a:pt x="721" y="961"/>
                    </a:lnTo>
                    <a:lnTo>
                      <a:pt x="1057" y="625"/>
                    </a:lnTo>
                    <a:lnTo>
                      <a:pt x="1441" y="336"/>
                    </a:lnTo>
                    <a:lnTo>
                      <a:pt x="1922" y="144"/>
                    </a:lnTo>
                    <a:lnTo>
                      <a:pt x="2402" y="0"/>
                    </a:lnTo>
                    <a:lnTo>
                      <a:pt x="2690" y="0"/>
                    </a:lnTo>
                    <a:lnTo>
                      <a:pt x="293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77"/>
              <p:cNvSpPr/>
              <p:nvPr/>
            </p:nvSpPr>
            <p:spPr>
              <a:xfrm>
                <a:off x="5355200" y="2799850"/>
                <a:ext cx="432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82" extrusionOk="0">
                    <a:moveTo>
                      <a:pt x="625" y="0"/>
                    </a:moveTo>
                    <a:lnTo>
                      <a:pt x="481" y="48"/>
                    </a:lnTo>
                    <a:lnTo>
                      <a:pt x="337" y="144"/>
                    </a:lnTo>
                    <a:lnTo>
                      <a:pt x="193" y="240"/>
                    </a:lnTo>
                    <a:lnTo>
                      <a:pt x="145" y="384"/>
                    </a:lnTo>
                    <a:lnTo>
                      <a:pt x="48" y="529"/>
                    </a:lnTo>
                    <a:lnTo>
                      <a:pt x="0" y="673"/>
                    </a:lnTo>
                    <a:lnTo>
                      <a:pt x="48" y="1009"/>
                    </a:lnTo>
                    <a:lnTo>
                      <a:pt x="97" y="1153"/>
                    </a:lnTo>
                    <a:lnTo>
                      <a:pt x="145" y="1297"/>
                    </a:lnTo>
                    <a:lnTo>
                      <a:pt x="241" y="1441"/>
                    </a:lnTo>
                    <a:lnTo>
                      <a:pt x="385" y="1537"/>
                    </a:lnTo>
                    <a:lnTo>
                      <a:pt x="577" y="1633"/>
                    </a:lnTo>
                    <a:lnTo>
                      <a:pt x="769" y="1681"/>
                    </a:lnTo>
                    <a:lnTo>
                      <a:pt x="913" y="1681"/>
                    </a:lnTo>
                    <a:lnTo>
                      <a:pt x="1105" y="1633"/>
                    </a:lnTo>
                    <a:lnTo>
                      <a:pt x="1249" y="1585"/>
                    </a:lnTo>
                    <a:lnTo>
                      <a:pt x="1393" y="1489"/>
                    </a:lnTo>
                    <a:lnTo>
                      <a:pt x="1585" y="1297"/>
                    </a:lnTo>
                    <a:lnTo>
                      <a:pt x="1681" y="1009"/>
                    </a:lnTo>
                    <a:lnTo>
                      <a:pt x="1729" y="673"/>
                    </a:lnTo>
                    <a:lnTo>
                      <a:pt x="1681" y="529"/>
                    </a:lnTo>
                    <a:lnTo>
                      <a:pt x="1633" y="384"/>
                    </a:lnTo>
                    <a:lnTo>
                      <a:pt x="1537" y="288"/>
                    </a:lnTo>
                    <a:lnTo>
                      <a:pt x="1393" y="192"/>
                    </a:lnTo>
                    <a:lnTo>
                      <a:pt x="1249" y="96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77"/>
              <p:cNvSpPr/>
              <p:nvPr/>
            </p:nvSpPr>
            <p:spPr>
              <a:xfrm>
                <a:off x="5046625" y="2717000"/>
                <a:ext cx="384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0" extrusionOk="0">
                    <a:moveTo>
                      <a:pt x="1154" y="1"/>
                    </a:moveTo>
                    <a:lnTo>
                      <a:pt x="913" y="49"/>
                    </a:lnTo>
                    <a:lnTo>
                      <a:pt x="625" y="145"/>
                    </a:lnTo>
                    <a:lnTo>
                      <a:pt x="385" y="337"/>
                    </a:lnTo>
                    <a:lnTo>
                      <a:pt x="193" y="529"/>
                    </a:lnTo>
                    <a:lnTo>
                      <a:pt x="49" y="721"/>
                    </a:lnTo>
                    <a:lnTo>
                      <a:pt x="1" y="961"/>
                    </a:lnTo>
                    <a:lnTo>
                      <a:pt x="1" y="1009"/>
                    </a:lnTo>
                    <a:lnTo>
                      <a:pt x="1" y="1105"/>
                    </a:lnTo>
                    <a:lnTo>
                      <a:pt x="49" y="1153"/>
                    </a:lnTo>
                    <a:lnTo>
                      <a:pt x="145" y="1201"/>
                    </a:lnTo>
                    <a:lnTo>
                      <a:pt x="337" y="1249"/>
                    </a:lnTo>
                    <a:lnTo>
                      <a:pt x="577" y="1201"/>
                    </a:lnTo>
                    <a:lnTo>
                      <a:pt x="865" y="1105"/>
                    </a:lnTo>
                    <a:lnTo>
                      <a:pt x="1106" y="913"/>
                    </a:lnTo>
                    <a:lnTo>
                      <a:pt x="1346" y="721"/>
                    </a:lnTo>
                    <a:lnTo>
                      <a:pt x="1490" y="529"/>
                    </a:lnTo>
                    <a:lnTo>
                      <a:pt x="1538" y="337"/>
                    </a:lnTo>
                    <a:lnTo>
                      <a:pt x="1538" y="241"/>
                    </a:lnTo>
                    <a:lnTo>
                      <a:pt x="1538" y="145"/>
                    </a:lnTo>
                    <a:lnTo>
                      <a:pt x="1442" y="97"/>
                    </a:lnTo>
                    <a:lnTo>
                      <a:pt x="1346" y="49"/>
                    </a:lnTo>
                    <a:lnTo>
                      <a:pt x="1154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77"/>
              <p:cNvSpPr/>
              <p:nvPr/>
            </p:nvSpPr>
            <p:spPr>
              <a:xfrm>
                <a:off x="5046625" y="2717000"/>
                <a:ext cx="384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0" fill="none" extrusionOk="0">
                    <a:moveTo>
                      <a:pt x="1154" y="1"/>
                    </a:moveTo>
                    <a:lnTo>
                      <a:pt x="1154" y="1"/>
                    </a:lnTo>
                    <a:lnTo>
                      <a:pt x="913" y="49"/>
                    </a:lnTo>
                    <a:lnTo>
                      <a:pt x="625" y="145"/>
                    </a:lnTo>
                    <a:lnTo>
                      <a:pt x="385" y="337"/>
                    </a:lnTo>
                    <a:lnTo>
                      <a:pt x="193" y="529"/>
                    </a:lnTo>
                    <a:lnTo>
                      <a:pt x="49" y="721"/>
                    </a:lnTo>
                    <a:lnTo>
                      <a:pt x="1" y="961"/>
                    </a:lnTo>
                    <a:lnTo>
                      <a:pt x="1" y="1009"/>
                    </a:lnTo>
                    <a:lnTo>
                      <a:pt x="1" y="1105"/>
                    </a:lnTo>
                    <a:lnTo>
                      <a:pt x="49" y="1153"/>
                    </a:lnTo>
                    <a:lnTo>
                      <a:pt x="145" y="1201"/>
                    </a:lnTo>
                    <a:lnTo>
                      <a:pt x="145" y="1201"/>
                    </a:lnTo>
                    <a:lnTo>
                      <a:pt x="337" y="1249"/>
                    </a:lnTo>
                    <a:lnTo>
                      <a:pt x="337" y="1249"/>
                    </a:lnTo>
                    <a:lnTo>
                      <a:pt x="577" y="1201"/>
                    </a:lnTo>
                    <a:lnTo>
                      <a:pt x="865" y="1105"/>
                    </a:lnTo>
                    <a:lnTo>
                      <a:pt x="1106" y="913"/>
                    </a:lnTo>
                    <a:lnTo>
                      <a:pt x="1346" y="721"/>
                    </a:lnTo>
                    <a:lnTo>
                      <a:pt x="1490" y="529"/>
                    </a:lnTo>
                    <a:lnTo>
                      <a:pt x="1538" y="337"/>
                    </a:lnTo>
                    <a:lnTo>
                      <a:pt x="1538" y="241"/>
                    </a:lnTo>
                    <a:lnTo>
                      <a:pt x="1538" y="145"/>
                    </a:lnTo>
                    <a:lnTo>
                      <a:pt x="1442" y="97"/>
                    </a:lnTo>
                    <a:lnTo>
                      <a:pt x="1346" y="49"/>
                    </a:lnTo>
                    <a:lnTo>
                      <a:pt x="1346" y="49"/>
                    </a:lnTo>
                    <a:lnTo>
                      <a:pt x="11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77"/>
              <p:cNvSpPr/>
              <p:nvPr/>
            </p:nvSpPr>
            <p:spPr>
              <a:xfrm>
                <a:off x="5340800" y="2754225"/>
                <a:ext cx="39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298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624" y="144"/>
                    </a:lnTo>
                    <a:lnTo>
                      <a:pt x="384" y="288"/>
                    </a:lnTo>
                    <a:lnTo>
                      <a:pt x="192" y="481"/>
                    </a:lnTo>
                    <a:lnTo>
                      <a:pt x="48" y="673"/>
                    </a:lnTo>
                    <a:lnTo>
                      <a:pt x="0" y="913"/>
                    </a:lnTo>
                    <a:lnTo>
                      <a:pt x="48" y="1009"/>
                    </a:lnTo>
                    <a:lnTo>
                      <a:pt x="96" y="1105"/>
                    </a:lnTo>
                    <a:lnTo>
                      <a:pt x="192" y="1201"/>
                    </a:lnTo>
                    <a:lnTo>
                      <a:pt x="336" y="1249"/>
                    </a:lnTo>
                    <a:lnTo>
                      <a:pt x="480" y="1297"/>
                    </a:lnTo>
                    <a:lnTo>
                      <a:pt x="673" y="1249"/>
                    </a:lnTo>
                    <a:lnTo>
                      <a:pt x="913" y="1105"/>
                    </a:lnTo>
                    <a:lnTo>
                      <a:pt x="1153" y="961"/>
                    </a:lnTo>
                    <a:lnTo>
                      <a:pt x="1345" y="721"/>
                    </a:lnTo>
                    <a:lnTo>
                      <a:pt x="1489" y="529"/>
                    </a:lnTo>
                    <a:lnTo>
                      <a:pt x="1585" y="337"/>
                    </a:lnTo>
                    <a:lnTo>
                      <a:pt x="1585" y="240"/>
                    </a:lnTo>
                    <a:lnTo>
                      <a:pt x="1537" y="144"/>
                    </a:lnTo>
                    <a:lnTo>
                      <a:pt x="1489" y="96"/>
                    </a:lnTo>
                    <a:lnTo>
                      <a:pt x="1393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77"/>
              <p:cNvSpPr/>
              <p:nvPr/>
            </p:nvSpPr>
            <p:spPr>
              <a:xfrm>
                <a:off x="5340800" y="2754225"/>
                <a:ext cx="39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298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913" y="48"/>
                    </a:lnTo>
                    <a:lnTo>
                      <a:pt x="624" y="144"/>
                    </a:lnTo>
                    <a:lnTo>
                      <a:pt x="384" y="288"/>
                    </a:lnTo>
                    <a:lnTo>
                      <a:pt x="192" y="481"/>
                    </a:lnTo>
                    <a:lnTo>
                      <a:pt x="48" y="673"/>
                    </a:lnTo>
                    <a:lnTo>
                      <a:pt x="0" y="913"/>
                    </a:lnTo>
                    <a:lnTo>
                      <a:pt x="48" y="1009"/>
                    </a:lnTo>
                    <a:lnTo>
                      <a:pt x="96" y="1105"/>
                    </a:lnTo>
                    <a:lnTo>
                      <a:pt x="192" y="1201"/>
                    </a:lnTo>
                    <a:lnTo>
                      <a:pt x="336" y="1249"/>
                    </a:lnTo>
                    <a:lnTo>
                      <a:pt x="336" y="1249"/>
                    </a:lnTo>
                    <a:lnTo>
                      <a:pt x="480" y="1297"/>
                    </a:lnTo>
                    <a:lnTo>
                      <a:pt x="480" y="1297"/>
                    </a:lnTo>
                    <a:lnTo>
                      <a:pt x="673" y="1249"/>
                    </a:lnTo>
                    <a:lnTo>
                      <a:pt x="913" y="1105"/>
                    </a:lnTo>
                    <a:lnTo>
                      <a:pt x="1153" y="961"/>
                    </a:lnTo>
                    <a:lnTo>
                      <a:pt x="1345" y="721"/>
                    </a:lnTo>
                    <a:lnTo>
                      <a:pt x="1489" y="529"/>
                    </a:lnTo>
                    <a:lnTo>
                      <a:pt x="1585" y="337"/>
                    </a:lnTo>
                    <a:lnTo>
                      <a:pt x="1585" y="240"/>
                    </a:lnTo>
                    <a:lnTo>
                      <a:pt x="1537" y="144"/>
                    </a:lnTo>
                    <a:lnTo>
                      <a:pt x="1489" y="96"/>
                    </a:lnTo>
                    <a:lnTo>
                      <a:pt x="1393" y="48"/>
                    </a:lnTo>
                    <a:lnTo>
                      <a:pt x="139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77"/>
              <p:cNvSpPr/>
              <p:nvPr/>
            </p:nvSpPr>
            <p:spPr>
              <a:xfrm>
                <a:off x="4908575" y="2635350"/>
                <a:ext cx="51650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2547" extrusionOk="0">
                    <a:moveTo>
                      <a:pt x="528" y="1"/>
                    </a:moveTo>
                    <a:lnTo>
                      <a:pt x="432" y="49"/>
                    </a:lnTo>
                    <a:lnTo>
                      <a:pt x="288" y="193"/>
                    </a:lnTo>
                    <a:lnTo>
                      <a:pt x="192" y="481"/>
                    </a:lnTo>
                    <a:lnTo>
                      <a:pt x="96" y="865"/>
                    </a:lnTo>
                    <a:lnTo>
                      <a:pt x="48" y="1249"/>
                    </a:lnTo>
                    <a:lnTo>
                      <a:pt x="0" y="1682"/>
                    </a:lnTo>
                    <a:lnTo>
                      <a:pt x="0" y="2018"/>
                    </a:lnTo>
                    <a:lnTo>
                      <a:pt x="96" y="2306"/>
                    </a:lnTo>
                    <a:lnTo>
                      <a:pt x="96" y="2402"/>
                    </a:lnTo>
                    <a:lnTo>
                      <a:pt x="192" y="2450"/>
                    </a:lnTo>
                    <a:lnTo>
                      <a:pt x="336" y="2498"/>
                    </a:lnTo>
                    <a:lnTo>
                      <a:pt x="576" y="2546"/>
                    </a:lnTo>
                    <a:lnTo>
                      <a:pt x="817" y="2546"/>
                    </a:lnTo>
                    <a:lnTo>
                      <a:pt x="1057" y="2498"/>
                    </a:lnTo>
                    <a:lnTo>
                      <a:pt x="1345" y="2450"/>
                    </a:lnTo>
                    <a:lnTo>
                      <a:pt x="1585" y="2354"/>
                    </a:lnTo>
                    <a:lnTo>
                      <a:pt x="1777" y="2210"/>
                    </a:lnTo>
                    <a:lnTo>
                      <a:pt x="1921" y="2018"/>
                    </a:lnTo>
                    <a:lnTo>
                      <a:pt x="2017" y="1778"/>
                    </a:lnTo>
                    <a:lnTo>
                      <a:pt x="2065" y="1538"/>
                    </a:lnTo>
                    <a:lnTo>
                      <a:pt x="2017" y="1346"/>
                    </a:lnTo>
                    <a:lnTo>
                      <a:pt x="1969" y="1153"/>
                    </a:lnTo>
                    <a:lnTo>
                      <a:pt x="1921" y="961"/>
                    </a:lnTo>
                    <a:lnTo>
                      <a:pt x="1825" y="769"/>
                    </a:lnTo>
                    <a:lnTo>
                      <a:pt x="1537" y="481"/>
                    </a:lnTo>
                    <a:lnTo>
                      <a:pt x="1201" y="241"/>
                    </a:lnTo>
                    <a:lnTo>
                      <a:pt x="913" y="49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77"/>
              <p:cNvSpPr/>
              <p:nvPr/>
            </p:nvSpPr>
            <p:spPr>
              <a:xfrm>
                <a:off x="4912175" y="2641350"/>
                <a:ext cx="1562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2067" extrusionOk="0">
                    <a:moveTo>
                      <a:pt x="336" y="1"/>
                    </a:moveTo>
                    <a:lnTo>
                      <a:pt x="288" y="97"/>
                    </a:lnTo>
                    <a:lnTo>
                      <a:pt x="144" y="289"/>
                    </a:lnTo>
                    <a:lnTo>
                      <a:pt x="96" y="625"/>
                    </a:lnTo>
                    <a:lnTo>
                      <a:pt x="0" y="1009"/>
                    </a:lnTo>
                    <a:lnTo>
                      <a:pt x="0" y="1394"/>
                    </a:lnTo>
                    <a:lnTo>
                      <a:pt x="48" y="1730"/>
                    </a:lnTo>
                    <a:lnTo>
                      <a:pt x="96" y="1970"/>
                    </a:lnTo>
                    <a:lnTo>
                      <a:pt x="144" y="2066"/>
                    </a:lnTo>
                    <a:lnTo>
                      <a:pt x="288" y="2066"/>
                    </a:lnTo>
                    <a:lnTo>
                      <a:pt x="336" y="1970"/>
                    </a:lnTo>
                    <a:lnTo>
                      <a:pt x="480" y="1778"/>
                    </a:lnTo>
                    <a:lnTo>
                      <a:pt x="576" y="1442"/>
                    </a:lnTo>
                    <a:lnTo>
                      <a:pt x="624" y="1058"/>
                    </a:lnTo>
                    <a:lnTo>
                      <a:pt x="624" y="673"/>
                    </a:lnTo>
                    <a:lnTo>
                      <a:pt x="576" y="337"/>
                    </a:lnTo>
                    <a:lnTo>
                      <a:pt x="528" y="97"/>
                    </a:lnTo>
                    <a:lnTo>
                      <a:pt x="480" y="4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2" name="Google Shape;4812;p77"/>
            <p:cNvGrpSpPr/>
            <p:nvPr/>
          </p:nvGrpSpPr>
          <p:grpSpPr>
            <a:xfrm>
              <a:off x="1177123" y="2093208"/>
              <a:ext cx="1260508" cy="1410117"/>
              <a:chOff x="1177123" y="2093208"/>
              <a:chExt cx="1260508" cy="1410117"/>
            </a:xfrm>
          </p:grpSpPr>
          <p:sp>
            <p:nvSpPr>
              <p:cNvPr id="4813" name="Google Shape;4813;p77"/>
              <p:cNvSpPr/>
              <p:nvPr/>
            </p:nvSpPr>
            <p:spPr>
              <a:xfrm>
                <a:off x="1697350" y="3248450"/>
                <a:ext cx="593675" cy="254875"/>
              </a:xfrm>
              <a:custGeom>
                <a:avLst/>
                <a:gdLst/>
                <a:ahLst/>
                <a:cxnLst/>
                <a:rect l="l" t="t" r="r" b="b"/>
                <a:pathLst>
                  <a:path w="23747" h="10195" extrusionOk="0">
                    <a:moveTo>
                      <a:pt x="8174" y="1954"/>
                    </a:moveTo>
                    <a:lnTo>
                      <a:pt x="0" y="7465"/>
                    </a:lnTo>
                    <a:lnTo>
                      <a:pt x="22920" y="10195"/>
                    </a:lnTo>
                    <a:lnTo>
                      <a:pt x="23747" y="0"/>
                    </a:lnTo>
                    <a:lnTo>
                      <a:pt x="18186" y="3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14" name="Google Shape;4814;p77"/>
              <p:cNvGrpSpPr/>
              <p:nvPr/>
            </p:nvGrpSpPr>
            <p:grpSpPr>
              <a:xfrm>
                <a:off x="1177123" y="2093208"/>
                <a:ext cx="1260508" cy="1352617"/>
                <a:chOff x="1203423" y="2145783"/>
                <a:chExt cx="1260508" cy="1352617"/>
              </a:xfrm>
            </p:grpSpPr>
            <p:grpSp>
              <p:nvGrpSpPr>
                <p:cNvPr id="4815" name="Google Shape;4815;p77"/>
                <p:cNvGrpSpPr/>
                <p:nvPr/>
              </p:nvGrpSpPr>
              <p:grpSpPr>
                <a:xfrm rot="-756874">
                  <a:off x="1914524" y="3228692"/>
                  <a:ext cx="274726" cy="242637"/>
                  <a:chOff x="4629501" y="2356014"/>
                  <a:chExt cx="274715" cy="242628"/>
                </a:xfrm>
              </p:grpSpPr>
              <p:sp>
                <p:nvSpPr>
                  <p:cNvPr id="4816" name="Google Shape;4816;p77"/>
                  <p:cNvSpPr/>
                  <p:nvPr/>
                </p:nvSpPr>
                <p:spPr>
                  <a:xfrm rot="386444" flipH="1">
                    <a:off x="4636648" y="2442406"/>
                    <a:ext cx="260421" cy="142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1730" extrusionOk="0">
                        <a:moveTo>
                          <a:pt x="817" y="0"/>
                        </a:moveTo>
                        <a:lnTo>
                          <a:pt x="145" y="96"/>
                        </a:lnTo>
                        <a:lnTo>
                          <a:pt x="49" y="288"/>
                        </a:lnTo>
                        <a:lnTo>
                          <a:pt x="1" y="528"/>
                        </a:lnTo>
                        <a:lnTo>
                          <a:pt x="49" y="769"/>
                        </a:lnTo>
                        <a:lnTo>
                          <a:pt x="145" y="1009"/>
                        </a:lnTo>
                        <a:lnTo>
                          <a:pt x="241" y="1201"/>
                        </a:lnTo>
                        <a:lnTo>
                          <a:pt x="433" y="1345"/>
                        </a:lnTo>
                        <a:lnTo>
                          <a:pt x="673" y="1489"/>
                        </a:lnTo>
                        <a:lnTo>
                          <a:pt x="961" y="1633"/>
                        </a:lnTo>
                        <a:lnTo>
                          <a:pt x="1249" y="1681"/>
                        </a:lnTo>
                        <a:lnTo>
                          <a:pt x="1586" y="1729"/>
                        </a:lnTo>
                        <a:lnTo>
                          <a:pt x="1874" y="1681"/>
                        </a:lnTo>
                        <a:lnTo>
                          <a:pt x="2162" y="1633"/>
                        </a:lnTo>
                        <a:lnTo>
                          <a:pt x="2450" y="1537"/>
                        </a:lnTo>
                        <a:lnTo>
                          <a:pt x="2690" y="1393"/>
                        </a:lnTo>
                        <a:lnTo>
                          <a:pt x="2882" y="1249"/>
                        </a:lnTo>
                        <a:lnTo>
                          <a:pt x="3026" y="1057"/>
                        </a:lnTo>
                        <a:lnTo>
                          <a:pt x="3122" y="817"/>
                        </a:lnTo>
                        <a:lnTo>
                          <a:pt x="3170" y="576"/>
                        </a:lnTo>
                        <a:lnTo>
                          <a:pt x="3170" y="384"/>
                        </a:lnTo>
                        <a:lnTo>
                          <a:pt x="3122" y="240"/>
                        </a:lnTo>
                        <a:lnTo>
                          <a:pt x="2354" y="96"/>
                        </a:lnTo>
                        <a:lnTo>
                          <a:pt x="1586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7" name="Google Shape;4817;p77"/>
                  <p:cNvSpPr/>
                  <p:nvPr/>
                </p:nvSpPr>
                <p:spPr>
                  <a:xfrm rot="386444" flipH="1">
                    <a:off x="4636648" y="2442406"/>
                    <a:ext cx="260421" cy="142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1730" fill="none" extrusionOk="0">
                        <a:moveTo>
                          <a:pt x="1" y="528"/>
                        </a:moveTo>
                        <a:lnTo>
                          <a:pt x="1" y="528"/>
                        </a:lnTo>
                        <a:lnTo>
                          <a:pt x="49" y="288"/>
                        </a:lnTo>
                        <a:lnTo>
                          <a:pt x="145" y="96"/>
                        </a:lnTo>
                        <a:lnTo>
                          <a:pt x="145" y="96"/>
                        </a:lnTo>
                        <a:lnTo>
                          <a:pt x="817" y="0"/>
                        </a:lnTo>
                        <a:lnTo>
                          <a:pt x="1586" y="0"/>
                        </a:lnTo>
                        <a:lnTo>
                          <a:pt x="2354" y="96"/>
                        </a:lnTo>
                        <a:lnTo>
                          <a:pt x="3122" y="240"/>
                        </a:lnTo>
                        <a:lnTo>
                          <a:pt x="3122" y="240"/>
                        </a:lnTo>
                        <a:lnTo>
                          <a:pt x="3170" y="384"/>
                        </a:lnTo>
                        <a:lnTo>
                          <a:pt x="3170" y="576"/>
                        </a:lnTo>
                        <a:lnTo>
                          <a:pt x="3170" y="576"/>
                        </a:lnTo>
                        <a:lnTo>
                          <a:pt x="3122" y="817"/>
                        </a:lnTo>
                        <a:lnTo>
                          <a:pt x="3026" y="1057"/>
                        </a:lnTo>
                        <a:lnTo>
                          <a:pt x="2882" y="1249"/>
                        </a:lnTo>
                        <a:lnTo>
                          <a:pt x="2690" y="1393"/>
                        </a:lnTo>
                        <a:lnTo>
                          <a:pt x="2450" y="1537"/>
                        </a:lnTo>
                        <a:lnTo>
                          <a:pt x="2162" y="1633"/>
                        </a:lnTo>
                        <a:lnTo>
                          <a:pt x="1874" y="1681"/>
                        </a:lnTo>
                        <a:lnTo>
                          <a:pt x="1586" y="1729"/>
                        </a:lnTo>
                        <a:lnTo>
                          <a:pt x="1586" y="1729"/>
                        </a:lnTo>
                        <a:lnTo>
                          <a:pt x="1249" y="1681"/>
                        </a:lnTo>
                        <a:lnTo>
                          <a:pt x="961" y="1633"/>
                        </a:lnTo>
                        <a:lnTo>
                          <a:pt x="673" y="1489"/>
                        </a:lnTo>
                        <a:lnTo>
                          <a:pt x="433" y="1345"/>
                        </a:lnTo>
                        <a:lnTo>
                          <a:pt x="241" y="1201"/>
                        </a:lnTo>
                        <a:lnTo>
                          <a:pt x="145" y="1009"/>
                        </a:lnTo>
                        <a:lnTo>
                          <a:pt x="49" y="769"/>
                        </a:lnTo>
                        <a:lnTo>
                          <a:pt x="1" y="528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8" name="Google Shape;4818;p77"/>
                  <p:cNvSpPr/>
                  <p:nvPr/>
                </p:nvSpPr>
                <p:spPr>
                  <a:xfrm rot="386444" flipH="1">
                    <a:off x="4701403" y="2363130"/>
                    <a:ext cx="134194" cy="130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4" h="1586" extrusionOk="0">
                        <a:moveTo>
                          <a:pt x="336" y="1"/>
                        </a:moveTo>
                        <a:lnTo>
                          <a:pt x="0" y="1489"/>
                        </a:lnTo>
                        <a:lnTo>
                          <a:pt x="1441" y="1585"/>
                        </a:lnTo>
                        <a:lnTo>
                          <a:pt x="1633" y="193"/>
                        </a:lnTo>
                        <a:lnTo>
                          <a:pt x="336" y="1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9" name="Google Shape;4819;p77"/>
                  <p:cNvSpPr/>
                  <p:nvPr/>
                </p:nvSpPr>
                <p:spPr>
                  <a:xfrm rot="386444" flipH="1">
                    <a:off x="4701403" y="2363130"/>
                    <a:ext cx="134194" cy="130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4" h="1586" fill="none" extrusionOk="0">
                        <a:moveTo>
                          <a:pt x="1633" y="193"/>
                        </a:moveTo>
                        <a:lnTo>
                          <a:pt x="1441" y="1585"/>
                        </a:lnTo>
                        <a:lnTo>
                          <a:pt x="0" y="1489"/>
                        </a:lnTo>
                        <a:lnTo>
                          <a:pt x="336" y="1"/>
                        </a:lnTo>
                        <a:lnTo>
                          <a:pt x="1633" y="193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0" name="Google Shape;4820;p77"/>
                  <p:cNvSpPr/>
                  <p:nvPr/>
                </p:nvSpPr>
                <p:spPr>
                  <a:xfrm rot="386444" flipH="1">
                    <a:off x="4705359" y="2434391"/>
                    <a:ext cx="126227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7" h="721" extrusionOk="0">
                        <a:moveTo>
                          <a:pt x="144" y="0"/>
                        </a:moveTo>
                        <a:lnTo>
                          <a:pt x="0" y="624"/>
                        </a:lnTo>
                        <a:lnTo>
                          <a:pt x="1441" y="720"/>
                        </a:lnTo>
                        <a:lnTo>
                          <a:pt x="1537" y="96"/>
                        </a:lnTo>
                        <a:lnTo>
                          <a:pt x="1105" y="96"/>
                        </a:lnTo>
                        <a:lnTo>
                          <a:pt x="625" y="48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1" name="Google Shape;4821;p77"/>
                  <p:cNvSpPr/>
                  <p:nvPr/>
                </p:nvSpPr>
                <p:spPr>
                  <a:xfrm rot="386444" flipH="1">
                    <a:off x="4705359" y="2434391"/>
                    <a:ext cx="126227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7" h="721" fill="none" extrusionOk="0">
                        <a:moveTo>
                          <a:pt x="144" y="0"/>
                        </a:moveTo>
                        <a:lnTo>
                          <a:pt x="0" y="624"/>
                        </a:lnTo>
                        <a:lnTo>
                          <a:pt x="1441" y="720"/>
                        </a:lnTo>
                        <a:lnTo>
                          <a:pt x="1537" y="96"/>
                        </a:lnTo>
                        <a:lnTo>
                          <a:pt x="1537" y="96"/>
                        </a:lnTo>
                        <a:lnTo>
                          <a:pt x="1105" y="96"/>
                        </a:lnTo>
                        <a:lnTo>
                          <a:pt x="1105" y="96"/>
                        </a:lnTo>
                        <a:lnTo>
                          <a:pt x="625" y="48"/>
                        </a:lnTo>
                        <a:lnTo>
                          <a:pt x="144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822" name="Google Shape;4822;p77"/>
                <p:cNvGrpSpPr/>
                <p:nvPr/>
              </p:nvGrpSpPr>
              <p:grpSpPr>
                <a:xfrm>
                  <a:off x="1203423" y="2145783"/>
                  <a:ext cx="1260508" cy="1211961"/>
                  <a:chOff x="3963675" y="2257150"/>
                  <a:chExt cx="623150" cy="599150"/>
                </a:xfrm>
              </p:grpSpPr>
              <p:sp>
                <p:nvSpPr>
                  <p:cNvPr id="4823" name="Google Shape;4823;p77"/>
                  <p:cNvSpPr/>
                  <p:nvPr/>
                </p:nvSpPr>
                <p:spPr>
                  <a:xfrm>
                    <a:off x="3963675" y="2611350"/>
                    <a:ext cx="489875" cy="24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95" h="9798" extrusionOk="0">
                        <a:moveTo>
                          <a:pt x="19595" y="0"/>
                        </a:moveTo>
                        <a:lnTo>
                          <a:pt x="18970" y="288"/>
                        </a:lnTo>
                        <a:lnTo>
                          <a:pt x="17337" y="1057"/>
                        </a:lnTo>
                        <a:lnTo>
                          <a:pt x="16233" y="1489"/>
                        </a:lnTo>
                        <a:lnTo>
                          <a:pt x="15032" y="1969"/>
                        </a:lnTo>
                        <a:lnTo>
                          <a:pt x="13735" y="2450"/>
                        </a:lnTo>
                        <a:lnTo>
                          <a:pt x="12343" y="2834"/>
                        </a:lnTo>
                        <a:lnTo>
                          <a:pt x="10998" y="3170"/>
                        </a:lnTo>
                        <a:lnTo>
                          <a:pt x="10326" y="3266"/>
                        </a:lnTo>
                        <a:lnTo>
                          <a:pt x="9653" y="3362"/>
                        </a:lnTo>
                        <a:lnTo>
                          <a:pt x="9029" y="3410"/>
                        </a:lnTo>
                        <a:lnTo>
                          <a:pt x="8405" y="3458"/>
                        </a:lnTo>
                        <a:lnTo>
                          <a:pt x="7780" y="3410"/>
                        </a:lnTo>
                        <a:lnTo>
                          <a:pt x="7252" y="3314"/>
                        </a:lnTo>
                        <a:lnTo>
                          <a:pt x="6724" y="3218"/>
                        </a:lnTo>
                        <a:lnTo>
                          <a:pt x="6244" y="3026"/>
                        </a:lnTo>
                        <a:lnTo>
                          <a:pt x="5859" y="2786"/>
                        </a:lnTo>
                        <a:lnTo>
                          <a:pt x="5475" y="2450"/>
                        </a:lnTo>
                        <a:lnTo>
                          <a:pt x="5187" y="2065"/>
                        </a:lnTo>
                        <a:lnTo>
                          <a:pt x="4947" y="1633"/>
                        </a:lnTo>
                        <a:lnTo>
                          <a:pt x="4755" y="1105"/>
                        </a:lnTo>
                        <a:lnTo>
                          <a:pt x="4659" y="481"/>
                        </a:lnTo>
                        <a:lnTo>
                          <a:pt x="4323" y="721"/>
                        </a:lnTo>
                        <a:lnTo>
                          <a:pt x="3410" y="1297"/>
                        </a:lnTo>
                        <a:lnTo>
                          <a:pt x="2834" y="1681"/>
                        </a:lnTo>
                        <a:lnTo>
                          <a:pt x="2257" y="2209"/>
                        </a:lnTo>
                        <a:lnTo>
                          <a:pt x="1681" y="2738"/>
                        </a:lnTo>
                        <a:lnTo>
                          <a:pt x="1105" y="3314"/>
                        </a:lnTo>
                        <a:lnTo>
                          <a:pt x="625" y="3986"/>
                        </a:lnTo>
                        <a:lnTo>
                          <a:pt x="432" y="4275"/>
                        </a:lnTo>
                        <a:lnTo>
                          <a:pt x="288" y="4659"/>
                        </a:lnTo>
                        <a:lnTo>
                          <a:pt x="144" y="4995"/>
                        </a:lnTo>
                        <a:lnTo>
                          <a:pt x="48" y="5331"/>
                        </a:lnTo>
                        <a:lnTo>
                          <a:pt x="0" y="5715"/>
                        </a:lnTo>
                        <a:lnTo>
                          <a:pt x="0" y="6052"/>
                        </a:lnTo>
                        <a:lnTo>
                          <a:pt x="48" y="6436"/>
                        </a:lnTo>
                        <a:lnTo>
                          <a:pt x="144" y="6772"/>
                        </a:lnTo>
                        <a:lnTo>
                          <a:pt x="336" y="7156"/>
                        </a:lnTo>
                        <a:lnTo>
                          <a:pt x="577" y="7540"/>
                        </a:lnTo>
                        <a:lnTo>
                          <a:pt x="865" y="7876"/>
                        </a:lnTo>
                        <a:lnTo>
                          <a:pt x="1249" y="8261"/>
                        </a:lnTo>
                        <a:lnTo>
                          <a:pt x="1729" y="8597"/>
                        </a:lnTo>
                        <a:lnTo>
                          <a:pt x="2257" y="8981"/>
                        </a:lnTo>
                        <a:lnTo>
                          <a:pt x="2930" y="9317"/>
                        </a:lnTo>
                        <a:lnTo>
                          <a:pt x="3602" y="9557"/>
                        </a:lnTo>
                        <a:lnTo>
                          <a:pt x="4323" y="9701"/>
                        </a:lnTo>
                        <a:lnTo>
                          <a:pt x="5043" y="9797"/>
                        </a:lnTo>
                        <a:lnTo>
                          <a:pt x="5763" y="9797"/>
                        </a:lnTo>
                        <a:lnTo>
                          <a:pt x="6484" y="9701"/>
                        </a:lnTo>
                        <a:lnTo>
                          <a:pt x="7252" y="9557"/>
                        </a:lnTo>
                        <a:lnTo>
                          <a:pt x="7972" y="9365"/>
                        </a:lnTo>
                        <a:lnTo>
                          <a:pt x="8693" y="9077"/>
                        </a:lnTo>
                        <a:lnTo>
                          <a:pt x="9461" y="8789"/>
                        </a:lnTo>
                        <a:lnTo>
                          <a:pt x="10182" y="8405"/>
                        </a:lnTo>
                        <a:lnTo>
                          <a:pt x="10902" y="8021"/>
                        </a:lnTo>
                        <a:lnTo>
                          <a:pt x="11574" y="7540"/>
                        </a:lnTo>
                        <a:lnTo>
                          <a:pt x="12295" y="7108"/>
                        </a:lnTo>
                        <a:lnTo>
                          <a:pt x="13591" y="6100"/>
                        </a:lnTo>
                        <a:lnTo>
                          <a:pt x="14840" y="5043"/>
                        </a:lnTo>
                        <a:lnTo>
                          <a:pt x="15993" y="3938"/>
                        </a:lnTo>
                        <a:lnTo>
                          <a:pt x="17001" y="2930"/>
                        </a:lnTo>
                        <a:lnTo>
                          <a:pt x="17914" y="2017"/>
                        </a:lnTo>
                        <a:lnTo>
                          <a:pt x="19162" y="577"/>
                        </a:lnTo>
                        <a:lnTo>
                          <a:pt x="1959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4" name="Google Shape;4824;p77"/>
                  <p:cNvSpPr/>
                  <p:nvPr/>
                </p:nvSpPr>
                <p:spPr>
                  <a:xfrm>
                    <a:off x="3963675" y="2611350"/>
                    <a:ext cx="489875" cy="24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95" h="9798" fill="none" extrusionOk="0">
                        <a:moveTo>
                          <a:pt x="4659" y="481"/>
                        </a:moveTo>
                        <a:lnTo>
                          <a:pt x="4659" y="481"/>
                        </a:lnTo>
                        <a:lnTo>
                          <a:pt x="4323" y="721"/>
                        </a:lnTo>
                        <a:lnTo>
                          <a:pt x="3410" y="1297"/>
                        </a:lnTo>
                        <a:lnTo>
                          <a:pt x="2834" y="1681"/>
                        </a:lnTo>
                        <a:lnTo>
                          <a:pt x="2257" y="2209"/>
                        </a:lnTo>
                        <a:lnTo>
                          <a:pt x="1681" y="2738"/>
                        </a:lnTo>
                        <a:lnTo>
                          <a:pt x="1105" y="3314"/>
                        </a:lnTo>
                        <a:lnTo>
                          <a:pt x="625" y="3986"/>
                        </a:lnTo>
                        <a:lnTo>
                          <a:pt x="432" y="4275"/>
                        </a:lnTo>
                        <a:lnTo>
                          <a:pt x="288" y="4659"/>
                        </a:lnTo>
                        <a:lnTo>
                          <a:pt x="144" y="4995"/>
                        </a:lnTo>
                        <a:lnTo>
                          <a:pt x="48" y="5331"/>
                        </a:lnTo>
                        <a:lnTo>
                          <a:pt x="0" y="5715"/>
                        </a:lnTo>
                        <a:lnTo>
                          <a:pt x="0" y="6052"/>
                        </a:lnTo>
                        <a:lnTo>
                          <a:pt x="48" y="6436"/>
                        </a:lnTo>
                        <a:lnTo>
                          <a:pt x="144" y="6772"/>
                        </a:lnTo>
                        <a:lnTo>
                          <a:pt x="336" y="7156"/>
                        </a:lnTo>
                        <a:lnTo>
                          <a:pt x="577" y="7540"/>
                        </a:lnTo>
                        <a:lnTo>
                          <a:pt x="865" y="7876"/>
                        </a:lnTo>
                        <a:lnTo>
                          <a:pt x="1249" y="8261"/>
                        </a:lnTo>
                        <a:lnTo>
                          <a:pt x="1729" y="8597"/>
                        </a:lnTo>
                        <a:lnTo>
                          <a:pt x="2257" y="8981"/>
                        </a:lnTo>
                        <a:lnTo>
                          <a:pt x="2257" y="8981"/>
                        </a:lnTo>
                        <a:lnTo>
                          <a:pt x="2930" y="9317"/>
                        </a:lnTo>
                        <a:lnTo>
                          <a:pt x="3602" y="9557"/>
                        </a:lnTo>
                        <a:lnTo>
                          <a:pt x="4323" y="9701"/>
                        </a:lnTo>
                        <a:lnTo>
                          <a:pt x="5043" y="9797"/>
                        </a:lnTo>
                        <a:lnTo>
                          <a:pt x="5763" y="9797"/>
                        </a:lnTo>
                        <a:lnTo>
                          <a:pt x="6484" y="9701"/>
                        </a:lnTo>
                        <a:lnTo>
                          <a:pt x="7252" y="9557"/>
                        </a:lnTo>
                        <a:lnTo>
                          <a:pt x="7972" y="9365"/>
                        </a:lnTo>
                        <a:lnTo>
                          <a:pt x="8693" y="9077"/>
                        </a:lnTo>
                        <a:lnTo>
                          <a:pt x="9461" y="8789"/>
                        </a:lnTo>
                        <a:lnTo>
                          <a:pt x="10182" y="8405"/>
                        </a:lnTo>
                        <a:lnTo>
                          <a:pt x="10902" y="8021"/>
                        </a:lnTo>
                        <a:lnTo>
                          <a:pt x="11574" y="7540"/>
                        </a:lnTo>
                        <a:lnTo>
                          <a:pt x="12295" y="7108"/>
                        </a:lnTo>
                        <a:lnTo>
                          <a:pt x="13591" y="6100"/>
                        </a:lnTo>
                        <a:lnTo>
                          <a:pt x="14840" y="5043"/>
                        </a:lnTo>
                        <a:lnTo>
                          <a:pt x="15993" y="3938"/>
                        </a:lnTo>
                        <a:lnTo>
                          <a:pt x="17001" y="2930"/>
                        </a:lnTo>
                        <a:lnTo>
                          <a:pt x="17914" y="2017"/>
                        </a:lnTo>
                        <a:lnTo>
                          <a:pt x="19162" y="577"/>
                        </a:lnTo>
                        <a:lnTo>
                          <a:pt x="19595" y="0"/>
                        </a:lnTo>
                        <a:lnTo>
                          <a:pt x="19595" y="0"/>
                        </a:lnTo>
                        <a:lnTo>
                          <a:pt x="18970" y="288"/>
                        </a:lnTo>
                        <a:lnTo>
                          <a:pt x="17337" y="1057"/>
                        </a:lnTo>
                        <a:lnTo>
                          <a:pt x="16233" y="1489"/>
                        </a:lnTo>
                        <a:lnTo>
                          <a:pt x="15032" y="1969"/>
                        </a:lnTo>
                        <a:lnTo>
                          <a:pt x="13735" y="2450"/>
                        </a:lnTo>
                        <a:lnTo>
                          <a:pt x="12343" y="2834"/>
                        </a:lnTo>
                        <a:lnTo>
                          <a:pt x="10998" y="3170"/>
                        </a:lnTo>
                        <a:lnTo>
                          <a:pt x="10326" y="3266"/>
                        </a:lnTo>
                        <a:lnTo>
                          <a:pt x="9653" y="3362"/>
                        </a:lnTo>
                        <a:lnTo>
                          <a:pt x="9029" y="3410"/>
                        </a:lnTo>
                        <a:lnTo>
                          <a:pt x="8405" y="3458"/>
                        </a:lnTo>
                        <a:lnTo>
                          <a:pt x="7780" y="3410"/>
                        </a:lnTo>
                        <a:lnTo>
                          <a:pt x="7252" y="3314"/>
                        </a:lnTo>
                        <a:lnTo>
                          <a:pt x="6724" y="3218"/>
                        </a:lnTo>
                        <a:lnTo>
                          <a:pt x="6244" y="3026"/>
                        </a:lnTo>
                        <a:lnTo>
                          <a:pt x="5859" y="2786"/>
                        </a:lnTo>
                        <a:lnTo>
                          <a:pt x="5475" y="2450"/>
                        </a:lnTo>
                        <a:lnTo>
                          <a:pt x="5187" y="2065"/>
                        </a:lnTo>
                        <a:lnTo>
                          <a:pt x="4947" y="1633"/>
                        </a:lnTo>
                        <a:lnTo>
                          <a:pt x="4755" y="1105"/>
                        </a:lnTo>
                        <a:lnTo>
                          <a:pt x="4659" y="48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5" name="Google Shape;4825;p77"/>
                  <p:cNvSpPr/>
                  <p:nvPr/>
                </p:nvSpPr>
                <p:spPr>
                  <a:xfrm>
                    <a:off x="4454725" y="2554925"/>
                    <a:ext cx="1321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" h="5764" extrusionOk="0">
                        <a:moveTo>
                          <a:pt x="2450" y="0"/>
                        </a:moveTo>
                        <a:lnTo>
                          <a:pt x="2162" y="48"/>
                        </a:lnTo>
                        <a:lnTo>
                          <a:pt x="1922" y="96"/>
                        </a:lnTo>
                        <a:lnTo>
                          <a:pt x="1681" y="192"/>
                        </a:lnTo>
                        <a:lnTo>
                          <a:pt x="1201" y="432"/>
                        </a:lnTo>
                        <a:lnTo>
                          <a:pt x="817" y="769"/>
                        </a:lnTo>
                        <a:lnTo>
                          <a:pt x="481" y="1153"/>
                        </a:lnTo>
                        <a:lnTo>
                          <a:pt x="193" y="1633"/>
                        </a:lnTo>
                        <a:lnTo>
                          <a:pt x="49" y="2161"/>
                        </a:lnTo>
                        <a:lnTo>
                          <a:pt x="1" y="2738"/>
                        </a:lnTo>
                        <a:lnTo>
                          <a:pt x="49" y="3314"/>
                        </a:lnTo>
                        <a:lnTo>
                          <a:pt x="193" y="3842"/>
                        </a:lnTo>
                        <a:lnTo>
                          <a:pt x="433" y="4370"/>
                        </a:lnTo>
                        <a:lnTo>
                          <a:pt x="721" y="4803"/>
                        </a:lnTo>
                        <a:lnTo>
                          <a:pt x="1105" y="5187"/>
                        </a:lnTo>
                        <a:lnTo>
                          <a:pt x="1537" y="5475"/>
                        </a:lnTo>
                        <a:lnTo>
                          <a:pt x="2066" y="5667"/>
                        </a:lnTo>
                        <a:lnTo>
                          <a:pt x="2546" y="5763"/>
                        </a:lnTo>
                        <a:lnTo>
                          <a:pt x="2834" y="5763"/>
                        </a:lnTo>
                        <a:lnTo>
                          <a:pt x="3074" y="5715"/>
                        </a:lnTo>
                        <a:lnTo>
                          <a:pt x="3362" y="5667"/>
                        </a:lnTo>
                        <a:lnTo>
                          <a:pt x="3602" y="5571"/>
                        </a:lnTo>
                        <a:lnTo>
                          <a:pt x="4083" y="5331"/>
                        </a:lnTo>
                        <a:lnTo>
                          <a:pt x="4467" y="4995"/>
                        </a:lnTo>
                        <a:lnTo>
                          <a:pt x="4803" y="4611"/>
                        </a:lnTo>
                        <a:lnTo>
                          <a:pt x="5043" y="4130"/>
                        </a:lnTo>
                        <a:lnTo>
                          <a:pt x="5235" y="3602"/>
                        </a:lnTo>
                        <a:lnTo>
                          <a:pt x="5283" y="3026"/>
                        </a:lnTo>
                        <a:lnTo>
                          <a:pt x="5235" y="2449"/>
                        </a:lnTo>
                        <a:lnTo>
                          <a:pt x="5091" y="1873"/>
                        </a:lnTo>
                        <a:lnTo>
                          <a:pt x="4851" y="1393"/>
                        </a:lnTo>
                        <a:lnTo>
                          <a:pt x="4563" y="913"/>
                        </a:lnTo>
                        <a:lnTo>
                          <a:pt x="4179" y="576"/>
                        </a:lnTo>
                        <a:lnTo>
                          <a:pt x="3698" y="288"/>
                        </a:lnTo>
                        <a:lnTo>
                          <a:pt x="3218" y="96"/>
                        </a:lnTo>
                        <a:lnTo>
                          <a:pt x="2690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6" name="Google Shape;4826;p77"/>
                  <p:cNvSpPr/>
                  <p:nvPr/>
                </p:nvSpPr>
                <p:spPr>
                  <a:xfrm>
                    <a:off x="4454725" y="2554925"/>
                    <a:ext cx="1321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" h="5764" fill="none" extrusionOk="0">
                        <a:moveTo>
                          <a:pt x="5235" y="2449"/>
                        </a:moveTo>
                        <a:lnTo>
                          <a:pt x="5235" y="2449"/>
                        </a:lnTo>
                        <a:lnTo>
                          <a:pt x="5283" y="3026"/>
                        </a:lnTo>
                        <a:lnTo>
                          <a:pt x="5235" y="3602"/>
                        </a:lnTo>
                        <a:lnTo>
                          <a:pt x="5043" y="4130"/>
                        </a:lnTo>
                        <a:lnTo>
                          <a:pt x="4803" y="4611"/>
                        </a:lnTo>
                        <a:lnTo>
                          <a:pt x="4467" y="4995"/>
                        </a:lnTo>
                        <a:lnTo>
                          <a:pt x="4083" y="5331"/>
                        </a:lnTo>
                        <a:lnTo>
                          <a:pt x="3602" y="5571"/>
                        </a:lnTo>
                        <a:lnTo>
                          <a:pt x="3362" y="5667"/>
                        </a:lnTo>
                        <a:lnTo>
                          <a:pt x="3074" y="5715"/>
                        </a:lnTo>
                        <a:lnTo>
                          <a:pt x="3074" y="5715"/>
                        </a:lnTo>
                        <a:lnTo>
                          <a:pt x="2834" y="5763"/>
                        </a:lnTo>
                        <a:lnTo>
                          <a:pt x="2546" y="5763"/>
                        </a:lnTo>
                        <a:lnTo>
                          <a:pt x="2066" y="5667"/>
                        </a:lnTo>
                        <a:lnTo>
                          <a:pt x="1537" y="5475"/>
                        </a:lnTo>
                        <a:lnTo>
                          <a:pt x="1105" y="5187"/>
                        </a:lnTo>
                        <a:lnTo>
                          <a:pt x="721" y="4803"/>
                        </a:lnTo>
                        <a:lnTo>
                          <a:pt x="433" y="4370"/>
                        </a:lnTo>
                        <a:lnTo>
                          <a:pt x="193" y="3842"/>
                        </a:lnTo>
                        <a:lnTo>
                          <a:pt x="49" y="3314"/>
                        </a:lnTo>
                        <a:lnTo>
                          <a:pt x="49" y="3314"/>
                        </a:lnTo>
                        <a:lnTo>
                          <a:pt x="1" y="2738"/>
                        </a:lnTo>
                        <a:lnTo>
                          <a:pt x="49" y="2161"/>
                        </a:lnTo>
                        <a:lnTo>
                          <a:pt x="193" y="1633"/>
                        </a:lnTo>
                        <a:lnTo>
                          <a:pt x="481" y="1153"/>
                        </a:lnTo>
                        <a:lnTo>
                          <a:pt x="817" y="769"/>
                        </a:lnTo>
                        <a:lnTo>
                          <a:pt x="1201" y="432"/>
                        </a:lnTo>
                        <a:lnTo>
                          <a:pt x="1681" y="192"/>
                        </a:lnTo>
                        <a:lnTo>
                          <a:pt x="1922" y="96"/>
                        </a:lnTo>
                        <a:lnTo>
                          <a:pt x="2162" y="48"/>
                        </a:lnTo>
                        <a:lnTo>
                          <a:pt x="2162" y="48"/>
                        </a:lnTo>
                        <a:lnTo>
                          <a:pt x="2450" y="0"/>
                        </a:lnTo>
                        <a:lnTo>
                          <a:pt x="2690" y="0"/>
                        </a:lnTo>
                        <a:lnTo>
                          <a:pt x="3218" y="96"/>
                        </a:lnTo>
                        <a:lnTo>
                          <a:pt x="3698" y="288"/>
                        </a:lnTo>
                        <a:lnTo>
                          <a:pt x="4179" y="576"/>
                        </a:lnTo>
                        <a:lnTo>
                          <a:pt x="4563" y="913"/>
                        </a:lnTo>
                        <a:lnTo>
                          <a:pt x="4851" y="1393"/>
                        </a:lnTo>
                        <a:lnTo>
                          <a:pt x="5091" y="1873"/>
                        </a:lnTo>
                        <a:lnTo>
                          <a:pt x="5235" y="244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7" name="Google Shape;4827;p77"/>
                  <p:cNvSpPr/>
                  <p:nvPr/>
                </p:nvSpPr>
                <p:spPr>
                  <a:xfrm>
                    <a:off x="4535175" y="2586125"/>
                    <a:ext cx="34825" cy="8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3219" extrusionOk="0">
                        <a:moveTo>
                          <a:pt x="384" y="1"/>
                        </a:moveTo>
                        <a:lnTo>
                          <a:pt x="240" y="577"/>
                        </a:lnTo>
                        <a:lnTo>
                          <a:pt x="144" y="817"/>
                        </a:lnTo>
                        <a:lnTo>
                          <a:pt x="48" y="1009"/>
                        </a:lnTo>
                        <a:lnTo>
                          <a:pt x="0" y="1009"/>
                        </a:lnTo>
                        <a:lnTo>
                          <a:pt x="144" y="1730"/>
                        </a:lnTo>
                        <a:lnTo>
                          <a:pt x="192" y="2498"/>
                        </a:lnTo>
                        <a:lnTo>
                          <a:pt x="192" y="3218"/>
                        </a:lnTo>
                        <a:lnTo>
                          <a:pt x="480" y="3122"/>
                        </a:lnTo>
                        <a:lnTo>
                          <a:pt x="769" y="2978"/>
                        </a:lnTo>
                        <a:lnTo>
                          <a:pt x="961" y="2786"/>
                        </a:lnTo>
                        <a:lnTo>
                          <a:pt x="1153" y="2546"/>
                        </a:lnTo>
                        <a:lnTo>
                          <a:pt x="1297" y="2258"/>
                        </a:lnTo>
                        <a:lnTo>
                          <a:pt x="1345" y="1970"/>
                        </a:lnTo>
                        <a:lnTo>
                          <a:pt x="1393" y="1634"/>
                        </a:lnTo>
                        <a:lnTo>
                          <a:pt x="1393" y="1297"/>
                        </a:lnTo>
                        <a:lnTo>
                          <a:pt x="1345" y="1105"/>
                        </a:lnTo>
                        <a:lnTo>
                          <a:pt x="1249" y="865"/>
                        </a:lnTo>
                        <a:lnTo>
                          <a:pt x="1009" y="481"/>
                        </a:lnTo>
                        <a:lnTo>
                          <a:pt x="721" y="193"/>
                        </a:lnTo>
                        <a:lnTo>
                          <a:pt x="384" y="1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8" name="Google Shape;4828;p77"/>
                  <p:cNvSpPr/>
                  <p:nvPr/>
                </p:nvSpPr>
                <p:spPr>
                  <a:xfrm>
                    <a:off x="4535175" y="2586125"/>
                    <a:ext cx="34825" cy="8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3219" fill="none" extrusionOk="0">
                        <a:moveTo>
                          <a:pt x="384" y="1"/>
                        </a:moveTo>
                        <a:lnTo>
                          <a:pt x="384" y="1"/>
                        </a:lnTo>
                        <a:lnTo>
                          <a:pt x="240" y="577"/>
                        </a:lnTo>
                        <a:lnTo>
                          <a:pt x="144" y="817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0" y="1009"/>
                        </a:lnTo>
                        <a:lnTo>
                          <a:pt x="144" y="1730"/>
                        </a:lnTo>
                        <a:lnTo>
                          <a:pt x="144" y="1730"/>
                        </a:lnTo>
                        <a:lnTo>
                          <a:pt x="192" y="2498"/>
                        </a:lnTo>
                        <a:lnTo>
                          <a:pt x="192" y="3218"/>
                        </a:lnTo>
                        <a:lnTo>
                          <a:pt x="192" y="3218"/>
                        </a:lnTo>
                        <a:lnTo>
                          <a:pt x="480" y="3122"/>
                        </a:lnTo>
                        <a:lnTo>
                          <a:pt x="769" y="2978"/>
                        </a:lnTo>
                        <a:lnTo>
                          <a:pt x="961" y="2786"/>
                        </a:lnTo>
                        <a:lnTo>
                          <a:pt x="1153" y="2546"/>
                        </a:lnTo>
                        <a:lnTo>
                          <a:pt x="1297" y="2258"/>
                        </a:lnTo>
                        <a:lnTo>
                          <a:pt x="1345" y="1970"/>
                        </a:lnTo>
                        <a:lnTo>
                          <a:pt x="1393" y="1634"/>
                        </a:lnTo>
                        <a:lnTo>
                          <a:pt x="1393" y="1297"/>
                        </a:lnTo>
                        <a:lnTo>
                          <a:pt x="1393" y="1297"/>
                        </a:lnTo>
                        <a:lnTo>
                          <a:pt x="1345" y="1105"/>
                        </a:lnTo>
                        <a:lnTo>
                          <a:pt x="1249" y="865"/>
                        </a:lnTo>
                        <a:lnTo>
                          <a:pt x="1009" y="481"/>
                        </a:lnTo>
                        <a:lnTo>
                          <a:pt x="721" y="193"/>
                        </a:lnTo>
                        <a:lnTo>
                          <a:pt x="384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9" name="Google Shape;4829;p77"/>
                  <p:cNvSpPr/>
                  <p:nvPr/>
                </p:nvSpPr>
                <p:spPr>
                  <a:xfrm>
                    <a:off x="4107750" y="2434850"/>
                    <a:ext cx="433450" cy="41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38" h="16474" extrusionOk="0">
                        <a:moveTo>
                          <a:pt x="9605" y="1"/>
                        </a:moveTo>
                        <a:lnTo>
                          <a:pt x="8885" y="97"/>
                        </a:lnTo>
                        <a:lnTo>
                          <a:pt x="5283" y="913"/>
                        </a:lnTo>
                        <a:lnTo>
                          <a:pt x="4419" y="1009"/>
                        </a:lnTo>
                        <a:lnTo>
                          <a:pt x="3650" y="1201"/>
                        </a:lnTo>
                        <a:lnTo>
                          <a:pt x="2978" y="1489"/>
                        </a:lnTo>
                        <a:lnTo>
                          <a:pt x="2402" y="1826"/>
                        </a:lnTo>
                        <a:lnTo>
                          <a:pt x="1873" y="2210"/>
                        </a:lnTo>
                        <a:lnTo>
                          <a:pt x="1393" y="2690"/>
                        </a:lnTo>
                        <a:lnTo>
                          <a:pt x="1009" y="3218"/>
                        </a:lnTo>
                        <a:lnTo>
                          <a:pt x="721" y="3795"/>
                        </a:lnTo>
                        <a:lnTo>
                          <a:pt x="432" y="4419"/>
                        </a:lnTo>
                        <a:lnTo>
                          <a:pt x="240" y="5091"/>
                        </a:lnTo>
                        <a:lnTo>
                          <a:pt x="96" y="5764"/>
                        </a:lnTo>
                        <a:lnTo>
                          <a:pt x="0" y="6484"/>
                        </a:lnTo>
                        <a:lnTo>
                          <a:pt x="0" y="7204"/>
                        </a:lnTo>
                        <a:lnTo>
                          <a:pt x="0" y="7925"/>
                        </a:lnTo>
                        <a:lnTo>
                          <a:pt x="48" y="8645"/>
                        </a:lnTo>
                        <a:lnTo>
                          <a:pt x="144" y="9366"/>
                        </a:lnTo>
                        <a:lnTo>
                          <a:pt x="336" y="10518"/>
                        </a:lnTo>
                        <a:lnTo>
                          <a:pt x="288" y="10902"/>
                        </a:lnTo>
                        <a:lnTo>
                          <a:pt x="288" y="11287"/>
                        </a:lnTo>
                        <a:lnTo>
                          <a:pt x="288" y="11623"/>
                        </a:lnTo>
                        <a:lnTo>
                          <a:pt x="336" y="12007"/>
                        </a:lnTo>
                        <a:lnTo>
                          <a:pt x="384" y="12343"/>
                        </a:lnTo>
                        <a:lnTo>
                          <a:pt x="529" y="12679"/>
                        </a:lnTo>
                        <a:lnTo>
                          <a:pt x="769" y="13304"/>
                        </a:lnTo>
                        <a:lnTo>
                          <a:pt x="1153" y="13832"/>
                        </a:lnTo>
                        <a:lnTo>
                          <a:pt x="1585" y="14360"/>
                        </a:lnTo>
                        <a:lnTo>
                          <a:pt x="2113" y="14840"/>
                        </a:lnTo>
                        <a:lnTo>
                          <a:pt x="2690" y="15225"/>
                        </a:lnTo>
                        <a:lnTo>
                          <a:pt x="3314" y="15609"/>
                        </a:lnTo>
                        <a:lnTo>
                          <a:pt x="3986" y="15897"/>
                        </a:lnTo>
                        <a:lnTo>
                          <a:pt x="4707" y="16137"/>
                        </a:lnTo>
                        <a:lnTo>
                          <a:pt x="5427" y="16281"/>
                        </a:lnTo>
                        <a:lnTo>
                          <a:pt x="6196" y="16425"/>
                        </a:lnTo>
                        <a:lnTo>
                          <a:pt x="6916" y="16473"/>
                        </a:lnTo>
                        <a:lnTo>
                          <a:pt x="7684" y="16425"/>
                        </a:lnTo>
                        <a:lnTo>
                          <a:pt x="8405" y="16377"/>
                        </a:lnTo>
                        <a:lnTo>
                          <a:pt x="11382" y="15897"/>
                        </a:lnTo>
                        <a:lnTo>
                          <a:pt x="12103" y="15705"/>
                        </a:lnTo>
                        <a:lnTo>
                          <a:pt x="12775" y="15513"/>
                        </a:lnTo>
                        <a:lnTo>
                          <a:pt x="13399" y="15225"/>
                        </a:lnTo>
                        <a:lnTo>
                          <a:pt x="14024" y="14888"/>
                        </a:lnTo>
                        <a:lnTo>
                          <a:pt x="14600" y="14504"/>
                        </a:lnTo>
                        <a:lnTo>
                          <a:pt x="15080" y="14072"/>
                        </a:lnTo>
                        <a:lnTo>
                          <a:pt x="15560" y="13592"/>
                        </a:lnTo>
                        <a:lnTo>
                          <a:pt x="15993" y="13063"/>
                        </a:lnTo>
                        <a:lnTo>
                          <a:pt x="16377" y="12487"/>
                        </a:lnTo>
                        <a:lnTo>
                          <a:pt x="16665" y="11863"/>
                        </a:lnTo>
                        <a:lnTo>
                          <a:pt x="16905" y="11239"/>
                        </a:lnTo>
                        <a:lnTo>
                          <a:pt x="17097" y="10614"/>
                        </a:lnTo>
                        <a:lnTo>
                          <a:pt x="17241" y="9894"/>
                        </a:lnTo>
                        <a:lnTo>
                          <a:pt x="17337" y="9221"/>
                        </a:lnTo>
                        <a:lnTo>
                          <a:pt x="17289" y="8501"/>
                        </a:lnTo>
                        <a:lnTo>
                          <a:pt x="17241" y="7781"/>
                        </a:lnTo>
                        <a:lnTo>
                          <a:pt x="17049" y="6628"/>
                        </a:lnTo>
                        <a:lnTo>
                          <a:pt x="16905" y="5908"/>
                        </a:lnTo>
                        <a:lnTo>
                          <a:pt x="16665" y="5235"/>
                        </a:lnTo>
                        <a:lnTo>
                          <a:pt x="16377" y="4563"/>
                        </a:lnTo>
                        <a:lnTo>
                          <a:pt x="16041" y="3891"/>
                        </a:lnTo>
                        <a:lnTo>
                          <a:pt x="15656" y="3314"/>
                        </a:lnTo>
                        <a:lnTo>
                          <a:pt x="15224" y="2738"/>
                        </a:lnTo>
                        <a:lnTo>
                          <a:pt x="14696" y="2162"/>
                        </a:lnTo>
                        <a:lnTo>
                          <a:pt x="14168" y="1682"/>
                        </a:lnTo>
                        <a:lnTo>
                          <a:pt x="13591" y="1249"/>
                        </a:lnTo>
                        <a:lnTo>
                          <a:pt x="13015" y="865"/>
                        </a:lnTo>
                        <a:lnTo>
                          <a:pt x="12391" y="577"/>
                        </a:lnTo>
                        <a:lnTo>
                          <a:pt x="11718" y="289"/>
                        </a:lnTo>
                        <a:lnTo>
                          <a:pt x="11046" y="145"/>
                        </a:lnTo>
                        <a:lnTo>
                          <a:pt x="10326" y="49"/>
                        </a:lnTo>
                        <a:lnTo>
                          <a:pt x="9605" y="1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0" name="Google Shape;4830;p77"/>
                  <p:cNvSpPr/>
                  <p:nvPr/>
                </p:nvSpPr>
                <p:spPr>
                  <a:xfrm>
                    <a:off x="4107750" y="2434850"/>
                    <a:ext cx="433450" cy="41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38" h="16474" fill="none" extrusionOk="0">
                        <a:moveTo>
                          <a:pt x="8885" y="97"/>
                        </a:moveTo>
                        <a:lnTo>
                          <a:pt x="5283" y="913"/>
                        </a:lnTo>
                        <a:lnTo>
                          <a:pt x="5283" y="913"/>
                        </a:lnTo>
                        <a:lnTo>
                          <a:pt x="4419" y="1009"/>
                        </a:lnTo>
                        <a:lnTo>
                          <a:pt x="3650" y="1201"/>
                        </a:lnTo>
                        <a:lnTo>
                          <a:pt x="2978" y="1489"/>
                        </a:lnTo>
                        <a:lnTo>
                          <a:pt x="2402" y="1826"/>
                        </a:lnTo>
                        <a:lnTo>
                          <a:pt x="1873" y="2210"/>
                        </a:lnTo>
                        <a:lnTo>
                          <a:pt x="1393" y="2690"/>
                        </a:lnTo>
                        <a:lnTo>
                          <a:pt x="1009" y="3218"/>
                        </a:lnTo>
                        <a:lnTo>
                          <a:pt x="721" y="3795"/>
                        </a:lnTo>
                        <a:lnTo>
                          <a:pt x="432" y="4419"/>
                        </a:lnTo>
                        <a:lnTo>
                          <a:pt x="240" y="5091"/>
                        </a:lnTo>
                        <a:lnTo>
                          <a:pt x="96" y="5764"/>
                        </a:lnTo>
                        <a:lnTo>
                          <a:pt x="0" y="6484"/>
                        </a:lnTo>
                        <a:lnTo>
                          <a:pt x="0" y="7204"/>
                        </a:lnTo>
                        <a:lnTo>
                          <a:pt x="0" y="7925"/>
                        </a:lnTo>
                        <a:lnTo>
                          <a:pt x="48" y="8645"/>
                        </a:lnTo>
                        <a:lnTo>
                          <a:pt x="144" y="9366"/>
                        </a:lnTo>
                        <a:lnTo>
                          <a:pt x="336" y="10518"/>
                        </a:lnTo>
                        <a:lnTo>
                          <a:pt x="336" y="10518"/>
                        </a:lnTo>
                        <a:lnTo>
                          <a:pt x="288" y="10902"/>
                        </a:lnTo>
                        <a:lnTo>
                          <a:pt x="288" y="11287"/>
                        </a:lnTo>
                        <a:lnTo>
                          <a:pt x="288" y="11623"/>
                        </a:lnTo>
                        <a:lnTo>
                          <a:pt x="336" y="12007"/>
                        </a:lnTo>
                        <a:lnTo>
                          <a:pt x="384" y="12343"/>
                        </a:lnTo>
                        <a:lnTo>
                          <a:pt x="529" y="12679"/>
                        </a:lnTo>
                        <a:lnTo>
                          <a:pt x="769" y="13304"/>
                        </a:lnTo>
                        <a:lnTo>
                          <a:pt x="1153" y="13832"/>
                        </a:lnTo>
                        <a:lnTo>
                          <a:pt x="1585" y="14360"/>
                        </a:lnTo>
                        <a:lnTo>
                          <a:pt x="2113" y="14840"/>
                        </a:lnTo>
                        <a:lnTo>
                          <a:pt x="2690" y="15225"/>
                        </a:lnTo>
                        <a:lnTo>
                          <a:pt x="3314" y="15609"/>
                        </a:lnTo>
                        <a:lnTo>
                          <a:pt x="3986" y="15897"/>
                        </a:lnTo>
                        <a:lnTo>
                          <a:pt x="4707" y="16137"/>
                        </a:lnTo>
                        <a:lnTo>
                          <a:pt x="5427" y="16281"/>
                        </a:lnTo>
                        <a:lnTo>
                          <a:pt x="6196" y="16425"/>
                        </a:lnTo>
                        <a:lnTo>
                          <a:pt x="6916" y="16473"/>
                        </a:lnTo>
                        <a:lnTo>
                          <a:pt x="7684" y="16425"/>
                        </a:lnTo>
                        <a:lnTo>
                          <a:pt x="8405" y="16377"/>
                        </a:lnTo>
                        <a:lnTo>
                          <a:pt x="11382" y="15897"/>
                        </a:lnTo>
                        <a:lnTo>
                          <a:pt x="11382" y="15897"/>
                        </a:lnTo>
                        <a:lnTo>
                          <a:pt x="12103" y="15705"/>
                        </a:lnTo>
                        <a:lnTo>
                          <a:pt x="12775" y="15513"/>
                        </a:lnTo>
                        <a:lnTo>
                          <a:pt x="13399" y="15225"/>
                        </a:lnTo>
                        <a:lnTo>
                          <a:pt x="14024" y="14888"/>
                        </a:lnTo>
                        <a:lnTo>
                          <a:pt x="14600" y="14504"/>
                        </a:lnTo>
                        <a:lnTo>
                          <a:pt x="15080" y="14072"/>
                        </a:lnTo>
                        <a:lnTo>
                          <a:pt x="15560" y="13592"/>
                        </a:lnTo>
                        <a:lnTo>
                          <a:pt x="15993" y="13063"/>
                        </a:lnTo>
                        <a:lnTo>
                          <a:pt x="16377" y="12487"/>
                        </a:lnTo>
                        <a:lnTo>
                          <a:pt x="16665" y="11863"/>
                        </a:lnTo>
                        <a:lnTo>
                          <a:pt x="16905" y="11239"/>
                        </a:lnTo>
                        <a:lnTo>
                          <a:pt x="17097" y="10614"/>
                        </a:lnTo>
                        <a:lnTo>
                          <a:pt x="17241" y="9894"/>
                        </a:lnTo>
                        <a:lnTo>
                          <a:pt x="17337" y="9221"/>
                        </a:lnTo>
                        <a:lnTo>
                          <a:pt x="17289" y="8501"/>
                        </a:lnTo>
                        <a:lnTo>
                          <a:pt x="17241" y="7781"/>
                        </a:lnTo>
                        <a:lnTo>
                          <a:pt x="17049" y="6628"/>
                        </a:lnTo>
                        <a:lnTo>
                          <a:pt x="17049" y="6628"/>
                        </a:lnTo>
                        <a:lnTo>
                          <a:pt x="16905" y="5908"/>
                        </a:lnTo>
                        <a:lnTo>
                          <a:pt x="16665" y="5235"/>
                        </a:lnTo>
                        <a:lnTo>
                          <a:pt x="16377" y="4563"/>
                        </a:lnTo>
                        <a:lnTo>
                          <a:pt x="16041" y="3891"/>
                        </a:lnTo>
                        <a:lnTo>
                          <a:pt x="15656" y="3314"/>
                        </a:lnTo>
                        <a:lnTo>
                          <a:pt x="15224" y="2738"/>
                        </a:lnTo>
                        <a:lnTo>
                          <a:pt x="14696" y="2162"/>
                        </a:lnTo>
                        <a:lnTo>
                          <a:pt x="14168" y="1682"/>
                        </a:lnTo>
                        <a:lnTo>
                          <a:pt x="13591" y="1249"/>
                        </a:lnTo>
                        <a:lnTo>
                          <a:pt x="13015" y="865"/>
                        </a:lnTo>
                        <a:lnTo>
                          <a:pt x="12391" y="577"/>
                        </a:lnTo>
                        <a:lnTo>
                          <a:pt x="11718" y="289"/>
                        </a:lnTo>
                        <a:lnTo>
                          <a:pt x="11046" y="145"/>
                        </a:lnTo>
                        <a:lnTo>
                          <a:pt x="10326" y="49"/>
                        </a:lnTo>
                        <a:lnTo>
                          <a:pt x="9605" y="1"/>
                        </a:lnTo>
                        <a:lnTo>
                          <a:pt x="8885" y="9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1" name="Google Shape;4831;p77"/>
                  <p:cNvSpPr/>
                  <p:nvPr/>
                </p:nvSpPr>
                <p:spPr>
                  <a:xfrm>
                    <a:off x="4279425" y="2673775"/>
                    <a:ext cx="114100" cy="62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4" h="2498" extrusionOk="0">
                        <a:moveTo>
                          <a:pt x="3891" y="1"/>
                        </a:moveTo>
                        <a:lnTo>
                          <a:pt x="3603" y="49"/>
                        </a:lnTo>
                        <a:lnTo>
                          <a:pt x="3315" y="193"/>
                        </a:lnTo>
                        <a:lnTo>
                          <a:pt x="3074" y="337"/>
                        </a:lnTo>
                        <a:lnTo>
                          <a:pt x="2594" y="625"/>
                        </a:lnTo>
                        <a:lnTo>
                          <a:pt x="2354" y="721"/>
                        </a:lnTo>
                        <a:lnTo>
                          <a:pt x="2162" y="721"/>
                        </a:lnTo>
                        <a:lnTo>
                          <a:pt x="1634" y="577"/>
                        </a:lnTo>
                        <a:lnTo>
                          <a:pt x="1009" y="385"/>
                        </a:lnTo>
                        <a:lnTo>
                          <a:pt x="673" y="337"/>
                        </a:lnTo>
                        <a:lnTo>
                          <a:pt x="433" y="337"/>
                        </a:lnTo>
                        <a:lnTo>
                          <a:pt x="193" y="385"/>
                        </a:lnTo>
                        <a:lnTo>
                          <a:pt x="97" y="481"/>
                        </a:lnTo>
                        <a:lnTo>
                          <a:pt x="49" y="577"/>
                        </a:lnTo>
                        <a:lnTo>
                          <a:pt x="1" y="865"/>
                        </a:lnTo>
                        <a:lnTo>
                          <a:pt x="49" y="1153"/>
                        </a:lnTo>
                        <a:lnTo>
                          <a:pt x="193" y="1489"/>
                        </a:lnTo>
                        <a:lnTo>
                          <a:pt x="481" y="1874"/>
                        </a:lnTo>
                        <a:lnTo>
                          <a:pt x="865" y="2162"/>
                        </a:lnTo>
                        <a:lnTo>
                          <a:pt x="1057" y="2258"/>
                        </a:lnTo>
                        <a:lnTo>
                          <a:pt x="1346" y="2354"/>
                        </a:lnTo>
                        <a:lnTo>
                          <a:pt x="1586" y="2450"/>
                        </a:lnTo>
                        <a:lnTo>
                          <a:pt x="1922" y="2498"/>
                        </a:lnTo>
                        <a:lnTo>
                          <a:pt x="2594" y="2498"/>
                        </a:lnTo>
                        <a:lnTo>
                          <a:pt x="2978" y="2402"/>
                        </a:lnTo>
                        <a:lnTo>
                          <a:pt x="3267" y="2306"/>
                        </a:lnTo>
                        <a:lnTo>
                          <a:pt x="3555" y="2162"/>
                        </a:lnTo>
                        <a:lnTo>
                          <a:pt x="3795" y="2018"/>
                        </a:lnTo>
                        <a:lnTo>
                          <a:pt x="4035" y="1826"/>
                        </a:lnTo>
                        <a:lnTo>
                          <a:pt x="4179" y="1634"/>
                        </a:lnTo>
                        <a:lnTo>
                          <a:pt x="4323" y="1393"/>
                        </a:lnTo>
                        <a:lnTo>
                          <a:pt x="4419" y="1201"/>
                        </a:lnTo>
                        <a:lnTo>
                          <a:pt x="4515" y="961"/>
                        </a:lnTo>
                        <a:lnTo>
                          <a:pt x="4563" y="769"/>
                        </a:lnTo>
                        <a:lnTo>
                          <a:pt x="4563" y="577"/>
                        </a:lnTo>
                        <a:lnTo>
                          <a:pt x="4563" y="385"/>
                        </a:lnTo>
                        <a:lnTo>
                          <a:pt x="4515" y="241"/>
                        </a:lnTo>
                        <a:lnTo>
                          <a:pt x="4419" y="145"/>
                        </a:lnTo>
                        <a:lnTo>
                          <a:pt x="4323" y="49"/>
                        </a:lnTo>
                        <a:lnTo>
                          <a:pt x="4179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2" name="Google Shape;4832;p77"/>
                  <p:cNvSpPr/>
                  <p:nvPr/>
                </p:nvSpPr>
                <p:spPr>
                  <a:xfrm>
                    <a:off x="4368275" y="2584925"/>
                    <a:ext cx="66075" cy="5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3" h="2114" extrusionOk="0">
                        <a:moveTo>
                          <a:pt x="2354" y="1"/>
                        </a:moveTo>
                        <a:lnTo>
                          <a:pt x="2162" y="49"/>
                        </a:lnTo>
                        <a:lnTo>
                          <a:pt x="1922" y="145"/>
                        </a:lnTo>
                        <a:lnTo>
                          <a:pt x="1441" y="433"/>
                        </a:lnTo>
                        <a:lnTo>
                          <a:pt x="961" y="817"/>
                        </a:lnTo>
                        <a:lnTo>
                          <a:pt x="481" y="1249"/>
                        </a:lnTo>
                        <a:lnTo>
                          <a:pt x="145" y="1634"/>
                        </a:lnTo>
                        <a:lnTo>
                          <a:pt x="49" y="1826"/>
                        </a:lnTo>
                        <a:lnTo>
                          <a:pt x="1" y="1970"/>
                        </a:lnTo>
                        <a:lnTo>
                          <a:pt x="1" y="2066"/>
                        </a:lnTo>
                        <a:lnTo>
                          <a:pt x="97" y="2114"/>
                        </a:lnTo>
                        <a:lnTo>
                          <a:pt x="337" y="2114"/>
                        </a:lnTo>
                        <a:lnTo>
                          <a:pt x="673" y="1922"/>
                        </a:lnTo>
                        <a:lnTo>
                          <a:pt x="1153" y="1682"/>
                        </a:lnTo>
                        <a:lnTo>
                          <a:pt x="1634" y="1345"/>
                        </a:lnTo>
                        <a:lnTo>
                          <a:pt x="2066" y="1009"/>
                        </a:lnTo>
                        <a:lnTo>
                          <a:pt x="2450" y="625"/>
                        </a:lnTo>
                        <a:lnTo>
                          <a:pt x="2546" y="481"/>
                        </a:lnTo>
                        <a:lnTo>
                          <a:pt x="2594" y="289"/>
                        </a:lnTo>
                        <a:lnTo>
                          <a:pt x="2642" y="145"/>
                        </a:lnTo>
                        <a:lnTo>
                          <a:pt x="2546" y="49"/>
                        </a:lnTo>
                        <a:lnTo>
                          <a:pt x="245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3" name="Google Shape;4833;p77"/>
                  <p:cNvSpPr/>
                  <p:nvPr/>
                </p:nvSpPr>
                <p:spPr>
                  <a:xfrm>
                    <a:off x="4186975" y="2624550"/>
                    <a:ext cx="91275" cy="3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1" h="1250" extrusionOk="0">
                        <a:moveTo>
                          <a:pt x="433" y="1"/>
                        </a:moveTo>
                        <a:lnTo>
                          <a:pt x="241" y="49"/>
                        </a:lnTo>
                        <a:lnTo>
                          <a:pt x="97" y="97"/>
                        </a:lnTo>
                        <a:lnTo>
                          <a:pt x="1" y="193"/>
                        </a:lnTo>
                        <a:lnTo>
                          <a:pt x="49" y="385"/>
                        </a:lnTo>
                        <a:lnTo>
                          <a:pt x="97" y="529"/>
                        </a:lnTo>
                        <a:lnTo>
                          <a:pt x="241" y="625"/>
                        </a:lnTo>
                        <a:lnTo>
                          <a:pt x="433" y="769"/>
                        </a:lnTo>
                        <a:lnTo>
                          <a:pt x="961" y="961"/>
                        </a:lnTo>
                        <a:lnTo>
                          <a:pt x="1634" y="1105"/>
                        </a:lnTo>
                        <a:lnTo>
                          <a:pt x="2258" y="1201"/>
                        </a:lnTo>
                        <a:lnTo>
                          <a:pt x="2882" y="1249"/>
                        </a:lnTo>
                        <a:lnTo>
                          <a:pt x="3363" y="1249"/>
                        </a:lnTo>
                        <a:lnTo>
                          <a:pt x="3507" y="1201"/>
                        </a:lnTo>
                        <a:lnTo>
                          <a:pt x="3603" y="1153"/>
                        </a:lnTo>
                        <a:lnTo>
                          <a:pt x="3651" y="1057"/>
                        </a:lnTo>
                        <a:lnTo>
                          <a:pt x="3603" y="913"/>
                        </a:lnTo>
                        <a:lnTo>
                          <a:pt x="3507" y="817"/>
                        </a:lnTo>
                        <a:lnTo>
                          <a:pt x="3315" y="673"/>
                        </a:lnTo>
                        <a:lnTo>
                          <a:pt x="2786" y="433"/>
                        </a:lnTo>
                        <a:lnTo>
                          <a:pt x="2066" y="241"/>
                        </a:lnTo>
                        <a:lnTo>
                          <a:pt x="1394" y="97"/>
                        </a:lnTo>
                        <a:lnTo>
                          <a:pt x="721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4" name="Google Shape;4834;p77"/>
                  <p:cNvSpPr/>
                  <p:nvPr/>
                </p:nvSpPr>
                <p:spPr>
                  <a:xfrm>
                    <a:off x="4040500" y="2607750"/>
                    <a:ext cx="1333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2" h="5764" extrusionOk="0">
                        <a:moveTo>
                          <a:pt x="2210" y="0"/>
                        </a:moveTo>
                        <a:lnTo>
                          <a:pt x="1922" y="96"/>
                        </a:lnTo>
                        <a:lnTo>
                          <a:pt x="1682" y="144"/>
                        </a:lnTo>
                        <a:lnTo>
                          <a:pt x="1201" y="384"/>
                        </a:lnTo>
                        <a:lnTo>
                          <a:pt x="817" y="721"/>
                        </a:lnTo>
                        <a:lnTo>
                          <a:pt x="481" y="1153"/>
                        </a:lnTo>
                        <a:lnTo>
                          <a:pt x="241" y="1633"/>
                        </a:lnTo>
                        <a:lnTo>
                          <a:pt x="97" y="2161"/>
                        </a:lnTo>
                        <a:lnTo>
                          <a:pt x="1" y="2690"/>
                        </a:lnTo>
                        <a:lnTo>
                          <a:pt x="49" y="3314"/>
                        </a:lnTo>
                        <a:lnTo>
                          <a:pt x="193" y="3842"/>
                        </a:lnTo>
                        <a:lnTo>
                          <a:pt x="433" y="4371"/>
                        </a:lnTo>
                        <a:lnTo>
                          <a:pt x="769" y="4803"/>
                        </a:lnTo>
                        <a:lnTo>
                          <a:pt x="1153" y="5187"/>
                        </a:lnTo>
                        <a:lnTo>
                          <a:pt x="1586" y="5475"/>
                        </a:lnTo>
                        <a:lnTo>
                          <a:pt x="2066" y="5667"/>
                        </a:lnTo>
                        <a:lnTo>
                          <a:pt x="2594" y="5763"/>
                        </a:lnTo>
                        <a:lnTo>
                          <a:pt x="2834" y="5763"/>
                        </a:lnTo>
                        <a:lnTo>
                          <a:pt x="3122" y="5715"/>
                        </a:lnTo>
                        <a:lnTo>
                          <a:pt x="3411" y="5667"/>
                        </a:lnTo>
                        <a:lnTo>
                          <a:pt x="3651" y="5571"/>
                        </a:lnTo>
                        <a:lnTo>
                          <a:pt x="4083" y="5331"/>
                        </a:lnTo>
                        <a:lnTo>
                          <a:pt x="4515" y="4995"/>
                        </a:lnTo>
                        <a:lnTo>
                          <a:pt x="4851" y="4563"/>
                        </a:lnTo>
                        <a:lnTo>
                          <a:pt x="5092" y="4130"/>
                        </a:lnTo>
                        <a:lnTo>
                          <a:pt x="5236" y="3602"/>
                        </a:lnTo>
                        <a:lnTo>
                          <a:pt x="5332" y="3026"/>
                        </a:lnTo>
                        <a:lnTo>
                          <a:pt x="5284" y="2450"/>
                        </a:lnTo>
                        <a:lnTo>
                          <a:pt x="5140" y="1873"/>
                        </a:lnTo>
                        <a:lnTo>
                          <a:pt x="4899" y="1393"/>
                        </a:lnTo>
                        <a:lnTo>
                          <a:pt x="4563" y="913"/>
                        </a:lnTo>
                        <a:lnTo>
                          <a:pt x="4179" y="577"/>
                        </a:lnTo>
                        <a:lnTo>
                          <a:pt x="3747" y="288"/>
                        </a:lnTo>
                        <a:lnTo>
                          <a:pt x="3267" y="96"/>
                        </a:lnTo>
                        <a:lnTo>
                          <a:pt x="2738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5" name="Google Shape;4835;p77"/>
                  <p:cNvSpPr/>
                  <p:nvPr/>
                </p:nvSpPr>
                <p:spPr>
                  <a:xfrm>
                    <a:off x="4040500" y="2607750"/>
                    <a:ext cx="1333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2" h="5764" fill="none" extrusionOk="0">
                        <a:moveTo>
                          <a:pt x="5284" y="2450"/>
                        </a:moveTo>
                        <a:lnTo>
                          <a:pt x="5284" y="2450"/>
                        </a:lnTo>
                        <a:lnTo>
                          <a:pt x="5332" y="3026"/>
                        </a:lnTo>
                        <a:lnTo>
                          <a:pt x="5236" y="3602"/>
                        </a:lnTo>
                        <a:lnTo>
                          <a:pt x="5092" y="4130"/>
                        </a:lnTo>
                        <a:lnTo>
                          <a:pt x="4851" y="4563"/>
                        </a:lnTo>
                        <a:lnTo>
                          <a:pt x="4515" y="4995"/>
                        </a:lnTo>
                        <a:lnTo>
                          <a:pt x="4083" y="5331"/>
                        </a:lnTo>
                        <a:lnTo>
                          <a:pt x="3651" y="5571"/>
                        </a:lnTo>
                        <a:lnTo>
                          <a:pt x="3411" y="5667"/>
                        </a:lnTo>
                        <a:lnTo>
                          <a:pt x="3122" y="5715"/>
                        </a:lnTo>
                        <a:lnTo>
                          <a:pt x="3122" y="5715"/>
                        </a:lnTo>
                        <a:lnTo>
                          <a:pt x="2834" y="5763"/>
                        </a:lnTo>
                        <a:lnTo>
                          <a:pt x="2594" y="5763"/>
                        </a:lnTo>
                        <a:lnTo>
                          <a:pt x="2066" y="5667"/>
                        </a:lnTo>
                        <a:lnTo>
                          <a:pt x="1586" y="5475"/>
                        </a:lnTo>
                        <a:lnTo>
                          <a:pt x="1153" y="5187"/>
                        </a:lnTo>
                        <a:lnTo>
                          <a:pt x="769" y="4803"/>
                        </a:lnTo>
                        <a:lnTo>
                          <a:pt x="433" y="4371"/>
                        </a:lnTo>
                        <a:lnTo>
                          <a:pt x="193" y="3842"/>
                        </a:lnTo>
                        <a:lnTo>
                          <a:pt x="49" y="3314"/>
                        </a:lnTo>
                        <a:lnTo>
                          <a:pt x="49" y="3314"/>
                        </a:lnTo>
                        <a:lnTo>
                          <a:pt x="1" y="2690"/>
                        </a:lnTo>
                        <a:lnTo>
                          <a:pt x="97" y="2161"/>
                        </a:lnTo>
                        <a:lnTo>
                          <a:pt x="241" y="1633"/>
                        </a:lnTo>
                        <a:lnTo>
                          <a:pt x="481" y="1153"/>
                        </a:lnTo>
                        <a:lnTo>
                          <a:pt x="817" y="721"/>
                        </a:lnTo>
                        <a:lnTo>
                          <a:pt x="1201" y="384"/>
                        </a:lnTo>
                        <a:lnTo>
                          <a:pt x="1682" y="144"/>
                        </a:lnTo>
                        <a:lnTo>
                          <a:pt x="1922" y="96"/>
                        </a:lnTo>
                        <a:lnTo>
                          <a:pt x="2210" y="0"/>
                        </a:lnTo>
                        <a:lnTo>
                          <a:pt x="2210" y="0"/>
                        </a:lnTo>
                        <a:lnTo>
                          <a:pt x="2450" y="0"/>
                        </a:lnTo>
                        <a:lnTo>
                          <a:pt x="2738" y="0"/>
                        </a:lnTo>
                        <a:lnTo>
                          <a:pt x="3267" y="96"/>
                        </a:lnTo>
                        <a:lnTo>
                          <a:pt x="3747" y="288"/>
                        </a:lnTo>
                        <a:lnTo>
                          <a:pt x="4179" y="577"/>
                        </a:lnTo>
                        <a:lnTo>
                          <a:pt x="4563" y="913"/>
                        </a:lnTo>
                        <a:lnTo>
                          <a:pt x="4899" y="1393"/>
                        </a:lnTo>
                        <a:lnTo>
                          <a:pt x="5140" y="1873"/>
                        </a:lnTo>
                        <a:lnTo>
                          <a:pt x="5284" y="245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6" name="Google Shape;4836;p77"/>
                  <p:cNvSpPr/>
                  <p:nvPr/>
                </p:nvSpPr>
                <p:spPr>
                  <a:xfrm>
                    <a:off x="4064525" y="2636550"/>
                    <a:ext cx="78050" cy="8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3411" extrusionOk="0">
                        <a:moveTo>
                          <a:pt x="1537" y="1"/>
                        </a:moveTo>
                        <a:lnTo>
                          <a:pt x="1297" y="49"/>
                        </a:lnTo>
                        <a:lnTo>
                          <a:pt x="1009" y="97"/>
                        </a:lnTo>
                        <a:lnTo>
                          <a:pt x="721" y="241"/>
                        </a:lnTo>
                        <a:lnTo>
                          <a:pt x="481" y="481"/>
                        </a:lnTo>
                        <a:lnTo>
                          <a:pt x="289" y="721"/>
                        </a:lnTo>
                        <a:lnTo>
                          <a:pt x="144" y="961"/>
                        </a:lnTo>
                        <a:lnTo>
                          <a:pt x="48" y="1298"/>
                        </a:lnTo>
                        <a:lnTo>
                          <a:pt x="0" y="1634"/>
                        </a:lnTo>
                        <a:lnTo>
                          <a:pt x="48" y="1970"/>
                        </a:lnTo>
                        <a:lnTo>
                          <a:pt x="96" y="2258"/>
                        </a:lnTo>
                        <a:lnTo>
                          <a:pt x="240" y="2546"/>
                        </a:lnTo>
                        <a:lnTo>
                          <a:pt x="385" y="2786"/>
                        </a:lnTo>
                        <a:lnTo>
                          <a:pt x="577" y="3026"/>
                        </a:lnTo>
                        <a:lnTo>
                          <a:pt x="817" y="3171"/>
                        </a:lnTo>
                        <a:lnTo>
                          <a:pt x="1057" y="3315"/>
                        </a:lnTo>
                        <a:lnTo>
                          <a:pt x="1345" y="3411"/>
                        </a:lnTo>
                        <a:lnTo>
                          <a:pt x="1825" y="3411"/>
                        </a:lnTo>
                        <a:lnTo>
                          <a:pt x="2161" y="3315"/>
                        </a:lnTo>
                        <a:lnTo>
                          <a:pt x="2402" y="3171"/>
                        </a:lnTo>
                        <a:lnTo>
                          <a:pt x="2642" y="2978"/>
                        </a:lnTo>
                        <a:lnTo>
                          <a:pt x="2834" y="2738"/>
                        </a:lnTo>
                        <a:lnTo>
                          <a:pt x="3026" y="2450"/>
                        </a:lnTo>
                        <a:lnTo>
                          <a:pt x="3122" y="2162"/>
                        </a:lnTo>
                        <a:lnTo>
                          <a:pt x="3122" y="1826"/>
                        </a:lnTo>
                        <a:lnTo>
                          <a:pt x="3122" y="1490"/>
                        </a:lnTo>
                        <a:lnTo>
                          <a:pt x="3026" y="1153"/>
                        </a:lnTo>
                        <a:lnTo>
                          <a:pt x="2930" y="865"/>
                        </a:lnTo>
                        <a:lnTo>
                          <a:pt x="2738" y="625"/>
                        </a:lnTo>
                        <a:lnTo>
                          <a:pt x="2546" y="433"/>
                        </a:lnTo>
                        <a:lnTo>
                          <a:pt x="2354" y="241"/>
                        </a:lnTo>
                        <a:lnTo>
                          <a:pt x="2065" y="145"/>
                        </a:lnTo>
                        <a:lnTo>
                          <a:pt x="1825" y="49"/>
                        </a:lnTo>
                        <a:lnTo>
                          <a:pt x="1537" y="1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7" name="Google Shape;4837;p77"/>
                  <p:cNvSpPr/>
                  <p:nvPr/>
                </p:nvSpPr>
                <p:spPr>
                  <a:xfrm>
                    <a:off x="4064525" y="2636550"/>
                    <a:ext cx="78050" cy="8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3411" fill="none" extrusionOk="0">
                        <a:moveTo>
                          <a:pt x="1537" y="1"/>
                        </a:moveTo>
                        <a:lnTo>
                          <a:pt x="1537" y="1"/>
                        </a:lnTo>
                        <a:lnTo>
                          <a:pt x="1297" y="49"/>
                        </a:lnTo>
                        <a:lnTo>
                          <a:pt x="1297" y="49"/>
                        </a:lnTo>
                        <a:lnTo>
                          <a:pt x="1009" y="97"/>
                        </a:lnTo>
                        <a:lnTo>
                          <a:pt x="721" y="241"/>
                        </a:lnTo>
                        <a:lnTo>
                          <a:pt x="481" y="481"/>
                        </a:lnTo>
                        <a:lnTo>
                          <a:pt x="289" y="721"/>
                        </a:lnTo>
                        <a:lnTo>
                          <a:pt x="144" y="961"/>
                        </a:lnTo>
                        <a:lnTo>
                          <a:pt x="48" y="1298"/>
                        </a:lnTo>
                        <a:lnTo>
                          <a:pt x="0" y="1634"/>
                        </a:lnTo>
                        <a:lnTo>
                          <a:pt x="48" y="1970"/>
                        </a:lnTo>
                        <a:lnTo>
                          <a:pt x="48" y="1970"/>
                        </a:lnTo>
                        <a:lnTo>
                          <a:pt x="96" y="2258"/>
                        </a:lnTo>
                        <a:lnTo>
                          <a:pt x="240" y="2546"/>
                        </a:lnTo>
                        <a:lnTo>
                          <a:pt x="385" y="2786"/>
                        </a:lnTo>
                        <a:lnTo>
                          <a:pt x="577" y="3026"/>
                        </a:lnTo>
                        <a:lnTo>
                          <a:pt x="817" y="3171"/>
                        </a:lnTo>
                        <a:lnTo>
                          <a:pt x="1057" y="3315"/>
                        </a:lnTo>
                        <a:lnTo>
                          <a:pt x="1345" y="3411"/>
                        </a:lnTo>
                        <a:lnTo>
                          <a:pt x="1633" y="3411"/>
                        </a:lnTo>
                        <a:lnTo>
                          <a:pt x="1633" y="3411"/>
                        </a:lnTo>
                        <a:lnTo>
                          <a:pt x="1825" y="3411"/>
                        </a:lnTo>
                        <a:lnTo>
                          <a:pt x="1825" y="3411"/>
                        </a:lnTo>
                        <a:lnTo>
                          <a:pt x="2161" y="3315"/>
                        </a:lnTo>
                        <a:lnTo>
                          <a:pt x="2402" y="3171"/>
                        </a:lnTo>
                        <a:lnTo>
                          <a:pt x="2642" y="2978"/>
                        </a:lnTo>
                        <a:lnTo>
                          <a:pt x="2834" y="2738"/>
                        </a:lnTo>
                        <a:lnTo>
                          <a:pt x="3026" y="2450"/>
                        </a:lnTo>
                        <a:lnTo>
                          <a:pt x="3122" y="2162"/>
                        </a:lnTo>
                        <a:lnTo>
                          <a:pt x="3122" y="1826"/>
                        </a:lnTo>
                        <a:lnTo>
                          <a:pt x="3122" y="1490"/>
                        </a:lnTo>
                        <a:lnTo>
                          <a:pt x="3122" y="1490"/>
                        </a:lnTo>
                        <a:lnTo>
                          <a:pt x="3026" y="1153"/>
                        </a:lnTo>
                        <a:lnTo>
                          <a:pt x="2930" y="865"/>
                        </a:lnTo>
                        <a:lnTo>
                          <a:pt x="2738" y="625"/>
                        </a:lnTo>
                        <a:lnTo>
                          <a:pt x="2546" y="433"/>
                        </a:lnTo>
                        <a:lnTo>
                          <a:pt x="2354" y="241"/>
                        </a:lnTo>
                        <a:lnTo>
                          <a:pt x="2065" y="145"/>
                        </a:lnTo>
                        <a:lnTo>
                          <a:pt x="1825" y="49"/>
                        </a:lnTo>
                        <a:lnTo>
                          <a:pt x="1537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8" name="Google Shape;4838;p77"/>
                  <p:cNvSpPr/>
                  <p:nvPr/>
                </p:nvSpPr>
                <p:spPr>
                  <a:xfrm>
                    <a:off x="3998475" y="2288375"/>
                    <a:ext cx="547525" cy="38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5225" extrusionOk="0">
                        <a:moveTo>
                          <a:pt x="11575" y="1"/>
                        </a:moveTo>
                        <a:lnTo>
                          <a:pt x="10903" y="49"/>
                        </a:lnTo>
                        <a:lnTo>
                          <a:pt x="10182" y="145"/>
                        </a:lnTo>
                        <a:lnTo>
                          <a:pt x="9462" y="289"/>
                        </a:lnTo>
                        <a:lnTo>
                          <a:pt x="8694" y="481"/>
                        </a:lnTo>
                        <a:lnTo>
                          <a:pt x="7877" y="721"/>
                        </a:lnTo>
                        <a:lnTo>
                          <a:pt x="7061" y="1009"/>
                        </a:lnTo>
                        <a:lnTo>
                          <a:pt x="6100" y="1249"/>
                        </a:lnTo>
                        <a:lnTo>
                          <a:pt x="5236" y="1537"/>
                        </a:lnTo>
                        <a:lnTo>
                          <a:pt x="4467" y="1874"/>
                        </a:lnTo>
                        <a:lnTo>
                          <a:pt x="3747" y="2258"/>
                        </a:lnTo>
                        <a:lnTo>
                          <a:pt x="3123" y="2690"/>
                        </a:lnTo>
                        <a:lnTo>
                          <a:pt x="2546" y="3122"/>
                        </a:lnTo>
                        <a:lnTo>
                          <a:pt x="2066" y="3602"/>
                        </a:lnTo>
                        <a:lnTo>
                          <a:pt x="1634" y="4083"/>
                        </a:lnTo>
                        <a:lnTo>
                          <a:pt x="1250" y="4611"/>
                        </a:lnTo>
                        <a:lnTo>
                          <a:pt x="913" y="5139"/>
                        </a:lnTo>
                        <a:lnTo>
                          <a:pt x="673" y="5716"/>
                        </a:lnTo>
                        <a:lnTo>
                          <a:pt x="433" y="6244"/>
                        </a:lnTo>
                        <a:lnTo>
                          <a:pt x="289" y="6820"/>
                        </a:lnTo>
                        <a:lnTo>
                          <a:pt x="145" y="7396"/>
                        </a:lnTo>
                        <a:lnTo>
                          <a:pt x="49" y="7973"/>
                        </a:lnTo>
                        <a:lnTo>
                          <a:pt x="1" y="8549"/>
                        </a:lnTo>
                        <a:lnTo>
                          <a:pt x="1" y="9125"/>
                        </a:lnTo>
                        <a:lnTo>
                          <a:pt x="1" y="9702"/>
                        </a:lnTo>
                        <a:lnTo>
                          <a:pt x="145" y="10806"/>
                        </a:lnTo>
                        <a:lnTo>
                          <a:pt x="337" y="11863"/>
                        </a:lnTo>
                        <a:lnTo>
                          <a:pt x="577" y="12775"/>
                        </a:lnTo>
                        <a:lnTo>
                          <a:pt x="913" y="13640"/>
                        </a:lnTo>
                        <a:lnTo>
                          <a:pt x="1202" y="14312"/>
                        </a:lnTo>
                        <a:lnTo>
                          <a:pt x="1490" y="14888"/>
                        </a:lnTo>
                        <a:lnTo>
                          <a:pt x="1730" y="15225"/>
                        </a:lnTo>
                        <a:lnTo>
                          <a:pt x="1778" y="14840"/>
                        </a:lnTo>
                        <a:lnTo>
                          <a:pt x="1874" y="14456"/>
                        </a:lnTo>
                        <a:lnTo>
                          <a:pt x="2066" y="14024"/>
                        </a:lnTo>
                        <a:lnTo>
                          <a:pt x="2210" y="13832"/>
                        </a:lnTo>
                        <a:lnTo>
                          <a:pt x="2402" y="13592"/>
                        </a:lnTo>
                        <a:lnTo>
                          <a:pt x="2594" y="13400"/>
                        </a:lnTo>
                        <a:lnTo>
                          <a:pt x="2834" y="13207"/>
                        </a:lnTo>
                        <a:lnTo>
                          <a:pt x="3171" y="13063"/>
                        </a:lnTo>
                        <a:lnTo>
                          <a:pt x="3507" y="12919"/>
                        </a:lnTo>
                        <a:lnTo>
                          <a:pt x="3891" y="12823"/>
                        </a:lnTo>
                        <a:lnTo>
                          <a:pt x="4323" y="12775"/>
                        </a:lnTo>
                        <a:lnTo>
                          <a:pt x="4419" y="12967"/>
                        </a:lnTo>
                        <a:lnTo>
                          <a:pt x="4707" y="13304"/>
                        </a:lnTo>
                        <a:lnTo>
                          <a:pt x="4900" y="13448"/>
                        </a:lnTo>
                        <a:lnTo>
                          <a:pt x="5092" y="13592"/>
                        </a:lnTo>
                        <a:lnTo>
                          <a:pt x="5284" y="13640"/>
                        </a:lnTo>
                        <a:lnTo>
                          <a:pt x="5476" y="13640"/>
                        </a:lnTo>
                        <a:lnTo>
                          <a:pt x="5572" y="13592"/>
                        </a:lnTo>
                        <a:lnTo>
                          <a:pt x="5620" y="13496"/>
                        </a:lnTo>
                        <a:lnTo>
                          <a:pt x="5668" y="13304"/>
                        </a:lnTo>
                        <a:lnTo>
                          <a:pt x="5620" y="13015"/>
                        </a:lnTo>
                        <a:lnTo>
                          <a:pt x="5524" y="12679"/>
                        </a:lnTo>
                        <a:lnTo>
                          <a:pt x="5284" y="12103"/>
                        </a:lnTo>
                        <a:lnTo>
                          <a:pt x="5188" y="11863"/>
                        </a:lnTo>
                        <a:lnTo>
                          <a:pt x="5764" y="11383"/>
                        </a:lnTo>
                        <a:lnTo>
                          <a:pt x="7157" y="10182"/>
                        </a:lnTo>
                        <a:lnTo>
                          <a:pt x="8742" y="8741"/>
                        </a:lnTo>
                        <a:lnTo>
                          <a:pt x="9462" y="8069"/>
                        </a:lnTo>
                        <a:lnTo>
                          <a:pt x="9990" y="7492"/>
                        </a:lnTo>
                        <a:lnTo>
                          <a:pt x="10230" y="7541"/>
                        </a:lnTo>
                        <a:lnTo>
                          <a:pt x="10567" y="7589"/>
                        </a:lnTo>
                        <a:lnTo>
                          <a:pt x="11479" y="7589"/>
                        </a:lnTo>
                        <a:lnTo>
                          <a:pt x="12632" y="7541"/>
                        </a:lnTo>
                        <a:lnTo>
                          <a:pt x="13880" y="7444"/>
                        </a:lnTo>
                        <a:lnTo>
                          <a:pt x="16282" y="7156"/>
                        </a:lnTo>
                        <a:lnTo>
                          <a:pt x="17674" y="6964"/>
                        </a:lnTo>
                        <a:lnTo>
                          <a:pt x="18010" y="7156"/>
                        </a:lnTo>
                        <a:lnTo>
                          <a:pt x="18347" y="7444"/>
                        </a:lnTo>
                        <a:lnTo>
                          <a:pt x="18683" y="7781"/>
                        </a:lnTo>
                        <a:lnTo>
                          <a:pt x="18971" y="8213"/>
                        </a:lnTo>
                        <a:lnTo>
                          <a:pt x="19643" y="9221"/>
                        </a:lnTo>
                        <a:lnTo>
                          <a:pt x="20220" y="10278"/>
                        </a:lnTo>
                        <a:lnTo>
                          <a:pt x="20700" y="11286"/>
                        </a:lnTo>
                        <a:lnTo>
                          <a:pt x="21132" y="12151"/>
                        </a:lnTo>
                        <a:lnTo>
                          <a:pt x="21372" y="12727"/>
                        </a:lnTo>
                        <a:lnTo>
                          <a:pt x="21516" y="12919"/>
                        </a:lnTo>
                        <a:lnTo>
                          <a:pt x="21660" y="12631"/>
                        </a:lnTo>
                        <a:lnTo>
                          <a:pt x="21756" y="12247"/>
                        </a:lnTo>
                        <a:lnTo>
                          <a:pt x="21852" y="11815"/>
                        </a:lnTo>
                        <a:lnTo>
                          <a:pt x="21900" y="11335"/>
                        </a:lnTo>
                        <a:lnTo>
                          <a:pt x="21900" y="10758"/>
                        </a:lnTo>
                        <a:lnTo>
                          <a:pt x="21852" y="10182"/>
                        </a:lnTo>
                        <a:lnTo>
                          <a:pt x="21804" y="9558"/>
                        </a:lnTo>
                        <a:lnTo>
                          <a:pt x="21660" y="8885"/>
                        </a:lnTo>
                        <a:lnTo>
                          <a:pt x="21516" y="8213"/>
                        </a:lnTo>
                        <a:lnTo>
                          <a:pt x="21324" y="7541"/>
                        </a:lnTo>
                        <a:lnTo>
                          <a:pt x="21132" y="6868"/>
                        </a:lnTo>
                        <a:lnTo>
                          <a:pt x="20844" y="6196"/>
                        </a:lnTo>
                        <a:lnTo>
                          <a:pt x="20556" y="5523"/>
                        </a:lnTo>
                        <a:lnTo>
                          <a:pt x="20220" y="4899"/>
                        </a:lnTo>
                        <a:lnTo>
                          <a:pt x="19835" y="4323"/>
                        </a:lnTo>
                        <a:lnTo>
                          <a:pt x="19403" y="3795"/>
                        </a:lnTo>
                        <a:lnTo>
                          <a:pt x="19259" y="3506"/>
                        </a:lnTo>
                        <a:lnTo>
                          <a:pt x="19019" y="3218"/>
                        </a:lnTo>
                        <a:lnTo>
                          <a:pt x="18731" y="2882"/>
                        </a:lnTo>
                        <a:lnTo>
                          <a:pt x="18347" y="2450"/>
                        </a:lnTo>
                        <a:lnTo>
                          <a:pt x="17914" y="2018"/>
                        </a:lnTo>
                        <a:lnTo>
                          <a:pt x="17338" y="1585"/>
                        </a:lnTo>
                        <a:lnTo>
                          <a:pt x="16618" y="1153"/>
                        </a:lnTo>
                        <a:lnTo>
                          <a:pt x="15849" y="769"/>
                        </a:lnTo>
                        <a:lnTo>
                          <a:pt x="14937" y="433"/>
                        </a:lnTo>
                        <a:lnTo>
                          <a:pt x="14457" y="289"/>
                        </a:lnTo>
                        <a:lnTo>
                          <a:pt x="13928" y="193"/>
                        </a:lnTo>
                        <a:lnTo>
                          <a:pt x="13400" y="97"/>
                        </a:lnTo>
                        <a:lnTo>
                          <a:pt x="12824" y="49"/>
                        </a:lnTo>
                        <a:lnTo>
                          <a:pt x="1219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9" name="Google Shape;4839;p77"/>
                  <p:cNvSpPr/>
                  <p:nvPr/>
                </p:nvSpPr>
                <p:spPr>
                  <a:xfrm>
                    <a:off x="3998475" y="2288375"/>
                    <a:ext cx="547525" cy="38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5225" fill="none" extrusionOk="0">
                        <a:moveTo>
                          <a:pt x="7061" y="1009"/>
                        </a:moveTo>
                        <a:lnTo>
                          <a:pt x="7061" y="1009"/>
                        </a:lnTo>
                        <a:lnTo>
                          <a:pt x="7877" y="721"/>
                        </a:lnTo>
                        <a:lnTo>
                          <a:pt x="8694" y="481"/>
                        </a:lnTo>
                        <a:lnTo>
                          <a:pt x="9462" y="289"/>
                        </a:lnTo>
                        <a:lnTo>
                          <a:pt x="10182" y="145"/>
                        </a:lnTo>
                        <a:lnTo>
                          <a:pt x="10903" y="49"/>
                        </a:lnTo>
                        <a:lnTo>
                          <a:pt x="11575" y="1"/>
                        </a:lnTo>
                        <a:lnTo>
                          <a:pt x="12199" y="1"/>
                        </a:lnTo>
                        <a:lnTo>
                          <a:pt x="12824" y="49"/>
                        </a:lnTo>
                        <a:lnTo>
                          <a:pt x="13400" y="97"/>
                        </a:lnTo>
                        <a:lnTo>
                          <a:pt x="13928" y="193"/>
                        </a:lnTo>
                        <a:lnTo>
                          <a:pt x="14457" y="289"/>
                        </a:lnTo>
                        <a:lnTo>
                          <a:pt x="14937" y="433"/>
                        </a:lnTo>
                        <a:lnTo>
                          <a:pt x="15849" y="769"/>
                        </a:lnTo>
                        <a:lnTo>
                          <a:pt x="16618" y="1153"/>
                        </a:lnTo>
                        <a:lnTo>
                          <a:pt x="17338" y="1585"/>
                        </a:lnTo>
                        <a:lnTo>
                          <a:pt x="17914" y="2018"/>
                        </a:lnTo>
                        <a:lnTo>
                          <a:pt x="18347" y="2450"/>
                        </a:lnTo>
                        <a:lnTo>
                          <a:pt x="18731" y="2882"/>
                        </a:lnTo>
                        <a:lnTo>
                          <a:pt x="19019" y="3218"/>
                        </a:lnTo>
                        <a:lnTo>
                          <a:pt x="19259" y="3506"/>
                        </a:lnTo>
                        <a:lnTo>
                          <a:pt x="19403" y="3795"/>
                        </a:lnTo>
                        <a:lnTo>
                          <a:pt x="19403" y="3795"/>
                        </a:lnTo>
                        <a:lnTo>
                          <a:pt x="19835" y="4323"/>
                        </a:lnTo>
                        <a:lnTo>
                          <a:pt x="20220" y="4899"/>
                        </a:lnTo>
                        <a:lnTo>
                          <a:pt x="20556" y="5523"/>
                        </a:lnTo>
                        <a:lnTo>
                          <a:pt x="20844" y="6196"/>
                        </a:lnTo>
                        <a:lnTo>
                          <a:pt x="21132" y="6868"/>
                        </a:lnTo>
                        <a:lnTo>
                          <a:pt x="21324" y="7541"/>
                        </a:lnTo>
                        <a:lnTo>
                          <a:pt x="21516" y="8213"/>
                        </a:lnTo>
                        <a:lnTo>
                          <a:pt x="21660" y="8885"/>
                        </a:lnTo>
                        <a:lnTo>
                          <a:pt x="21804" y="9558"/>
                        </a:lnTo>
                        <a:lnTo>
                          <a:pt x="21852" y="10182"/>
                        </a:lnTo>
                        <a:lnTo>
                          <a:pt x="21900" y="10758"/>
                        </a:lnTo>
                        <a:lnTo>
                          <a:pt x="21900" y="11335"/>
                        </a:lnTo>
                        <a:lnTo>
                          <a:pt x="21852" y="11815"/>
                        </a:lnTo>
                        <a:lnTo>
                          <a:pt x="21756" y="12247"/>
                        </a:lnTo>
                        <a:lnTo>
                          <a:pt x="21660" y="12631"/>
                        </a:lnTo>
                        <a:lnTo>
                          <a:pt x="21516" y="12919"/>
                        </a:lnTo>
                        <a:lnTo>
                          <a:pt x="21516" y="12919"/>
                        </a:lnTo>
                        <a:lnTo>
                          <a:pt x="21372" y="12727"/>
                        </a:lnTo>
                        <a:lnTo>
                          <a:pt x="21132" y="12151"/>
                        </a:lnTo>
                        <a:lnTo>
                          <a:pt x="20700" y="11286"/>
                        </a:lnTo>
                        <a:lnTo>
                          <a:pt x="20220" y="10278"/>
                        </a:lnTo>
                        <a:lnTo>
                          <a:pt x="19643" y="9221"/>
                        </a:lnTo>
                        <a:lnTo>
                          <a:pt x="18971" y="8213"/>
                        </a:lnTo>
                        <a:lnTo>
                          <a:pt x="18683" y="7781"/>
                        </a:lnTo>
                        <a:lnTo>
                          <a:pt x="18347" y="7444"/>
                        </a:lnTo>
                        <a:lnTo>
                          <a:pt x="18010" y="7156"/>
                        </a:lnTo>
                        <a:lnTo>
                          <a:pt x="17674" y="6964"/>
                        </a:lnTo>
                        <a:lnTo>
                          <a:pt x="17674" y="6964"/>
                        </a:lnTo>
                        <a:lnTo>
                          <a:pt x="16282" y="7156"/>
                        </a:lnTo>
                        <a:lnTo>
                          <a:pt x="13880" y="7444"/>
                        </a:lnTo>
                        <a:lnTo>
                          <a:pt x="12632" y="7541"/>
                        </a:lnTo>
                        <a:lnTo>
                          <a:pt x="11479" y="7589"/>
                        </a:lnTo>
                        <a:lnTo>
                          <a:pt x="10567" y="7589"/>
                        </a:lnTo>
                        <a:lnTo>
                          <a:pt x="10230" y="7541"/>
                        </a:lnTo>
                        <a:lnTo>
                          <a:pt x="9990" y="7492"/>
                        </a:lnTo>
                        <a:lnTo>
                          <a:pt x="9990" y="7492"/>
                        </a:lnTo>
                        <a:lnTo>
                          <a:pt x="9462" y="8069"/>
                        </a:lnTo>
                        <a:lnTo>
                          <a:pt x="8742" y="8741"/>
                        </a:lnTo>
                        <a:lnTo>
                          <a:pt x="7157" y="10182"/>
                        </a:lnTo>
                        <a:lnTo>
                          <a:pt x="5764" y="11383"/>
                        </a:lnTo>
                        <a:lnTo>
                          <a:pt x="5188" y="11863"/>
                        </a:lnTo>
                        <a:lnTo>
                          <a:pt x="5188" y="11863"/>
                        </a:lnTo>
                        <a:lnTo>
                          <a:pt x="5284" y="12103"/>
                        </a:lnTo>
                        <a:lnTo>
                          <a:pt x="5524" y="12679"/>
                        </a:lnTo>
                        <a:lnTo>
                          <a:pt x="5620" y="13015"/>
                        </a:lnTo>
                        <a:lnTo>
                          <a:pt x="5668" y="13304"/>
                        </a:lnTo>
                        <a:lnTo>
                          <a:pt x="5620" y="13496"/>
                        </a:lnTo>
                        <a:lnTo>
                          <a:pt x="5572" y="13592"/>
                        </a:lnTo>
                        <a:lnTo>
                          <a:pt x="5476" y="13640"/>
                        </a:lnTo>
                        <a:lnTo>
                          <a:pt x="5476" y="13640"/>
                        </a:lnTo>
                        <a:lnTo>
                          <a:pt x="5284" y="13640"/>
                        </a:lnTo>
                        <a:lnTo>
                          <a:pt x="5092" y="13592"/>
                        </a:lnTo>
                        <a:lnTo>
                          <a:pt x="4900" y="13448"/>
                        </a:lnTo>
                        <a:lnTo>
                          <a:pt x="4707" y="13304"/>
                        </a:lnTo>
                        <a:lnTo>
                          <a:pt x="4419" y="12967"/>
                        </a:lnTo>
                        <a:lnTo>
                          <a:pt x="4323" y="12775"/>
                        </a:lnTo>
                        <a:lnTo>
                          <a:pt x="4323" y="12775"/>
                        </a:lnTo>
                        <a:lnTo>
                          <a:pt x="3891" y="12823"/>
                        </a:lnTo>
                        <a:lnTo>
                          <a:pt x="3507" y="12919"/>
                        </a:lnTo>
                        <a:lnTo>
                          <a:pt x="3171" y="13063"/>
                        </a:lnTo>
                        <a:lnTo>
                          <a:pt x="2834" y="13207"/>
                        </a:lnTo>
                        <a:lnTo>
                          <a:pt x="2594" y="13400"/>
                        </a:lnTo>
                        <a:lnTo>
                          <a:pt x="2402" y="13592"/>
                        </a:lnTo>
                        <a:lnTo>
                          <a:pt x="2210" y="13832"/>
                        </a:lnTo>
                        <a:lnTo>
                          <a:pt x="2066" y="14024"/>
                        </a:lnTo>
                        <a:lnTo>
                          <a:pt x="1874" y="14456"/>
                        </a:lnTo>
                        <a:lnTo>
                          <a:pt x="1778" y="14840"/>
                        </a:lnTo>
                        <a:lnTo>
                          <a:pt x="1730" y="15225"/>
                        </a:lnTo>
                        <a:lnTo>
                          <a:pt x="1730" y="15225"/>
                        </a:lnTo>
                        <a:lnTo>
                          <a:pt x="1490" y="14888"/>
                        </a:lnTo>
                        <a:lnTo>
                          <a:pt x="1202" y="14312"/>
                        </a:lnTo>
                        <a:lnTo>
                          <a:pt x="913" y="13640"/>
                        </a:lnTo>
                        <a:lnTo>
                          <a:pt x="577" y="12775"/>
                        </a:lnTo>
                        <a:lnTo>
                          <a:pt x="337" y="11863"/>
                        </a:lnTo>
                        <a:lnTo>
                          <a:pt x="145" y="10806"/>
                        </a:lnTo>
                        <a:lnTo>
                          <a:pt x="1" y="9702"/>
                        </a:lnTo>
                        <a:lnTo>
                          <a:pt x="1" y="9125"/>
                        </a:lnTo>
                        <a:lnTo>
                          <a:pt x="1" y="8549"/>
                        </a:lnTo>
                        <a:lnTo>
                          <a:pt x="49" y="7973"/>
                        </a:lnTo>
                        <a:lnTo>
                          <a:pt x="145" y="7396"/>
                        </a:lnTo>
                        <a:lnTo>
                          <a:pt x="289" y="6820"/>
                        </a:lnTo>
                        <a:lnTo>
                          <a:pt x="433" y="6244"/>
                        </a:lnTo>
                        <a:lnTo>
                          <a:pt x="673" y="5716"/>
                        </a:lnTo>
                        <a:lnTo>
                          <a:pt x="913" y="5139"/>
                        </a:lnTo>
                        <a:lnTo>
                          <a:pt x="1250" y="4611"/>
                        </a:lnTo>
                        <a:lnTo>
                          <a:pt x="1634" y="4083"/>
                        </a:lnTo>
                        <a:lnTo>
                          <a:pt x="2066" y="3602"/>
                        </a:lnTo>
                        <a:lnTo>
                          <a:pt x="2546" y="3122"/>
                        </a:lnTo>
                        <a:lnTo>
                          <a:pt x="3123" y="2690"/>
                        </a:lnTo>
                        <a:lnTo>
                          <a:pt x="3747" y="2258"/>
                        </a:lnTo>
                        <a:lnTo>
                          <a:pt x="4467" y="1874"/>
                        </a:lnTo>
                        <a:lnTo>
                          <a:pt x="5236" y="1537"/>
                        </a:lnTo>
                        <a:lnTo>
                          <a:pt x="6100" y="1249"/>
                        </a:lnTo>
                        <a:lnTo>
                          <a:pt x="7061" y="100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0" name="Google Shape;4840;p77"/>
                  <p:cNvSpPr/>
                  <p:nvPr/>
                </p:nvSpPr>
                <p:spPr>
                  <a:xfrm>
                    <a:off x="4041700" y="2668975"/>
                    <a:ext cx="12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1" extrusionOk="0">
                        <a:moveTo>
                          <a:pt x="49" y="1"/>
                        </a:moveTo>
                        <a:lnTo>
                          <a:pt x="1" y="1"/>
                        </a:lnTo>
                        <a:lnTo>
                          <a:pt x="4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1" name="Google Shape;4841;p77"/>
                  <p:cNvSpPr/>
                  <p:nvPr/>
                </p:nvSpPr>
                <p:spPr>
                  <a:xfrm>
                    <a:off x="4173775" y="2695400"/>
                    <a:ext cx="792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2450" extrusionOk="0">
                        <a:moveTo>
                          <a:pt x="1730" y="0"/>
                        </a:moveTo>
                        <a:lnTo>
                          <a:pt x="1345" y="48"/>
                        </a:lnTo>
                        <a:lnTo>
                          <a:pt x="1057" y="144"/>
                        </a:lnTo>
                        <a:lnTo>
                          <a:pt x="769" y="240"/>
                        </a:lnTo>
                        <a:lnTo>
                          <a:pt x="529" y="432"/>
                        </a:lnTo>
                        <a:lnTo>
                          <a:pt x="337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49" y="1537"/>
                        </a:lnTo>
                        <a:lnTo>
                          <a:pt x="97" y="1729"/>
                        </a:lnTo>
                        <a:lnTo>
                          <a:pt x="193" y="1921"/>
                        </a:lnTo>
                        <a:lnTo>
                          <a:pt x="337" y="2065"/>
                        </a:lnTo>
                        <a:lnTo>
                          <a:pt x="481" y="2209"/>
                        </a:lnTo>
                        <a:lnTo>
                          <a:pt x="721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441" y="2449"/>
                        </a:lnTo>
                        <a:lnTo>
                          <a:pt x="1826" y="2401"/>
                        </a:lnTo>
                        <a:lnTo>
                          <a:pt x="2114" y="2305"/>
                        </a:lnTo>
                        <a:lnTo>
                          <a:pt x="2402" y="2209"/>
                        </a:lnTo>
                        <a:lnTo>
                          <a:pt x="2642" y="2017"/>
                        </a:lnTo>
                        <a:lnTo>
                          <a:pt x="2834" y="1825"/>
                        </a:lnTo>
                        <a:lnTo>
                          <a:pt x="3026" y="1633"/>
                        </a:lnTo>
                        <a:lnTo>
                          <a:pt x="3122" y="1393"/>
                        </a:lnTo>
                        <a:lnTo>
                          <a:pt x="3170" y="115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78" y="528"/>
                        </a:lnTo>
                        <a:lnTo>
                          <a:pt x="2834" y="384"/>
                        </a:lnTo>
                        <a:lnTo>
                          <a:pt x="2690" y="240"/>
                        </a:lnTo>
                        <a:lnTo>
                          <a:pt x="2450" y="144"/>
                        </a:lnTo>
                        <a:lnTo>
                          <a:pt x="2258" y="48"/>
                        </a:lnTo>
                        <a:lnTo>
                          <a:pt x="2018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2" name="Google Shape;4842;p77"/>
                  <p:cNvSpPr/>
                  <p:nvPr/>
                </p:nvSpPr>
                <p:spPr>
                  <a:xfrm>
                    <a:off x="4173775" y="2695400"/>
                    <a:ext cx="792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2450" fill="none" extrusionOk="0">
                        <a:moveTo>
                          <a:pt x="1730" y="0"/>
                        </a:moveTo>
                        <a:lnTo>
                          <a:pt x="1730" y="0"/>
                        </a:lnTo>
                        <a:lnTo>
                          <a:pt x="1345" y="48"/>
                        </a:lnTo>
                        <a:lnTo>
                          <a:pt x="1345" y="48"/>
                        </a:lnTo>
                        <a:lnTo>
                          <a:pt x="1057" y="144"/>
                        </a:lnTo>
                        <a:lnTo>
                          <a:pt x="769" y="240"/>
                        </a:lnTo>
                        <a:lnTo>
                          <a:pt x="529" y="432"/>
                        </a:lnTo>
                        <a:lnTo>
                          <a:pt x="337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49" y="1537"/>
                        </a:lnTo>
                        <a:lnTo>
                          <a:pt x="49" y="1537"/>
                        </a:lnTo>
                        <a:lnTo>
                          <a:pt x="97" y="1729"/>
                        </a:lnTo>
                        <a:lnTo>
                          <a:pt x="193" y="1921"/>
                        </a:lnTo>
                        <a:lnTo>
                          <a:pt x="337" y="2065"/>
                        </a:lnTo>
                        <a:lnTo>
                          <a:pt x="481" y="2209"/>
                        </a:lnTo>
                        <a:lnTo>
                          <a:pt x="721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441" y="2449"/>
                        </a:lnTo>
                        <a:lnTo>
                          <a:pt x="1441" y="2449"/>
                        </a:lnTo>
                        <a:lnTo>
                          <a:pt x="1826" y="2401"/>
                        </a:lnTo>
                        <a:lnTo>
                          <a:pt x="1826" y="2401"/>
                        </a:lnTo>
                        <a:lnTo>
                          <a:pt x="2114" y="2305"/>
                        </a:lnTo>
                        <a:lnTo>
                          <a:pt x="2402" y="2209"/>
                        </a:lnTo>
                        <a:lnTo>
                          <a:pt x="2642" y="2017"/>
                        </a:lnTo>
                        <a:lnTo>
                          <a:pt x="2834" y="1825"/>
                        </a:lnTo>
                        <a:lnTo>
                          <a:pt x="3026" y="1633"/>
                        </a:lnTo>
                        <a:lnTo>
                          <a:pt x="3122" y="1393"/>
                        </a:lnTo>
                        <a:lnTo>
                          <a:pt x="3170" y="1153"/>
                        </a:lnTo>
                        <a:lnTo>
                          <a:pt x="3122" y="91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78" y="528"/>
                        </a:lnTo>
                        <a:lnTo>
                          <a:pt x="2834" y="384"/>
                        </a:lnTo>
                        <a:lnTo>
                          <a:pt x="2690" y="240"/>
                        </a:lnTo>
                        <a:lnTo>
                          <a:pt x="2450" y="144"/>
                        </a:lnTo>
                        <a:lnTo>
                          <a:pt x="2258" y="48"/>
                        </a:lnTo>
                        <a:lnTo>
                          <a:pt x="2018" y="0"/>
                        </a:lnTo>
                        <a:lnTo>
                          <a:pt x="173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3" name="Google Shape;4843;p77"/>
                  <p:cNvSpPr/>
                  <p:nvPr/>
                </p:nvSpPr>
                <p:spPr>
                  <a:xfrm>
                    <a:off x="4347875" y="2503300"/>
                    <a:ext cx="78050" cy="3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1393" extrusionOk="0">
                        <a:moveTo>
                          <a:pt x="1345" y="0"/>
                        </a:moveTo>
                        <a:lnTo>
                          <a:pt x="1201" y="48"/>
                        </a:lnTo>
                        <a:lnTo>
                          <a:pt x="817" y="192"/>
                        </a:lnTo>
                        <a:lnTo>
                          <a:pt x="529" y="384"/>
                        </a:lnTo>
                        <a:lnTo>
                          <a:pt x="336" y="528"/>
                        </a:lnTo>
                        <a:lnTo>
                          <a:pt x="192" y="720"/>
                        </a:lnTo>
                        <a:lnTo>
                          <a:pt x="96" y="961"/>
                        </a:lnTo>
                        <a:lnTo>
                          <a:pt x="0" y="1153"/>
                        </a:lnTo>
                        <a:lnTo>
                          <a:pt x="0" y="1249"/>
                        </a:lnTo>
                        <a:lnTo>
                          <a:pt x="48" y="1297"/>
                        </a:lnTo>
                        <a:lnTo>
                          <a:pt x="144" y="1393"/>
                        </a:lnTo>
                        <a:lnTo>
                          <a:pt x="240" y="1345"/>
                        </a:lnTo>
                        <a:lnTo>
                          <a:pt x="288" y="1345"/>
                        </a:lnTo>
                        <a:lnTo>
                          <a:pt x="336" y="1249"/>
                        </a:lnTo>
                        <a:lnTo>
                          <a:pt x="433" y="1057"/>
                        </a:lnTo>
                        <a:lnTo>
                          <a:pt x="529" y="865"/>
                        </a:lnTo>
                        <a:lnTo>
                          <a:pt x="625" y="720"/>
                        </a:lnTo>
                        <a:lnTo>
                          <a:pt x="817" y="576"/>
                        </a:lnTo>
                        <a:lnTo>
                          <a:pt x="961" y="480"/>
                        </a:lnTo>
                        <a:lnTo>
                          <a:pt x="1153" y="432"/>
                        </a:lnTo>
                        <a:lnTo>
                          <a:pt x="1537" y="384"/>
                        </a:lnTo>
                        <a:lnTo>
                          <a:pt x="1921" y="432"/>
                        </a:lnTo>
                        <a:lnTo>
                          <a:pt x="2306" y="576"/>
                        </a:lnTo>
                        <a:lnTo>
                          <a:pt x="2642" y="768"/>
                        </a:lnTo>
                        <a:lnTo>
                          <a:pt x="2738" y="913"/>
                        </a:lnTo>
                        <a:lnTo>
                          <a:pt x="2882" y="1105"/>
                        </a:lnTo>
                        <a:lnTo>
                          <a:pt x="2978" y="1153"/>
                        </a:lnTo>
                        <a:lnTo>
                          <a:pt x="3074" y="1153"/>
                        </a:lnTo>
                        <a:lnTo>
                          <a:pt x="3122" y="1057"/>
                        </a:lnTo>
                        <a:lnTo>
                          <a:pt x="3122" y="961"/>
                        </a:lnTo>
                        <a:lnTo>
                          <a:pt x="2882" y="624"/>
                        </a:lnTo>
                        <a:lnTo>
                          <a:pt x="2642" y="336"/>
                        </a:lnTo>
                        <a:lnTo>
                          <a:pt x="2306" y="144"/>
                        </a:lnTo>
                        <a:lnTo>
                          <a:pt x="1921" y="48"/>
                        </a:lnTo>
                        <a:lnTo>
                          <a:pt x="1537" y="0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4" name="Google Shape;4844;p77"/>
                  <p:cNvSpPr/>
                  <p:nvPr/>
                </p:nvSpPr>
                <p:spPr>
                  <a:xfrm>
                    <a:off x="4182175" y="2532100"/>
                    <a:ext cx="75675" cy="3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7" h="1538" extrusionOk="0">
                        <a:moveTo>
                          <a:pt x="1490" y="1"/>
                        </a:moveTo>
                        <a:lnTo>
                          <a:pt x="1249" y="97"/>
                        </a:lnTo>
                        <a:lnTo>
                          <a:pt x="817" y="289"/>
                        </a:lnTo>
                        <a:lnTo>
                          <a:pt x="481" y="577"/>
                        </a:lnTo>
                        <a:lnTo>
                          <a:pt x="337" y="721"/>
                        </a:lnTo>
                        <a:lnTo>
                          <a:pt x="193" y="913"/>
                        </a:lnTo>
                        <a:lnTo>
                          <a:pt x="97" y="1105"/>
                        </a:lnTo>
                        <a:lnTo>
                          <a:pt x="1" y="1345"/>
                        </a:lnTo>
                        <a:lnTo>
                          <a:pt x="49" y="1441"/>
                        </a:lnTo>
                        <a:lnTo>
                          <a:pt x="145" y="1537"/>
                        </a:lnTo>
                        <a:lnTo>
                          <a:pt x="241" y="1537"/>
                        </a:lnTo>
                        <a:lnTo>
                          <a:pt x="289" y="1441"/>
                        </a:lnTo>
                        <a:lnTo>
                          <a:pt x="385" y="1249"/>
                        </a:lnTo>
                        <a:lnTo>
                          <a:pt x="481" y="1105"/>
                        </a:lnTo>
                        <a:lnTo>
                          <a:pt x="721" y="817"/>
                        </a:lnTo>
                        <a:lnTo>
                          <a:pt x="1009" y="625"/>
                        </a:lnTo>
                        <a:lnTo>
                          <a:pt x="1346" y="481"/>
                        </a:lnTo>
                        <a:lnTo>
                          <a:pt x="1730" y="385"/>
                        </a:lnTo>
                        <a:lnTo>
                          <a:pt x="1874" y="337"/>
                        </a:lnTo>
                        <a:lnTo>
                          <a:pt x="2066" y="337"/>
                        </a:lnTo>
                        <a:lnTo>
                          <a:pt x="2258" y="433"/>
                        </a:lnTo>
                        <a:lnTo>
                          <a:pt x="2450" y="481"/>
                        </a:lnTo>
                        <a:lnTo>
                          <a:pt x="2642" y="625"/>
                        </a:lnTo>
                        <a:lnTo>
                          <a:pt x="2786" y="769"/>
                        </a:lnTo>
                        <a:lnTo>
                          <a:pt x="2834" y="817"/>
                        </a:lnTo>
                        <a:lnTo>
                          <a:pt x="2882" y="817"/>
                        </a:lnTo>
                        <a:lnTo>
                          <a:pt x="2978" y="769"/>
                        </a:lnTo>
                        <a:lnTo>
                          <a:pt x="3026" y="673"/>
                        </a:lnTo>
                        <a:lnTo>
                          <a:pt x="3026" y="577"/>
                        </a:lnTo>
                        <a:lnTo>
                          <a:pt x="2978" y="529"/>
                        </a:lnTo>
                        <a:lnTo>
                          <a:pt x="2834" y="337"/>
                        </a:lnTo>
                        <a:lnTo>
                          <a:pt x="2642" y="241"/>
                        </a:lnTo>
                        <a:lnTo>
                          <a:pt x="2402" y="97"/>
                        </a:lnTo>
                        <a:lnTo>
                          <a:pt x="2162" y="49"/>
                        </a:lnTo>
                        <a:lnTo>
                          <a:pt x="1730" y="1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5" name="Google Shape;4845;p77"/>
                  <p:cNvSpPr/>
                  <p:nvPr/>
                </p:nvSpPr>
                <p:spPr>
                  <a:xfrm>
                    <a:off x="4416300" y="2647375"/>
                    <a:ext cx="780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2450" extrusionOk="0">
                        <a:moveTo>
                          <a:pt x="1730" y="0"/>
                        </a:moveTo>
                        <a:lnTo>
                          <a:pt x="1345" y="48"/>
                        </a:lnTo>
                        <a:lnTo>
                          <a:pt x="1009" y="144"/>
                        </a:lnTo>
                        <a:lnTo>
                          <a:pt x="721" y="288"/>
                        </a:lnTo>
                        <a:lnTo>
                          <a:pt x="481" y="432"/>
                        </a:lnTo>
                        <a:lnTo>
                          <a:pt x="289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1" y="1537"/>
                        </a:lnTo>
                        <a:lnTo>
                          <a:pt x="49" y="1729"/>
                        </a:lnTo>
                        <a:lnTo>
                          <a:pt x="145" y="1921"/>
                        </a:lnTo>
                        <a:lnTo>
                          <a:pt x="289" y="2065"/>
                        </a:lnTo>
                        <a:lnTo>
                          <a:pt x="481" y="2209"/>
                        </a:lnTo>
                        <a:lnTo>
                          <a:pt x="673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778" y="2449"/>
                        </a:lnTo>
                        <a:lnTo>
                          <a:pt x="2114" y="2353"/>
                        </a:lnTo>
                        <a:lnTo>
                          <a:pt x="2354" y="2209"/>
                        </a:lnTo>
                        <a:lnTo>
                          <a:pt x="2642" y="2065"/>
                        </a:lnTo>
                        <a:lnTo>
                          <a:pt x="2834" y="1873"/>
                        </a:lnTo>
                        <a:lnTo>
                          <a:pt x="2978" y="1633"/>
                        </a:lnTo>
                        <a:lnTo>
                          <a:pt x="3074" y="1441"/>
                        </a:lnTo>
                        <a:lnTo>
                          <a:pt x="3122" y="1201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30" y="576"/>
                        </a:lnTo>
                        <a:lnTo>
                          <a:pt x="2834" y="384"/>
                        </a:lnTo>
                        <a:lnTo>
                          <a:pt x="2642" y="288"/>
                        </a:lnTo>
                        <a:lnTo>
                          <a:pt x="2450" y="144"/>
                        </a:lnTo>
                        <a:lnTo>
                          <a:pt x="2210" y="96"/>
                        </a:lnTo>
                        <a:lnTo>
                          <a:pt x="1970" y="48"/>
                        </a:lnTo>
                        <a:lnTo>
                          <a:pt x="1730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6" name="Google Shape;4846;p77"/>
                  <p:cNvSpPr/>
                  <p:nvPr/>
                </p:nvSpPr>
                <p:spPr>
                  <a:xfrm>
                    <a:off x="4416300" y="2647375"/>
                    <a:ext cx="780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2450" fill="none" extrusionOk="0">
                        <a:moveTo>
                          <a:pt x="1730" y="0"/>
                        </a:moveTo>
                        <a:lnTo>
                          <a:pt x="1730" y="0"/>
                        </a:lnTo>
                        <a:lnTo>
                          <a:pt x="1345" y="48"/>
                        </a:lnTo>
                        <a:lnTo>
                          <a:pt x="1345" y="48"/>
                        </a:lnTo>
                        <a:lnTo>
                          <a:pt x="1009" y="144"/>
                        </a:lnTo>
                        <a:lnTo>
                          <a:pt x="721" y="288"/>
                        </a:lnTo>
                        <a:lnTo>
                          <a:pt x="481" y="432"/>
                        </a:lnTo>
                        <a:lnTo>
                          <a:pt x="289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1" y="1537"/>
                        </a:lnTo>
                        <a:lnTo>
                          <a:pt x="1" y="1537"/>
                        </a:lnTo>
                        <a:lnTo>
                          <a:pt x="49" y="1729"/>
                        </a:lnTo>
                        <a:lnTo>
                          <a:pt x="145" y="1921"/>
                        </a:lnTo>
                        <a:lnTo>
                          <a:pt x="289" y="2065"/>
                        </a:lnTo>
                        <a:lnTo>
                          <a:pt x="481" y="2209"/>
                        </a:lnTo>
                        <a:lnTo>
                          <a:pt x="673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393" y="2449"/>
                        </a:lnTo>
                        <a:lnTo>
                          <a:pt x="1393" y="2449"/>
                        </a:lnTo>
                        <a:lnTo>
                          <a:pt x="1778" y="2449"/>
                        </a:lnTo>
                        <a:lnTo>
                          <a:pt x="1778" y="2449"/>
                        </a:lnTo>
                        <a:lnTo>
                          <a:pt x="2114" y="2353"/>
                        </a:lnTo>
                        <a:lnTo>
                          <a:pt x="2354" y="2209"/>
                        </a:lnTo>
                        <a:lnTo>
                          <a:pt x="2642" y="2065"/>
                        </a:lnTo>
                        <a:lnTo>
                          <a:pt x="2834" y="1873"/>
                        </a:lnTo>
                        <a:lnTo>
                          <a:pt x="2978" y="1633"/>
                        </a:lnTo>
                        <a:lnTo>
                          <a:pt x="3074" y="1441"/>
                        </a:lnTo>
                        <a:lnTo>
                          <a:pt x="3122" y="1201"/>
                        </a:lnTo>
                        <a:lnTo>
                          <a:pt x="3122" y="91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30" y="576"/>
                        </a:lnTo>
                        <a:lnTo>
                          <a:pt x="2834" y="384"/>
                        </a:lnTo>
                        <a:lnTo>
                          <a:pt x="2642" y="288"/>
                        </a:lnTo>
                        <a:lnTo>
                          <a:pt x="2450" y="144"/>
                        </a:lnTo>
                        <a:lnTo>
                          <a:pt x="2210" y="96"/>
                        </a:lnTo>
                        <a:lnTo>
                          <a:pt x="1970" y="48"/>
                        </a:lnTo>
                        <a:lnTo>
                          <a:pt x="173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7" name="Google Shape;4847;p77"/>
                  <p:cNvSpPr/>
                  <p:nvPr/>
                </p:nvSpPr>
                <p:spPr>
                  <a:xfrm>
                    <a:off x="4319050" y="2638950"/>
                    <a:ext cx="20450" cy="2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8" h="866" extrusionOk="0">
                        <a:moveTo>
                          <a:pt x="673" y="1"/>
                        </a:moveTo>
                        <a:lnTo>
                          <a:pt x="625" y="49"/>
                        </a:lnTo>
                        <a:lnTo>
                          <a:pt x="625" y="97"/>
                        </a:lnTo>
                        <a:lnTo>
                          <a:pt x="577" y="145"/>
                        </a:lnTo>
                        <a:lnTo>
                          <a:pt x="529" y="193"/>
                        </a:lnTo>
                        <a:lnTo>
                          <a:pt x="433" y="289"/>
                        </a:lnTo>
                        <a:lnTo>
                          <a:pt x="326" y="423"/>
                        </a:lnTo>
                        <a:lnTo>
                          <a:pt x="145" y="97"/>
                        </a:lnTo>
                        <a:lnTo>
                          <a:pt x="49" y="97"/>
                        </a:lnTo>
                        <a:lnTo>
                          <a:pt x="1" y="145"/>
                        </a:lnTo>
                        <a:lnTo>
                          <a:pt x="1" y="193"/>
                        </a:lnTo>
                        <a:lnTo>
                          <a:pt x="241" y="625"/>
                        </a:lnTo>
                        <a:lnTo>
                          <a:pt x="289" y="673"/>
                        </a:lnTo>
                        <a:lnTo>
                          <a:pt x="385" y="625"/>
                        </a:lnTo>
                        <a:lnTo>
                          <a:pt x="529" y="385"/>
                        </a:lnTo>
                        <a:lnTo>
                          <a:pt x="625" y="241"/>
                        </a:lnTo>
                        <a:lnTo>
                          <a:pt x="625" y="289"/>
                        </a:lnTo>
                        <a:lnTo>
                          <a:pt x="625" y="433"/>
                        </a:lnTo>
                        <a:lnTo>
                          <a:pt x="625" y="625"/>
                        </a:lnTo>
                        <a:lnTo>
                          <a:pt x="625" y="721"/>
                        </a:lnTo>
                        <a:lnTo>
                          <a:pt x="673" y="817"/>
                        </a:lnTo>
                        <a:lnTo>
                          <a:pt x="721" y="865"/>
                        </a:lnTo>
                        <a:lnTo>
                          <a:pt x="817" y="817"/>
                        </a:lnTo>
                        <a:lnTo>
                          <a:pt x="817" y="721"/>
                        </a:lnTo>
                        <a:lnTo>
                          <a:pt x="817" y="625"/>
                        </a:lnTo>
                        <a:lnTo>
                          <a:pt x="817" y="433"/>
                        </a:lnTo>
                        <a:lnTo>
                          <a:pt x="817" y="241"/>
                        </a:lnTo>
                        <a:lnTo>
                          <a:pt x="769" y="97"/>
                        </a:lnTo>
                        <a:lnTo>
                          <a:pt x="721" y="49"/>
                        </a:lnTo>
                        <a:lnTo>
                          <a:pt x="673" y="1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8" name="Google Shape;4848;p77"/>
                  <p:cNvSpPr/>
                  <p:nvPr/>
                </p:nvSpPr>
                <p:spPr>
                  <a:xfrm>
                    <a:off x="4521950" y="2448050"/>
                    <a:ext cx="108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97" extrusionOk="0">
                        <a:moveTo>
                          <a:pt x="433" y="97"/>
                        </a:move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close/>
                        <a:moveTo>
                          <a:pt x="433" y="49"/>
                        </a:moveTo>
                        <a:lnTo>
                          <a:pt x="433" y="49"/>
                        </a:lnTo>
                        <a:lnTo>
                          <a:pt x="433" y="49"/>
                        </a:lnTo>
                        <a:lnTo>
                          <a:pt x="433" y="49"/>
                        </a:lnTo>
                        <a:lnTo>
                          <a:pt x="433" y="49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9" name="Google Shape;4849;p77"/>
                  <p:cNvSpPr/>
                  <p:nvPr/>
                </p:nvSpPr>
                <p:spPr>
                  <a:xfrm>
                    <a:off x="4532775" y="24504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0" name="Google Shape;4850;p77"/>
                  <p:cNvSpPr/>
                  <p:nvPr/>
                </p:nvSpPr>
                <p:spPr>
                  <a:xfrm>
                    <a:off x="4532775" y="24492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1" name="Google Shape;4851;p77"/>
                  <p:cNvSpPr/>
                  <p:nvPr/>
                </p:nvSpPr>
                <p:spPr>
                  <a:xfrm>
                    <a:off x="4521950" y="2448050"/>
                    <a:ext cx="108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97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2" name="Google Shape;4852;p77"/>
                  <p:cNvSpPr/>
                  <p:nvPr/>
                </p:nvSpPr>
                <p:spPr>
                  <a:xfrm>
                    <a:off x="4033300" y="2659375"/>
                    <a:ext cx="2425" cy="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193" extrusionOk="0">
                        <a:moveTo>
                          <a:pt x="1" y="192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close/>
                        <a:moveTo>
                          <a:pt x="1" y="192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close/>
                        <a:moveTo>
                          <a:pt x="97" y="0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9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A81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3" name="Google Shape;4853;p77"/>
                  <p:cNvSpPr/>
                  <p:nvPr/>
                </p:nvSpPr>
                <p:spPr>
                  <a:xfrm>
                    <a:off x="4033300" y="26641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4" name="Google Shape;4854;p77"/>
                  <p:cNvSpPr/>
                  <p:nvPr/>
                </p:nvSpPr>
                <p:spPr>
                  <a:xfrm>
                    <a:off x="4033300" y="26641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5" name="Google Shape;4855;p77"/>
                  <p:cNvSpPr/>
                  <p:nvPr/>
                </p:nvSpPr>
                <p:spPr>
                  <a:xfrm>
                    <a:off x="4033300" y="2659375"/>
                    <a:ext cx="2425" cy="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193" fill="none" extrusionOk="0">
                        <a:moveTo>
                          <a:pt x="97" y="0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97" y="0"/>
                        </a:lnTo>
                        <a:lnTo>
                          <a:pt x="97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6" name="Google Shape;4856;p77"/>
                  <p:cNvSpPr/>
                  <p:nvPr/>
                </p:nvSpPr>
                <p:spPr>
                  <a:xfrm>
                    <a:off x="4046500" y="2406050"/>
                    <a:ext cx="475475" cy="23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9" h="9510" extrusionOk="0">
                        <a:moveTo>
                          <a:pt x="1" y="9461"/>
                        </a:move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509"/>
                        </a:lnTo>
                        <a:lnTo>
                          <a:pt x="1" y="9509"/>
                        </a:lnTo>
                        <a:lnTo>
                          <a:pt x="1" y="9509"/>
                        </a:lnTo>
                        <a:lnTo>
                          <a:pt x="1" y="9461"/>
                        </a:lnTo>
                        <a:close/>
                        <a:moveTo>
                          <a:pt x="1" y="9461"/>
                        </a:move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461"/>
                        </a:lnTo>
                        <a:close/>
                        <a:moveTo>
                          <a:pt x="16618" y="1585"/>
                        </a:moveTo>
                        <a:lnTo>
                          <a:pt x="16618" y="1585"/>
                        </a:lnTo>
                        <a:lnTo>
                          <a:pt x="18058" y="1633"/>
                        </a:lnTo>
                        <a:lnTo>
                          <a:pt x="19019" y="1681"/>
                        </a:lnTo>
                        <a:lnTo>
                          <a:pt x="19019" y="1681"/>
                        </a:lnTo>
                        <a:lnTo>
                          <a:pt x="19019" y="1681"/>
                        </a:lnTo>
                        <a:lnTo>
                          <a:pt x="18058" y="1633"/>
                        </a:lnTo>
                        <a:lnTo>
                          <a:pt x="16618" y="1585"/>
                        </a:lnTo>
                        <a:close/>
                        <a:moveTo>
                          <a:pt x="16618" y="1585"/>
                        </a:moveTo>
                        <a:lnTo>
                          <a:pt x="16618" y="1585"/>
                        </a:lnTo>
                        <a:lnTo>
                          <a:pt x="16474" y="1585"/>
                        </a:lnTo>
                        <a:lnTo>
                          <a:pt x="16474" y="1585"/>
                        </a:lnTo>
                        <a:lnTo>
                          <a:pt x="16618" y="1585"/>
                        </a:lnTo>
                        <a:lnTo>
                          <a:pt x="16618" y="1585"/>
                        </a:lnTo>
                        <a:close/>
                        <a:moveTo>
                          <a:pt x="6580" y="1537"/>
                        </a:moveTo>
                        <a:lnTo>
                          <a:pt x="6580" y="1537"/>
                        </a:lnTo>
                        <a:lnTo>
                          <a:pt x="6580" y="1537"/>
                        </a:lnTo>
                        <a:lnTo>
                          <a:pt x="6580" y="1681"/>
                        </a:lnTo>
                        <a:lnTo>
                          <a:pt x="6580" y="1681"/>
                        </a:lnTo>
                        <a:lnTo>
                          <a:pt x="6580" y="1537"/>
                        </a:lnTo>
                        <a:close/>
                        <a:moveTo>
                          <a:pt x="13640" y="0"/>
                        </a:moveTo>
                        <a:lnTo>
                          <a:pt x="13640" y="0"/>
                        </a:lnTo>
                        <a:lnTo>
                          <a:pt x="13640" y="0"/>
                        </a:lnTo>
                        <a:lnTo>
                          <a:pt x="13640" y="0"/>
                        </a:lnTo>
                        <a:lnTo>
                          <a:pt x="13640" y="0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7" name="Google Shape;4857;p77"/>
                  <p:cNvSpPr/>
                  <p:nvPr/>
                </p:nvSpPr>
                <p:spPr>
                  <a:xfrm>
                    <a:off x="4046500" y="2642550"/>
                    <a:ext cx="25" cy="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50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49"/>
                        </a:lnTo>
                        <a:lnTo>
                          <a:pt x="1" y="49"/>
                        </a:lnTo>
                        <a:lnTo>
                          <a:pt x="1" y="49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8" name="Google Shape;4858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9" name="Google Shape;4859;p77"/>
                  <p:cNvSpPr/>
                  <p:nvPr/>
                </p:nvSpPr>
                <p:spPr>
                  <a:xfrm>
                    <a:off x="4461925" y="2445650"/>
                    <a:ext cx="600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2" h="97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441" y="49"/>
                        </a:lnTo>
                        <a:lnTo>
                          <a:pt x="2402" y="97"/>
                        </a:lnTo>
                        <a:lnTo>
                          <a:pt x="2402" y="97"/>
                        </a:lnTo>
                        <a:lnTo>
                          <a:pt x="2402" y="97"/>
                        </a:lnTo>
                        <a:lnTo>
                          <a:pt x="1441" y="49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0" name="Google Shape;4860;p77"/>
                  <p:cNvSpPr/>
                  <p:nvPr/>
                </p:nvSpPr>
                <p:spPr>
                  <a:xfrm>
                    <a:off x="4458325" y="2445650"/>
                    <a:ext cx="36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" h="1" fill="none" extrusionOk="0">
                        <a:moveTo>
                          <a:pt x="145" y="1"/>
                        </a:moveTo>
                        <a:lnTo>
                          <a:pt x="145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45" y="1"/>
                        </a:lnTo>
                        <a:lnTo>
                          <a:pt x="145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1" name="Google Shape;4861;p77"/>
                  <p:cNvSpPr/>
                  <p:nvPr/>
                </p:nvSpPr>
                <p:spPr>
                  <a:xfrm>
                    <a:off x="4211000" y="2444450"/>
                    <a:ext cx="25" cy="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45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45"/>
                        </a:lnTo>
                        <a:lnTo>
                          <a:pt x="0" y="145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2" name="Google Shape;4862;p77"/>
                  <p:cNvSpPr/>
                  <p:nvPr/>
                </p:nvSpPr>
                <p:spPr>
                  <a:xfrm>
                    <a:off x="4387500" y="24060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3" name="Google Shape;4863;p77"/>
                  <p:cNvSpPr/>
                  <p:nvPr/>
                </p:nvSpPr>
                <p:spPr>
                  <a:xfrm>
                    <a:off x="4088525" y="2278775"/>
                    <a:ext cx="54050" cy="36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2" h="1442" extrusionOk="0">
                        <a:moveTo>
                          <a:pt x="1442" y="0"/>
                        </a:moveTo>
                        <a:lnTo>
                          <a:pt x="1057" y="96"/>
                        </a:lnTo>
                        <a:lnTo>
                          <a:pt x="673" y="240"/>
                        </a:lnTo>
                        <a:lnTo>
                          <a:pt x="337" y="481"/>
                        </a:lnTo>
                        <a:lnTo>
                          <a:pt x="97" y="721"/>
                        </a:lnTo>
                        <a:lnTo>
                          <a:pt x="49" y="865"/>
                        </a:lnTo>
                        <a:lnTo>
                          <a:pt x="1" y="1009"/>
                        </a:lnTo>
                        <a:lnTo>
                          <a:pt x="49" y="1153"/>
                        </a:lnTo>
                        <a:lnTo>
                          <a:pt x="97" y="1297"/>
                        </a:lnTo>
                        <a:lnTo>
                          <a:pt x="241" y="1393"/>
                        </a:lnTo>
                        <a:lnTo>
                          <a:pt x="385" y="1441"/>
                        </a:lnTo>
                        <a:lnTo>
                          <a:pt x="721" y="1441"/>
                        </a:lnTo>
                        <a:lnTo>
                          <a:pt x="1153" y="1345"/>
                        </a:lnTo>
                        <a:lnTo>
                          <a:pt x="1538" y="1153"/>
                        </a:lnTo>
                        <a:lnTo>
                          <a:pt x="1826" y="913"/>
                        </a:lnTo>
                        <a:lnTo>
                          <a:pt x="2066" y="625"/>
                        </a:lnTo>
                        <a:lnTo>
                          <a:pt x="2162" y="481"/>
                        </a:lnTo>
                        <a:lnTo>
                          <a:pt x="2162" y="337"/>
                        </a:lnTo>
                        <a:lnTo>
                          <a:pt x="2162" y="240"/>
                        </a:lnTo>
                        <a:lnTo>
                          <a:pt x="2066" y="144"/>
                        </a:lnTo>
                        <a:lnTo>
                          <a:pt x="1922" y="48"/>
                        </a:lnTo>
                        <a:lnTo>
                          <a:pt x="17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4" name="Google Shape;4864;p77"/>
                  <p:cNvSpPr/>
                  <p:nvPr/>
                </p:nvSpPr>
                <p:spPr>
                  <a:xfrm>
                    <a:off x="4088525" y="2278775"/>
                    <a:ext cx="54050" cy="36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2" h="1442" fill="none" extrusionOk="0">
                        <a:moveTo>
                          <a:pt x="97" y="1297"/>
                        </a:moveTo>
                        <a:lnTo>
                          <a:pt x="97" y="1297"/>
                        </a:lnTo>
                        <a:lnTo>
                          <a:pt x="241" y="1393"/>
                        </a:lnTo>
                        <a:lnTo>
                          <a:pt x="385" y="1441"/>
                        </a:lnTo>
                        <a:lnTo>
                          <a:pt x="577" y="1441"/>
                        </a:lnTo>
                        <a:lnTo>
                          <a:pt x="721" y="1441"/>
                        </a:lnTo>
                        <a:lnTo>
                          <a:pt x="1153" y="1345"/>
                        </a:lnTo>
                        <a:lnTo>
                          <a:pt x="1538" y="1153"/>
                        </a:lnTo>
                        <a:lnTo>
                          <a:pt x="1826" y="913"/>
                        </a:lnTo>
                        <a:lnTo>
                          <a:pt x="2066" y="625"/>
                        </a:lnTo>
                        <a:lnTo>
                          <a:pt x="2162" y="481"/>
                        </a:lnTo>
                        <a:lnTo>
                          <a:pt x="2162" y="337"/>
                        </a:lnTo>
                        <a:lnTo>
                          <a:pt x="2162" y="240"/>
                        </a:lnTo>
                        <a:lnTo>
                          <a:pt x="2066" y="144"/>
                        </a:lnTo>
                        <a:lnTo>
                          <a:pt x="2066" y="144"/>
                        </a:lnTo>
                        <a:lnTo>
                          <a:pt x="1922" y="48"/>
                        </a:lnTo>
                        <a:lnTo>
                          <a:pt x="1778" y="0"/>
                        </a:lnTo>
                        <a:lnTo>
                          <a:pt x="1634" y="0"/>
                        </a:lnTo>
                        <a:lnTo>
                          <a:pt x="1442" y="0"/>
                        </a:lnTo>
                        <a:lnTo>
                          <a:pt x="1057" y="96"/>
                        </a:lnTo>
                        <a:lnTo>
                          <a:pt x="673" y="240"/>
                        </a:lnTo>
                        <a:lnTo>
                          <a:pt x="337" y="481"/>
                        </a:lnTo>
                        <a:lnTo>
                          <a:pt x="97" y="721"/>
                        </a:lnTo>
                        <a:lnTo>
                          <a:pt x="49" y="865"/>
                        </a:lnTo>
                        <a:lnTo>
                          <a:pt x="1" y="1009"/>
                        </a:lnTo>
                        <a:lnTo>
                          <a:pt x="49" y="1153"/>
                        </a:lnTo>
                        <a:lnTo>
                          <a:pt x="97" y="129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5" name="Google Shape;4865;p77"/>
                  <p:cNvSpPr/>
                  <p:nvPr/>
                </p:nvSpPr>
                <p:spPr>
                  <a:xfrm>
                    <a:off x="3996075" y="2257150"/>
                    <a:ext cx="536725" cy="40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69" h="16282" extrusionOk="0">
                        <a:moveTo>
                          <a:pt x="12920" y="3555"/>
                        </a:moveTo>
                        <a:lnTo>
                          <a:pt x="13400" y="3651"/>
                        </a:lnTo>
                        <a:lnTo>
                          <a:pt x="13880" y="3795"/>
                        </a:lnTo>
                        <a:lnTo>
                          <a:pt x="14216" y="3939"/>
                        </a:lnTo>
                        <a:lnTo>
                          <a:pt x="14553" y="4179"/>
                        </a:lnTo>
                        <a:lnTo>
                          <a:pt x="14841" y="4371"/>
                        </a:lnTo>
                        <a:lnTo>
                          <a:pt x="15033" y="4611"/>
                        </a:lnTo>
                        <a:lnTo>
                          <a:pt x="15225" y="4851"/>
                        </a:lnTo>
                        <a:lnTo>
                          <a:pt x="15369" y="5092"/>
                        </a:lnTo>
                        <a:lnTo>
                          <a:pt x="15561" y="5524"/>
                        </a:lnTo>
                        <a:lnTo>
                          <a:pt x="15609" y="5812"/>
                        </a:lnTo>
                        <a:lnTo>
                          <a:pt x="15657" y="5956"/>
                        </a:lnTo>
                        <a:lnTo>
                          <a:pt x="14985" y="6004"/>
                        </a:lnTo>
                        <a:lnTo>
                          <a:pt x="14216" y="6100"/>
                        </a:lnTo>
                        <a:lnTo>
                          <a:pt x="13256" y="6244"/>
                        </a:lnTo>
                        <a:lnTo>
                          <a:pt x="12151" y="6436"/>
                        </a:lnTo>
                        <a:lnTo>
                          <a:pt x="10999" y="6724"/>
                        </a:lnTo>
                        <a:lnTo>
                          <a:pt x="9798" y="7109"/>
                        </a:lnTo>
                        <a:lnTo>
                          <a:pt x="9174" y="7349"/>
                        </a:lnTo>
                        <a:lnTo>
                          <a:pt x="8597" y="7637"/>
                        </a:lnTo>
                        <a:lnTo>
                          <a:pt x="8597" y="7445"/>
                        </a:lnTo>
                        <a:lnTo>
                          <a:pt x="8597" y="7061"/>
                        </a:lnTo>
                        <a:lnTo>
                          <a:pt x="8597" y="6436"/>
                        </a:lnTo>
                        <a:lnTo>
                          <a:pt x="8693" y="6100"/>
                        </a:lnTo>
                        <a:lnTo>
                          <a:pt x="8790" y="5716"/>
                        </a:lnTo>
                        <a:lnTo>
                          <a:pt x="8886" y="5380"/>
                        </a:lnTo>
                        <a:lnTo>
                          <a:pt x="9078" y="4996"/>
                        </a:lnTo>
                        <a:lnTo>
                          <a:pt x="9318" y="4659"/>
                        </a:lnTo>
                        <a:lnTo>
                          <a:pt x="9654" y="4371"/>
                        </a:lnTo>
                        <a:lnTo>
                          <a:pt x="10038" y="4083"/>
                        </a:lnTo>
                        <a:lnTo>
                          <a:pt x="10470" y="3843"/>
                        </a:lnTo>
                        <a:lnTo>
                          <a:pt x="11047" y="3699"/>
                        </a:lnTo>
                        <a:lnTo>
                          <a:pt x="11671" y="3555"/>
                        </a:lnTo>
                        <a:close/>
                        <a:moveTo>
                          <a:pt x="11287" y="1"/>
                        </a:moveTo>
                        <a:lnTo>
                          <a:pt x="10422" y="49"/>
                        </a:lnTo>
                        <a:lnTo>
                          <a:pt x="9462" y="193"/>
                        </a:lnTo>
                        <a:lnTo>
                          <a:pt x="8453" y="385"/>
                        </a:lnTo>
                        <a:lnTo>
                          <a:pt x="7397" y="673"/>
                        </a:lnTo>
                        <a:lnTo>
                          <a:pt x="6340" y="1057"/>
                        </a:lnTo>
                        <a:lnTo>
                          <a:pt x="5188" y="1586"/>
                        </a:lnTo>
                        <a:lnTo>
                          <a:pt x="3987" y="2210"/>
                        </a:lnTo>
                        <a:lnTo>
                          <a:pt x="3363" y="2594"/>
                        </a:lnTo>
                        <a:lnTo>
                          <a:pt x="2786" y="3026"/>
                        </a:lnTo>
                        <a:lnTo>
                          <a:pt x="2258" y="3459"/>
                        </a:lnTo>
                        <a:lnTo>
                          <a:pt x="1826" y="3939"/>
                        </a:lnTo>
                        <a:lnTo>
                          <a:pt x="1442" y="4467"/>
                        </a:lnTo>
                        <a:lnTo>
                          <a:pt x="1105" y="4996"/>
                        </a:lnTo>
                        <a:lnTo>
                          <a:pt x="817" y="5524"/>
                        </a:lnTo>
                        <a:lnTo>
                          <a:pt x="577" y="6100"/>
                        </a:lnTo>
                        <a:lnTo>
                          <a:pt x="385" y="6628"/>
                        </a:lnTo>
                        <a:lnTo>
                          <a:pt x="241" y="7253"/>
                        </a:lnTo>
                        <a:lnTo>
                          <a:pt x="97" y="7829"/>
                        </a:lnTo>
                        <a:lnTo>
                          <a:pt x="49" y="8405"/>
                        </a:lnTo>
                        <a:lnTo>
                          <a:pt x="1" y="8982"/>
                        </a:lnTo>
                        <a:lnTo>
                          <a:pt x="1" y="9558"/>
                        </a:lnTo>
                        <a:lnTo>
                          <a:pt x="49" y="10711"/>
                        </a:lnTo>
                        <a:lnTo>
                          <a:pt x="193" y="11815"/>
                        </a:lnTo>
                        <a:lnTo>
                          <a:pt x="385" y="12872"/>
                        </a:lnTo>
                        <a:lnTo>
                          <a:pt x="625" y="13784"/>
                        </a:lnTo>
                        <a:lnTo>
                          <a:pt x="865" y="14649"/>
                        </a:lnTo>
                        <a:lnTo>
                          <a:pt x="1298" y="15801"/>
                        </a:lnTo>
                        <a:lnTo>
                          <a:pt x="1490" y="16281"/>
                        </a:lnTo>
                        <a:lnTo>
                          <a:pt x="2018" y="15465"/>
                        </a:lnTo>
                        <a:lnTo>
                          <a:pt x="2642" y="14601"/>
                        </a:lnTo>
                        <a:lnTo>
                          <a:pt x="3315" y="13784"/>
                        </a:lnTo>
                        <a:lnTo>
                          <a:pt x="3987" y="13016"/>
                        </a:lnTo>
                        <a:lnTo>
                          <a:pt x="4755" y="12343"/>
                        </a:lnTo>
                        <a:lnTo>
                          <a:pt x="5476" y="11719"/>
                        </a:lnTo>
                        <a:lnTo>
                          <a:pt x="6244" y="11143"/>
                        </a:lnTo>
                        <a:lnTo>
                          <a:pt x="7013" y="10614"/>
                        </a:lnTo>
                        <a:lnTo>
                          <a:pt x="7829" y="10134"/>
                        </a:lnTo>
                        <a:lnTo>
                          <a:pt x="8645" y="9702"/>
                        </a:lnTo>
                        <a:lnTo>
                          <a:pt x="9462" y="9318"/>
                        </a:lnTo>
                        <a:lnTo>
                          <a:pt x="10230" y="9030"/>
                        </a:lnTo>
                        <a:lnTo>
                          <a:pt x="11047" y="8693"/>
                        </a:lnTo>
                        <a:lnTo>
                          <a:pt x="11863" y="8453"/>
                        </a:lnTo>
                        <a:lnTo>
                          <a:pt x="12680" y="8261"/>
                        </a:lnTo>
                        <a:lnTo>
                          <a:pt x="14216" y="7925"/>
                        </a:lnTo>
                        <a:lnTo>
                          <a:pt x="15705" y="7685"/>
                        </a:lnTo>
                        <a:lnTo>
                          <a:pt x="17050" y="7589"/>
                        </a:lnTo>
                        <a:lnTo>
                          <a:pt x="18299" y="7541"/>
                        </a:lnTo>
                        <a:lnTo>
                          <a:pt x="19355" y="7541"/>
                        </a:lnTo>
                        <a:lnTo>
                          <a:pt x="20220" y="7589"/>
                        </a:lnTo>
                        <a:lnTo>
                          <a:pt x="20892" y="7637"/>
                        </a:lnTo>
                        <a:lnTo>
                          <a:pt x="21468" y="7733"/>
                        </a:lnTo>
                        <a:lnTo>
                          <a:pt x="21468" y="7733"/>
                        </a:lnTo>
                        <a:lnTo>
                          <a:pt x="21276" y="7157"/>
                        </a:lnTo>
                        <a:lnTo>
                          <a:pt x="20988" y="6580"/>
                        </a:lnTo>
                        <a:lnTo>
                          <a:pt x="20556" y="5860"/>
                        </a:lnTo>
                        <a:lnTo>
                          <a:pt x="20027" y="4996"/>
                        </a:lnTo>
                        <a:lnTo>
                          <a:pt x="19355" y="4083"/>
                        </a:lnTo>
                        <a:lnTo>
                          <a:pt x="18971" y="3603"/>
                        </a:lnTo>
                        <a:lnTo>
                          <a:pt x="18539" y="3171"/>
                        </a:lnTo>
                        <a:lnTo>
                          <a:pt x="18058" y="2690"/>
                        </a:lnTo>
                        <a:lnTo>
                          <a:pt x="17578" y="2258"/>
                        </a:lnTo>
                        <a:lnTo>
                          <a:pt x="17050" y="1874"/>
                        </a:lnTo>
                        <a:lnTo>
                          <a:pt x="16474" y="1490"/>
                        </a:lnTo>
                        <a:lnTo>
                          <a:pt x="15849" y="1105"/>
                        </a:lnTo>
                        <a:lnTo>
                          <a:pt x="15177" y="817"/>
                        </a:lnTo>
                        <a:lnTo>
                          <a:pt x="14505" y="529"/>
                        </a:lnTo>
                        <a:lnTo>
                          <a:pt x="13784" y="289"/>
                        </a:lnTo>
                        <a:lnTo>
                          <a:pt x="12968" y="145"/>
                        </a:lnTo>
                        <a:lnTo>
                          <a:pt x="12151" y="49"/>
                        </a:lnTo>
                        <a:lnTo>
                          <a:pt x="11287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6" name="Google Shape;4866;p77"/>
                  <p:cNvSpPr/>
                  <p:nvPr/>
                </p:nvSpPr>
                <p:spPr>
                  <a:xfrm>
                    <a:off x="3996075" y="2257150"/>
                    <a:ext cx="536725" cy="40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69" h="16282" fill="none" extrusionOk="0">
                        <a:moveTo>
                          <a:pt x="1490" y="16281"/>
                        </a:moveTo>
                        <a:lnTo>
                          <a:pt x="2018" y="15465"/>
                        </a:lnTo>
                        <a:lnTo>
                          <a:pt x="2018" y="15465"/>
                        </a:lnTo>
                        <a:lnTo>
                          <a:pt x="2642" y="14601"/>
                        </a:lnTo>
                        <a:lnTo>
                          <a:pt x="3315" y="13784"/>
                        </a:lnTo>
                        <a:lnTo>
                          <a:pt x="3987" y="13016"/>
                        </a:lnTo>
                        <a:lnTo>
                          <a:pt x="4755" y="12343"/>
                        </a:lnTo>
                        <a:lnTo>
                          <a:pt x="5476" y="11719"/>
                        </a:lnTo>
                        <a:lnTo>
                          <a:pt x="6244" y="11143"/>
                        </a:lnTo>
                        <a:lnTo>
                          <a:pt x="7013" y="10614"/>
                        </a:lnTo>
                        <a:lnTo>
                          <a:pt x="7829" y="10134"/>
                        </a:lnTo>
                        <a:lnTo>
                          <a:pt x="8645" y="9702"/>
                        </a:lnTo>
                        <a:lnTo>
                          <a:pt x="9462" y="9318"/>
                        </a:lnTo>
                        <a:lnTo>
                          <a:pt x="10230" y="9030"/>
                        </a:lnTo>
                        <a:lnTo>
                          <a:pt x="11047" y="8693"/>
                        </a:lnTo>
                        <a:lnTo>
                          <a:pt x="11863" y="8453"/>
                        </a:lnTo>
                        <a:lnTo>
                          <a:pt x="12680" y="8261"/>
                        </a:lnTo>
                        <a:lnTo>
                          <a:pt x="14216" y="7925"/>
                        </a:lnTo>
                        <a:lnTo>
                          <a:pt x="15705" y="7685"/>
                        </a:lnTo>
                        <a:lnTo>
                          <a:pt x="17050" y="7589"/>
                        </a:lnTo>
                        <a:lnTo>
                          <a:pt x="18299" y="7541"/>
                        </a:lnTo>
                        <a:lnTo>
                          <a:pt x="19355" y="7541"/>
                        </a:lnTo>
                        <a:lnTo>
                          <a:pt x="20220" y="7589"/>
                        </a:lnTo>
                        <a:lnTo>
                          <a:pt x="20892" y="7637"/>
                        </a:lnTo>
                        <a:lnTo>
                          <a:pt x="21468" y="7733"/>
                        </a:lnTo>
                        <a:lnTo>
                          <a:pt x="21468" y="7733"/>
                        </a:lnTo>
                        <a:lnTo>
                          <a:pt x="21276" y="7157"/>
                        </a:lnTo>
                        <a:lnTo>
                          <a:pt x="20988" y="6580"/>
                        </a:lnTo>
                        <a:lnTo>
                          <a:pt x="20556" y="5860"/>
                        </a:lnTo>
                        <a:lnTo>
                          <a:pt x="20027" y="4996"/>
                        </a:lnTo>
                        <a:lnTo>
                          <a:pt x="19355" y="4083"/>
                        </a:lnTo>
                        <a:lnTo>
                          <a:pt x="18971" y="3603"/>
                        </a:lnTo>
                        <a:lnTo>
                          <a:pt x="18539" y="3171"/>
                        </a:lnTo>
                        <a:lnTo>
                          <a:pt x="18058" y="2690"/>
                        </a:lnTo>
                        <a:lnTo>
                          <a:pt x="17578" y="2258"/>
                        </a:lnTo>
                        <a:lnTo>
                          <a:pt x="17050" y="1874"/>
                        </a:lnTo>
                        <a:lnTo>
                          <a:pt x="16474" y="1490"/>
                        </a:lnTo>
                        <a:lnTo>
                          <a:pt x="15849" y="1105"/>
                        </a:lnTo>
                        <a:lnTo>
                          <a:pt x="15177" y="817"/>
                        </a:lnTo>
                        <a:lnTo>
                          <a:pt x="14505" y="529"/>
                        </a:lnTo>
                        <a:lnTo>
                          <a:pt x="13784" y="289"/>
                        </a:lnTo>
                        <a:lnTo>
                          <a:pt x="12968" y="145"/>
                        </a:lnTo>
                        <a:lnTo>
                          <a:pt x="12151" y="49"/>
                        </a:lnTo>
                        <a:lnTo>
                          <a:pt x="11287" y="1"/>
                        </a:lnTo>
                        <a:lnTo>
                          <a:pt x="10422" y="49"/>
                        </a:lnTo>
                        <a:lnTo>
                          <a:pt x="9462" y="193"/>
                        </a:lnTo>
                        <a:lnTo>
                          <a:pt x="8453" y="385"/>
                        </a:lnTo>
                        <a:lnTo>
                          <a:pt x="7397" y="673"/>
                        </a:lnTo>
                        <a:lnTo>
                          <a:pt x="6340" y="1057"/>
                        </a:lnTo>
                        <a:lnTo>
                          <a:pt x="5188" y="1586"/>
                        </a:lnTo>
                        <a:lnTo>
                          <a:pt x="3987" y="2210"/>
                        </a:lnTo>
                        <a:lnTo>
                          <a:pt x="3987" y="2210"/>
                        </a:lnTo>
                        <a:lnTo>
                          <a:pt x="3363" y="2594"/>
                        </a:lnTo>
                        <a:lnTo>
                          <a:pt x="2786" y="3026"/>
                        </a:lnTo>
                        <a:lnTo>
                          <a:pt x="2258" y="3459"/>
                        </a:lnTo>
                        <a:lnTo>
                          <a:pt x="1826" y="3939"/>
                        </a:lnTo>
                        <a:lnTo>
                          <a:pt x="1442" y="4467"/>
                        </a:lnTo>
                        <a:lnTo>
                          <a:pt x="1105" y="4996"/>
                        </a:lnTo>
                        <a:lnTo>
                          <a:pt x="817" y="5524"/>
                        </a:lnTo>
                        <a:lnTo>
                          <a:pt x="577" y="6100"/>
                        </a:lnTo>
                        <a:lnTo>
                          <a:pt x="385" y="6628"/>
                        </a:lnTo>
                        <a:lnTo>
                          <a:pt x="241" y="7253"/>
                        </a:lnTo>
                        <a:lnTo>
                          <a:pt x="97" y="7829"/>
                        </a:lnTo>
                        <a:lnTo>
                          <a:pt x="49" y="8405"/>
                        </a:lnTo>
                        <a:lnTo>
                          <a:pt x="1" y="8982"/>
                        </a:lnTo>
                        <a:lnTo>
                          <a:pt x="1" y="9558"/>
                        </a:lnTo>
                        <a:lnTo>
                          <a:pt x="49" y="10711"/>
                        </a:lnTo>
                        <a:lnTo>
                          <a:pt x="193" y="11815"/>
                        </a:lnTo>
                        <a:lnTo>
                          <a:pt x="385" y="12872"/>
                        </a:lnTo>
                        <a:lnTo>
                          <a:pt x="625" y="13784"/>
                        </a:lnTo>
                        <a:lnTo>
                          <a:pt x="865" y="14649"/>
                        </a:lnTo>
                        <a:lnTo>
                          <a:pt x="1298" y="15801"/>
                        </a:lnTo>
                        <a:lnTo>
                          <a:pt x="1490" y="1628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7" name="Google Shape;4867;p77"/>
                  <p:cNvSpPr/>
                  <p:nvPr/>
                </p:nvSpPr>
                <p:spPr>
                  <a:xfrm>
                    <a:off x="4211000" y="2346000"/>
                    <a:ext cx="176525" cy="1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" h="4083" fill="none" extrusionOk="0">
                        <a:moveTo>
                          <a:pt x="3074" y="1"/>
                        </a:moveTo>
                        <a:lnTo>
                          <a:pt x="3074" y="1"/>
                        </a:lnTo>
                        <a:lnTo>
                          <a:pt x="3746" y="1"/>
                        </a:lnTo>
                        <a:lnTo>
                          <a:pt x="4323" y="1"/>
                        </a:lnTo>
                        <a:lnTo>
                          <a:pt x="4803" y="97"/>
                        </a:lnTo>
                        <a:lnTo>
                          <a:pt x="5283" y="241"/>
                        </a:lnTo>
                        <a:lnTo>
                          <a:pt x="5619" y="385"/>
                        </a:lnTo>
                        <a:lnTo>
                          <a:pt x="5956" y="625"/>
                        </a:lnTo>
                        <a:lnTo>
                          <a:pt x="6244" y="817"/>
                        </a:lnTo>
                        <a:lnTo>
                          <a:pt x="6436" y="1057"/>
                        </a:lnTo>
                        <a:lnTo>
                          <a:pt x="6628" y="1297"/>
                        </a:lnTo>
                        <a:lnTo>
                          <a:pt x="6772" y="1538"/>
                        </a:lnTo>
                        <a:lnTo>
                          <a:pt x="6964" y="1970"/>
                        </a:lnTo>
                        <a:lnTo>
                          <a:pt x="7012" y="2258"/>
                        </a:lnTo>
                        <a:lnTo>
                          <a:pt x="7060" y="2402"/>
                        </a:lnTo>
                        <a:lnTo>
                          <a:pt x="7060" y="2402"/>
                        </a:lnTo>
                        <a:lnTo>
                          <a:pt x="6388" y="2450"/>
                        </a:lnTo>
                        <a:lnTo>
                          <a:pt x="5619" y="2546"/>
                        </a:lnTo>
                        <a:lnTo>
                          <a:pt x="4659" y="2690"/>
                        </a:lnTo>
                        <a:lnTo>
                          <a:pt x="3554" y="2882"/>
                        </a:lnTo>
                        <a:lnTo>
                          <a:pt x="2402" y="3170"/>
                        </a:lnTo>
                        <a:lnTo>
                          <a:pt x="1201" y="3555"/>
                        </a:lnTo>
                        <a:lnTo>
                          <a:pt x="577" y="3795"/>
                        </a:lnTo>
                        <a:lnTo>
                          <a:pt x="0" y="4083"/>
                        </a:lnTo>
                        <a:lnTo>
                          <a:pt x="0" y="4083"/>
                        </a:lnTo>
                        <a:lnTo>
                          <a:pt x="0" y="3891"/>
                        </a:lnTo>
                        <a:lnTo>
                          <a:pt x="0" y="3507"/>
                        </a:lnTo>
                        <a:lnTo>
                          <a:pt x="0" y="2882"/>
                        </a:lnTo>
                        <a:lnTo>
                          <a:pt x="96" y="2546"/>
                        </a:lnTo>
                        <a:lnTo>
                          <a:pt x="193" y="2162"/>
                        </a:lnTo>
                        <a:lnTo>
                          <a:pt x="289" y="1826"/>
                        </a:lnTo>
                        <a:lnTo>
                          <a:pt x="481" y="1442"/>
                        </a:lnTo>
                        <a:lnTo>
                          <a:pt x="721" y="1105"/>
                        </a:lnTo>
                        <a:lnTo>
                          <a:pt x="1057" y="817"/>
                        </a:lnTo>
                        <a:lnTo>
                          <a:pt x="1441" y="529"/>
                        </a:lnTo>
                        <a:lnTo>
                          <a:pt x="1873" y="289"/>
                        </a:lnTo>
                        <a:lnTo>
                          <a:pt x="2450" y="145"/>
                        </a:lnTo>
                        <a:lnTo>
                          <a:pt x="3074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8" name="Google Shape;4868;p77"/>
                  <p:cNvSpPr/>
                  <p:nvPr/>
                </p:nvSpPr>
                <p:spPr>
                  <a:xfrm>
                    <a:off x="4046500" y="2574125"/>
                    <a:ext cx="58875" cy="6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2738" extrusionOk="0">
                        <a:moveTo>
                          <a:pt x="1" y="2738"/>
                        </a:moveTo>
                        <a:lnTo>
                          <a:pt x="1" y="2738"/>
                        </a:lnTo>
                        <a:lnTo>
                          <a:pt x="1" y="2738"/>
                        </a:lnTo>
                        <a:lnTo>
                          <a:pt x="1" y="2738"/>
                        </a:lnTo>
                        <a:lnTo>
                          <a:pt x="1" y="2738"/>
                        </a:lnTo>
                        <a:close/>
                        <a:moveTo>
                          <a:pt x="49" y="2738"/>
                        </a:moveTo>
                        <a:lnTo>
                          <a:pt x="49" y="2738"/>
                        </a:lnTo>
                        <a:lnTo>
                          <a:pt x="49" y="2738"/>
                        </a:lnTo>
                        <a:lnTo>
                          <a:pt x="49" y="2738"/>
                        </a:lnTo>
                        <a:lnTo>
                          <a:pt x="49" y="2738"/>
                        </a:lnTo>
                        <a:close/>
                        <a:moveTo>
                          <a:pt x="49" y="2690"/>
                        </a:moveTo>
                        <a:lnTo>
                          <a:pt x="49" y="2690"/>
                        </a:lnTo>
                        <a:lnTo>
                          <a:pt x="49" y="2690"/>
                        </a:lnTo>
                        <a:lnTo>
                          <a:pt x="49" y="2690"/>
                        </a:lnTo>
                        <a:lnTo>
                          <a:pt x="49" y="2690"/>
                        </a:lnTo>
                        <a:close/>
                        <a:moveTo>
                          <a:pt x="97" y="2642"/>
                        </a:move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close/>
                        <a:moveTo>
                          <a:pt x="97" y="2642"/>
                        </a:move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close/>
                        <a:moveTo>
                          <a:pt x="97" y="2594"/>
                        </a:moveTo>
                        <a:lnTo>
                          <a:pt x="97" y="2594"/>
                        </a:lnTo>
                        <a:lnTo>
                          <a:pt x="97" y="2594"/>
                        </a:lnTo>
                        <a:lnTo>
                          <a:pt x="97" y="2594"/>
                        </a:lnTo>
                        <a:lnTo>
                          <a:pt x="97" y="2594"/>
                        </a:lnTo>
                        <a:close/>
                        <a:moveTo>
                          <a:pt x="193" y="2546"/>
                        </a:moveTo>
                        <a:lnTo>
                          <a:pt x="193" y="2546"/>
                        </a:lnTo>
                        <a:lnTo>
                          <a:pt x="193" y="2546"/>
                        </a:lnTo>
                        <a:lnTo>
                          <a:pt x="193" y="2546"/>
                        </a:lnTo>
                        <a:lnTo>
                          <a:pt x="193" y="2546"/>
                        </a:lnTo>
                        <a:close/>
                        <a:moveTo>
                          <a:pt x="193" y="2498"/>
                        </a:move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close/>
                        <a:moveTo>
                          <a:pt x="193" y="2498"/>
                        </a:move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close/>
                        <a:moveTo>
                          <a:pt x="241" y="2450"/>
                        </a:move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close/>
                        <a:moveTo>
                          <a:pt x="241" y="2402"/>
                        </a:moveTo>
                        <a:lnTo>
                          <a:pt x="241" y="2402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02"/>
                        </a:lnTo>
                        <a:close/>
                        <a:moveTo>
                          <a:pt x="241" y="2402"/>
                        </a:moveTo>
                        <a:lnTo>
                          <a:pt x="241" y="2402"/>
                        </a:lnTo>
                        <a:lnTo>
                          <a:pt x="241" y="2402"/>
                        </a:lnTo>
                        <a:lnTo>
                          <a:pt x="241" y="2402"/>
                        </a:lnTo>
                        <a:lnTo>
                          <a:pt x="241" y="2402"/>
                        </a:lnTo>
                        <a:close/>
                        <a:moveTo>
                          <a:pt x="289" y="2354"/>
                        </a:moveTo>
                        <a:lnTo>
                          <a:pt x="289" y="2354"/>
                        </a:lnTo>
                        <a:lnTo>
                          <a:pt x="289" y="2402"/>
                        </a:lnTo>
                        <a:lnTo>
                          <a:pt x="289" y="2402"/>
                        </a:lnTo>
                        <a:lnTo>
                          <a:pt x="289" y="2354"/>
                        </a:lnTo>
                        <a:close/>
                        <a:moveTo>
                          <a:pt x="289" y="2354"/>
                        </a:move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close/>
                        <a:moveTo>
                          <a:pt x="337" y="2306"/>
                        </a:moveTo>
                        <a:lnTo>
                          <a:pt x="337" y="2306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337" y="2306"/>
                        </a:lnTo>
                        <a:close/>
                        <a:moveTo>
                          <a:pt x="337" y="2306"/>
                        </a:move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close/>
                        <a:moveTo>
                          <a:pt x="2354" y="1"/>
                        </a:moveTo>
                        <a:lnTo>
                          <a:pt x="2354" y="1"/>
                        </a:lnTo>
                        <a:lnTo>
                          <a:pt x="1826" y="529"/>
                        </a:lnTo>
                        <a:lnTo>
                          <a:pt x="1298" y="1057"/>
                        </a:lnTo>
                        <a:lnTo>
                          <a:pt x="817" y="1681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817" y="1681"/>
                        </a:lnTo>
                        <a:lnTo>
                          <a:pt x="1298" y="1057"/>
                        </a:lnTo>
                        <a:lnTo>
                          <a:pt x="1826" y="529"/>
                        </a:lnTo>
                        <a:lnTo>
                          <a:pt x="2354" y="1"/>
                        </a:lnTo>
                        <a:lnTo>
                          <a:pt x="2354" y="1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9" name="Google Shape;4869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0" name="Google Shape;4870;p77"/>
                  <p:cNvSpPr/>
                  <p:nvPr/>
                </p:nvSpPr>
                <p:spPr>
                  <a:xfrm>
                    <a:off x="40477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1" name="Google Shape;4871;p77"/>
                  <p:cNvSpPr/>
                  <p:nvPr/>
                </p:nvSpPr>
                <p:spPr>
                  <a:xfrm>
                    <a:off x="4047700" y="26413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2" name="Google Shape;4872;p77"/>
                  <p:cNvSpPr/>
                  <p:nvPr/>
                </p:nvSpPr>
                <p:spPr>
                  <a:xfrm>
                    <a:off x="4048925" y="2640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3" name="Google Shape;4873;p77"/>
                  <p:cNvSpPr/>
                  <p:nvPr/>
                </p:nvSpPr>
                <p:spPr>
                  <a:xfrm>
                    <a:off x="4048925" y="2640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4" name="Google Shape;4874;p77"/>
                  <p:cNvSpPr/>
                  <p:nvPr/>
                </p:nvSpPr>
                <p:spPr>
                  <a:xfrm>
                    <a:off x="4048925" y="26389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5" name="Google Shape;4875;p77"/>
                  <p:cNvSpPr/>
                  <p:nvPr/>
                </p:nvSpPr>
                <p:spPr>
                  <a:xfrm>
                    <a:off x="4051325" y="26377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6" name="Google Shape;4876;p77"/>
                  <p:cNvSpPr/>
                  <p:nvPr/>
                </p:nvSpPr>
                <p:spPr>
                  <a:xfrm>
                    <a:off x="4051325" y="2636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7" name="Google Shape;4877;p77"/>
                  <p:cNvSpPr/>
                  <p:nvPr/>
                </p:nvSpPr>
                <p:spPr>
                  <a:xfrm>
                    <a:off x="4051325" y="2636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8" name="Google Shape;4878;p77"/>
                  <p:cNvSpPr/>
                  <p:nvPr/>
                </p:nvSpPr>
                <p:spPr>
                  <a:xfrm>
                    <a:off x="4052525" y="26353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9" name="Google Shape;4879;p77"/>
                  <p:cNvSpPr/>
                  <p:nvPr/>
                </p:nvSpPr>
                <p:spPr>
                  <a:xfrm>
                    <a:off x="4052525" y="2634150"/>
                    <a:ext cx="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49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0" name="Google Shape;4880;p77"/>
                  <p:cNvSpPr/>
                  <p:nvPr/>
                </p:nvSpPr>
                <p:spPr>
                  <a:xfrm>
                    <a:off x="4052525" y="2634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1" name="Google Shape;4881;p77"/>
                  <p:cNvSpPr/>
                  <p:nvPr/>
                </p:nvSpPr>
                <p:spPr>
                  <a:xfrm>
                    <a:off x="4053725" y="2632950"/>
                    <a:ext cx="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49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2" name="Google Shape;4882;p77"/>
                  <p:cNvSpPr/>
                  <p:nvPr/>
                </p:nvSpPr>
                <p:spPr>
                  <a:xfrm>
                    <a:off x="4053725" y="26329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3" name="Google Shape;4883;p77"/>
                  <p:cNvSpPr/>
                  <p:nvPr/>
                </p:nvSpPr>
                <p:spPr>
                  <a:xfrm>
                    <a:off x="4053725" y="2631750"/>
                    <a:ext cx="12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9" fill="none" extrusionOk="0">
                        <a:moveTo>
                          <a:pt x="48" y="1"/>
                        </a:moveTo>
                        <a:lnTo>
                          <a:pt x="48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48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4" name="Google Shape;4884;p77"/>
                  <p:cNvSpPr/>
                  <p:nvPr/>
                </p:nvSpPr>
                <p:spPr>
                  <a:xfrm>
                    <a:off x="4054925" y="26317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5" name="Google Shape;4885;p77"/>
                  <p:cNvSpPr/>
                  <p:nvPr/>
                </p:nvSpPr>
                <p:spPr>
                  <a:xfrm>
                    <a:off x="4054925" y="2574125"/>
                    <a:ext cx="50450" cy="5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8" h="2306" fill="none" extrusionOk="0">
                        <a:moveTo>
                          <a:pt x="2017" y="1"/>
                        </a:moveTo>
                        <a:lnTo>
                          <a:pt x="2017" y="1"/>
                        </a:lnTo>
                        <a:lnTo>
                          <a:pt x="1489" y="529"/>
                        </a:lnTo>
                        <a:lnTo>
                          <a:pt x="961" y="1057"/>
                        </a:lnTo>
                        <a:lnTo>
                          <a:pt x="480" y="1681"/>
                        </a:lnTo>
                        <a:lnTo>
                          <a:pt x="0" y="2306"/>
                        </a:lnTo>
                        <a:lnTo>
                          <a:pt x="0" y="2306"/>
                        </a:lnTo>
                        <a:lnTo>
                          <a:pt x="480" y="1681"/>
                        </a:lnTo>
                        <a:lnTo>
                          <a:pt x="961" y="1057"/>
                        </a:lnTo>
                        <a:lnTo>
                          <a:pt x="1489" y="529"/>
                        </a:lnTo>
                        <a:lnTo>
                          <a:pt x="2017" y="1"/>
                        </a:lnTo>
                        <a:lnTo>
                          <a:pt x="2017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6" name="Google Shape;4886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6453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7" name="Google Shape;4887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8" name="Google Shape;4888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9" name="Google Shape;4889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0" name="Google Shape;4890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6453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1" name="Google Shape;4891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2" name="Google Shape;4892;p77"/>
                  <p:cNvSpPr/>
                  <p:nvPr/>
                </p:nvSpPr>
                <p:spPr>
                  <a:xfrm>
                    <a:off x="3996075" y="2301575"/>
                    <a:ext cx="118900" cy="36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6" h="14505" extrusionOk="0">
                        <a:moveTo>
                          <a:pt x="4755" y="1"/>
                        </a:moveTo>
                        <a:lnTo>
                          <a:pt x="3987" y="433"/>
                        </a:lnTo>
                        <a:lnTo>
                          <a:pt x="3459" y="769"/>
                        </a:lnTo>
                        <a:lnTo>
                          <a:pt x="2930" y="1105"/>
                        </a:lnTo>
                        <a:lnTo>
                          <a:pt x="2450" y="1490"/>
                        </a:lnTo>
                        <a:lnTo>
                          <a:pt x="2066" y="1922"/>
                        </a:lnTo>
                        <a:lnTo>
                          <a:pt x="1682" y="2354"/>
                        </a:lnTo>
                        <a:lnTo>
                          <a:pt x="1346" y="2786"/>
                        </a:lnTo>
                        <a:lnTo>
                          <a:pt x="1057" y="3267"/>
                        </a:lnTo>
                        <a:lnTo>
                          <a:pt x="817" y="3699"/>
                        </a:lnTo>
                        <a:lnTo>
                          <a:pt x="625" y="4179"/>
                        </a:lnTo>
                        <a:lnTo>
                          <a:pt x="433" y="4707"/>
                        </a:lnTo>
                        <a:lnTo>
                          <a:pt x="289" y="5188"/>
                        </a:lnTo>
                        <a:lnTo>
                          <a:pt x="193" y="5716"/>
                        </a:lnTo>
                        <a:lnTo>
                          <a:pt x="49" y="6724"/>
                        </a:lnTo>
                        <a:lnTo>
                          <a:pt x="1" y="7733"/>
                        </a:lnTo>
                        <a:lnTo>
                          <a:pt x="1" y="8405"/>
                        </a:lnTo>
                        <a:lnTo>
                          <a:pt x="49" y="9030"/>
                        </a:lnTo>
                        <a:lnTo>
                          <a:pt x="241" y="10278"/>
                        </a:lnTo>
                        <a:lnTo>
                          <a:pt x="481" y="11431"/>
                        </a:lnTo>
                        <a:lnTo>
                          <a:pt x="721" y="12439"/>
                        </a:lnTo>
                        <a:lnTo>
                          <a:pt x="1009" y="13304"/>
                        </a:lnTo>
                        <a:lnTo>
                          <a:pt x="1250" y="13928"/>
                        </a:lnTo>
                        <a:lnTo>
                          <a:pt x="1490" y="14504"/>
                        </a:lnTo>
                        <a:lnTo>
                          <a:pt x="2018" y="13688"/>
                        </a:lnTo>
                        <a:lnTo>
                          <a:pt x="2018" y="13640"/>
                        </a:lnTo>
                        <a:lnTo>
                          <a:pt x="2066" y="13640"/>
                        </a:lnTo>
                        <a:lnTo>
                          <a:pt x="2066" y="13592"/>
                        </a:lnTo>
                        <a:lnTo>
                          <a:pt x="2114" y="13544"/>
                        </a:lnTo>
                        <a:lnTo>
                          <a:pt x="2114" y="13496"/>
                        </a:lnTo>
                        <a:lnTo>
                          <a:pt x="2210" y="13448"/>
                        </a:lnTo>
                        <a:lnTo>
                          <a:pt x="2210" y="13400"/>
                        </a:lnTo>
                        <a:lnTo>
                          <a:pt x="2258" y="13352"/>
                        </a:lnTo>
                        <a:lnTo>
                          <a:pt x="2258" y="13304"/>
                        </a:lnTo>
                        <a:lnTo>
                          <a:pt x="2306" y="13304"/>
                        </a:lnTo>
                        <a:lnTo>
                          <a:pt x="2306" y="13256"/>
                        </a:lnTo>
                        <a:lnTo>
                          <a:pt x="2354" y="13208"/>
                        </a:lnTo>
                        <a:lnTo>
                          <a:pt x="2834" y="12583"/>
                        </a:lnTo>
                        <a:lnTo>
                          <a:pt x="3315" y="11959"/>
                        </a:lnTo>
                        <a:lnTo>
                          <a:pt x="3843" y="11431"/>
                        </a:lnTo>
                        <a:lnTo>
                          <a:pt x="4371" y="10903"/>
                        </a:lnTo>
                        <a:lnTo>
                          <a:pt x="4131" y="9942"/>
                        </a:lnTo>
                        <a:lnTo>
                          <a:pt x="3939" y="8982"/>
                        </a:lnTo>
                        <a:lnTo>
                          <a:pt x="3795" y="8069"/>
                        </a:lnTo>
                        <a:lnTo>
                          <a:pt x="3747" y="7157"/>
                        </a:lnTo>
                        <a:lnTo>
                          <a:pt x="3699" y="6340"/>
                        </a:lnTo>
                        <a:lnTo>
                          <a:pt x="3699" y="5524"/>
                        </a:lnTo>
                        <a:lnTo>
                          <a:pt x="3747" y="4755"/>
                        </a:lnTo>
                        <a:lnTo>
                          <a:pt x="3795" y="4035"/>
                        </a:lnTo>
                        <a:lnTo>
                          <a:pt x="3987" y="2738"/>
                        </a:lnTo>
                        <a:lnTo>
                          <a:pt x="4275" y="1586"/>
                        </a:lnTo>
                        <a:lnTo>
                          <a:pt x="4515" y="673"/>
                        </a:lnTo>
                        <a:lnTo>
                          <a:pt x="4755" y="1"/>
                        </a:lnTo>
                        <a:close/>
                      </a:path>
                    </a:pathLst>
                  </a:custGeom>
                  <a:solidFill>
                    <a:srgbClr val="95BFF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3" name="Google Shape;4893;p77"/>
                  <p:cNvSpPr/>
                  <p:nvPr/>
                </p:nvSpPr>
                <p:spPr>
                  <a:xfrm>
                    <a:off x="3996075" y="2301575"/>
                    <a:ext cx="118900" cy="36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6" h="14505" fill="none" extrusionOk="0">
                        <a:moveTo>
                          <a:pt x="4755" y="1"/>
                        </a:moveTo>
                        <a:lnTo>
                          <a:pt x="4755" y="1"/>
                        </a:lnTo>
                        <a:lnTo>
                          <a:pt x="3987" y="433"/>
                        </a:lnTo>
                        <a:lnTo>
                          <a:pt x="3987" y="433"/>
                        </a:lnTo>
                        <a:lnTo>
                          <a:pt x="3987" y="433"/>
                        </a:lnTo>
                        <a:lnTo>
                          <a:pt x="3459" y="769"/>
                        </a:lnTo>
                        <a:lnTo>
                          <a:pt x="2930" y="1105"/>
                        </a:lnTo>
                        <a:lnTo>
                          <a:pt x="2450" y="1490"/>
                        </a:lnTo>
                        <a:lnTo>
                          <a:pt x="2066" y="1922"/>
                        </a:lnTo>
                        <a:lnTo>
                          <a:pt x="1682" y="2354"/>
                        </a:lnTo>
                        <a:lnTo>
                          <a:pt x="1346" y="2786"/>
                        </a:lnTo>
                        <a:lnTo>
                          <a:pt x="1057" y="3267"/>
                        </a:lnTo>
                        <a:lnTo>
                          <a:pt x="817" y="3699"/>
                        </a:lnTo>
                        <a:lnTo>
                          <a:pt x="625" y="4179"/>
                        </a:lnTo>
                        <a:lnTo>
                          <a:pt x="433" y="4707"/>
                        </a:lnTo>
                        <a:lnTo>
                          <a:pt x="289" y="5188"/>
                        </a:lnTo>
                        <a:lnTo>
                          <a:pt x="193" y="5716"/>
                        </a:lnTo>
                        <a:lnTo>
                          <a:pt x="49" y="6724"/>
                        </a:lnTo>
                        <a:lnTo>
                          <a:pt x="1" y="7733"/>
                        </a:lnTo>
                        <a:lnTo>
                          <a:pt x="1" y="7733"/>
                        </a:lnTo>
                        <a:lnTo>
                          <a:pt x="1" y="8405"/>
                        </a:lnTo>
                        <a:lnTo>
                          <a:pt x="49" y="9030"/>
                        </a:lnTo>
                        <a:lnTo>
                          <a:pt x="241" y="10278"/>
                        </a:lnTo>
                        <a:lnTo>
                          <a:pt x="481" y="11431"/>
                        </a:lnTo>
                        <a:lnTo>
                          <a:pt x="721" y="12439"/>
                        </a:lnTo>
                        <a:lnTo>
                          <a:pt x="1009" y="13304"/>
                        </a:lnTo>
                        <a:lnTo>
                          <a:pt x="1250" y="13928"/>
                        </a:lnTo>
                        <a:lnTo>
                          <a:pt x="1490" y="14504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306" y="13304"/>
                        </a:lnTo>
                        <a:lnTo>
                          <a:pt x="2306" y="13304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834" y="12583"/>
                        </a:lnTo>
                        <a:lnTo>
                          <a:pt x="3315" y="11959"/>
                        </a:lnTo>
                        <a:lnTo>
                          <a:pt x="3843" y="11431"/>
                        </a:lnTo>
                        <a:lnTo>
                          <a:pt x="4371" y="10903"/>
                        </a:lnTo>
                        <a:lnTo>
                          <a:pt x="4371" y="10903"/>
                        </a:lnTo>
                        <a:lnTo>
                          <a:pt x="4131" y="9942"/>
                        </a:lnTo>
                        <a:lnTo>
                          <a:pt x="3939" y="8982"/>
                        </a:lnTo>
                        <a:lnTo>
                          <a:pt x="3795" y="8069"/>
                        </a:lnTo>
                        <a:lnTo>
                          <a:pt x="3747" y="7157"/>
                        </a:lnTo>
                        <a:lnTo>
                          <a:pt x="3699" y="6340"/>
                        </a:lnTo>
                        <a:lnTo>
                          <a:pt x="3699" y="5524"/>
                        </a:lnTo>
                        <a:lnTo>
                          <a:pt x="3747" y="4755"/>
                        </a:lnTo>
                        <a:lnTo>
                          <a:pt x="3795" y="4035"/>
                        </a:lnTo>
                        <a:lnTo>
                          <a:pt x="3987" y="2738"/>
                        </a:lnTo>
                        <a:lnTo>
                          <a:pt x="4275" y="1586"/>
                        </a:lnTo>
                        <a:lnTo>
                          <a:pt x="4515" y="673"/>
                        </a:lnTo>
                        <a:lnTo>
                          <a:pt x="4755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4" name="Google Shape;4894;p77"/>
                  <p:cNvSpPr/>
                  <p:nvPr/>
                </p:nvSpPr>
                <p:spPr>
                  <a:xfrm>
                    <a:off x="4211000" y="2398825"/>
                    <a:ext cx="196925" cy="98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7" h="3939" extrusionOk="0">
                        <a:moveTo>
                          <a:pt x="5715" y="1"/>
                        </a:moveTo>
                        <a:lnTo>
                          <a:pt x="5091" y="49"/>
                        </a:lnTo>
                        <a:lnTo>
                          <a:pt x="4515" y="145"/>
                        </a:lnTo>
                        <a:lnTo>
                          <a:pt x="3890" y="289"/>
                        </a:lnTo>
                        <a:lnTo>
                          <a:pt x="3314" y="433"/>
                        </a:lnTo>
                        <a:lnTo>
                          <a:pt x="2258" y="817"/>
                        </a:lnTo>
                        <a:lnTo>
                          <a:pt x="1345" y="1250"/>
                        </a:lnTo>
                        <a:lnTo>
                          <a:pt x="625" y="1586"/>
                        </a:lnTo>
                        <a:lnTo>
                          <a:pt x="0" y="1970"/>
                        </a:lnTo>
                        <a:lnTo>
                          <a:pt x="385" y="3939"/>
                        </a:lnTo>
                        <a:lnTo>
                          <a:pt x="1153" y="3603"/>
                        </a:lnTo>
                        <a:lnTo>
                          <a:pt x="2017" y="3267"/>
                        </a:lnTo>
                        <a:lnTo>
                          <a:pt x="2882" y="2978"/>
                        </a:lnTo>
                        <a:lnTo>
                          <a:pt x="3794" y="2738"/>
                        </a:lnTo>
                        <a:lnTo>
                          <a:pt x="5571" y="2306"/>
                        </a:lnTo>
                        <a:lnTo>
                          <a:pt x="7012" y="2066"/>
                        </a:lnTo>
                        <a:lnTo>
                          <a:pt x="7204" y="2018"/>
                        </a:lnTo>
                        <a:lnTo>
                          <a:pt x="7396" y="1922"/>
                        </a:lnTo>
                        <a:lnTo>
                          <a:pt x="7540" y="1778"/>
                        </a:lnTo>
                        <a:lnTo>
                          <a:pt x="7684" y="1634"/>
                        </a:lnTo>
                        <a:lnTo>
                          <a:pt x="7781" y="1490"/>
                        </a:lnTo>
                        <a:lnTo>
                          <a:pt x="7829" y="1298"/>
                        </a:lnTo>
                        <a:lnTo>
                          <a:pt x="7877" y="1105"/>
                        </a:lnTo>
                        <a:lnTo>
                          <a:pt x="7877" y="865"/>
                        </a:lnTo>
                        <a:lnTo>
                          <a:pt x="7732" y="577"/>
                        </a:lnTo>
                        <a:lnTo>
                          <a:pt x="7540" y="289"/>
                        </a:lnTo>
                        <a:lnTo>
                          <a:pt x="7300" y="97"/>
                        </a:lnTo>
                        <a:lnTo>
                          <a:pt x="6964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5" name="Google Shape;4895;p77"/>
                  <p:cNvSpPr/>
                  <p:nvPr/>
                </p:nvSpPr>
                <p:spPr>
                  <a:xfrm>
                    <a:off x="4422300" y="2338800"/>
                    <a:ext cx="145300" cy="12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2" h="5044" extrusionOk="0">
                        <a:moveTo>
                          <a:pt x="3363" y="1"/>
                        </a:moveTo>
                        <a:lnTo>
                          <a:pt x="3123" y="145"/>
                        </a:lnTo>
                        <a:lnTo>
                          <a:pt x="2834" y="337"/>
                        </a:lnTo>
                        <a:lnTo>
                          <a:pt x="2498" y="625"/>
                        </a:lnTo>
                        <a:lnTo>
                          <a:pt x="2210" y="961"/>
                        </a:lnTo>
                        <a:lnTo>
                          <a:pt x="1922" y="1345"/>
                        </a:lnTo>
                        <a:lnTo>
                          <a:pt x="1298" y="2162"/>
                        </a:lnTo>
                        <a:lnTo>
                          <a:pt x="769" y="2978"/>
                        </a:lnTo>
                        <a:lnTo>
                          <a:pt x="385" y="3699"/>
                        </a:lnTo>
                        <a:lnTo>
                          <a:pt x="1" y="4419"/>
                        </a:lnTo>
                        <a:lnTo>
                          <a:pt x="4179" y="5043"/>
                        </a:lnTo>
                        <a:lnTo>
                          <a:pt x="4515" y="4707"/>
                        </a:lnTo>
                        <a:lnTo>
                          <a:pt x="4899" y="4323"/>
                        </a:lnTo>
                        <a:lnTo>
                          <a:pt x="5284" y="3891"/>
                        </a:lnTo>
                        <a:lnTo>
                          <a:pt x="5572" y="3362"/>
                        </a:lnTo>
                        <a:lnTo>
                          <a:pt x="5716" y="3122"/>
                        </a:lnTo>
                        <a:lnTo>
                          <a:pt x="5812" y="2882"/>
                        </a:lnTo>
                        <a:lnTo>
                          <a:pt x="5812" y="2642"/>
                        </a:lnTo>
                        <a:lnTo>
                          <a:pt x="5764" y="2402"/>
                        </a:lnTo>
                        <a:lnTo>
                          <a:pt x="5668" y="2210"/>
                        </a:lnTo>
                        <a:lnTo>
                          <a:pt x="5524" y="2018"/>
                        </a:lnTo>
                        <a:lnTo>
                          <a:pt x="5284" y="1874"/>
                        </a:lnTo>
                        <a:lnTo>
                          <a:pt x="5044" y="1778"/>
                        </a:lnTo>
                        <a:lnTo>
                          <a:pt x="4803" y="1730"/>
                        </a:lnTo>
                        <a:lnTo>
                          <a:pt x="4563" y="1730"/>
                        </a:lnTo>
                        <a:lnTo>
                          <a:pt x="4035" y="1778"/>
                        </a:lnTo>
                        <a:lnTo>
                          <a:pt x="3555" y="1874"/>
                        </a:lnTo>
                        <a:lnTo>
                          <a:pt x="3123" y="2066"/>
                        </a:lnTo>
                        <a:lnTo>
                          <a:pt x="2786" y="2258"/>
                        </a:lnTo>
                        <a:lnTo>
                          <a:pt x="2498" y="2450"/>
                        </a:lnTo>
                        <a:lnTo>
                          <a:pt x="2498" y="2450"/>
                        </a:lnTo>
                        <a:lnTo>
                          <a:pt x="2834" y="2066"/>
                        </a:lnTo>
                        <a:lnTo>
                          <a:pt x="3171" y="1682"/>
                        </a:lnTo>
                        <a:lnTo>
                          <a:pt x="3555" y="1249"/>
                        </a:lnTo>
                        <a:lnTo>
                          <a:pt x="3843" y="817"/>
                        </a:lnTo>
                        <a:lnTo>
                          <a:pt x="3939" y="577"/>
                        </a:lnTo>
                        <a:lnTo>
                          <a:pt x="3987" y="433"/>
                        </a:lnTo>
                        <a:lnTo>
                          <a:pt x="4035" y="241"/>
                        </a:lnTo>
                        <a:lnTo>
                          <a:pt x="3939" y="97"/>
                        </a:lnTo>
                        <a:lnTo>
                          <a:pt x="3843" y="49"/>
                        </a:lnTo>
                        <a:lnTo>
                          <a:pt x="3651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0" y="727365"/>
            <a:ext cx="5766954" cy="3844636"/>
          </a:xfrm>
          <a:prstGeom prst="rect">
            <a:avLst/>
          </a:prstGeom>
        </p:spPr>
      </p:pic>
      <p:sp>
        <p:nvSpPr>
          <p:cNvPr id="27" name="Google Shape;4453;p75"/>
          <p:cNvSpPr txBox="1">
            <a:spLocks noGrp="1"/>
          </p:cNvSpPr>
          <p:nvPr>
            <p:ph type="subTitle" idx="1"/>
          </p:nvPr>
        </p:nvSpPr>
        <p:spPr>
          <a:xfrm>
            <a:off x="5778373" y="1828657"/>
            <a:ext cx="3535748" cy="2551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/>
              <a:t>h</a:t>
            </a:r>
            <a:r>
              <a:rPr lang="en" sz="2400" b="1" dirty="0"/>
              <a:t>eight (n)</a:t>
            </a: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/</a:t>
            </a:r>
            <a:r>
              <a:rPr lang="en-US" sz="2400" dirty="0" err="1"/>
              <a:t>haɪt</a:t>
            </a:r>
            <a:r>
              <a:rPr lang="en-US" sz="2400" dirty="0"/>
              <a:t>/</a:t>
            </a:r>
          </a:p>
          <a:p>
            <a:pPr marL="0" lvl="0" indent="0" algn="l">
              <a:spcAft>
                <a:spcPts val="1600"/>
              </a:spcAft>
            </a:pPr>
            <a:r>
              <a:rPr lang="en-US" sz="2400" dirty="0"/>
              <a:t>      Ex: </a:t>
            </a:r>
            <a:r>
              <a:rPr lang="en-US" sz="2400" i="1" dirty="0"/>
              <a:t>He was a man of                                                                            medium height. </a:t>
            </a:r>
            <a:endParaRPr sz="24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675" y="4065987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Exo 2" panose="020B0604020202020204" charset="0"/>
              </a:rPr>
              <a:t>height and weight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8220" y="1988686"/>
            <a:ext cx="2284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Exo 2" panose="020B0604020202020204" charset="0"/>
              </a:rPr>
              <a:t>build (n)</a:t>
            </a:r>
          </a:p>
          <a:p>
            <a:pPr algn="ctr"/>
            <a:r>
              <a:rPr lang="en-US" sz="2400" dirty="0">
                <a:latin typeface="Exo 2" panose="020B0604020202020204" charset="0"/>
              </a:rPr>
              <a:t>/</a:t>
            </a:r>
            <a:r>
              <a:rPr lang="en-US" sz="2400" dirty="0" err="1">
                <a:latin typeface="Exo 2" panose="020B0604020202020204" charset="0"/>
              </a:rPr>
              <a:t>bɪld</a:t>
            </a:r>
            <a:r>
              <a:rPr lang="en-US" sz="2400" dirty="0">
                <a:latin typeface="Exo 2" panose="020B0604020202020204" charset="0"/>
              </a:rPr>
              <a:t>/</a:t>
            </a:r>
          </a:p>
          <a:p>
            <a:pPr algn="ctr"/>
            <a:endParaRPr lang="en-US" sz="2400" dirty="0">
              <a:latin typeface="Exo 2" panose="020B0604020202020204" charset="0"/>
            </a:endParaRPr>
          </a:p>
          <a:p>
            <a:r>
              <a:rPr lang="en-US" sz="2400" dirty="0">
                <a:latin typeface="Exo 2" panose="020B0604020202020204" charset="0"/>
              </a:rPr>
              <a:t>Ex: </a:t>
            </a:r>
            <a:r>
              <a:rPr lang="en-US" sz="2400" i="1" dirty="0">
                <a:latin typeface="Exo 2" panose="020B0604020202020204" charset="0"/>
              </a:rPr>
              <a:t>He has a strong build.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40" y="162146"/>
            <a:ext cx="6393008" cy="42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4709" y="1943343"/>
            <a:ext cx="2989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Exo 2" panose="020B0604020202020204" charset="0"/>
              </a:rPr>
              <a:t>overweight (</a:t>
            </a:r>
            <a:r>
              <a:rPr lang="en-US" sz="2400" b="1" dirty="0" err="1">
                <a:latin typeface="Exo 2" panose="020B0604020202020204" charset="0"/>
              </a:rPr>
              <a:t>adj</a:t>
            </a:r>
            <a:r>
              <a:rPr lang="en-US" sz="2400" b="1" dirty="0">
                <a:latin typeface="Exo 2" panose="020B0604020202020204" charset="0"/>
              </a:rPr>
              <a:t>)</a:t>
            </a:r>
          </a:p>
          <a:p>
            <a:pPr algn="ctr"/>
            <a:r>
              <a:rPr lang="en-US" sz="2400" dirty="0">
                <a:latin typeface="Exo 2" panose="020B0604020202020204" charset="0"/>
              </a:rPr>
              <a:t> /ˌ</a:t>
            </a:r>
            <a:r>
              <a:rPr lang="en-US" sz="2400" dirty="0" err="1">
                <a:latin typeface="Exo 2" panose="020B0604020202020204" charset="0"/>
              </a:rPr>
              <a:t>əʊ.vəˈweɪt</a:t>
            </a:r>
            <a:r>
              <a:rPr lang="en-US" sz="2400" dirty="0">
                <a:latin typeface="Exo 2" panose="020B0604020202020204" charset="0"/>
              </a:rPr>
              <a:t>/</a:t>
            </a:r>
          </a:p>
          <a:p>
            <a:pPr algn="ctr"/>
            <a:endParaRPr lang="en-US" sz="2400" dirty="0">
              <a:latin typeface="Exo 2" panose="020B0604020202020204" charset="0"/>
            </a:endParaRPr>
          </a:p>
          <a:p>
            <a:r>
              <a:rPr lang="en-US" sz="2400" dirty="0">
                <a:latin typeface="Exo 2" panose="020B0604020202020204" charset="0"/>
              </a:rPr>
              <a:t>Ex: </a:t>
            </a:r>
            <a:r>
              <a:rPr lang="en-US" sz="2400" i="1" dirty="0">
                <a:latin typeface="Exo 2" panose="020B0604020202020204" charset="0"/>
              </a:rPr>
              <a:t>She doesn’t love him because he is overweight.</a:t>
            </a:r>
            <a:r>
              <a:rPr lang="en-US" sz="2400" dirty="0">
                <a:latin typeface="Exo 2" panose="020B060402020202020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9561" y="4398495"/>
            <a:ext cx="419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Exo 2" panose="020B0604020202020204" charset="0"/>
              </a:rPr>
              <a:t>eat too much fast food -&gt; fat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2" y="646519"/>
            <a:ext cx="5555332" cy="37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" y="1124817"/>
            <a:ext cx="5481781" cy="3083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8494" y="4208319"/>
            <a:ext cx="422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Exo 2" panose="020B0604020202020204" charset="0"/>
              </a:rPr>
              <a:t>change his appearance -&gt;  make a new hair style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1370" y="1927904"/>
            <a:ext cx="2675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Exo 2" panose="020B0604020202020204" charset="0"/>
              </a:rPr>
              <a:t>spiky (</a:t>
            </a:r>
            <a:r>
              <a:rPr lang="en-US" sz="2400" b="1" dirty="0" err="1">
                <a:latin typeface="Exo 2" panose="020B0604020202020204" charset="0"/>
              </a:rPr>
              <a:t>adj</a:t>
            </a:r>
            <a:r>
              <a:rPr lang="en-US" sz="2400" b="1" dirty="0">
                <a:latin typeface="Exo 2" panose="020B0604020202020204" charset="0"/>
              </a:rPr>
              <a:t>)</a:t>
            </a:r>
          </a:p>
          <a:p>
            <a:pPr algn="ctr"/>
            <a:r>
              <a:rPr lang="en-US" sz="2400" dirty="0">
                <a:latin typeface="Exo 2" panose="020B0604020202020204" charset="0"/>
              </a:rPr>
              <a:t>/ˈspaɪ.ki/</a:t>
            </a:r>
          </a:p>
          <a:p>
            <a:pPr algn="ctr"/>
            <a:endParaRPr lang="en-US" sz="2400" dirty="0">
              <a:latin typeface="Exo 2" panose="020B0604020202020204" charset="0"/>
            </a:endParaRPr>
          </a:p>
          <a:p>
            <a:r>
              <a:rPr lang="en-US" sz="2400" dirty="0">
                <a:latin typeface="Exo 2" panose="020B0604020202020204" charset="0"/>
              </a:rPr>
              <a:t>Ex: </a:t>
            </a:r>
            <a:r>
              <a:rPr lang="en-US" sz="2400" i="1" dirty="0">
                <a:latin typeface="Exo 2" panose="020B0604020202020204" charset="0"/>
              </a:rPr>
              <a:t>She loves boy with spiky hair.</a:t>
            </a:r>
          </a:p>
        </p:txBody>
      </p:sp>
    </p:spTree>
    <p:extLst>
      <p:ext uri="{BB962C8B-B14F-4D97-AF65-F5344CB8AC3E}">
        <p14:creationId xmlns:p14="http://schemas.microsoft.com/office/powerpoint/2010/main" val="34423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64" y="1297770"/>
            <a:ext cx="2572067" cy="2671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2"/>
          <a:stretch/>
        </p:blipFill>
        <p:spPr>
          <a:xfrm>
            <a:off x="669052" y="1186768"/>
            <a:ext cx="2149989" cy="881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0" y="2372545"/>
            <a:ext cx="2372168" cy="159702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162748" y="2936838"/>
            <a:ext cx="709016" cy="287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34728" y="1847516"/>
            <a:ext cx="2323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Exo 2" panose="020B0604020202020204" charset="0"/>
              </a:rPr>
              <a:t>bald (</a:t>
            </a:r>
            <a:r>
              <a:rPr lang="en-US" sz="2400" b="1" dirty="0" err="1">
                <a:latin typeface="Exo 2" panose="020B0604020202020204" charset="0"/>
              </a:rPr>
              <a:t>adj</a:t>
            </a:r>
            <a:r>
              <a:rPr lang="en-US" sz="2400" b="1" dirty="0">
                <a:latin typeface="Exo 2" panose="020B0604020202020204" charset="0"/>
              </a:rPr>
              <a:t>)</a:t>
            </a:r>
          </a:p>
          <a:p>
            <a:pPr algn="ctr"/>
            <a:r>
              <a:rPr lang="en-US" sz="2400" dirty="0">
                <a:latin typeface="Exo 2" panose="020B0604020202020204" charset="0"/>
              </a:rPr>
              <a:t>/</a:t>
            </a:r>
            <a:r>
              <a:rPr lang="en-US" sz="2400" dirty="0" err="1">
                <a:latin typeface="Exo 2" panose="020B0604020202020204" charset="0"/>
              </a:rPr>
              <a:t>bɔːld</a:t>
            </a:r>
            <a:r>
              <a:rPr lang="en-US" sz="2400" dirty="0">
                <a:latin typeface="Exo 2" panose="020B0604020202020204" charset="0"/>
              </a:rPr>
              <a:t>/</a:t>
            </a:r>
          </a:p>
          <a:p>
            <a:pPr algn="ctr"/>
            <a:endParaRPr lang="en-US" sz="2400" dirty="0">
              <a:latin typeface="Exo 2" panose="020B0604020202020204" charset="0"/>
            </a:endParaRPr>
          </a:p>
          <a:p>
            <a:r>
              <a:rPr lang="en-US" sz="2400" dirty="0">
                <a:latin typeface="Exo 2" panose="020B0604020202020204" charset="0"/>
              </a:rPr>
              <a:t>Ex: </a:t>
            </a:r>
            <a:r>
              <a:rPr lang="en-US" sz="2400" i="1" dirty="0">
                <a:latin typeface="Exo 2" panose="020B0604020202020204" charset="0"/>
              </a:rPr>
              <a:t>Going bald is just a fact of life.</a:t>
            </a:r>
            <a:endParaRPr lang="en-US" sz="2400" dirty="0">
              <a:latin typeface="Exo 2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783" y="3788786"/>
            <a:ext cx="3666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6B6B"/>
                </a:solidFill>
                <a:latin typeface="Exo 2" panose="020B0604020202020204" charset="0"/>
              </a:rPr>
              <a:t>LOW QUALITY HAIR - DYE</a:t>
            </a:r>
          </a:p>
        </p:txBody>
      </p:sp>
    </p:spTree>
    <p:extLst>
      <p:ext uri="{BB962C8B-B14F-4D97-AF65-F5344CB8AC3E}">
        <p14:creationId xmlns:p14="http://schemas.microsoft.com/office/powerpoint/2010/main" val="21251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509</Words>
  <Application>Microsoft Office PowerPoint</Application>
  <PresentationFormat>On-screen Show (16:9)</PresentationFormat>
  <Paragraphs>107</Paragraphs>
  <Slides>38</Slides>
  <Notes>38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Wingdings</vt:lpstr>
      <vt:lpstr>Arial</vt:lpstr>
      <vt:lpstr>Fredoka One</vt:lpstr>
      <vt:lpstr>Exo 2</vt:lpstr>
      <vt:lpstr>Times New Roman</vt:lpstr>
      <vt:lpstr>PT Sans</vt:lpstr>
      <vt:lpstr>Roboto Condensed Light</vt:lpstr>
      <vt:lpstr>Physics Class for Kids: Kinetic Energy by Slidesgo</vt:lpstr>
      <vt:lpstr>WELCOME TO Arena Of Valor</vt:lpstr>
      <vt:lpstr>SIMON SAYS</vt:lpstr>
      <vt:lpstr>UNIT 7: GROWING UP 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overweight (adj)</vt:lpstr>
      <vt:lpstr>STAND UP SIT DOWN</vt:lpstr>
      <vt:lpstr> spiky hair?</vt:lpstr>
      <vt:lpstr> overweight?</vt:lpstr>
      <vt:lpstr> moustache?</vt:lpstr>
      <vt:lpstr>LET’S MEET MY IDOL</vt:lpstr>
      <vt:lpstr>Who are your favourite singers / actors? What does he/she looks like?”</vt:lpstr>
      <vt:lpstr>Complete 1–6 with the words in the box</vt:lpstr>
      <vt:lpstr>PowerPoint Presentation</vt:lpstr>
      <vt:lpstr>Listen and repeat the words in EX 1. Which words describe you?</vt:lpstr>
      <vt:lpstr>PowerPoint Presentation</vt:lpstr>
      <vt:lpstr>Pronunciation.Which words is the odd one out? </vt:lpstr>
      <vt:lpstr>PowerPoint Presentation</vt:lpstr>
      <vt:lpstr>Watch or listen. Which key phrases does Lewis use?</vt:lpstr>
      <vt:lpstr>PowerPoint Presentation</vt:lpstr>
      <vt:lpstr>Watch or listen again. Look at photos a-g. Which photos are the people talking about?</vt:lpstr>
      <vt:lpstr>PowerPoint Presentation</vt:lpstr>
      <vt:lpstr>PASS THE BEAR</vt:lpstr>
      <vt:lpstr>photo a</vt:lpstr>
      <vt:lpstr> Choose the correct words in descriptions 1-7. Then match the descriptions to photos a-g and name the famous people.</vt:lpstr>
      <vt:lpstr>PowerPoint Presentation</vt:lpstr>
      <vt:lpstr>PowerPoint Presentation</vt:lpstr>
      <vt:lpstr>I MADE YOU LOOK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</dc:title>
  <dc:creator>Administrator</dc:creator>
  <cp:lastModifiedBy>Admin</cp:lastModifiedBy>
  <cp:revision>53</cp:revision>
  <dcterms:modified xsi:type="dcterms:W3CDTF">2023-09-08T17:09:34Z</dcterms:modified>
</cp:coreProperties>
</file>