
<file path=[Content_Types].xml><?xml version="1.0" encoding="utf-8"?>
<Types xmlns="http://schemas.openxmlformats.org/package/2006/content-types">
  <Default Extension="jpeg" ContentType="image/jpeg"/>
  <Default Extension="jpg" ContentType="image/jpeg"/>
  <Default Extension="mp3" ContentType="audio/mpeg"/>
  <Default Extension="mp4" ContentType="video/mp4"/>
  <Default Extension="png" ContentType="image/pn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slides/slide19.xml" ContentType="application/vnd.openxmlformats-officedocument.presentationml.slide+xml"/>
  <Override PartName="/ppt/slides/slide20.xml" ContentType="application/vnd.openxmlformats-officedocument.presentationml.slide+xml"/>
  <Override PartName="/ppt/slides/slide21.xml" ContentType="application/vnd.openxmlformats-officedocument.presentationml.slide+xml"/>
  <Override PartName="/ppt/slides/slide22.xml" ContentType="application/vnd.openxmlformats-officedocument.presentationml.slide+xml"/>
  <Override PartName="/ppt/slides/slide23.xml" ContentType="application/vnd.openxmlformats-officedocument.presentationml.slide+xml"/>
  <Override PartName="/ppt/slides/slide24.xml" ContentType="application/vnd.openxmlformats-officedocument.presentationml.slide+xml"/>
  <Override PartName="/ppt/slides/slide25.xml" ContentType="application/vnd.openxmlformats-officedocument.presentationml.slide+xml"/>
  <Override PartName="/ppt/slides/slide26.xml" ContentType="application/vnd.openxmlformats-officedocument.presentationml.slide+xml"/>
  <Override PartName="/ppt/slides/slide27.xml" ContentType="application/vnd.openxmlformats-officedocument.presentationml.slide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slideLayouts/slideLayout12.xml" ContentType="application/vnd.openxmlformats-officedocument.presentationml.slideLayout+xml"/>
  <Override PartName="/ppt/revisionInfo.xml" ContentType="application/vnd.ms-powerpoint.revisioninfo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48" r:id="rId1"/>
  </p:sldMasterIdLst>
  <p:sldIdLst>
    <p:sldId id="534" r:id="rId2"/>
    <p:sldId id="275" r:id="rId3"/>
    <p:sldId id="535" r:id="rId4"/>
    <p:sldId id="276" r:id="rId5"/>
    <p:sldId id="256" r:id="rId6"/>
    <p:sldId id="257" r:id="rId7"/>
    <p:sldId id="259" r:id="rId8"/>
    <p:sldId id="523" r:id="rId9"/>
    <p:sldId id="524" r:id="rId10"/>
    <p:sldId id="525" r:id="rId11"/>
    <p:sldId id="536" r:id="rId12"/>
    <p:sldId id="258" r:id="rId13"/>
    <p:sldId id="260" r:id="rId14"/>
    <p:sldId id="262" r:id="rId15"/>
    <p:sldId id="264" r:id="rId16"/>
    <p:sldId id="526" r:id="rId17"/>
    <p:sldId id="267" r:id="rId18"/>
    <p:sldId id="265" r:id="rId19"/>
    <p:sldId id="268" r:id="rId20"/>
    <p:sldId id="538" r:id="rId21"/>
    <p:sldId id="527" r:id="rId22"/>
    <p:sldId id="531" r:id="rId23"/>
    <p:sldId id="532" r:id="rId24"/>
    <p:sldId id="533" r:id="rId25"/>
    <p:sldId id="529" r:id="rId26"/>
    <p:sldId id="273" r:id="rId27"/>
    <p:sldId id="530" r:id="rId28"/>
  </p:sldIdLst>
  <p:sldSz cx="12192000" cy="6858000"/>
  <p:notesSz cx="6858000" cy="9144000"/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/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clrMru>
    <a:srgbClr val="CC0066"/>
    <a:srgbClr val="D60093"/>
    <a:srgbClr val="FF5050"/>
    <a:srgbClr val="009999"/>
    <a:srgbClr val="9900CC"/>
    <a:srgbClr val="333399"/>
    <a:srgbClr val="FF6600"/>
    <a:srgbClr val="800080"/>
    <a:srgbClr val="993366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32767"/>
    </p:ext>
    <p:ext uri="{FD5EFAAD-0ECE-453E-9831-46B23BE46B34}">
      <p15:chartTrackingRefBased xmlns:p15="http://schemas.microsoft.com/office/powerpoint/2012/main" val="1"/>
    </p:ext>
  </p:extLst>
</p:presentationPr>
</file>

<file path=ppt/revisionInfo.xml><?xml version="1.0" encoding="utf-8"?>
<p1510:revInfo xmlns:a="http://schemas.openxmlformats.org/drawingml/2006/main" xmlns:r="http://schemas.openxmlformats.org/officeDocument/2006/relationships" xmlns:p1510="http://schemas.microsoft.com/office/powerpoint/2015/10/main">
  <p1510:revLst>
    <p1510:client id="{55CD55A4-68A1-4819-8AE8-F904C35EBFFB}" v="5" dt="2021-08-10T00:53:33.805"/>
  </p1510:revLst>
</p1510:revInfo>
</file>

<file path=ppt/tableStyles.xml><?xml version="1.0" encoding="utf-8"?>
<a:tblStyleLst xmlns:a="http://schemas.openxmlformats.org/drawingml/2006/main" def="{5C22544A-7EE6-4342-B048-85BDC9FD1C3A}">
  <a:tblStyle styleId="{5C22544A-7EE6-4342-B048-85BDC9FD1C3A}" styleName="Medium Style 2 - Accent 1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1">
              <a:tint val="20000"/>
            </a:schemeClr>
          </a:solidFill>
        </a:fill>
      </a:tcStyle>
    </a:wholeTbl>
    <a:band1H>
      <a:tcStyle>
        <a:tcBdr/>
        <a:fill>
          <a:solidFill>
            <a:schemeClr val="accent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1"/>
          </a:solidFill>
        </a:fill>
      </a:tcStyle>
    </a:firstRow>
  </a:tblStyle>
  <a:tblStyle styleId="{00A15C55-8517-42AA-B614-E9B94910E393}" styleName="Medium Style 2 - Accent 4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4">
              <a:tint val="20000"/>
            </a:schemeClr>
          </a:solidFill>
        </a:fill>
      </a:tcStyle>
    </a:wholeTbl>
    <a:band1H>
      <a:tcStyle>
        <a:tcBdr/>
        <a:fill>
          <a:solidFill>
            <a:schemeClr val="accent4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4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4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4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4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4"/>
          </a:solidFill>
        </a:fill>
      </a:tcStyle>
    </a:firstRow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 horzBarState="maximized">
    <p:restoredLeft sz="14995" autoAdjust="0"/>
    <p:restoredTop sz="94660"/>
  </p:normalViewPr>
  <p:slideViewPr>
    <p:cSldViewPr snapToGrid="0">
      <p:cViewPr varScale="1">
        <p:scale>
          <a:sx n="63" d="100"/>
          <a:sy n="63" d="100"/>
        </p:scale>
        <p:origin x="804" y="32"/>
      </p:cViewPr>
      <p:guideLst/>
    </p:cSldViewPr>
  </p:slideViewPr>
  <p:notesTextViewPr>
    <p:cViewPr>
      <p:scale>
        <a:sx n="1" d="1"/>
        <a:sy n="1" d="1"/>
      </p:scale>
      <p:origin x="0" y="0"/>
    </p:cViewPr>
  </p:notesTextViewPr>
  <p:gridSpacing cx="76200" cy="7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slide" Target="slides/slide12.xml"/><Relationship Id="rId18" Type="http://schemas.openxmlformats.org/officeDocument/2006/relationships/slide" Target="slides/slide17.xml"/><Relationship Id="rId26" Type="http://schemas.openxmlformats.org/officeDocument/2006/relationships/slide" Target="slides/slide25.xml"/><Relationship Id="rId3" Type="http://schemas.openxmlformats.org/officeDocument/2006/relationships/slide" Target="slides/slide2.xml"/><Relationship Id="rId21" Type="http://schemas.openxmlformats.org/officeDocument/2006/relationships/slide" Target="slides/slide20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slide" Target="slides/slide16.xml"/><Relationship Id="rId25" Type="http://schemas.openxmlformats.org/officeDocument/2006/relationships/slide" Target="slides/slide24.xml"/><Relationship Id="rId33" Type="http://schemas.microsoft.com/office/2015/10/relationships/revisionInfo" Target="revisionInfo.xml"/><Relationship Id="rId2" Type="http://schemas.openxmlformats.org/officeDocument/2006/relationships/slide" Target="slides/slide1.xml"/><Relationship Id="rId16" Type="http://schemas.openxmlformats.org/officeDocument/2006/relationships/slide" Target="slides/slide15.xml"/><Relationship Id="rId20" Type="http://schemas.openxmlformats.org/officeDocument/2006/relationships/slide" Target="slides/slide19.xml"/><Relationship Id="rId29" Type="http://schemas.openxmlformats.org/officeDocument/2006/relationships/presProps" Target="presProps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24" Type="http://schemas.openxmlformats.org/officeDocument/2006/relationships/slide" Target="slides/slide23.xml"/><Relationship Id="rId32" Type="http://schemas.openxmlformats.org/officeDocument/2006/relationships/tableStyles" Target="tableStyles.xml"/><Relationship Id="rId5" Type="http://schemas.openxmlformats.org/officeDocument/2006/relationships/slide" Target="slides/slide4.xml"/><Relationship Id="rId15" Type="http://schemas.openxmlformats.org/officeDocument/2006/relationships/slide" Target="slides/slide14.xml"/><Relationship Id="rId23" Type="http://schemas.openxmlformats.org/officeDocument/2006/relationships/slide" Target="slides/slide22.xml"/><Relationship Id="rId28" Type="http://schemas.openxmlformats.org/officeDocument/2006/relationships/slide" Target="slides/slide27.xml"/><Relationship Id="rId10" Type="http://schemas.openxmlformats.org/officeDocument/2006/relationships/slide" Target="slides/slide9.xml"/><Relationship Id="rId19" Type="http://schemas.openxmlformats.org/officeDocument/2006/relationships/slide" Target="slides/slide18.xml"/><Relationship Id="rId31" Type="http://schemas.openxmlformats.org/officeDocument/2006/relationships/theme" Target="theme/theme1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Relationship Id="rId22" Type="http://schemas.openxmlformats.org/officeDocument/2006/relationships/slide" Target="slides/slide21.xml"/><Relationship Id="rId27" Type="http://schemas.openxmlformats.org/officeDocument/2006/relationships/slide" Target="slides/slide26.xml"/><Relationship Id="rId30" Type="http://schemas.openxmlformats.org/officeDocument/2006/relationships/viewProps" Target="viewProps.xml"/></Relationships>
</file>

<file path=ppt/slideLayouts/_rels/slideLayout1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png"/><Relationship Id="rId2" Type="http://schemas.openxmlformats.org/officeDocument/2006/relationships/image" Target="../media/image3.png"/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1_Titl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ectangle 1"/>
          <p:cNvSpPr/>
          <p:nvPr userDrawn="1"/>
        </p:nvSpPr>
        <p:spPr>
          <a:xfrm>
            <a:off x="0" y="0"/>
            <a:ext cx="12192000" cy="6858000"/>
          </a:xfrm>
          <a:prstGeom prst="rect">
            <a:avLst/>
          </a:prstGeom>
          <a:solidFill>
            <a:schemeClr val="bg2"/>
          </a:solidFill>
          <a:ln>
            <a:noFill/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sz="900"/>
          </a:p>
        </p:txBody>
      </p:sp>
      <p:sp>
        <p:nvSpPr>
          <p:cNvPr id="3" name="Rectangle: Rounded Corners 2">
            <a:extLst>
              <a:ext uri="{FF2B5EF4-FFF2-40B4-BE49-F238E27FC236}">
                <a16:creationId xmlns:a16="http://schemas.microsoft.com/office/drawing/2014/main" id="{2DC4D3E3-CA7E-4E70-9736-8ABB338D9562}"/>
              </a:ext>
            </a:extLst>
          </p:cNvPr>
          <p:cNvSpPr/>
          <p:nvPr userDrawn="1"/>
        </p:nvSpPr>
        <p:spPr>
          <a:xfrm>
            <a:off x="173046" y="285186"/>
            <a:ext cx="11809593" cy="6535271"/>
          </a:xfrm>
          <a:prstGeom prst="roundRect">
            <a:avLst>
              <a:gd name="adj" fmla="val 5967"/>
            </a:avLst>
          </a:prstGeom>
          <a:solidFill>
            <a:schemeClr val="bg2">
              <a:lumMod val="95000"/>
            </a:schemeClr>
          </a:solidFill>
          <a:ln>
            <a:noFill/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sz="900"/>
          </a:p>
        </p:txBody>
      </p:sp>
      <p:sp>
        <p:nvSpPr>
          <p:cNvPr id="4" name="Right Triangle 3">
            <a:extLst>
              <a:ext uri="{FF2B5EF4-FFF2-40B4-BE49-F238E27FC236}">
                <a16:creationId xmlns:a16="http://schemas.microsoft.com/office/drawing/2014/main" id="{0B42DAB7-6142-42A6-8E7F-3D7E68A363AA}"/>
              </a:ext>
            </a:extLst>
          </p:cNvPr>
          <p:cNvSpPr/>
          <p:nvPr userDrawn="1"/>
        </p:nvSpPr>
        <p:spPr>
          <a:xfrm>
            <a:off x="0" y="5150224"/>
            <a:ext cx="2024310" cy="1707777"/>
          </a:xfrm>
          <a:prstGeom prst="rtTriangle">
            <a:avLst/>
          </a:prstGeom>
          <a:solidFill>
            <a:schemeClr val="accent2">
              <a:lumMod val="40000"/>
              <a:lumOff val="60000"/>
            </a:schemeClr>
          </a:solidFill>
          <a:ln>
            <a:noFill/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sz="900" dirty="0"/>
          </a:p>
        </p:txBody>
      </p:sp>
      <p:sp>
        <p:nvSpPr>
          <p:cNvPr id="5" name="Right Triangle 4">
            <a:extLst>
              <a:ext uri="{FF2B5EF4-FFF2-40B4-BE49-F238E27FC236}">
                <a16:creationId xmlns:a16="http://schemas.microsoft.com/office/drawing/2014/main" id="{DB9EA634-0F9F-494B-B73F-484148581D91}"/>
              </a:ext>
            </a:extLst>
          </p:cNvPr>
          <p:cNvSpPr/>
          <p:nvPr userDrawn="1"/>
        </p:nvSpPr>
        <p:spPr>
          <a:xfrm>
            <a:off x="395859" y="4625788"/>
            <a:ext cx="2415309" cy="2283478"/>
          </a:xfrm>
          <a:prstGeom prst="rtTriangle">
            <a:avLst/>
          </a:prstGeom>
          <a:solidFill>
            <a:srgbClr val="009A4E"/>
          </a:solidFill>
          <a:ln>
            <a:noFill/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sz="900"/>
          </a:p>
        </p:txBody>
      </p:sp>
      <p:sp>
        <p:nvSpPr>
          <p:cNvPr id="6" name="Right Triangle 5">
            <a:extLst>
              <a:ext uri="{FF2B5EF4-FFF2-40B4-BE49-F238E27FC236}">
                <a16:creationId xmlns:a16="http://schemas.microsoft.com/office/drawing/2014/main" id="{0D1DD2F0-1E09-4BE6-A7DE-8C06ACE2AA75}"/>
              </a:ext>
            </a:extLst>
          </p:cNvPr>
          <p:cNvSpPr/>
          <p:nvPr userDrawn="1"/>
        </p:nvSpPr>
        <p:spPr>
          <a:xfrm rot="10800000">
            <a:off x="10394481" y="0"/>
            <a:ext cx="1863838" cy="1838047"/>
          </a:xfrm>
          <a:prstGeom prst="rtTriangle">
            <a:avLst/>
          </a:prstGeom>
          <a:solidFill>
            <a:schemeClr val="accent2">
              <a:lumMod val="40000"/>
              <a:lumOff val="60000"/>
            </a:schemeClr>
          </a:solidFill>
          <a:ln>
            <a:noFill/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sz="900" dirty="0"/>
          </a:p>
        </p:txBody>
      </p:sp>
      <p:sp>
        <p:nvSpPr>
          <p:cNvPr id="7" name="Right Triangle 6">
            <a:extLst>
              <a:ext uri="{FF2B5EF4-FFF2-40B4-BE49-F238E27FC236}">
                <a16:creationId xmlns:a16="http://schemas.microsoft.com/office/drawing/2014/main" id="{217B321F-A2C8-4C10-87B8-FF197474F4A6}"/>
              </a:ext>
            </a:extLst>
          </p:cNvPr>
          <p:cNvSpPr/>
          <p:nvPr userDrawn="1"/>
        </p:nvSpPr>
        <p:spPr>
          <a:xfrm rot="10800000">
            <a:off x="9376350" y="0"/>
            <a:ext cx="2415309" cy="2283478"/>
          </a:xfrm>
          <a:prstGeom prst="rtTriangle">
            <a:avLst/>
          </a:prstGeom>
          <a:solidFill>
            <a:srgbClr val="009A4E"/>
          </a:solidFill>
          <a:ln>
            <a:noFill/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sz="900"/>
          </a:p>
        </p:txBody>
      </p:sp>
      <p:sp>
        <p:nvSpPr>
          <p:cNvPr id="8" name="Rectangle: Rounded Corners 7">
            <a:extLst>
              <a:ext uri="{FF2B5EF4-FFF2-40B4-BE49-F238E27FC236}">
                <a16:creationId xmlns:a16="http://schemas.microsoft.com/office/drawing/2014/main" id="{CCDCFD63-96BE-4F5B-A298-6F406CE8C82C}"/>
              </a:ext>
            </a:extLst>
          </p:cNvPr>
          <p:cNvSpPr/>
          <p:nvPr userDrawn="1"/>
        </p:nvSpPr>
        <p:spPr>
          <a:xfrm>
            <a:off x="5836515" y="3083197"/>
            <a:ext cx="5730968" cy="1145523"/>
          </a:xfrm>
          <a:prstGeom prst="roundRect">
            <a:avLst>
              <a:gd name="adj" fmla="val 50000"/>
            </a:avLst>
          </a:prstGeom>
          <a:solidFill>
            <a:srgbClr val="00B050"/>
          </a:solidFill>
          <a:ln>
            <a:noFill/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sz="900"/>
          </a:p>
        </p:txBody>
      </p:sp>
      <p:sp>
        <p:nvSpPr>
          <p:cNvPr id="9" name="Rectangle: Rounded Corners 8">
            <a:extLst>
              <a:ext uri="{FF2B5EF4-FFF2-40B4-BE49-F238E27FC236}">
                <a16:creationId xmlns:a16="http://schemas.microsoft.com/office/drawing/2014/main" id="{03D88355-306A-48E2-A92E-1D1AB947B522}"/>
              </a:ext>
            </a:extLst>
          </p:cNvPr>
          <p:cNvSpPr/>
          <p:nvPr userDrawn="1"/>
        </p:nvSpPr>
        <p:spPr>
          <a:xfrm>
            <a:off x="6913589" y="4453499"/>
            <a:ext cx="4653894" cy="508466"/>
          </a:xfrm>
          <a:prstGeom prst="roundRect">
            <a:avLst>
              <a:gd name="adj" fmla="val 50000"/>
            </a:avLst>
          </a:prstGeom>
          <a:solidFill>
            <a:srgbClr val="00B050"/>
          </a:solidFill>
          <a:ln>
            <a:noFill/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sz="900"/>
          </a:p>
        </p:txBody>
      </p:sp>
      <p:pic>
        <p:nvPicPr>
          <p:cNvPr id="12" name="Picture 11" descr="Graphical user interface, text&#10;&#10;Description automatically generated">
            <a:extLst>
              <a:ext uri="{FF2B5EF4-FFF2-40B4-BE49-F238E27FC236}">
                <a16:creationId xmlns:a16="http://schemas.microsoft.com/office/drawing/2014/main" id="{7D6C553E-C677-42B6-AF1C-DEF080012AE2}"/>
              </a:ext>
            </a:extLst>
          </p:cNvPr>
          <p:cNvPicPr>
            <a:picLocks noChangeAspect="1"/>
          </p:cNvPicPr>
          <p:nvPr userDrawn="1"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576986" y="285186"/>
            <a:ext cx="3701426" cy="4943475"/>
          </a:xfrm>
          <a:prstGeom prst="rect">
            <a:avLst/>
          </a:prstGeom>
        </p:spPr>
      </p:pic>
      <p:sp>
        <p:nvSpPr>
          <p:cNvPr id="13" name="Rectangle: Rounded Corners 12">
            <a:extLst>
              <a:ext uri="{FF2B5EF4-FFF2-40B4-BE49-F238E27FC236}">
                <a16:creationId xmlns:a16="http://schemas.microsoft.com/office/drawing/2014/main" id="{130396EC-0661-4642-8DEC-905FB0398A2A}"/>
              </a:ext>
            </a:extLst>
          </p:cNvPr>
          <p:cNvSpPr/>
          <p:nvPr userDrawn="1"/>
        </p:nvSpPr>
        <p:spPr>
          <a:xfrm>
            <a:off x="3350498" y="5390026"/>
            <a:ext cx="1927914" cy="778400"/>
          </a:xfrm>
          <a:prstGeom prst="roundRect">
            <a:avLst>
              <a:gd name="adj" fmla="val 50000"/>
            </a:avLst>
          </a:prstGeom>
          <a:solidFill>
            <a:schemeClr val="accent2">
              <a:lumMod val="40000"/>
              <a:lumOff val="60000"/>
            </a:schemeClr>
          </a:solidFill>
          <a:ln>
            <a:noFill/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sz="900"/>
          </a:p>
        </p:txBody>
      </p:sp>
      <p:pic>
        <p:nvPicPr>
          <p:cNvPr id="14" name="Picture 13" descr="Text&#10;&#10;Description automatically generated">
            <a:extLst>
              <a:ext uri="{FF2B5EF4-FFF2-40B4-BE49-F238E27FC236}">
                <a16:creationId xmlns:a16="http://schemas.microsoft.com/office/drawing/2014/main" id="{422DC164-04A5-480D-8BBA-B760A3C9F800}"/>
              </a:ext>
            </a:extLst>
          </p:cNvPr>
          <p:cNvPicPr>
            <a:picLocks noChangeAspect="1"/>
          </p:cNvPicPr>
          <p:nvPr userDrawn="1"/>
        </p:nvPicPr>
        <p:blipFill>
          <a:blip r:embed="rId3" cstate="email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3689886" y="5397903"/>
            <a:ext cx="1249138" cy="780293"/>
          </a:xfrm>
          <a:prstGeom prst="rect">
            <a:avLst/>
          </a:prstGeom>
        </p:spPr>
      </p:pic>
      <p:sp>
        <p:nvSpPr>
          <p:cNvPr id="15" name="Rectangle: Rounded Corners 14">
            <a:extLst>
              <a:ext uri="{FF2B5EF4-FFF2-40B4-BE49-F238E27FC236}">
                <a16:creationId xmlns:a16="http://schemas.microsoft.com/office/drawing/2014/main" id="{B2AD1FF5-FFA6-4658-82FB-D9879361A57B}"/>
              </a:ext>
            </a:extLst>
          </p:cNvPr>
          <p:cNvSpPr/>
          <p:nvPr userDrawn="1"/>
        </p:nvSpPr>
        <p:spPr>
          <a:xfrm>
            <a:off x="5836515" y="1865128"/>
            <a:ext cx="5730968" cy="1145523"/>
          </a:xfrm>
          <a:prstGeom prst="roundRect">
            <a:avLst>
              <a:gd name="adj" fmla="val 50000"/>
            </a:avLst>
          </a:prstGeom>
          <a:solidFill>
            <a:srgbClr val="00B050"/>
          </a:solidFill>
          <a:ln>
            <a:noFill/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sz="900"/>
          </a:p>
        </p:txBody>
      </p:sp>
      <p:sp>
        <p:nvSpPr>
          <p:cNvPr id="19" name="Title 1">
            <a:extLst>
              <a:ext uri="{FF2B5EF4-FFF2-40B4-BE49-F238E27FC236}">
                <a16:creationId xmlns:a16="http://schemas.microsoft.com/office/drawing/2014/main" id="{1713510F-2914-431A-AA06-486B596737CC}"/>
              </a:ext>
            </a:extLst>
          </p:cNvPr>
          <p:cNvSpPr txBox="1">
            <a:spLocks/>
          </p:cNvSpPr>
          <p:nvPr userDrawn="1"/>
        </p:nvSpPr>
        <p:spPr>
          <a:xfrm>
            <a:off x="6203750" y="2097408"/>
            <a:ext cx="5007944" cy="659934"/>
          </a:xfrm>
          <a:prstGeom prst="rect">
            <a:avLst/>
          </a:prstGeom>
        </p:spPr>
        <p:txBody>
          <a:bodyPr vert="horz" lIns="91440" tIns="45720" rIns="91440" bIns="45720" rtlCol="0" anchor="ctr">
            <a:normAutofit lnSpcReduction="10000"/>
          </a:bodyPr>
          <a:lstStyle>
            <a:lvl1pPr algn="l" defTabSz="914400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sz="4400" b="1" kern="1200">
                <a:solidFill>
                  <a:schemeClr val="bg1"/>
                </a:solidFill>
                <a:latin typeface="Arial" panose="020B0604020202020204" pitchFamily="34" charset="0"/>
                <a:ea typeface="+mj-ea"/>
                <a:cs typeface="Arial" panose="020B0604020202020204" pitchFamily="34" charset="0"/>
              </a:defRPr>
            </a:lvl1pPr>
          </a:lstStyle>
          <a:p>
            <a:r>
              <a:rPr lang="en-US" dirty="0" err="1"/>
              <a:t>Bài</a:t>
            </a:r>
            <a:r>
              <a:rPr lang="en-US" dirty="0"/>
              <a:t> </a:t>
            </a:r>
            <a:r>
              <a:rPr lang="en-US" dirty="0" err="1"/>
              <a:t>giảng</a:t>
            </a:r>
            <a:r>
              <a:rPr lang="en-US" dirty="0"/>
              <a:t> </a:t>
            </a:r>
            <a:r>
              <a:rPr lang="en-US" dirty="0" err="1"/>
              <a:t>điện</a:t>
            </a:r>
            <a:r>
              <a:rPr lang="en-US" dirty="0"/>
              <a:t> </a:t>
            </a:r>
            <a:r>
              <a:rPr lang="en-US" dirty="0" err="1"/>
              <a:t>tử</a:t>
            </a:r>
            <a:endParaRPr lang="en-US" dirty="0"/>
          </a:p>
        </p:txBody>
      </p:sp>
      <p:sp>
        <p:nvSpPr>
          <p:cNvPr id="20" name="Title 1">
            <a:extLst>
              <a:ext uri="{FF2B5EF4-FFF2-40B4-BE49-F238E27FC236}">
                <a16:creationId xmlns:a16="http://schemas.microsoft.com/office/drawing/2014/main" id="{4031702D-1C58-49CA-A7CB-B4EF0021C8A3}"/>
              </a:ext>
            </a:extLst>
          </p:cNvPr>
          <p:cNvSpPr txBox="1">
            <a:spLocks/>
          </p:cNvSpPr>
          <p:nvPr userDrawn="1"/>
        </p:nvSpPr>
        <p:spPr>
          <a:xfrm>
            <a:off x="6198027" y="3364611"/>
            <a:ext cx="5007944" cy="659934"/>
          </a:xfrm>
          <a:prstGeom prst="rect">
            <a:avLst/>
          </a:prstGeom>
        </p:spPr>
        <p:txBody>
          <a:bodyPr vert="horz" lIns="91440" tIns="45720" rIns="91440" bIns="45720" rtlCol="0" anchor="ctr">
            <a:normAutofit lnSpcReduction="10000"/>
          </a:bodyPr>
          <a:lstStyle>
            <a:lvl1pPr algn="l" defTabSz="914400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sz="4400" b="1" kern="1200">
                <a:solidFill>
                  <a:schemeClr val="bg1"/>
                </a:solidFill>
                <a:latin typeface="Arial" panose="020B0604020202020204" pitchFamily="34" charset="0"/>
                <a:ea typeface="+mj-ea"/>
                <a:cs typeface="Arial" panose="020B0604020202020204" pitchFamily="34" charset="0"/>
              </a:defRPr>
            </a:lvl1pPr>
          </a:lstStyle>
          <a:p>
            <a:r>
              <a:rPr lang="en-US" dirty="0"/>
              <a:t>Unit 2: Days</a:t>
            </a:r>
          </a:p>
        </p:txBody>
      </p:sp>
      <p:sp>
        <p:nvSpPr>
          <p:cNvPr id="21" name="Title 1">
            <a:extLst>
              <a:ext uri="{FF2B5EF4-FFF2-40B4-BE49-F238E27FC236}">
                <a16:creationId xmlns:a16="http://schemas.microsoft.com/office/drawing/2014/main" id="{7906B193-ED6B-4AA8-AC54-DB2A501FADDA}"/>
              </a:ext>
            </a:extLst>
          </p:cNvPr>
          <p:cNvSpPr txBox="1">
            <a:spLocks/>
          </p:cNvSpPr>
          <p:nvPr userDrawn="1"/>
        </p:nvSpPr>
        <p:spPr>
          <a:xfrm>
            <a:off x="7197508" y="4377765"/>
            <a:ext cx="5007944" cy="659934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>
            <a:lvl1pPr algn="l" defTabSz="914400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sz="4400" b="1" kern="1200">
                <a:solidFill>
                  <a:schemeClr val="bg1"/>
                </a:solidFill>
                <a:latin typeface="Arial" panose="020B0604020202020204" pitchFamily="34" charset="0"/>
                <a:ea typeface="+mj-ea"/>
                <a:cs typeface="Arial" panose="020B0604020202020204" pitchFamily="34" charset="0"/>
              </a:defRPr>
            </a:lvl1pPr>
          </a:lstStyle>
          <a:p>
            <a:r>
              <a:rPr lang="en-US" sz="2400" dirty="0"/>
              <a:t>Lesson 6: Speaking</a:t>
            </a:r>
          </a:p>
        </p:txBody>
      </p:sp>
    </p:spTree>
    <p:extLst>
      <p:ext uri="{BB962C8B-B14F-4D97-AF65-F5344CB8AC3E}">
        <p14:creationId xmlns:p14="http://schemas.microsoft.com/office/powerpoint/2010/main" val="3917908469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7D210620-16FB-4CA9-9F18-0C568DD427DE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1524000" y="1122363"/>
            <a:ext cx="9144000" cy="2387600"/>
          </a:xfrm>
        </p:spPr>
        <p:txBody>
          <a:bodyPr anchor="b"/>
          <a:lstStyle>
            <a:lvl1pPr algn="ctr">
              <a:defRPr sz="6000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Subtitle 2">
            <a:extLst>
              <a:ext uri="{FF2B5EF4-FFF2-40B4-BE49-F238E27FC236}">
                <a16:creationId xmlns:a16="http://schemas.microsoft.com/office/drawing/2014/main" id="{DFE0D81C-BDD6-44FA-A546-5D135807416C}"/>
              </a:ext>
            </a:extLst>
          </p:cNvPr>
          <p:cNvSpPr>
            <a:spLocks noGrp="1"/>
          </p:cNvSpPr>
          <p:nvPr>
            <p:ph type="subTitle" idx="1"/>
          </p:nvPr>
        </p:nvSpPr>
        <p:spPr>
          <a:xfrm>
            <a:off x="1524000" y="3602038"/>
            <a:ext cx="9144000" cy="1655762"/>
          </a:xfrm>
        </p:spPr>
        <p:txBody>
          <a:bodyPr/>
          <a:lstStyle>
            <a:lvl1pPr marL="0" indent="0" algn="ctr">
              <a:buNone/>
              <a:defRPr sz="2400"/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en-US"/>
              <a:t>Click to edit Master subtitle style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EE611D2F-9857-4D88-80FE-FC92D47DC969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2463DE6-7E9E-47ED-AB40-8EA2A4708118}" type="datetimeFigureOut">
              <a:rPr lang="en-US" smtClean="0"/>
              <a:t>9/9/2023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10C51A75-4D45-4460-B4D0-D6F0B6801B3C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C5164D29-F9A5-442B-AFA1-2905E516EA86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9E81F17-CF4E-4AB8-BFE9-54F04C8BB961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082700411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F7FB925C-9595-48D5-AD10-E33793F7B51A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21CC3E21-573C-4C16-9907-D133B1D52BCC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C8006900-C8B5-4B4D-AD5C-EEB7C7098DEA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2463DE6-7E9E-47ED-AB40-8EA2A4708118}" type="datetimeFigureOut">
              <a:rPr lang="en-US" smtClean="0"/>
              <a:t>9/9/2023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359E479B-ED8D-40A5-854C-530B67FD1194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9EEE4106-9EE2-4E85-B5D8-95E97526521E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9E81F17-CF4E-4AB8-BFE9-54F04C8BB961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883126726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C01B34A0-146F-4B4E-8B8F-99BDE53DF673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1850" y="1709738"/>
            <a:ext cx="10515600" cy="2852737"/>
          </a:xfrm>
        </p:spPr>
        <p:txBody>
          <a:bodyPr anchor="b"/>
          <a:lstStyle>
            <a:lvl1pPr>
              <a:defRPr sz="6000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6C706209-751B-4EF0-8FFC-9626AC7ED835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1850" y="4589463"/>
            <a:ext cx="10515600" cy="1500187"/>
          </a:xfrm>
        </p:spPr>
        <p:txBody>
          <a:bodyPr/>
          <a:lstStyle>
            <a:lvl1pPr marL="0" indent="0">
              <a:buNone/>
              <a:defRPr sz="24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CE639DCB-B406-4DEA-928A-E77CDAF172AE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2463DE6-7E9E-47ED-AB40-8EA2A4708118}" type="datetimeFigureOut">
              <a:rPr lang="en-US" smtClean="0"/>
              <a:t>9/9/2023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7915CC65-FD7D-40F3-8B6D-2BE26B824FF8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C3A60626-56E1-4316-8999-50125A9F71DD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9E81F17-CF4E-4AB8-BFE9-54F04C8BB961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543702627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83B933BC-B640-4A0A-B973-62302D927F02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3B2F7E2A-35D4-4CE1-93F7-AACE6444C273}"/>
              </a:ext>
            </a:extLst>
          </p:cNvPr>
          <p:cNvSpPr>
            <a:spLocks noGrp="1"/>
          </p:cNvSpPr>
          <p:nvPr>
            <p:ph sz="half" idx="1"/>
          </p:nvPr>
        </p:nvSpPr>
        <p:spPr>
          <a:xfrm>
            <a:off x="838200" y="1825625"/>
            <a:ext cx="5181600" cy="435133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Content Placeholder 3">
            <a:extLst>
              <a:ext uri="{FF2B5EF4-FFF2-40B4-BE49-F238E27FC236}">
                <a16:creationId xmlns:a16="http://schemas.microsoft.com/office/drawing/2014/main" id="{07BF12FD-312E-41A5-9944-E1CCE11F6305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6172200" y="1825625"/>
            <a:ext cx="5181600" cy="435133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Date Placeholder 4">
            <a:extLst>
              <a:ext uri="{FF2B5EF4-FFF2-40B4-BE49-F238E27FC236}">
                <a16:creationId xmlns:a16="http://schemas.microsoft.com/office/drawing/2014/main" id="{17AB0B63-F6EB-4A77-B520-B5A394A49B8B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2463DE6-7E9E-47ED-AB40-8EA2A4708118}" type="datetimeFigureOut">
              <a:rPr lang="en-US" smtClean="0"/>
              <a:t>9/9/2023</a:t>
            </a:fld>
            <a:endParaRPr lang="en-US"/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id="{6D7CB0BA-A178-47D5-BA58-8D81044D8905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25A444B1-7A75-4BC3-A6A8-71798FFB303A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9E81F17-CF4E-4AB8-BFE9-54F04C8BB961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333313962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19F18DCC-4933-4885-B730-F2901A7876FE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365125"/>
            <a:ext cx="10515600" cy="1325563"/>
          </a:xfrm>
        </p:spPr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202C8E08-8282-4650-8031-DA5FCDE866AD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9788" y="1681163"/>
            <a:ext cx="5157787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Content Placeholder 3">
            <a:extLst>
              <a:ext uri="{FF2B5EF4-FFF2-40B4-BE49-F238E27FC236}">
                <a16:creationId xmlns:a16="http://schemas.microsoft.com/office/drawing/2014/main" id="{9026FA85-4D4F-4B0B-AE5A-011DF860875D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839788" y="2505075"/>
            <a:ext cx="5157787" cy="368458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Text Placeholder 4">
            <a:extLst>
              <a:ext uri="{FF2B5EF4-FFF2-40B4-BE49-F238E27FC236}">
                <a16:creationId xmlns:a16="http://schemas.microsoft.com/office/drawing/2014/main" id="{59DBEF8D-40F3-4AB2-BBD6-FB700B7FB84D}"/>
              </a:ext>
            </a:extLst>
          </p:cNvPr>
          <p:cNvSpPr>
            <a:spLocks noGrp="1"/>
          </p:cNvSpPr>
          <p:nvPr>
            <p:ph type="body" sz="quarter" idx="3"/>
          </p:nvPr>
        </p:nvSpPr>
        <p:spPr>
          <a:xfrm>
            <a:off x="6172200" y="1681163"/>
            <a:ext cx="5183188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6" name="Content Placeholder 5">
            <a:extLst>
              <a:ext uri="{FF2B5EF4-FFF2-40B4-BE49-F238E27FC236}">
                <a16:creationId xmlns:a16="http://schemas.microsoft.com/office/drawing/2014/main" id="{6BDBB856-A2EF-4AA7-BE13-B8414942E9C9}"/>
              </a:ext>
            </a:extLst>
          </p:cNvPr>
          <p:cNvSpPr>
            <a:spLocks noGrp="1"/>
          </p:cNvSpPr>
          <p:nvPr>
            <p:ph sz="quarter" idx="4"/>
          </p:nvPr>
        </p:nvSpPr>
        <p:spPr>
          <a:xfrm>
            <a:off x="6172200" y="2505075"/>
            <a:ext cx="5183188" cy="368458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7" name="Date Placeholder 6">
            <a:extLst>
              <a:ext uri="{FF2B5EF4-FFF2-40B4-BE49-F238E27FC236}">
                <a16:creationId xmlns:a16="http://schemas.microsoft.com/office/drawing/2014/main" id="{36EE35B6-6488-4CCD-ADCC-493B8049D1D7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2463DE6-7E9E-47ED-AB40-8EA2A4708118}" type="datetimeFigureOut">
              <a:rPr lang="en-US" smtClean="0"/>
              <a:t>9/9/2023</a:t>
            </a:fld>
            <a:endParaRPr lang="en-US"/>
          </a:p>
        </p:txBody>
      </p:sp>
      <p:sp>
        <p:nvSpPr>
          <p:cNvPr id="8" name="Footer Placeholder 7">
            <a:extLst>
              <a:ext uri="{FF2B5EF4-FFF2-40B4-BE49-F238E27FC236}">
                <a16:creationId xmlns:a16="http://schemas.microsoft.com/office/drawing/2014/main" id="{C242B289-414C-4558-8D97-24F89AEAAD48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9" name="Slide Number Placeholder 8">
            <a:extLst>
              <a:ext uri="{FF2B5EF4-FFF2-40B4-BE49-F238E27FC236}">
                <a16:creationId xmlns:a16="http://schemas.microsoft.com/office/drawing/2014/main" id="{E1101D86-956E-45CF-BD1C-1EC5B985BF62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9E81F17-CF4E-4AB8-BFE9-54F04C8BB961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921535115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43994C19-F70E-4911-B4F9-33F29A9D56EB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Date Placeholder 2">
            <a:extLst>
              <a:ext uri="{FF2B5EF4-FFF2-40B4-BE49-F238E27FC236}">
                <a16:creationId xmlns:a16="http://schemas.microsoft.com/office/drawing/2014/main" id="{5F1EFDAB-BBA7-49CD-B905-B5627276EBDA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2463DE6-7E9E-47ED-AB40-8EA2A4708118}" type="datetimeFigureOut">
              <a:rPr lang="en-US" smtClean="0"/>
              <a:t>9/9/2023</a:t>
            </a:fld>
            <a:endParaRPr lang="en-US"/>
          </a:p>
        </p:txBody>
      </p:sp>
      <p:sp>
        <p:nvSpPr>
          <p:cNvPr id="4" name="Footer Placeholder 3">
            <a:extLst>
              <a:ext uri="{FF2B5EF4-FFF2-40B4-BE49-F238E27FC236}">
                <a16:creationId xmlns:a16="http://schemas.microsoft.com/office/drawing/2014/main" id="{6E14D5D4-D6BF-4664-A3DB-5B15C5CED4F3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Slide Number Placeholder 4">
            <a:extLst>
              <a:ext uri="{FF2B5EF4-FFF2-40B4-BE49-F238E27FC236}">
                <a16:creationId xmlns:a16="http://schemas.microsoft.com/office/drawing/2014/main" id="{E2DFC379-5AF7-4C69-9E6E-434F048C59E4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9E81F17-CF4E-4AB8-BFE9-54F04C8BB961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406245834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>
            <a:extLst>
              <a:ext uri="{FF2B5EF4-FFF2-40B4-BE49-F238E27FC236}">
                <a16:creationId xmlns:a16="http://schemas.microsoft.com/office/drawing/2014/main" id="{6CFBA5E9-0CB3-457C-973F-9C52C5C64BE7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2463DE6-7E9E-47ED-AB40-8EA2A4708118}" type="datetimeFigureOut">
              <a:rPr lang="en-US" smtClean="0"/>
              <a:t>9/9/2023</a:t>
            </a:fld>
            <a:endParaRPr lang="en-US"/>
          </a:p>
        </p:txBody>
      </p:sp>
      <p:sp>
        <p:nvSpPr>
          <p:cNvPr id="3" name="Footer Placeholder 2">
            <a:extLst>
              <a:ext uri="{FF2B5EF4-FFF2-40B4-BE49-F238E27FC236}">
                <a16:creationId xmlns:a16="http://schemas.microsoft.com/office/drawing/2014/main" id="{A516ED25-FBFB-4999-8429-AF280BBFC9C0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9C5F90D4-CDC6-4133-A16B-ACEB408F533E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9E81F17-CF4E-4AB8-BFE9-54F04C8BB961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064096070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985D2971-DDCB-4A33-912B-E6088C72EE7D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A4634990-FDB5-4AEB-B1A9-42C5BA39579E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Text Placeholder 3">
            <a:extLst>
              <a:ext uri="{FF2B5EF4-FFF2-40B4-BE49-F238E27FC236}">
                <a16:creationId xmlns:a16="http://schemas.microsoft.com/office/drawing/2014/main" id="{424125E6-AABD-4454-AD07-82F0BAE4AD96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>
            <a:extLst>
              <a:ext uri="{FF2B5EF4-FFF2-40B4-BE49-F238E27FC236}">
                <a16:creationId xmlns:a16="http://schemas.microsoft.com/office/drawing/2014/main" id="{B8E284BF-B62B-4AEE-8152-EC71BD1897AE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2463DE6-7E9E-47ED-AB40-8EA2A4708118}" type="datetimeFigureOut">
              <a:rPr lang="en-US" smtClean="0"/>
              <a:t>9/9/2023</a:t>
            </a:fld>
            <a:endParaRPr lang="en-US"/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id="{A3AE41D5-9A05-40DD-B296-FC5AD70F3E3C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D06D8BA5-4C23-4B94-B738-96D9642F6B94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9E81F17-CF4E-4AB8-BFE9-54F04C8BB961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245512400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A990421D-C43B-4052-96D7-337E5E627F28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Picture Placeholder 2">
            <a:extLst>
              <a:ext uri="{FF2B5EF4-FFF2-40B4-BE49-F238E27FC236}">
                <a16:creationId xmlns:a16="http://schemas.microsoft.com/office/drawing/2014/main" id="{81F7DEE9-E69B-427B-9DD3-CE1BEEA984F7}"/>
              </a:ext>
            </a:extLst>
          </p:cNvPr>
          <p:cNvSpPr>
            <a:spLocks noGrp="1"/>
          </p:cNvSpPr>
          <p:nvPr>
            <p:ph type="pic"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en-US"/>
          </a:p>
        </p:txBody>
      </p:sp>
      <p:sp>
        <p:nvSpPr>
          <p:cNvPr id="4" name="Text Placeholder 3">
            <a:extLst>
              <a:ext uri="{FF2B5EF4-FFF2-40B4-BE49-F238E27FC236}">
                <a16:creationId xmlns:a16="http://schemas.microsoft.com/office/drawing/2014/main" id="{D48DA7A0-7FB0-47A6-AF2B-257A151CEC8A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>
            <a:extLst>
              <a:ext uri="{FF2B5EF4-FFF2-40B4-BE49-F238E27FC236}">
                <a16:creationId xmlns:a16="http://schemas.microsoft.com/office/drawing/2014/main" id="{FFA2A1E5-B6D7-4835-B6AC-698ECCA9DE60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2463DE6-7E9E-47ED-AB40-8EA2A4708118}" type="datetimeFigureOut">
              <a:rPr lang="en-US" smtClean="0"/>
              <a:t>9/9/2023</a:t>
            </a:fld>
            <a:endParaRPr lang="en-US"/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id="{0FCF1A01-6A43-4871-B1D0-6780B22040D2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A080C5D1-77A7-4DE4-BE0B-D32D9621FF49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9E81F17-CF4E-4AB8-BFE9-54F04C8BB961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622832469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120348CA-37CE-40AD-A748-7D528494FFE0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>
            <a:extLst>
              <a:ext uri="{FF2B5EF4-FFF2-40B4-BE49-F238E27FC236}">
                <a16:creationId xmlns:a16="http://schemas.microsoft.com/office/drawing/2014/main" id="{E4C9B059-CE20-462C-A4E1-7970A4C95985}"/>
              </a:ext>
            </a:extLst>
          </p:cNvPr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0D17CAF3-497B-4C18-9F47-B86D326F3859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2463DE6-7E9E-47ED-AB40-8EA2A4708118}" type="datetimeFigureOut">
              <a:rPr lang="en-US" smtClean="0"/>
              <a:t>9/9/2023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AF19C7D7-A38F-40C3-BD1A-C22793A00CDC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E2E5E1C4-5602-4F5C-92F7-4B9CAFDF6A58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9E81F17-CF4E-4AB8-BFE9-54F04C8BB961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964955904"/>
      </p:ext>
    </p:extLst>
  </p:cSld>
  <p:clrMapOvr>
    <a:masterClrMapping/>
  </p:clrMapOvr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>
            <a:extLst>
              <a:ext uri="{FF2B5EF4-FFF2-40B4-BE49-F238E27FC236}">
                <a16:creationId xmlns:a16="http://schemas.microsoft.com/office/drawing/2014/main" id="{93258CC5-2C4F-4489-9AFA-74508685F8E3}"/>
              </a:ext>
            </a:extLst>
          </p:cNvPr>
          <p:cNvSpPr>
            <a:spLocks noGrp="1"/>
          </p:cNvSpPr>
          <p:nvPr>
            <p:ph type="title" orient="vert"/>
          </p:nvPr>
        </p:nvSpPr>
        <p:spPr>
          <a:xfrm>
            <a:off x="8724900" y="365125"/>
            <a:ext cx="2628900" cy="5811838"/>
          </a:xfrm>
        </p:spPr>
        <p:txBody>
          <a:bodyPr vert="eaVert"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>
            <a:extLst>
              <a:ext uri="{FF2B5EF4-FFF2-40B4-BE49-F238E27FC236}">
                <a16:creationId xmlns:a16="http://schemas.microsoft.com/office/drawing/2014/main" id="{E2430A53-36DC-4D00-9C13-990E472B00CF}"/>
              </a:ext>
            </a:extLst>
          </p:cNvPr>
          <p:cNvSpPr>
            <a:spLocks noGrp="1"/>
          </p:cNvSpPr>
          <p:nvPr>
            <p:ph type="body" orient="vert" idx="1"/>
          </p:nvPr>
        </p:nvSpPr>
        <p:spPr>
          <a:xfrm>
            <a:off x="838200" y="365125"/>
            <a:ext cx="7734300" cy="5811838"/>
          </a:xfrm>
        </p:spPr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37D28AD3-6A50-498F-9C01-69B7CB48D765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2463DE6-7E9E-47ED-AB40-8EA2A4708118}" type="datetimeFigureOut">
              <a:rPr lang="en-US" smtClean="0"/>
              <a:t>9/9/2023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7F84EAAC-8424-4B8B-919F-99012398E83F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3BF6099A-9F34-4D72-AFC8-1A03914B1D45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9E81F17-CF4E-4AB8-BFE9-54F04C8BB961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645496943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13" Type="http://schemas.openxmlformats.org/officeDocument/2006/relationships/theme" Target="../theme/theme1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slideLayout" Target="../slideLayouts/slideLayout12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5" Type="http://schemas.openxmlformats.org/officeDocument/2006/relationships/image" Target="../media/image2.png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Relationship Id="rId14" Type="http://schemas.openxmlformats.org/officeDocument/2006/relationships/image" Target="../media/image1.png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>
            <a:extLst>
              <a:ext uri="{FF2B5EF4-FFF2-40B4-BE49-F238E27FC236}">
                <a16:creationId xmlns:a16="http://schemas.microsoft.com/office/drawing/2014/main" id="{C4347715-49C2-447F-9403-4715CF9262B2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3F63B700-4CDE-4419-91B5-CF9EC97326F4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8200" y="1825625"/>
            <a:ext cx="105156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0EAE02D0-065F-4FD7-8385-802C34F345BE}"/>
              </a:ext>
            </a:extLst>
          </p:cNvPr>
          <p:cNvSpPr>
            <a:spLocks noGrp="1"/>
          </p:cNvSpPr>
          <p:nvPr>
            <p:ph type="dt" sz="half" idx="2"/>
          </p:nvPr>
        </p:nvSpPr>
        <p:spPr>
          <a:xfrm>
            <a:off x="8382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D2463DE6-7E9E-47ED-AB40-8EA2A4708118}" type="datetimeFigureOut">
              <a:rPr lang="en-US" smtClean="0"/>
              <a:t>9/9/2023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B7F69501-8C1E-4087-8E67-F1661F22D05B}"/>
              </a:ext>
            </a:extLst>
          </p:cNvPr>
          <p:cNvSpPr>
            <a:spLocks noGrp="1"/>
          </p:cNvSpPr>
          <p:nvPr>
            <p:ph type="ftr" sz="quarter" idx="3"/>
          </p:nvPr>
        </p:nvSpPr>
        <p:spPr>
          <a:xfrm>
            <a:off x="4038600" y="6356350"/>
            <a:ext cx="411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7D47B811-A3B3-4D4A-9721-5C29FC0FFB76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>
          <a:xfrm>
            <a:off x="86106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E9E81F17-CF4E-4AB8-BFE9-54F04C8BB961}" type="slidenum">
              <a:rPr lang="en-US" smtClean="0"/>
              <a:t>‹#›</a:t>
            </a:fld>
            <a:endParaRPr lang="en-US"/>
          </a:p>
        </p:txBody>
      </p:sp>
      <p:pic>
        <p:nvPicPr>
          <p:cNvPr id="7" name="Picture Placeholder 7">
            <a:extLst>
              <a:ext uri="{FF2B5EF4-FFF2-40B4-BE49-F238E27FC236}">
                <a16:creationId xmlns:a16="http://schemas.microsoft.com/office/drawing/2014/main" id="{0CE2A4C1-AB76-4222-9A3A-B8BD85A9F58A}"/>
              </a:ext>
            </a:extLst>
          </p:cNvPr>
          <p:cNvPicPr>
            <a:picLocks noChangeAspect="1"/>
          </p:cNvPicPr>
          <p:nvPr userDrawn="1"/>
        </p:nvPicPr>
        <p:blipFill rotWithShape="1">
          <a:blip r:embed="rId14" cstate="email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-2622" t="-1638" r="-2713" b="-1690"/>
          <a:stretch/>
        </p:blipFill>
        <p:spPr>
          <a:xfrm>
            <a:off x="125586" y="5917819"/>
            <a:ext cx="610124" cy="877062"/>
          </a:xfrm>
          <a:prstGeom prst="rect">
            <a:avLst/>
          </a:prstGeom>
        </p:spPr>
      </p:pic>
      <p:sp>
        <p:nvSpPr>
          <p:cNvPr id="8" name="TextBox 7">
            <a:extLst>
              <a:ext uri="{FF2B5EF4-FFF2-40B4-BE49-F238E27FC236}">
                <a16:creationId xmlns:a16="http://schemas.microsoft.com/office/drawing/2014/main" id="{98FC11CE-85B3-493D-87F2-A8E67BBF6D9E}"/>
              </a:ext>
            </a:extLst>
          </p:cNvPr>
          <p:cNvSpPr txBox="1"/>
          <p:nvPr userDrawn="1"/>
        </p:nvSpPr>
        <p:spPr>
          <a:xfrm>
            <a:off x="759158" y="6463657"/>
            <a:ext cx="4630084" cy="4247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>
              <a:lnSpc>
                <a:spcPct val="90000"/>
              </a:lnSpc>
            </a:pPr>
            <a:r>
              <a:rPr lang="en-US" sz="2400" dirty="0">
                <a:solidFill>
                  <a:srgbClr val="009A4E"/>
                </a:solidFill>
                <a:latin typeface="Lato Black"/>
                <a:cs typeface="Lato Black"/>
              </a:rPr>
              <a:t>www.phuongnam.edu.vn</a:t>
            </a:r>
          </a:p>
        </p:txBody>
      </p:sp>
      <p:pic>
        <p:nvPicPr>
          <p:cNvPr id="9" name="Picture 8" descr="Text&#10;&#10;Description automatically generated">
            <a:extLst>
              <a:ext uri="{FF2B5EF4-FFF2-40B4-BE49-F238E27FC236}">
                <a16:creationId xmlns:a16="http://schemas.microsoft.com/office/drawing/2014/main" id="{4B6B1AB1-BC29-4865-B729-AE013C1A6674}"/>
              </a:ext>
            </a:extLst>
          </p:cNvPr>
          <p:cNvPicPr>
            <a:picLocks noChangeAspect="1"/>
          </p:cNvPicPr>
          <p:nvPr userDrawn="1"/>
        </p:nvPicPr>
        <p:blipFill>
          <a:blip r:embed="rId15" cstate="email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0797305" y="5972976"/>
            <a:ext cx="1520895" cy="950297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500160049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61" r:id="rId1"/>
    <p:sldLayoutId id="2147483649" r:id="rId2"/>
    <p:sldLayoutId id="2147483650" r:id="rId3"/>
    <p:sldLayoutId id="2147483651" r:id="rId4"/>
    <p:sldLayoutId id="2147483652" r:id="rId5"/>
    <p:sldLayoutId id="2147483653" r:id="rId6"/>
    <p:sldLayoutId id="2147483654" r:id="rId7"/>
    <p:sldLayoutId id="2147483655" r:id="rId8"/>
    <p:sldLayoutId id="2147483656" r:id="rId9"/>
    <p:sldLayoutId id="2147483657" r:id="rId10"/>
    <p:sldLayoutId id="2147483658" r:id="rId11"/>
    <p:sldLayoutId id="2147483659" r:id="rId12"/>
  </p:sldLayoutIdLst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2" Type="http://schemas.openxmlformats.org/officeDocument/2006/relationships/image" Target="../media/image4.jpeg"/><Relationship Id="rId1" Type="http://schemas.openxmlformats.org/officeDocument/2006/relationships/slideLayout" Target="../slideLayouts/slideLayout2.xml"/></Relationships>
</file>

<file path=ppt/slides/_rels/slide2.xml.rels><?xml version="1.0" encoding="UTF-8" standalone="yes"?>
<Relationships xmlns="http://schemas.openxmlformats.org/package/2006/relationships"><Relationship Id="rId2" Type="http://schemas.openxmlformats.org/officeDocument/2006/relationships/image" Target="../media/image5.jpeg"/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2" Type="http://schemas.openxmlformats.org/officeDocument/2006/relationships/image" Target="../media/image6.png"/><Relationship Id="rId1" Type="http://schemas.openxmlformats.org/officeDocument/2006/relationships/slideLayout" Target="../slideLayouts/slideLayout8.xml"/></Relationships>
</file>

<file path=ppt/slides/_rels/slide4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3.xml"/><Relationship Id="rId7" Type="http://schemas.openxmlformats.org/officeDocument/2006/relationships/image" Target="../media/image10.jpg"/><Relationship Id="rId2" Type="http://schemas.openxmlformats.org/officeDocument/2006/relationships/video" Target="../media/media1.mp4"/><Relationship Id="rId1" Type="http://schemas.microsoft.com/office/2007/relationships/media" Target="../media/media1.mp4"/><Relationship Id="rId6" Type="http://schemas.openxmlformats.org/officeDocument/2006/relationships/image" Target="../media/image9.png"/><Relationship Id="rId5" Type="http://schemas.openxmlformats.org/officeDocument/2006/relationships/image" Target="../media/image8.jpg"/><Relationship Id="rId4" Type="http://schemas.openxmlformats.org/officeDocument/2006/relationships/image" Target="../media/image7.png"/></Relationships>
</file>

<file path=ppt/slides/_rels/slide5.xml.rels><?xml version="1.0" encoding="UTF-8" standalone="yes"?>
<Relationships xmlns="http://schemas.openxmlformats.org/package/2006/relationships"><Relationship Id="rId3" Type="http://schemas.openxmlformats.org/officeDocument/2006/relationships/image" Target="../media/image12.png"/><Relationship Id="rId2" Type="http://schemas.openxmlformats.org/officeDocument/2006/relationships/image" Target="../media/image11.jpg"/><Relationship Id="rId1" Type="http://schemas.openxmlformats.org/officeDocument/2006/relationships/slideLayout" Target="../slideLayouts/slideLayout2.xml"/></Relationships>
</file>

<file path=ppt/slides/_rels/slide6.xml.rels><?xml version="1.0" encoding="UTF-8" standalone="yes"?>
<Relationships xmlns="http://schemas.openxmlformats.org/package/2006/relationships"><Relationship Id="rId3" Type="http://schemas.openxmlformats.org/officeDocument/2006/relationships/image" Target="../media/image14.png"/><Relationship Id="rId2" Type="http://schemas.openxmlformats.org/officeDocument/2006/relationships/image" Target="../media/image13.jpeg"/><Relationship Id="rId1" Type="http://schemas.openxmlformats.org/officeDocument/2006/relationships/slideLayout" Target="../slideLayouts/slideLayout3.xml"/></Relationships>
</file>

<file path=ppt/slides/_rels/slide7.xml.rels><?xml version="1.0" encoding="UTF-8" standalone="yes"?>
<Relationships xmlns="http://schemas.openxmlformats.org/package/2006/relationships"><Relationship Id="rId3" Type="http://schemas.openxmlformats.org/officeDocument/2006/relationships/image" Target="../media/image16.jpeg"/><Relationship Id="rId2" Type="http://schemas.openxmlformats.org/officeDocument/2006/relationships/image" Target="../media/image15.jpeg"/><Relationship Id="rId1" Type="http://schemas.openxmlformats.org/officeDocument/2006/relationships/slideLayout" Target="../slideLayouts/slideLayout3.xml"/></Relationships>
</file>

<file path=ppt/slides/_rels/slide8.xml.rels><?xml version="1.0" encoding="UTF-8" standalone="yes"?>
<Relationships xmlns="http://schemas.openxmlformats.org/package/2006/relationships"><Relationship Id="rId2" Type="http://schemas.openxmlformats.org/officeDocument/2006/relationships/image" Target="../media/image17.jpeg"/><Relationship Id="rId1" Type="http://schemas.openxmlformats.org/officeDocument/2006/relationships/slideLayout" Target="../slideLayouts/slideLayout3.xml"/></Relationships>
</file>

<file path=ppt/slides/_rels/slide9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3.xml"/><Relationship Id="rId2" Type="http://schemas.openxmlformats.org/officeDocument/2006/relationships/video" Target="../media/media2.mp4"/><Relationship Id="rId1" Type="http://schemas.microsoft.com/office/2007/relationships/media" Target="../media/media2.mp4"/><Relationship Id="rId4" Type="http://schemas.openxmlformats.org/officeDocument/2006/relationships/image" Target="../media/image18.png"/></Relationships>
</file>

<file path=ppt/slides/_rels/slide10.xml.rels><?xml version="1.0" encoding="UTF-8" standalone="yes"?>
<Relationships xmlns="http://schemas.openxmlformats.org/package/2006/relationships"><Relationship Id="rId2" Type="http://schemas.openxmlformats.org/officeDocument/2006/relationships/image" Target="../media/image19.jpg"/><Relationship Id="rId1" Type="http://schemas.openxmlformats.org/officeDocument/2006/relationships/slideLayout" Target="../slideLayouts/slideLayout3.xml"/></Relationships>
</file>

<file path=ppt/slides/_rels/slide1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3.xml"/></Relationships>
</file>

<file path=ppt/slides/_rels/slide12.xml.rels><?xml version="1.0" encoding="UTF-8" standalone="yes"?>
<Relationships xmlns="http://schemas.openxmlformats.org/package/2006/relationships"><Relationship Id="rId3" Type="http://schemas.openxmlformats.org/officeDocument/2006/relationships/image" Target="../media/image21.png"/><Relationship Id="rId2" Type="http://schemas.openxmlformats.org/officeDocument/2006/relationships/image" Target="../media/image20.png"/><Relationship Id="rId1" Type="http://schemas.openxmlformats.org/officeDocument/2006/relationships/slideLayout" Target="../slideLayouts/slideLayout3.xml"/></Relationships>
</file>

<file path=ppt/slides/_rels/slide13.xml.rels><?xml version="1.0" encoding="UTF-8" standalone="yes"?>
<Relationships xmlns="http://schemas.openxmlformats.org/package/2006/relationships"><Relationship Id="rId3" Type="http://schemas.openxmlformats.org/officeDocument/2006/relationships/image" Target="../media/image23.png"/><Relationship Id="rId2" Type="http://schemas.openxmlformats.org/officeDocument/2006/relationships/image" Target="../media/image22.png"/><Relationship Id="rId1" Type="http://schemas.openxmlformats.org/officeDocument/2006/relationships/slideLayout" Target="../slideLayouts/slideLayout3.xml"/><Relationship Id="rId4" Type="http://schemas.openxmlformats.org/officeDocument/2006/relationships/image" Target="../media/image24.png"/></Relationships>
</file>

<file path=ppt/slides/_rels/slide14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3.xml"/><Relationship Id="rId2" Type="http://schemas.openxmlformats.org/officeDocument/2006/relationships/audio" Target="../media/media3.mp3"/><Relationship Id="rId1" Type="http://schemas.microsoft.com/office/2007/relationships/media" Target="../media/media3.mp3"/><Relationship Id="rId6" Type="http://schemas.openxmlformats.org/officeDocument/2006/relationships/image" Target="../media/image9.png"/><Relationship Id="rId5" Type="http://schemas.openxmlformats.org/officeDocument/2006/relationships/image" Target="../media/image10.jpg"/><Relationship Id="rId4" Type="http://schemas.openxmlformats.org/officeDocument/2006/relationships/image" Target="../media/image25.png"/></Relationships>
</file>

<file path=ppt/slides/_rels/slide15.xml.rels><?xml version="1.0" encoding="UTF-8" standalone="yes"?>
<Relationships xmlns="http://schemas.openxmlformats.org/package/2006/relationships"><Relationship Id="rId3" Type="http://schemas.openxmlformats.org/officeDocument/2006/relationships/image" Target="../media/image24.png"/><Relationship Id="rId2" Type="http://schemas.openxmlformats.org/officeDocument/2006/relationships/image" Target="../media/image23.png"/><Relationship Id="rId1" Type="http://schemas.openxmlformats.org/officeDocument/2006/relationships/slideLayout" Target="../slideLayouts/slideLayout3.xml"/><Relationship Id="rId4" Type="http://schemas.openxmlformats.org/officeDocument/2006/relationships/image" Target="../media/image14.png"/></Relationships>
</file>

<file path=ppt/slides/_rels/slide1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3.xml"/></Relationships>
</file>

<file path=ppt/slides/_rels/slide17.xml.rels><?xml version="1.0" encoding="UTF-8" standalone="yes"?>
<Relationships xmlns="http://schemas.openxmlformats.org/package/2006/relationships"><Relationship Id="rId2" Type="http://schemas.openxmlformats.org/officeDocument/2006/relationships/image" Target="../media/image26.jpg"/><Relationship Id="rId1" Type="http://schemas.openxmlformats.org/officeDocument/2006/relationships/slideLayout" Target="../slideLayouts/slideLayout3.xml"/></Relationships>
</file>

<file path=ppt/slides/_rels/slide18.xml.rels><?xml version="1.0" encoding="UTF-8" standalone="yes"?>
<Relationships xmlns="http://schemas.openxmlformats.org/package/2006/relationships"><Relationship Id="rId2" Type="http://schemas.openxmlformats.org/officeDocument/2006/relationships/image" Target="../media/image27.png"/><Relationship Id="rId1" Type="http://schemas.openxmlformats.org/officeDocument/2006/relationships/slideLayout" Target="../slideLayouts/slideLayout3.xml"/></Relationships>
</file>

<file path=ppt/slides/_rels/slide19.xml.rels><?xml version="1.0" encoding="UTF-8" standalone="yes"?>
<Relationships xmlns="http://schemas.openxmlformats.org/package/2006/relationships"><Relationship Id="rId3" Type="http://schemas.openxmlformats.org/officeDocument/2006/relationships/image" Target="../media/image27.png"/><Relationship Id="rId2" Type="http://schemas.openxmlformats.org/officeDocument/2006/relationships/image" Target="../media/image20.png"/><Relationship Id="rId1" Type="http://schemas.openxmlformats.org/officeDocument/2006/relationships/slideLayout" Target="../slideLayouts/slideLayout3.xml"/></Relationships>
</file>

<file path=ppt/slides/_rels/slide20.xml.rels><?xml version="1.0" encoding="UTF-8" standalone="yes"?>
<Relationships xmlns="http://schemas.openxmlformats.org/package/2006/relationships"><Relationship Id="rId3" Type="http://schemas.openxmlformats.org/officeDocument/2006/relationships/image" Target="../media/image27.png"/><Relationship Id="rId2" Type="http://schemas.openxmlformats.org/officeDocument/2006/relationships/image" Target="../media/image20.png"/><Relationship Id="rId1" Type="http://schemas.openxmlformats.org/officeDocument/2006/relationships/slideLayout" Target="../slideLayouts/slideLayout3.xml"/></Relationships>
</file>

<file path=ppt/slides/_rels/slide21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3.xml"/><Relationship Id="rId2" Type="http://schemas.openxmlformats.org/officeDocument/2006/relationships/video" Target="../media/media4.mp4"/><Relationship Id="rId1" Type="http://schemas.microsoft.com/office/2007/relationships/media" Target="../media/media4.mp4"/><Relationship Id="rId4" Type="http://schemas.openxmlformats.org/officeDocument/2006/relationships/image" Target="../media/image28.png"/></Relationships>
</file>

<file path=ppt/slides/_rels/slide22.xml.rels><?xml version="1.0" encoding="UTF-8" standalone="yes"?>
<Relationships xmlns="http://schemas.openxmlformats.org/package/2006/relationships"><Relationship Id="rId2" Type="http://schemas.openxmlformats.org/officeDocument/2006/relationships/image" Target="../media/image29.png"/><Relationship Id="rId1" Type="http://schemas.openxmlformats.org/officeDocument/2006/relationships/slideLayout" Target="../slideLayouts/slideLayout3.xml"/></Relationships>
</file>

<file path=ppt/slides/_rels/slide23.xml.rels><?xml version="1.0" encoding="UTF-8" standalone="yes"?>
<Relationships xmlns="http://schemas.openxmlformats.org/package/2006/relationships"><Relationship Id="rId3" Type="http://schemas.openxmlformats.org/officeDocument/2006/relationships/image" Target="../media/image31.png"/><Relationship Id="rId2" Type="http://schemas.openxmlformats.org/officeDocument/2006/relationships/image" Target="../media/image30.jpeg"/><Relationship Id="rId1" Type="http://schemas.openxmlformats.org/officeDocument/2006/relationships/slideLayout" Target="../slideLayouts/slideLayout3.xml"/><Relationship Id="rId5" Type="http://schemas.openxmlformats.org/officeDocument/2006/relationships/image" Target="../media/image33.png"/><Relationship Id="rId4" Type="http://schemas.openxmlformats.org/officeDocument/2006/relationships/image" Target="../media/image32.png"/></Relationships>
</file>

<file path=ppt/slides/_rels/slide24.xml.rels><?xml version="1.0" encoding="UTF-8" standalone="yes"?>
<Relationships xmlns="http://schemas.openxmlformats.org/package/2006/relationships"><Relationship Id="rId3" Type="http://schemas.openxmlformats.org/officeDocument/2006/relationships/image" Target="../media/image31.png"/><Relationship Id="rId2" Type="http://schemas.openxmlformats.org/officeDocument/2006/relationships/image" Target="../media/image30.jpeg"/><Relationship Id="rId1" Type="http://schemas.openxmlformats.org/officeDocument/2006/relationships/slideLayout" Target="../slideLayouts/slideLayout3.xml"/><Relationship Id="rId5" Type="http://schemas.openxmlformats.org/officeDocument/2006/relationships/image" Target="../media/image33.png"/><Relationship Id="rId4" Type="http://schemas.openxmlformats.org/officeDocument/2006/relationships/image" Target="../media/image32.png"/></Relationships>
</file>

<file path=ppt/slides/_rels/slide25.xml.rels><?xml version="1.0" encoding="UTF-8" standalone="yes"?>
<Relationships xmlns="http://schemas.openxmlformats.org/package/2006/relationships"><Relationship Id="rId3" Type="http://schemas.openxmlformats.org/officeDocument/2006/relationships/image" Target="../media/image35.png"/><Relationship Id="rId2" Type="http://schemas.openxmlformats.org/officeDocument/2006/relationships/image" Target="../media/image34.png"/><Relationship Id="rId1" Type="http://schemas.openxmlformats.org/officeDocument/2006/relationships/slideLayout" Target="../slideLayouts/slideLayout3.xml"/><Relationship Id="rId5" Type="http://schemas.openxmlformats.org/officeDocument/2006/relationships/image" Target="../media/image10.jpg"/><Relationship Id="rId4" Type="http://schemas.openxmlformats.org/officeDocument/2006/relationships/image" Target="../media/image36.jpeg"/></Relationships>
</file>

<file path=ppt/slides/_rels/slide26.xml.rels><?xml version="1.0" encoding="UTF-8" standalone="yes"?>
<Relationships xmlns="http://schemas.openxmlformats.org/package/2006/relationships"><Relationship Id="rId2" Type="http://schemas.openxmlformats.org/officeDocument/2006/relationships/image" Target="../media/image37.jpg"/><Relationship Id="rId1" Type="http://schemas.openxmlformats.org/officeDocument/2006/relationships/slideLayout" Target="../slideLayouts/slideLayout3.xml"/></Relationships>
</file>

<file path=ppt/slides/_rels/slide27.xml.rels><?xml version="1.0" encoding="UTF-8" standalone="yes"?>
<Relationships xmlns="http://schemas.openxmlformats.org/package/2006/relationships"><Relationship Id="rId2" Type="http://schemas.openxmlformats.org/officeDocument/2006/relationships/image" Target="../media/image38.png"/><Relationship Id="rId1" Type="http://schemas.openxmlformats.org/officeDocument/2006/relationships/slideLayout" Target="../slideLayouts/slideLayout3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074" name="Picture 2" descr="Top 1000+ Hình nền Powerpoint đẹp, đơn giản và dễ thương - Bepdaily - Bếp  Daily">
            <a:extLst>
              <a:ext uri="{FF2B5EF4-FFF2-40B4-BE49-F238E27FC236}">
                <a16:creationId xmlns:a16="http://schemas.microsoft.com/office/drawing/2014/main" id="{D2C9C33F-0A64-821D-BC4D-BA89ED0A08CA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0" y="0"/>
            <a:ext cx="12192000" cy="685800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4" name="TextBox 3">
            <a:extLst>
              <a:ext uri="{FF2B5EF4-FFF2-40B4-BE49-F238E27FC236}">
                <a16:creationId xmlns:a16="http://schemas.microsoft.com/office/drawing/2014/main" id="{78A7AB3A-ABAC-7501-FFB5-D6CB588D6FC0}"/>
              </a:ext>
            </a:extLst>
          </p:cNvPr>
          <p:cNvSpPr txBox="1"/>
          <p:nvPr/>
        </p:nvSpPr>
        <p:spPr>
          <a:xfrm>
            <a:off x="4231640" y="853609"/>
            <a:ext cx="3728720" cy="1015663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60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Class 6/3</a:t>
            </a:r>
          </a:p>
        </p:txBody>
      </p:sp>
      <p:sp>
        <p:nvSpPr>
          <p:cNvPr id="6" name="TextBox 5">
            <a:extLst>
              <a:ext uri="{FF2B5EF4-FFF2-40B4-BE49-F238E27FC236}">
                <a16:creationId xmlns:a16="http://schemas.microsoft.com/office/drawing/2014/main" id="{655F7629-DDEA-A1F6-A662-B67DDC0FD3C6}"/>
              </a:ext>
            </a:extLst>
          </p:cNvPr>
          <p:cNvSpPr txBox="1"/>
          <p:nvPr/>
        </p:nvSpPr>
        <p:spPr>
          <a:xfrm flipH="1">
            <a:off x="2849880" y="3154278"/>
            <a:ext cx="6329680" cy="193899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altLang="en-US" sz="6000" b="1" dirty="0">
                <a:ln w="28575">
                  <a:solidFill>
                    <a:schemeClr val="accent5">
                      <a:lumMod val="50000"/>
                    </a:schemeClr>
                  </a:solidFill>
                  <a:prstDash val="solid"/>
                </a:ln>
                <a:solidFill>
                  <a:schemeClr val="accent1">
                    <a:lumMod val="75000"/>
                  </a:schemeClr>
                </a:solidFill>
                <a:effectLst>
                  <a:outerShdw blurRad="38100" dist="22860" dir="5400000" algn="tl" rotWithShape="0">
                    <a:srgbClr val="000000">
                      <a:alpha val="30000"/>
                    </a:srgbClr>
                  </a:outerShdw>
                </a:effectLst>
                <a:latin typeface="Times New Roman" panose="02020603050405020304" pitchFamily="18" charset="0"/>
                <a:cs typeface="Times New Roman" panose="02020603050405020304" pitchFamily="18" charset="0"/>
              </a:rPr>
              <a:t>UNIT 2: </a:t>
            </a:r>
            <a:r>
              <a:rPr lang="en-US" sz="6000" b="1" dirty="0">
                <a:ln w="28575">
                  <a:solidFill>
                    <a:schemeClr val="accent1">
                      <a:lumMod val="50000"/>
                    </a:schemeClr>
                  </a:solidFill>
                </a:ln>
                <a:solidFill>
                  <a:schemeClr val="accent1">
                    <a:lumMod val="75000"/>
                  </a:schemeClr>
                </a:solidFill>
                <a:latin typeface="Times New Roman" panose="02020603050405020304" pitchFamily="18" charset="0"/>
                <a:ea typeface="MS Mincho" panose="02020609040205080304" pitchFamily="49" charset="-128"/>
                <a:cs typeface="Times New Roman" panose="02020603050405020304" pitchFamily="18" charset="0"/>
              </a:rPr>
              <a:t>DAYS</a:t>
            </a:r>
            <a:r>
              <a:rPr lang="en-US" altLang="en-US" sz="6000" b="1" dirty="0">
                <a:ln w="28575">
                  <a:solidFill>
                    <a:schemeClr val="accent5">
                      <a:lumMod val="50000"/>
                    </a:schemeClr>
                  </a:solidFill>
                  <a:prstDash val="solid"/>
                </a:ln>
                <a:solidFill>
                  <a:schemeClr val="accent1">
                    <a:lumMod val="75000"/>
                  </a:schemeClr>
                </a:solidFill>
                <a:effectLst>
                  <a:outerShdw blurRad="38100" dist="22860" dir="5400000" algn="tl" rotWithShape="0">
                    <a:srgbClr val="000000">
                      <a:alpha val="30000"/>
                    </a:srgbClr>
                  </a:outerShdw>
                </a:effectLst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</a:p>
          <a:p>
            <a:pPr algn="ctr"/>
            <a:endParaRPr lang="en-US" sz="6000" b="1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sp>
        <p:nvSpPr>
          <p:cNvPr id="7" name="TextBox 6">
            <a:extLst>
              <a:ext uri="{FF2B5EF4-FFF2-40B4-BE49-F238E27FC236}">
                <a16:creationId xmlns:a16="http://schemas.microsoft.com/office/drawing/2014/main" id="{8E9AFCD4-B3A3-2AB6-940C-2AFA90C3ADD5}"/>
              </a:ext>
            </a:extLst>
          </p:cNvPr>
          <p:cNvSpPr txBox="1"/>
          <p:nvPr/>
        </p:nvSpPr>
        <p:spPr>
          <a:xfrm>
            <a:off x="2545080" y="3950574"/>
            <a:ext cx="7487920" cy="193899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6000" b="1" u="sng" dirty="0">
                <a:ln w="28575">
                  <a:solidFill>
                    <a:srgbClr val="002060"/>
                  </a:solidFill>
                </a:ln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Lesson 6</a:t>
            </a:r>
            <a:r>
              <a:rPr lang="en-US" sz="6000" b="1" dirty="0">
                <a:ln w="28575">
                  <a:solidFill>
                    <a:srgbClr val="002060"/>
                  </a:solidFill>
                </a:ln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: SPEAKING</a:t>
            </a:r>
          </a:p>
          <a:p>
            <a:pPr algn="ctr"/>
            <a:endParaRPr lang="en-US" sz="6000" b="1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sp>
        <p:nvSpPr>
          <p:cNvPr id="8" name="TextBox 7">
            <a:extLst>
              <a:ext uri="{FF2B5EF4-FFF2-40B4-BE49-F238E27FC236}">
                <a16:creationId xmlns:a16="http://schemas.microsoft.com/office/drawing/2014/main" id="{A92C0D59-EB25-FDAE-959A-CD3342FA611D}"/>
              </a:ext>
            </a:extLst>
          </p:cNvPr>
          <p:cNvSpPr txBox="1"/>
          <p:nvPr/>
        </p:nvSpPr>
        <p:spPr>
          <a:xfrm>
            <a:off x="1706880" y="5296505"/>
            <a:ext cx="9022080" cy="70788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40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Teacher: </a:t>
            </a:r>
            <a:r>
              <a:rPr lang="en-US" sz="4000" b="1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Châu</a:t>
            </a:r>
            <a:r>
              <a:rPr lang="en-US" sz="40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4000" b="1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Thị</a:t>
            </a:r>
            <a:r>
              <a:rPr lang="en-US" sz="40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 Minh </a:t>
            </a:r>
            <a:r>
              <a:rPr lang="en-US" sz="4000" b="1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Thương</a:t>
            </a:r>
            <a:endParaRPr lang="en-US" sz="4000" b="1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sp>
        <p:nvSpPr>
          <p:cNvPr id="9" name="TextBox 8">
            <a:extLst>
              <a:ext uri="{FF2B5EF4-FFF2-40B4-BE49-F238E27FC236}">
                <a16:creationId xmlns:a16="http://schemas.microsoft.com/office/drawing/2014/main" id="{6C1874C4-F514-9A50-C0A1-BB9F09A433FE}"/>
              </a:ext>
            </a:extLst>
          </p:cNvPr>
          <p:cNvSpPr txBox="1"/>
          <p:nvPr/>
        </p:nvSpPr>
        <p:spPr>
          <a:xfrm>
            <a:off x="3012440" y="2300669"/>
            <a:ext cx="6167120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3600" b="1" dirty="0"/>
              <a:t>Thursday, November 3</a:t>
            </a:r>
            <a:r>
              <a:rPr lang="en-US" sz="3600" b="1" baseline="30000" dirty="0"/>
              <a:t>rd</a:t>
            </a:r>
            <a:r>
              <a:rPr lang="en-US" sz="3600" b="1" dirty="0"/>
              <a:t>, 2022</a:t>
            </a:r>
          </a:p>
        </p:txBody>
      </p:sp>
    </p:spTree>
    <p:extLst>
      <p:ext uri="{BB962C8B-B14F-4D97-AF65-F5344CB8AC3E}">
        <p14:creationId xmlns:p14="http://schemas.microsoft.com/office/powerpoint/2010/main" val="3671638081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7170" name="Picture 2" descr="Những hình nền powerpoint slide mở đầu ấn tượng">
            <a:extLst>
              <a:ext uri="{FF2B5EF4-FFF2-40B4-BE49-F238E27FC236}">
                <a16:creationId xmlns:a16="http://schemas.microsoft.com/office/drawing/2014/main" id="{919926A5-3AE8-4441-907A-648741269FC2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0" y="0"/>
            <a:ext cx="12192000" cy="685800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228121913"/>
      </p:ext>
    </p:extLst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1">
            <a:extLst>
              <a:ext uri="{FF2B5EF4-FFF2-40B4-BE49-F238E27FC236}">
                <a16:creationId xmlns:a16="http://schemas.microsoft.com/office/drawing/2014/main" id="{C09518FE-CA17-B411-731E-1EE491A3AF8F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503680" y="566885"/>
            <a:ext cx="9123680" cy="5686237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685376977"/>
      </p:ext>
    </p:extLst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TextBox 5">
            <a:extLst>
              <a:ext uri="{FF2B5EF4-FFF2-40B4-BE49-F238E27FC236}">
                <a16:creationId xmlns:a16="http://schemas.microsoft.com/office/drawing/2014/main" id="{482DDDC2-3FE3-4DCC-81E6-E04EBEB89836}"/>
              </a:ext>
            </a:extLst>
          </p:cNvPr>
          <p:cNvSpPr txBox="1"/>
          <p:nvPr/>
        </p:nvSpPr>
        <p:spPr>
          <a:xfrm>
            <a:off x="1330960" y="0"/>
            <a:ext cx="9687560" cy="2198072"/>
          </a:xfrm>
          <a:prstGeom prst="rect">
            <a:avLst/>
          </a:prstGeom>
          <a:noFill/>
        </p:spPr>
        <p:txBody>
          <a:bodyPr wrap="square">
            <a:prstTxWarp prst="textWave2">
              <a:avLst/>
            </a:prstTxWarp>
            <a:spAutoFit/>
          </a:bodyPr>
          <a:lstStyle/>
          <a:p>
            <a:r>
              <a:rPr lang="en-US" sz="12000" b="1" dirty="0">
                <a:ln>
                  <a:solidFill>
                    <a:schemeClr val="accent5">
                      <a:lumMod val="60000"/>
                      <a:lumOff val="40000"/>
                    </a:schemeClr>
                  </a:solidFill>
                </a:ln>
                <a:solidFill>
                  <a:srgbClr val="CC0066"/>
                </a:solidFill>
                <a:effectLst>
                  <a:glow rad="101600">
                    <a:schemeClr val="accent4">
                      <a:satMod val="175000"/>
                      <a:alpha val="40000"/>
                    </a:schemeClr>
                  </a:glow>
                </a:effectLst>
                <a:latin typeface="VNI-Fato" pitchFamily="2" charset="0"/>
                <a:ea typeface="MS Mincho" panose="02020609040205080304" pitchFamily="49" charset="-128"/>
              </a:rPr>
              <a:t>“REMEMBER”</a:t>
            </a:r>
            <a:endParaRPr lang="en-US" sz="12000" dirty="0">
              <a:ln>
                <a:solidFill>
                  <a:schemeClr val="accent5">
                    <a:lumMod val="60000"/>
                    <a:lumOff val="40000"/>
                  </a:schemeClr>
                </a:solidFill>
              </a:ln>
              <a:solidFill>
                <a:srgbClr val="CC0066"/>
              </a:solidFill>
              <a:effectLst>
                <a:glow rad="101600">
                  <a:schemeClr val="accent4">
                    <a:satMod val="175000"/>
                    <a:alpha val="40000"/>
                  </a:schemeClr>
                </a:glow>
              </a:effectLst>
              <a:latin typeface="VNI-Fato" pitchFamily="2" charset="0"/>
            </a:endParaRPr>
          </a:p>
        </p:txBody>
      </p:sp>
      <p:pic>
        <p:nvPicPr>
          <p:cNvPr id="2" name="Holidays and Special Events Vocabulary Words _ List of Holidays in English (1) (online-video-cutter.com)">
            <a:hlinkClick r:id="" action="ppaction://media"/>
            <a:extLst>
              <a:ext uri="{FF2B5EF4-FFF2-40B4-BE49-F238E27FC236}">
                <a16:creationId xmlns:a16="http://schemas.microsoft.com/office/drawing/2014/main" id="{D98E567B-9DE4-3B5B-94AF-7729CC031604}"/>
              </a:ext>
            </a:extLst>
          </p:cNvPr>
          <p:cNvPicPr>
            <a:picLocks noChangeAspect="1"/>
          </p:cNvPicPr>
          <p:nvPr>
            <a:vide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4"/>
          <a:stretch>
            <a:fillRect/>
          </a:stretch>
        </p:blipFill>
        <p:spPr>
          <a:xfrm>
            <a:off x="2061069" y="2198072"/>
            <a:ext cx="8227342" cy="4627880"/>
          </a:xfrm>
          <a:prstGeom prst="rect">
            <a:avLst/>
          </a:prstGeom>
        </p:spPr>
      </p:pic>
      <p:pic>
        <p:nvPicPr>
          <p:cNvPr id="4" name="Picture 3">
            <a:extLst>
              <a:ext uri="{FF2B5EF4-FFF2-40B4-BE49-F238E27FC236}">
                <a16:creationId xmlns:a16="http://schemas.microsoft.com/office/drawing/2014/main" id="{0CC6CED4-C609-502F-B01C-3BE5B12079CA}"/>
              </a:ext>
            </a:extLst>
          </p:cNvPr>
          <p:cNvPicPr>
            <a:picLocks noChangeAspect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14249" y="4046744"/>
            <a:ext cx="1043715" cy="721360"/>
          </a:xfrm>
          <a:prstGeom prst="rect">
            <a:avLst/>
          </a:prstGeom>
        </p:spPr>
      </p:pic>
      <p:pic>
        <p:nvPicPr>
          <p:cNvPr id="7" name="Picture 6">
            <a:extLst>
              <a:ext uri="{FF2B5EF4-FFF2-40B4-BE49-F238E27FC236}">
                <a16:creationId xmlns:a16="http://schemas.microsoft.com/office/drawing/2014/main" id="{CAD68D0B-4E3D-B62C-B13E-F4F7EF4F81E7}"/>
              </a:ext>
            </a:extLst>
          </p:cNvPr>
          <p:cNvPicPr>
            <a:picLocks noChangeAspect="1"/>
          </p:cNvPicPr>
          <p:nvPr/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85098" y="4727464"/>
            <a:ext cx="934402" cy="934402"/>
          </a:xfrm>
          <a:prstGeom prst="rect">
            <a:avLst/>
          </a:prstGeom>
        </p:spPr>
      </p:pic>
      <p:pic>
        <p:nvPicPr>
          <p:cNvPr id="8" name="Picture 7">
            <a:extLst>
              <a:ext uri="{FF2B5EF4-FFF2-40B4-BE49-F238E27FC236}">
                <a16:creationId xmlns:a16="http://schemas.microsoft.com/office/drawing/2014/main" id="{75B7E4EC-86B4-F4BF-B70B-BDC81A6F9396}"/>
              </a:ext>
            </a:extLst>
          </p:cNvPr>
          <p:cNvPicPr>
            <a:picLocks noChangeAspect="1"/>
          </p:cNvPicPr>
          <p:nvPr/>
        </p:nvPicPr>
        <p:blipFill>
          <a:blip r:embed="rId7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14249" y="5661866"/>
            <a:ext cx="1112520" cy="1012283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102341687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6" dur="55040" fill="hold"/>
                                        <p:tgtEl>
                                          <p:spTgt spid="2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  <p:video>
              <p:cMediaNode vol="80000">
                <p:cTn id="7" fill="hold" display="0">
                  <p:stCondLst>
                    <p:cond delay="indefinite"/>
                  </p:stCondLst>
                </p:cTn>
                <p:tgtEl>
                  <p:spTgt spid="2"/>
                </p:tgtEl>
              </p:cMediaNode>
            </p:video>
            <p:seq concurrent="1" nextAc="seek">
              <p:cTn id="8" restart="whenNotActive" fill="hold" evtFilter="cancelBubble" nodeType="interactiveSeq">
                <p:stCondLst>
                  <p:cond evt="onClick" delay="0">
                    <p:tgtEl>
                      <p:spTgt spid="2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9" fill="hold">
                      <p:stCondLst>
                        <p:cond delay="0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2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togglePause">
                                      <p:cBhvr>
                                        <p:cTn id="12" dur="1" fill="hold"/>
                                        <p:tgtEl>
                                          <p:spTgt spid="2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2"/>
                  </p:tgtEl>
                </p:cond>
              </p:nextCondLst>
            </p:seq>
          </p:childTnLst>
        </p:cTn>
      </p:par>
    </p:tn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Picture 4">
            <a:extLst>
              <a:ext uri="{FF2B5EF4-FFF2-40B4-BE49-F238E27FC236}">
                <a16:creationId xmlns:a16="http://schemas.microsoft.com/office/drawing/2014/main" id="{C019C785-A667-4CB9-AD93-F189D6808B56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-5953" y="0"/>
            <a:ext cx="12197953" cy="6858000"/>
          </a:xfrm>
          <a:prstGeom prst="rect">
            <a:avLst/>
          </a:prstGeom>
        </p:spPr>
      </p:pic>
      <p:sp>
        <p:nvSpPr>
          <p:cNvPr id="2" name="TextBox 1">
            <a:extLst>
              <a:ext uri="{FF2B5EF4-FFF2-40B4-BE49-F238E27FC236}">
                <a16:creationId xmlns:a16="http://schemas.microsoft.com/office/drawing/2014/main" id="{695D67F8-167D-4A88-9070-B74827C9F0D6}"/>
              </a:ext>
            </a:extLst>
          </p:cNvPr>
          <p:cNvSpPr txBox="1"/>
          <p:nvPr/>
        </p:nvSpPr>
        <p:spPr>
          <a:xfrm>
            <a:off x="507507" y="639192"/>
            <a:ext cx="11176986" cy="709652"/>
          </a:xfrm>
          <a:prstGeom prst="rect">
            <a:avLst/>
          </a:prstGeom>
          <a:noFill/>
        </p:spPr>
        <p:txBody>
          <a:bodyPr wrap="square" rtlCol="0">
            <a:prstTxWarp prst="textWave2">
              <a:avLst>
                <a:gd name="adj1" fmla="val 12500"/>
                <a:gd name="adj2" fmla="val -78"/>
              </a:avLst>
            </a:prstTxWarp>
            <a:spAutoFit/>
          </a:bodyPr>
          <a:lstStyle/>
          <a:p>
            <a:r>
              <a:rPr lang="en-US" sz="2800" b="1" dirty="0">
                <a:solidFill>
                  <a:schemeClr val="accent5">
                    <a:lumMod val="50000"/>
                  </a:schemeClr>
                </a:solidFill>
                <a:effectLst>
                  <a:glow rad="139700">
                    <a:schemeClr val="accent3">
                      <a:satMod val="175000"/>
                      <a:alpha val="40000"/>
                    </a:schemeClr>
                  </a:glow>
                </a:effectLst>
                <a:latin typeface="Bookman Old Style" panose="02050604050505020204" pitchFamily="18" charset="0"/>
              </a:rPr>
              <a:t>Check the answers?</a:t>
            </a:r>
          </a:p>
        </p:txBody>
      </p:sp>
      <p:pic>
        <p:nvPicPr>
          <p:cNvPr id="3" name="Picture 2">
            <a:extLst>
              <a:ext uri="{FF2B5EF4-FFF2-40B4-BE49-F238E27FC236}">
                <a16:creationId xmlns:a16="http://schemas.microsoft.com/office/drawing/2014/main" id="{0630F654-4FBE-0804-65BC-294B271CDFB9}"/>
              </a:ext>
            </a:extLst>
          </p:cNvPr>
          <p:cNvPicPr>
            <a:picLocks noChangeAspect="1"/>
          </p:cNvPicPr>
          <p:nvPr/>
        </p:nvPicPr>
        <p:blipFill rotWithShape="1">
          <a:blip r:embed="rId3"/>
          <a:srcRect t="27145" r="-19" b="24267"/>
          <a:stretch/>
        </p:blipFill>
        <p:spPr bwMode="auto">
          <a:xfrm>
            <a:off x="507507" y="2139632"/>
            <a:ext cx="11507156" cy="3509328"/>
          </a:xfrm>
          <a:prstGeom prst="rect">
            <a:avLst/>
          </a:prstGeom>
          <a:ln>
            <a:noFill/>
          </a:ln>
          <a:extLst>
            <a:ext uri="{53640926-AAD7-44D8-BBD7-CCE9431645EC}">
              <a14:shadowObscured xmlns:a14="http://schemas.microsoft.com/office/drawing/2010/main"/>
            </a:ext>
          </a:extLst>
        </p:spPr>
      </p:pic>
    </p:spTree>
    <p:extLst>
      <p:ext uri="{BB962C8B-B14F-4D97-AF65-F5344CB8AC3E}">
        <p14:creationId xmlns:p14="http://schemas.microsoft.com/office/powerpoint/2010/main" val="2304364836"/>
      </p:ext>
    </p:extLst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6146" name="Picture 2" descr="50+ Hình nền trắng cực đẹp">
            <a:extLst>
              <a:ext uri="{FF2B5EF4-FFF2-40B4-BE49-F238E27FC236}">
                <a16:creationId xmlns:a16="http://schemas.microsoft.com/office/drawing/2014/main" id="{B1D52C9C-D1D8-4F99-856A-0665B002DB5D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0" y="0"/>
            <a:ext cx="12192000" cy="685800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5" name="TextBox 4">
            <a:extLst>
              <a:ext uri="{FF2B5EF4-FFF2-40B4-BE49-F238E27FC236}">
                <a16:creationId xmlns:a16="http://schemas.microsoft.com/office/drawing/2014/main" id="{041EA8DC-FA53-4361-9387-E40AD4B78AA0}"/>
              </a:ext>
            </a:extLst>
          </p:cNvPr>
          <p:cNvSpPr txBox="1"/>
          <p:nvPr/>
        </p:nvSpPr>
        <p:spPr>
          <a:xfrm>
            <a:off x="-2086" y="1293348"/>
            <a:ext cx="11645446" cy="794641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marL="661670" marR="0" indent="-57150">
              <a:lnSpc>
                <a:spcPct val="127000"/>
              </a:lnSpc>
              <a:spcBef>
                <a:spcPts val="600"/>
              </a:spcBef>
              <a:spcAft>
                <a:spcPts val="600"/>
              </a:spcAft>
            </a:pPr>
            <a:r>
              <a:rPr lang="en-US" sz="4000" b="1" dirty="0">
                <a:solidFill>
                  <a:srgbClr val="FF0000"/>
                </a:solidFill>
                <a:effectLst/>
                <a:latin typeface=".VnAvant" panose="020B7200000000000000" pitchFamily="34" charset="0"/>
                <a:ea typeface="Arial" panose="020B0604020202020204" pitchFamily="34" charset="0"/>
                <a:cs typeface="Times New Roman" panose="02020603050405020304" pitchFamily="18" charset="0"/>
              </a:rPr>
              <a:t>1. What do you often do at the weekend?</a:t>
            </a:r>
          </a:p>
        </p:txBody>
      </p:sp>
      <p:sp>
        <p:nvSpPr>
          <p:cNvPr id="2" name="TextBox 1">
            <a:extLst>
              <a:ext uri="{FF2B5EF4-FFF2-40B4-BE49-F238E27FC236}">
                <a16:creationId xmlns:a16="http://schemas.microsoft.com/office/drawing/2014/main" id="{816457D0-BA4D-E904-AF92-25CCF89A4D2B}"/>
              </a:ext>
            </a:extLst>
          </p:cNvPr>
          <p:cNvSpPr txBox="1"/>
          <p:nvPr/>
        </p:nvSpPr>
        <p:spPr>
          <a:xfrm>
            <a:off x="-2086" y="2388427"/>
            <a:ext cx="11645446" cy="809902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marL="661670" marR="0" indent="-57150">
              <a:lnSpc>
                <a:spcPct val="127000"/>
              </a:lnSpc>
              <a:spcBef>
                <a:spcPts val="600"/>
              </a:spcBef>
              <a:spcAft>
                <a:spcPts val="600"/>
              </a:spcAft>
            </a:pPr>
            <a:r>
              <a:rPr lang="en-US" sz="4000" b="1" dirty="0">
                <a:solidFill>
                  <a:srgbClr val="FF0000"/>
                </a:solidFill>
                <a:effectLst/>
                <a:latin typeface=".VnAvant" panose="020B7200000000000000" pitchFamily="34" charset="0"/>
                <a:ea typeface="Arial" panose="020B0604020202020204" pitchFamily="34" charset="0"/>
                <a:cs typeface="Times New Roman" panose="02020603050405020304" pitchFamily="18" charset="0"/>
              </a:rPr>
              <a:t>2. Do you have a barbecue on weekends ?</a:t>
            </a:r>
          </a:p>
        </p:txBody>
      </p:sp>
      <p:sp>
        <p:nvSpPr>
          <p:cNvPr id="3" name="TextBox 2">
            <a:extLst>
              <a:ext uri="{FF2B5EF4-FFF2-40B4-BE49-F238E27FC236}">
                <a16:creationId xmlns:a16="http://schemas.microsoft.com/office/drawing/2014/main" id="{1971E3E5-32E7-E48C-9C7E-38976C84BCC1}"/>
              </a:ext>
            </a:extLst>
          </p:cNvPr>
          <p:cNvSpPr txBox="1"/>
          <p:nvPr/>
        </p:nvSpPr>
        <p:spPr>
          <a:xfrm>
            <a:off x="-2086" y="3505657"/>
            <a:ext cx="12080238" cy="794641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marL="661670" marR="0" indent="-57150">
              <a:lnSpc>
                <a:spcPct val="127000"/>
              </a:lnSpc>
              <a:spcBef>
                <a:spcPts val="600"/>
              </a:spcBef>
              <a:spcAft>
                <a:spcPts val="600"/>
              </a:spcAft>
            </a:pPr>
            <a:r>
              <a:rPr lang="en-US" sz="4000" b="1" dirty="0">
                <a:solidFill>
                  <a:srgbClr val="FF0000"/>
                </a:solidFill>
                <a:latin typeface=".VnAvant" panose="020B7200000000000000" pitchFamily="34" charset="0"/>
                <a:ea typeface="Arial" panose="020B0604020202020204" pitchFamily="34" charset="0"/>
                <a:cs typeface="Times New Roman" panose="02020603050405020304" pitchFamily="18" charset="0"/>
              </a:rPr>
              <a:t>3</a:t>
            </a:r>
            <a:r>
              <a:rPr lang="en-US" sz="4000" b="1" dirty="0">
                <a:solidFill>
                  <a:srgbClr val="FF0000"/>
                </a:solidFill>
                <a:effectLst/>
                <a:latin typeface=".VnAvant" panose="020B7200000000000000" pitchFamily="34" charset="0"/>
                <a:ea typeface="Arial" panose="020B0604020202020204" pitchFamily="34" charset="0"/>
                <a:cs typeface="Times New Roman" panose="02020603050405020304" pitchFamily="18" charset="0"/>
              </a:rPr>
              <a:t>. Do you go to the dance class after school?</a:t>
            </a:r>
          </a:p>
        </p:txBody>
      </p:sp>
      <p:pic>
        <p:nvPicPr>
          <p:cNvPr id="8" name="Picture 7">
            <a:extLst>
              <a:ext uri="{FF2B5EF4-FFF2-40B4-BE49-F238E27FC236}">
                <a16:creationId xmlns:a16="http://schemas.microsoft.com/office/drawing/2014/main" id="{E3133DDA-EB14-77FA-5C92-D6E4FDA6AE98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42277" y="4646403"/>
            <a:ext cx="2143125" cy="2143125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12441367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4" presetClass="entr" presetSubtype="1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randombar(horizontal)">
                                      <p:cBhvr>
                                        <p:cTn id="7" dur="500"/>
                                        <p:tgtEl>
                                          <p:spTgt spid="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14" presetClass="entr" presetSubtype="1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randombar(horizontal)">
                                      <p:cBhvr>
                                        <p:cTn id="12" dur="500"/>
                                        <p:tgtEl>
                                          <p:spTgt spid="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" fill="hold">
                      <p:stCondLst>
                        <p:cond delay="indefinite"/>
                      </p:stCondLst>
                      <p:childTnLst>
                        <p:par>
                          <p:cTn id="14" fill="hold">
                            <p:stCondLst>
                              <p:cond delay="0"/>
                            </p:stCondLst>
                            <p:childTnLst>
                              <p:par>
                                <p:cTn id="15" presetID="14" presetClass="entr" presetSubtype="1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randombar(horizontal)">
                                      <p:cBhvr>
                                        <p:cTn id="17" dur="500"/>
                                        <p:tgtEl>
                                          <p:spTgt spid="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5" grpId="0"/>
      <p:bldP spid="2" grpId="0"/>
      <p:bldP spid="3" grpId="0"/>
    </p:bld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TextBox 4">
            <a:extLst>
              <a:ext uri="{FF2B5EF4-FFF2-40B4-BE49-F238E27FC236}">
                <a16:creationId xmlns:a16="http://schemas.microsoft.com/office/drawing/2014/main" id="{DF5DE15E-A856-4F6B-9908-1E2F52E1849C}"/>
              </a:ext>
            </a:extLst>
          </p:cNvPr>
          <p:cNvSpPr txBox="1"/>
          <p:nvPr/>
        </p:nvSpPr>
        <p:spPr>
          <a:xfrm>
            <a:off x="189730" y="2562803"/>
            <a:ext cx="6094520" cy="1445909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marL="342900" marR="0" lvl="0" indent="-342900">
              <a:lnSpc>
                <a:spcPct val="127000"/>
              </a:lnSpc>
              <a:spcBef>
                <a:spcPts val="600"/>
              </a:spcBef>
              <a:spcAft>
                <a:spcPts val="600"/>
              </a:spcAft>
              <a:buFont typeface="Wingdings" panose="05000000000000000000" pitchFamily="2" charset="2"/>
              <a:buChar char=""/>
            </a:pPr>
            <a:r>
              <a:rPr lang="en-US" sz="3200" dirty="0">
                <a:solidFill>
                  <a:srgbClr val="231F20"/>
                </a:solidFill>
                <a:effectLst/>
                <a:latin typeface="Times New Roman" panose="02020603050405020304" pitchFamily="18" charset="0"/>
                <a:ea typeface="MS Mincho" panose="02020609040205080304" pitchFamily="49" charset="-128"/>
                <a:cs typeface="Times New Roman" panose="02020603050405020304" pitchFamily="18" charset="0"/>
              </a:rPr>
              <a:t> </a:t>
            </a:r>
            <a:r>
              <a:rPr lang="en-US" sz="3200" b="1" dirty="0">
                <a:solidFill>
                  <a:srgbClr val="231F20"/>
                </a:solidFill>
                <a:effectLst/>
                <a:latin typeface="Times New Roman" panose="02020603050405020304" pitchFamily="18" charset="0"/>
                <a:ea typeface="MS Mincho" panose="02020609040205080304" pitchFamily="49" charset="-128"/>
                <a:cs typeface="Times New Roman" panose="02020603050405020304" pitchFamily="18" charset="0"/>
              </a:rPr>
              <a:t>dance competition </a:t>
            </a:r>
            <a:r>
              <a:rPr lang="en-US" sz="3200" dirty="0">
                <a:solidFill>
                  <a:srgbClr val="231F20"/>
                </a:solidFill>
                <a:effectLst/>
                <a:latin typeface="Times New Roman" panose="02020603050405020304" pitchFamily="18" charset="0"/>
                <a:ea typeface="MS Mincho" panose="02020609040205080304" pitchFamily="49" charset="-128"/>
                <a:cs typeface="Times New Roman" panose="02020603050405020304" pitchFamily="18" charset="0"/>
              </a:rPr>
              <a:t>(n)</a:t>
            </a:r>
          </a:p>
          <a:p>
            <a:pPr marR="0" lvl="0">
              <a:lnSpc>
                <a:spcPct val="127000"/>
              </a:lnSpc>
              <a:spcBef>
                <a:spcPts val="600"/>
              </a:spcBef>
              <a:spcAft>
                <a:spcPts val="600"/>
              </a:spcAft>
            </a:pPr>
            <a:r>
              <a:rPr lang="en-US" sz="3200" dirty="0"/>
              <a:t>/</a:t>
            </a:r>
            <a:r>
              <a:rPr lang="en-US" sz="3200" dirty="0" err="1"/>
              <a:t>dɑːns</a:t>
            </a:r>
            <a:r>
              <a:rPr lang="en-US" sz="3200" dirty="0"/>
              <a:t>    </a:t>
            </a:r>
            <a:r>
              <a:rPr lang="en-US" sz="3200" dirty="0" err="1"/>
              <a:t>kɒm.pəˈtɪʃ.ən</a:t>
            </a:r>
            <a:r>
              <a:rPr lang="en-US" sz="3200" dirty="0"/>
              <a:t>/ </a:t>
            </a:r>
            <a:endParaRPr lang="en-US" sz="3200" dirty="0">
              <a:solidFill>
                <a:srgbClr val="231F20"/>
              </a:solidFill>
              <a:effectLst/>
              <a:latin typeface="Arial" panose="020B0604020202020204" pitchFamily="34" charset="0"/>
              <a:ea typeface="MS Mincho" panose="02020609040205080304" pitchFamily="49" charset="-128"/>
              <a:cs typeface="Times New Roman" panose="02020603050405020304" pitchFamily="18" charset="0"/>
            </a:endParaRPr>
          </a:p>
        </p:txBody>
      </p:sp>
      <p:cxnSp>
        <p:nvCxnSpPr>
          <p:cNvPr id="10" name="Straight Connector 9">
            <a:extLst>
              <a:ext uri="{FF2B5EF4-FFF2-40B4-BE49-F238E27FC236}">
                <a16:creationId xmlns:a16="http://schemas.microsoft.com/office/drawing/2014/main" id="{E174A004-417A-40E9-B417-DF65C301331F}"/>
              </a:ext>
            </a:extLst>
          </p:cNvPr>
          <p:cNvCxnSpPr>
            <a:cxnSpLocks/>
          </p:cNvCxnSpPr>
          <p:nvPr/>
        </p:nvCxnSpPr>
        <p:spPr>
          <a:xfrm flipV="1">
            <a:off x="3160871" y="2595208"/>
            <a:ext cx="152238" cy="149187"/>
          </a:xfrm>
          <a:prstGeom prst="line">
            <a:avLst/>
          </a:prstGeom>
          <a:ln w="28575">
            <a:solidFill>
              <a:srgbClr val="FF0000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3" name="TextBox 12">
            <a:extLst>
              <a:ext uri="{FF2B5EF4-FFF2-40B4-BE49-F238E27FC236}">
                <a16:creationId xmlns:a16="http://schemas.microsoft.com/office/drawing/2014/main" id="{F18A55D0-AACB-4337-AC7E-D7E566A42E31}"/>
              </a:ext>
            </a:extLst>
          </p:cNvPr>
          <p:cNvSpPr txBox="1"/>
          <p:nvPr/>
        </p:nvSpPr>
        <p:spPr>
          <a:xfrm>
            <a:off x="189730" y="4225268"/>
            <a:ext cx="4808990" cy="1445909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marL="342900" marR="0" lvl="0" indent="-342900">
              <a:lnSpc>
                <a:spcPct val="127000"/>
              </a:lnSpc>
              <a:spcBef>
                <a:spcPts val="600"/>
              </a:spcBef>
              <a:spcAft>
                <a:spcPts val="600"/>
              </a:spcAft>
              <a:buFont typeface="Wingdings" panose="05000000000000000000" pitchFamily="2" charset="2"/>
              <a:buChar char=""/>
            </a:pPr>
            <a:r>
              <a:rPr lang="en-US" sz="3200" dirty="0">
                <a:solidFill>
                  <a:srgbClr val="231F20"/>
                </a:solidFill>
                <a:effectLst/>
                <a:latin typeface="Times New Roman" panose="02020603050405020304" pitchFamily="18" charset="0"/>
                <a:ea typeface="MS Mincho" panose="02020609040205080304" pitchFamily="49" charset="-128"/>
                <a:cs typeface="Times New Roman" panose="02020603050405020304" pitchFamily="18" charset="0"/>
              </a:rPr>
              <a:t> </a:t>
            </a:r>
            <a:r>
              <a:rPr lang="en-US" sz="3200" b="1" dirty="0">
                <a:solidFill>
                  <a:srgbClr val="231F20"/>
                </a:solidFill>
                <a:effectLst/>
                <a:latin typeface="Times New Roman" panose="02020603050405020304" pitchFamily="18" charset="0"/>
                <a:ea typeface="MS Mincho" panose="02020609040205080304" pitchFamily="49" charset="-128"/>
                <a:cs typeface="Times New Roman" panose="02020603050405020304" pitchFamily="18" charset="0"/>
              </a:rPr>
              <a:t>costume competition </a:t>
            </a:r>
            <a:r>
              <a:rPr lang="en-US" sz="3200" dirty="0">
                <a:solidFill>
                  <a:srgbClr val="231F20"/>
                </a:solidFill>
                <a:effectLst/>
                <a:latin typeface="Times New Roman" panose="02020603050405020304" pitchFamily="18" charset="0"/>
                <a:ea typeface="MS Mincho" panose="02020609040205080304" pitchFamily="49" charset="-128"/>
                <a:cs typeface="Times New Roman" panose="02020603050405020304" pitchFamily="18" charset="0"/>
              </a:rPr>
              <a:t>(n)</a:t>
            </a:r>
          </a:p>
          <a:p>
            <a:pPr marR="0" lvl="0">
              <a:lnSpc>
                <a:spcPct val="127000"/>
              </a:lnSpc>
              <a:spcBef>
                <a:spcPts val="600"/>
              </a:spcBef>
              <a:spcAft>
                <a:spcPts val="600"/>
              </a:spcAft>
            </a:pPr>
            <a:r>
              <a:rPr lang="en-US" sz="3200" dirty="0"/>
              <a:t>/ˈ</a:t>
            </a:r>
            <a:r>
              <a:rPr lang="en-US" sz="3200" dirty="0" err="1"/>
              <a:t>kɑ</a:t>
            </a:r>
            <a:r>
              <a:rPr lang="en-US" sz="3200" dirty="0"/>
              <a:t>ː.</a:t>
            </a:r>
            <a:r>
              <a:rPr lang="en-US" sz="3200" dirty="0" err="1"/>
              <a:t>stuːm</a:t>
            </a:r>
            <a:r>
              <a:rPr lang="en-US" sz="3200" dirty="0"/>
              <a:t> </a:t>
            </a:r>
            <a:r>
              <a:rPr lang="en-US" sz="3200" dirty="0" err="1"/>
              <a:t>kɒm.pəˈtɪʃ.ən</a:t>
            </a:r>
            <a:r>
              <a:rPr lang="en-US" sz="3200" dirty="0"/>
              <a:t>/ </a:t>
            </a:r>
            <a:r>
              <a:rPr lang="en-US" sz="3200" dirty="0">
                <a:solidFill>
                  <a:srgbClr val="231F20"/>
                </a:solidFill>
                <a:effectLst/>
                <a:latin typeface="Times New Roman" panose="02020603050405020304" pitchFamily="18" charset="0"/>
                <a:ea typeface="MS Mincho" panose="02020609040205080304" pitchFamily="49" charset="-128"/>
                <a:cs typeface="Times New Roman" panose="02020603050405020304" pitchFamily="18" charset="0"/>
              </a:rPr>
              <a:t> </a:t>
            </a:r>
            <a:endParaRPr lang="en-US" sz="3200" dirty="0">
              <a:solidFill>
                <a:srgbClr val="231F20"/>
              </a:solidFill>
              <a:effectLst/>
              <a:latin typeface="Arial" panose="020B0604020202020204" pitchFamily="34" charset="0"/>
              <a:ea typeface="MS Mincho" panose="02020609040205080304" pitchFamily="49" charset="-128"/>
              <a:cs typeface="Times New Roman" panose="02020603050405020304" pitchFamily="18" charset="0"/>
            </a:endParaRPr>
          </a:p>
        </p:txBody>
      </p:sp>
      <p:sp>
        <p:nvSpPr>
          <p:cNvPr id="19" name="TextBox 18">
            <a:extLst>
              <a:ext uri="{FF2B5EF4-FFF2-40B4-BE49-F238E27FC236}">
                <a16:creationId xmlns:a16="http://schemas.microsoft.com/office/drawing/2014/main" id="{127AD5A3-D118-478B-BA68-C3E0316D4A00}"/>
              </a:ext>
            </a:extLst>
          </p:cNvPr>
          <p:cNvSpPr txBox="1"/>
          <p:nvPr/>
        </p:nvSpPr>
        <p:spPr>
          <a:xfrm>
            <a:off x="273998" y="72261"/>
            <a:ext cx="2482927" cy="5232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800" u="sng" dirty="0">
                <a:solidFill>
                  <a:srgbClr val="800080"/>
                </a:solidFill>
                <a:latin typeface="Bauhaus 93" panose="04030905020B02020C02" pitchFamily="82" charset="0"/>
              </a:rPr>
              <a:t>New words:</a:t>
            </a:r>
          </a:p>
        </p:txBody>
      </p:sp>
      <p:pic>
        <p:nvPicPr>
          <p:cNvPr id="1030" name="Picture 6" descr="What to Know: Dance the World &amp; World Dance Competition - World Class  Vacations">
            <a:extLst>
              <a:ext uri="{FF2B5EF4-FFF2-40B4-BE49-F238E27FC236}">
                <a16:creationId xmlns:a16="http://schemas.microsoft.com/office/drawing/2014/main" id="{EF498424-DC55-4C3A-AAFA-8DC9AF2B022E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065119" y="333871"/>
            <a:ext cx="6852883" cy="5603679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032" name="Picture 8" descr="Nick Verreos: SASHES AND TIARAS.....Miss Universe 2020 NATIONAL COSTUMES: A  SNEAK PEAK!">
            <a:extLst>
              <a:ext uri="{FF2B5EF4-FFF2-40B4-BE49-F238E27FC236}">
                <a16:creationId xmlns:a16="http://schemas.microsoft.com/office/drawing/2014/main" id="{F52DCF13-980D-4FA8-8EFF-375509B054B4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031919" y="333871"/>
            <a:ext cx="6919282" cy="560368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1698786150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4" presetClass="entr" presetSubtype="1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3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randombar(horizontal)">
                                      <p:cBhvr>
                                        <p:cTn id="7" dur="500"/>
                                        <p:tgtEl>
                                          <p:spTgt spid="103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42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2" dur="1000"/>
                                        <p:tgtEl>
                                          <p:spTgt spid="5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13" dur="1000" fill="hold"/>
                                        <p:tgtEl>
                                          <p:spTgt spid="5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4" dur="1000" fill="hold"/>
                                        <p:tgtEl>
                                          <p:spTgt spid="5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0" presetClass="exit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animEffect transition="out" filter="fade">
                                      <p:cBhvr>
                                        <p:cTn id="18" dur="500"/>
                                        <p:tgtEl>
                                          <p:spTgt spid="1030"/>
                                        </p:tgtEl>
                                      </p:cBhvr>
                                    </p:animEffect>
                                    <p:set>
                                      <p:cBhvr>
                                        <p:cTn id="19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103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0" presetID="53" presetClass="entr" presetSubtype="16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3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22" dur="500" fill="hold"/>
                                        <p:tgtEl>
                                          <p:spTgt spid="1032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3" dur="500" fill="hold"/>
                                        <p:tgtEl>
                                          <p:spTgt spid="1032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24" dur="500"/>
                                        <p:tgtEl>
                                          <p:spTgt spid="103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5" fill="hold">
                      <p:stCondLst>
                        <p:cond delay="indefinite"/>
                      </p:stCondLst>
                      <p:childTnLst>
                        <p:par>
                          <p:cTn id="26" fill="hold">
                            <p:stCondLst>
                              <p:cond delay="0"/>
                            </p:stCondLst>
                            <p:childTnLst>
                              <p:par>
                                <p:cTn id="27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9" dur="500"/>
                                        <p:tgtEl>
                                          <p:spTgt spid="1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0" fill="hold">
                      <p:stCondLst>
                        <p:cond delay="indefinite"/>
                      </p:stCondLst>
                      <p:childTnLst>
                        <p:par>
                          <p:cTn id="31" fill="hold">
                            <p:stCondLst>
                              <p:cond delay="0"/>
                            </p:stCondLst>
                            <p:childTnLst>
                              <p:par>
                                <p:cTn id="32" presetID="10" presetClass="exit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animEffect transition="out" filter="fade">
                                      <p:cBhvr>
                                        <p:cTn id="33" dur="500"/>
                                        <p:tgtEl>
                                          <p:spTgt spid="1032"/>
                                        </p:tgtEl>
                                      </p:cBhvr>
                                    </p:animEffect>
                                    <p:set>
                                      <p:cBhvr>
                                        <p:cTn id="34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103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5" grpId="0"/>
      <p:bldP spid="13" grpId="0"/>
    </p:bld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TextBox 5">
            <a:extLst>
              <a:ext uri="{FF2B5EF4-FFF2-40B4-BE49-F238E27FC236}">
                <a16:creationId xmlns:a16="http://schemas.microsoft.com/office/drawing/2014/main" id="{04F74799-0472-300F-AFDC-50C514AE3F2D}"/>
              </a:ext>
            </a:extLst>
          </p:cNvPr>
          <p:cNvSpPr txBox="1"/>
          <p:nvPr/>
        </p:nvSpPr>
        <p:spPr>
          <a:xfrm>
            <a:off x="273998" y="72261"/>
            <a:ext cx="2482927" cy="5232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800" u="sng" dirty="0">
                <a:solidFill>
                  <a:srgbClr val="800080"/>
                </a:solidFill>
                <a:latin typeface="Bauhaus 93" panose="04030905020B02020C02" pitchFamily="82" charset="0"/>
              </a:rPr>
              <a:t>New words:</a:t>
            </a:r>
          </a:p>
        </p:txBody>
      </p:sp>
      <p:sp>
        <p:nvSpPr>
          <p:cNvPr id="8" name="Title 7">
            <a:extLst>
              <a:ext uri="{FF2B5EF4-FFF2-40B4-BE49-F238E27FC236}">
                <a16:creationId xmlns:a16="http://schemas.microsoft.com/office/drawing/2014/main" id="{E8B5390B-536E-5B1F-A9FC-C2B2907EE160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4327838" y="5532437"/>
            <a:ext cx="6838002" cy="1325563"/>
          </a:xfrm>
        </p:spPr>
        <p:txBody>
          <a:bodyPr/>
          <a:lstStyle/>
          <a:p>
            <a:r>
              <a:rPr lang="en-US" dirty="0"/>
              <a:t>They are at the __________.</a:t>
            </a:r>
          </a:p>
        </p:txBody>
      </p:sp>
      <p:pic>
        <p:nvPicPr>
          <p:cNvPr id="1026" name="Picture 2" descr="Đằng sau bộ trang phục hoá thân cầu kỳ tại The Masked Singer Vietnam, các ca sĩ hát thế nào? - Ảnh 1.">
            <a:extLst>
              <a:ext uri="{FF2B5EF4-FFF2-40B4-BE49-F238E27FC236}">
                <a16:creationId xmlns:a16="http://schemas.microsoft.com/office/drawing/2014/main" id="{52F03240-04F4-D466-90D8-DEB2C17EFE85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128770" y="333871"/>
            <a:ext cx="7646670" cy="5106002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9" name="TextBox 8">
            <a:extLst>
              <a:ext uri="{FF2B5EF4-FFF2-40B4-BE49-F238E27FC236}">
                <a16:creationId xmlns:a16="http://schemas.microsoft.com/office/drawing/2014/main" id="{5D76E86C-4ECC-A18C-B74D-26247B61ABFE}"/>
              </a:ext>
            </a:extLst>
          </p:cNvPr>
          <p:cNvSpPr txBox="1"/>
          <p:nvPr/>
        </p:nvSpPr>
        <p:spPr>
          <a:xfrm>
            <a:off x="416560" y="1137920"/>
            <a:ext cx="3139440" cy="144655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44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2. Concert </a:t>
            </a:r>
            <a:r>
              <a:rPr lang="en-US" sz="4400" dirty="0">
                <a:solidFill>
                  <a:srgbClr val="000000"/>
                </a:solidFill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/ˈ</a:t>
            </a:r>
            <a:r>
              <a:rPr lang="en-US" sz="4400" dirty="0" err="1">
                <a:solidFill>
                  <a:srgbClr val="000000"/>
                </a:solidFill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kɒn.sət</a:t>
            </a:r>
            <a:r>
              <a:rPr lang="en-US" sz="4400" dirty="0">
                <a:solidFill>
                  <a:srgbClr val="000000"/>
                </a:solidFill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/ (n)</a:t>
            </a:r>
            <a:endParaRPr lang="en-US" sz="4400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sp>
        <p:nvSpPr>
          <p:cNvPr id="10" name="TextBox 9">
            <a:extLst>
              <a:ext uri="{FF2B5EF4-FFF2-40B4-BE49-F238E27FC236}">
                <a16:creationId xmlns:a16="http://schemas.microsoft.com/office/drawing/2014/main" id="{321F6D52-5F4C-C5EB-3FDF-4E08ABF27B64}"/>
              </a:ext>
            </a:extLst>
          </p:cNvPr>
          <p:cNvSpPr txBox="1"/>
          <p:nvPr/>
        </p:nvSpPr>
        <p:spPr>
          <a:xfrm>
            <a:off x="7952105" y="5648960"/>
            <a:ext cx="2834640" cy="92333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5400" dirty="0">
                <a:solidFill>
                  <a:srgbClr val="FF0000"/>
                </a:solidFill>
              </a:rPr>
              <a:t>concert</a:t>
            </a:r>
          </a:p>
        </p:txBody>
      </p:sp>
    </p:spTree>
    <p:extLst>
      <p:ext uri="{BB962C8B-B14F-4D97-AF65-F5344CB8AC3E}">
        <p14:creationId xmlns:p14="http://schemas.microsoft.com/office/powerpoint/2010/main" val="1946312931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42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2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1000"/>
                                        <p:tgtEl>
                                          <p:spTgt spid="1026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8" dur="1000" fill="hold"/>
                                        <p:tgtEl>
                                          <p:spTgt spid="1026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" dur="1000" fill="hold"/>
                                        <p:tgtEl>
                                          <p:spTgt spid="1026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0" fill="hold">
                      <p:stCondLst>
                        <p:cond delay="indefinite"/>
                      </p:stCondLst>
                      <p:childTnLst>
                        <p:par>
                          <p:cTn id="11" fill="hold">
                            <p:stCondLst>
                              <p:cond delay="0"/>
                            </p:stCondLst>
                            <p:childTnLst>
                              <p:par>
                                <p:cTn id="12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4" fill="hold">
                      <p:stCondLst>
                        <p:cond delay="indefinite"/>
                      </p:stCondLst>
                      <p:childTnLst>
                        <p:par>
                          <p:cTn id="15" fill="hold">
                            <p:stCondLst>
                              <p:cond delay="0"/>
                            </p:stCondLst>
                            <p:childTnLst>
                              <p:par>
                                <p:cTn id="16" presetID="2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18" dur="500"/>
                                        <p:tgtEl>
                                          <p:spTgt spid="1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53" presetClass="entr" presetSubtype="16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23" dur="500" fill="hold"/>
                                        <p:tgtEl>
                                          <p:spTgt spid="9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4" dur="500" fill="hold"/>
                                        <p:tgtEl>
                                          <p:spTgt spid="9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25" dur="500"/>
                                        <p:tgtEl>
                                          <p:spTgt spid="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8" grpId="0"/>
      <p:bldP spid="9" grpId="0"/>
      <p:bldP spid="10" grpId="0"/>
    </p:bld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TextBox 3">
            <a:extLst>
              <a:ext uri="{FF2B5EF4-FFF2-40B4-BE49-F238E27FC236}">
                <a16:creationId xmlns:a16="http://schemas.microsoft.com/office/drawing/2014/main" id="{7E5600EC-BA78-3C10-0F4D-6143CBCE35C8}"/>
              </a:ext>
            </a:extLst>
          </p:cNvPr>
          <p:cNvSpPr txBox="1"/>
          <p:nvPr/>
        </p:nvSpPr>
        <p:spPr>
          <a:xfrm>
            <a:off x="273998" y="72261"/>
            <a:ext cx="2482927" cy="5232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800" u="sng" dirty="0">
                <a:solidFill>
                  <a:srgbClr val="800080"/>
                </a:solidFill>
                <a:latin typeface="Bauhaus 93" panose="04030905020B02020C02" pitchFamily="82" charset="0"/>
              </a:rPr>
              <a:t>New words:</a:t>
            </a:r>
          </a:p>
        </p:txBody>
      </p:sp>
      <p:sp>
        <p:nvSpPr>
          <p:cNvPr id="6" name="TextBox 5">
            <a:extLst>
              <a:ext uri="{FF2B5EF4-FFF2-40B4-BE49-F238E27FC236}">
                <a16:creationId xmlns:a16="http://schemas.microsoft.com/office/drawing/2014/main" id="{EA14ED33-773A-6BFA-F9A0-79D19DA8D205}"/>
              </a:ext>
            </a:extLst>
          </p:cNvPr>
          <p:cNvSpPr txBox="1"/>
          <p:nvPr/>
        </p:nvSpPr>
        <p:spPr>
          <a:xfrm>
            <a:off x="3870960" y="5455325"/>
            <a:ext cx="7924800" cy="70788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40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This is a kind of music: ___________</a:t>
            </a:r>
          </a:p>
        </p:txBody>
      </p:sp>
      <p:sp>
        <p:nvSpPr>
          <p:cNvPr id="7" name="TextBox 6">
            <a:extLst>
              <a:ext uri="{FF2B5EF4-FFF2-40B4-BE49-F238E27FC236}">
                <a16:creationId xmlns:a16="http://schemas.microsoft.com/office/drawing/2014/main" id="{6316656E-AEF3-8500-30CD-59E99493B3CB}"/>
              </a:ext>
            </a:extLst>
          </p:cNvPr>
          <p:cNvSpPr txBox="1"/>
          <p:nvPr/>
        </p:nvSpPr>
        <p:spPr>
          <a:xfrm>
            <a:off x="121920" y="1158240"/>
            <a:ext cx="3464560" cy="156966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48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3. Disco </a:t>
            </a:r>
            <a:r>
              <a:rPr lang="en-US" sz="4800" dirty="0">
                <a:solidFill>
                  <a:srgbClr val="000000"/>
                </a:solidFill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/ˈ</a:t>
            </a:r>
            <a:r>
              <a:rPr lang="en-US" sz="4800" dirty="0" err="1">
                <a:solidFill>
                  <a:srgbClr val="000000"/>
                </a:solidFill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dɪs.kəʊ</a:t>
            </a:r>
            <a:r>
              <a:rPr lang="en-US" sz="4800" dirty="0">
                <a:solidFill>
                  <a:srgbClr val="000000"/>
                </a:solidFill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/ (n) </a:t>
            </a:r>
            <a:endParaRPr lang="en-US" sz="4800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sp>
        <p:nvSpPr>
          <p:cNvPr id="10" name="TextBox 9">
            <a:extLst>
              <a:ext uri="{FF2B5EF4-FFF2-40B4-BE49-F238E27FC236}">
                <a16:creationId xmlns:a16="http://schemas.microsoft.com/office/drawing/2014/main" id="{05094EC5-2427-9474-3964-4061A29758E6}"/>
              </a:ext>
            </a:extLst>
          </p:cNvPr>
          <p:cNvSpPr txBox="1"/>
          <p:nvPr/>
        </p:nvSpPr>
        <p:spPr>
          <a:xfrm>
            <a:off x="9281732" y="5455325"/>
            <a:ext cx="1463040" cy="83099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4800" dirty="0">
                <a:solidFill>
                  <a:srgbClr val="FF0000"/>
                </a:solidFill>
              </a:rPr>
              <a:t>disco</a:t>
            </a:r>
          </a:p>
        </p:txBody>
      </p:sp>
      <p:pic>
        <p:nvPicPr>
          <p:cNvPr id="2" name="10 giay">
            <a:hlinkClick r:id="" action="ppaction://media"/>
            <a:extLst>
              <a:ext uri="{FF2B5EF4-FFF2-40B4-BE49-F238E27FC236}">
                <a16:creationId xmlns:a16="http://schemas.microsoft.com/office/drawing/2014/main" id="{977F28DD-D932-9BE0-BD4E-580564574B62}"/>
              </a:ext>
            </a:extLst>
          </p:cNvPr>
          <p:cNvPicPr>
            <a:picLocks noChangeAspect="1"/>
          </p:cNvPicPr>
          <p:nvPr>
            <a:vide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4"/>
          <a:stretch>
            <a:fillRect/>
          </a:stretch>
        </p:blipFill>
        <p:spPr>
          <a:xfrm>
            <a:off x="3769360" y="208280"/>
            <a:ext cx="8128000" cy="4572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12729010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6" dur="10010" fill="hold"/>
                                        <p:tgtEl>
                                          <p:spTgt spid="2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2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11" dur="500"/>
                                        <p:tgtEl>
                                          <p:spTgt spid="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2" fill="hold">
                      <p:stCondLst>
                        <p:cond delay="indefinite"/>
                      </p:stCondLst>
                      <p:childTnLst>
                        <p:par>
                          <p:cTn id="13" fill="hold">
                            <p:stCondLst>
                              <p:cond delay="0"/>
                            </p:stCondLst>
                            <p:childTnLst>
                              <p:par>
                                <p:cTn id="14" presetID="42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6" dur="1000"/>
                                        <p:tgtEl>
                                          <p:spTgt spid="10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17" dur="1000" fill="hold"/>
                                        <p:tgtEl>
                                          <p:spTgt spid="10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8" dur="1000" fill="hold"/>
                                        <p:tgtEl>
                                          <p:spTgt spid="10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4" presetClass="entr" presetSubtype="1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randombar(horizontal)">
                                      <p:cBhvr>
                                        <p:cTn id="23" dur="500"/>
                                        <p:tgtEl>
                                          <p:spTgt spid="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  <p:video>
              <p:cMediaNode vol="80000">
                <p:cTn id="24" fill="hold" display="0">
                  <p:stCondLst>
                    <p:cond delay="indefinite"/>
                  </p:stCondLst>
                </p:cTn>
                <p:tgtEl>
                  <p:spTgt spid="2"/>
                </p:tgtEl>
              </p:cMediaNode>
            </p:video>
            <p:seq concurrent="1" nextAc="seek">
              <p:cTn id="25" restart="whenNotActive" fill="hold" evtFilter="cancelBubble" nodeType="interactiveSeq">
                <p:stCondLst>
                  <p:cond evt="onClick" delay="0">
                    <p:tgtEl>
                      <p:spTgt spid="2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26" fill="hold">
                      <p:stCondLst>
                        <p:cond delay="0"/>
                      </p:stCondLst>
                      <p:childTnLst>
                        <p:par>
                          <p:cTn id="27" fill="hold">
                            <p:stCondLst>
                              <p:cond delay="0"/>
                            </p:stCondLst>
                            <p:childTnLst>
                              <p:par>
                                <p:cTn id="28" presetID="2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togglePause">
                                      <p:cBhvr>
                                        <p:cTn id="29" dur="1" fill="hold"/>
                                        <p:tgtEl>
                                          <p:spTgt spid="2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2"/>
                  </p:tgtEl>
                </p:cond>
              </p:nextCondLst>
            </p:seq>
          </p:childTnLst>
        </p:cTn>
      </p:par>
    </p:tnLst>
    <p:bldLst>
      <p:bldP spid="6" grpId="0"/>
      <p:bldP spid="7" grpId="0"/>
      <p:bldP spid="10" grpId="0"/>
    </p:bldLst>
  </p:timing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TextBox 3">
            <a:extLst>
              <a:ext uri="{FF2B5EF4-FFF2-40B4-BE49-F238E27FC236}">
                <a16:creationId xmlns:a16="http://schemas.microsoft.com/office/drawing/2014/main" id="{D4BAB24D-40FB-B617-A79F-9D2ED36462C9}"/>
              </a:ext>
            </a:extLst>
          </p:cNvPr>
          <p:cNvSpPr txBox="1"/>
          <p:nvPr/>
        </p:nvSpPr>
        <p:spPr>
          <a:xfrm>
            <a:off x="339829" y="72261"/>
            <a:ext cx="2482927" cy="5232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800" u="sng" dirty="0">
                <a:solidFill>
                  <a:srgbClr val="800080"/>
                </a:solidFill>
                <a:latin typeface="Bauhaus 93" panose="04030905020B02020C02" pitchFamily="82" charset="0"/>
              </a:rPr>
              <a:t>New words:</a:t>
            </a:r>
          </a:p>
        </p:txBody>
      </p:sp>
      <p:pic>
        <p:nvPicPr>
          <p:cNvPr id="6" name="Picture 5">
            <a:extLst>
              <a:ext uri="{FF2B5EF4-FFF2-40B4-BE49-F238E27FC236}">
                <a16:creationId xmlns:a16="http://schemas.microsoft.com/office/drawing/2014/main" id="{FC5DA91E-70F5-8967-0D64-7C440BF2C527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490721" y="381488"/>
            <a:ext cx="6119986" cy="4069790"/>
          </a:xfrm>
          <a:prstGeom prst="rect">
            <a:avLst/>
          </a:prstGeom>
        </p:spPr>
      </p:pic>
      <p:sp>
        <p:nvSpPr>
          <p:cNvPr id="7" name="TextBox 6">
            <a:extLst>
              <a:ext uri="{FF2B5EF4-FFF2-40B4-BE49-F238E27FC236}">
                <a16:creationId xmlns:a16="http://schemas.microsoft.com/office/drawing/2014/main" id="{113703E2-AB33-9CEF-21A7-F36D05D20581}"/>
              </a:ext>
            </a:extLst>
          </p:cNvPr>
          <p:cNvSpPr txBox="1"/>
          <p:nvPr/>
        </p:nvSpPr>
        <p:spPr>
          <a:xfrm>
            <a:off x="3352800" y="4917440"/>
            <a:ext cx="8249920" cy="132343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40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The woman is ________________ on kid’s face on Halloween Day.</a:t>
            </a:r>
          </a:p>
        </p:txBody>
      </p:sp>
      <p:sp>
        <p:nvSpPr>
          <p:cNvPr id="8" name="TextBox 7">
            <a:extLst>
              <a:ext uri="{FF2B5EF4-FFF2-40B4-BE49-F238E27FC236}">
                <a16:creationId xmlns:a16="http://schemas.microsoft.com/office/drawing/2014/main" id="{A6A6CC21-AC93-FD96-DD69-CBCA81037C03}"/>
              </a:ext>
            </a:extLst>
          </p:cNvPr>
          <p:cNvSpPr txBox="1"/>
          <p:nvPr/>
        </p:nvSpPr>
        <p:spPr>
          <a:xfrm>
            <a:off x="457200" y="1016000"/>
            <a:ext cx="3911600" cy="1400383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>
              <a:spcBef>
                <a:spcPts val="600"/>
              </a:spcBef>
              <a:spcAft>
                <a:spcPts val="600"/>
              </a:spcAft>
            </a:pPr>
            <a:r>
              <a:rPr lang="en-US" sz="40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4. </a:t>
            </a:r>
            <a:r>
              <a:rPr lang="en-US" sz="4000" b="1" i="1" dirty="0">
                <a:solidFill>
                  <a:srgbClr val="000000"/>
                </a:solidFill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face painting</a:t>
            </a:r>
            <a:endParaRPr lang="en-US" sz="4000" dirty="0">
              <a:effectLst/>
              <a:latin typeface="Times New Roman" panose="02020603050405020304" pitchFamily="18" charset="0"/>
              <a:ea typeface="Times New Roman" panose="02020603050405020304" pitchFamily="18" charset="0"/>
              <a:cs typeface="Times New Roman" panose="02020603050405020304" pitchFamily="18" charset="0"/>
            </a:endParaRPr>
          </a:p>
          <a:p>
            <a:r>
              <a:rPr lang="en-US" sz="4000" dirty="0">
                <a:solidFill>
                  <a:srgbClr val="000000"/>
                </a:solidFill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/</a:t>
            </a:r>
            <a:r>
              <a:rPr lang="en-US" sz="4000" dirty="0" err="1">
                <a:solidFill>
                  <a:srgbClr val="000000"/>
                </a:solidFill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feɪs</a:t>
            </a:r>
            <a:r>
              <a:rPr lang="en-US" sz="4000" dirty="0">
                <a:solidFill>
                  <a:srgbClr val="000000"/>
                </a:solidFill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 ˈ</a:t>
            </a:r>
            <a:r>
              <a:rPr lang="en-US" sz="4000" dirty="0" err="1">
                <a:solidFill>
                  <a:srgbClr val="000000"/>
                </a:solidFill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peɪn.tɪŋ</a:t>
            </a:r>
            <a:r>
              <a:rPr lang="en-US" sz="4000" dirty="0">
                <a:solidFill>
                  <a:srgbClr val="000000"/>
                </a:solidFill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/ (n) </a:t>
            </a:r>
            <a:endParaRPr lang="en-US" sz="4000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sp>
        <p:nvSpPr>
          <p:cNvPr id="9" name="TextBox 8">
            <a:extLst>
              <a:ext uri="{FF2B5EF4-FFF2-40B4-BE49-F238E27FC236}">
                <a16:creationId xmlns:a16="http://schemas.microsoft.com/office/drawing/2014/main" id="{1DB6D4CD-0DA6-11B3-EAC0-2D96C5C43FDE}"/>
              </a:ext>
            </a:extLst>
          </p:cNvPr>
          <p:cNvSpPr txBox="1"/>
          <p:nvPr/>
        </p:nvSpPr>
        <p:spPr>
          <a:xfrm>
            <a:off x="7040880" y="4809718"/>
            <a:ext cx="2468880" cy="76944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4400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painting</a:t>
            </a:r>
          </a:p>
        </p:txBody>
      </p:sp>
    </p:spTree>
    <p:extLst>
      <p:ext uri="{BB962C8B-B14F-4D97-AF65-F5344CB8AC3E}">
        <p14:creationId xmlns:p14="http://schemas.microsoft.com/office/powerpoint/2010/main" val="2239756326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3" presetClass="entr" presetSubtype="16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7" dur="500" fill="hold"/>
                                        <p:tgtEl>
                                          <p:spTgt spid="6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8" dur="500" fill="hold"/>
                                        <p:tgtEl>
                                          <p:spTgt spid="6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" fill="hold">
                      <p:stCondLst>
                        <p:cond delay="indefinite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16" presetClass="entr" presetSubtype="21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13" dur="500"/>
                                        <p:tgtEl>
                                          <p:spTgt spid="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4" fill="hold">
                      <p:stCondLst>
                        <p:cond delay="indefinite"/>
                      </p:stCondLst>
                      <p:childTnLst>
                        <p:par>
                          <p:cTn id="15" fill="hold">
                            <p:stCondLst>
                              <p:cond delay="0"/>
                            </p:stCondLst>
                            <p:childTnLst>
                              <p:par>
                                <p:cTn id="16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8" fill="hold">
                      <p:stCondLst>
                        <p:cond delay="indefinite"/>
                      </p:stCondLst>
                      <p:childTnLst>
                        <p:par>
                          <p:cTn id="19" fill="hold">
                            <p:stCondLst>
                              <p:cond delay="0"/>
                            </p:stCondLst>
                            <p:childTnLst>
                              <p:par>
                                <p:cTn id="20" presetID="14" presetClass="entr" presetSubtype="1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randombar(horizontal)">
                                      <p:cBhvr>
                                        <p:cTn id="22" dur="500"/>
                                        <p:tgtEl>
                                          <p:spTgt spid="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7" grpId="0"/>
      <p:bldP spid="8" grpId="0"/>
      <p:bldP spid="9" grpId="0"/>
    </p:bldLst>
  </p:timing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TextBox 3">
            <a:extLst>
              <a:ext uri="{FF2B5EF4-FFF2-40B4-BE49-F238E27FC236}">
                <a16:creationId xmlns:a16="http://schemas.microsoft.com/office/drawing/2014/main" id="{E81CE2A9-5BF6-9AD7-F8A4-0E4B581FE6BF}"/>
              </a:ext>
            </a:extLst>
          </p:cNvPr>
          <p:cNvSpPr txBox="1"/>
          <p:nvPr/>
        </p:nvSpPr>
        <p:spPr>
          <a:xfrm flipH="1">
            <a:off x="2849880" y="969878"/>
            <a:ext cx="6329680" cy="193899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altLang="en-US" sz="6000" b="1" dirty="0">
                <a:ln w="28575">
                  <a:solidFill>
                    <a:schemeClr val="accent5">
                      <a:lumMod val="50000"/>
                    </a:schemeClr>
                  </a:solidFill>
                  <a:prstDash val="solid"/>
                </a:ln>
                <a:solidFill>
                  <a:schemeClr val="accent1">
                    <a:lumMod val="75000"/>
                  </a:schemeClr>
                </a:solidFill>
                <a:effectLst>
                  <a:outerShdw blurRad="38100" dist="22860" dir="5400000" algn="tl" rotWithShape="0">
                    <a:srgbClr val="000000">
                      <a:alpha val="30000"/>
                    </a:srgbClr>
                  </a:outerShdw>
                </a:effectLst>
                <a:latin typeface="Times New Roman" panose="02020603050405020304" pitchFamily="18" charset="0"/>
                <a:cs typeface="Times New Roman" panose="02020603050405020304" pitchFamily="18" charset="0"/>
              </a:rPr>
              <a:t>UNIT 2: </a:t>
            </a:r>
            <a:r>
              <a:rPr lang="en-US" sz="6000" b="1" dirty="0">
                <a:ln w="28575">
                  <a:solidFill>
                    <a:schemeClr val="accent1">
                      <a:lumMod val="50000"/>
                    </a:schemeClr>
                  </a:solidFill>
                </a:ln>
                <a:solidFill>
                  <a:schemeClr val="accent1">
                    <a:lumMod val="75000"/>
                  </a:schemeClr>
                </a:solidFill>
                <a:latin typeface="Times New Roman" panose="02020603050405020304" pitchFamily="18" charset="0"/>
                <a:ea typeface="MS Mincho" panose="02020609040205080304" pitchFamily="49" charset="-128"/>
                <a:cs typeface="Times New Roman" panose="02020603050405020304" pitchFamily="18" charset="0"/>
              </a:rPr>
              <a:t>DAYS</a:t>
            </a:r>
            <a:r>
              <a:rPr lang="en-US" altLang="en-US" sz="6000" b="1" dirty="0">
                <a:ln w="28575">
                  <a:solidFill>
                    <a:schemeClr val="accent5">
                      <a:lumMod val="50000"/>
                    </a:schemeClr>
                  </a:solidFill>
                  <a:prstDash val="solid"/>
                </a:ln>
                <a:solidFill>
                  <a:schemeClr val="accent1">
                    <a:lumMod val="75000"/>
                  </a:schemeClr>
                </a:solidFill>
                <a:effectLst>
                  <a:outerShdw blurRad="38100" dist="22860" dir="5400000" algn="tl" rotWithShape="0">
                    <a:srgbClr val="000000">
                      <a:alpha val="30000"/>
                    </a:srgbClr>
                  </a:outerShdw>
                </a:effectLst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</a:p>
          <a:p>
            <a:pPr algn="ctr"/>
            <a:endParaRPr lang="en-US" sz="6000" b="1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sp>
        <p:nvSpPr>
          <p:cNvPr id="5" name="TextBox 4">
            <a:extLst>
              <a:ext uri="{FF2B5EF4-FFF2-40B4-BE49-F238E27FC236}">
                <a16:creationId xmlns:a16="http://schemas.microsoft.com/office/drawing/2014/main" id="{832A7C4A-05FC-1477-955B-542120F46E13}"/>
              </a:ext>
            </a:extLst>
          </p:cNvPr>
          <p:cNvSpPr txBox="1"/>
          <p:nvPr/>
        </p:nvSpPr>
        <p:spPr>
          <a:xfrm>
            <a:off x="2545080" y="1766174"/>
            <a:ext cx="7487920" cy="193899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6000" b="1" u="sng" dirty="0">
                <a:ln w="28575">
                  <a:solidFill>
                    <a:srgbClr val="002060"/>
                  </a:solidFill>
                </a:ln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Lesson 6</a:t>
            </a:r>
            <a:r>
              <a:rPr lang="en-US" sz="6000" b="1" dirty="0">
                <a:ln w="28575">
                  <a:solidFill>
                    <a:srgbClr val="002060"/>
                  </a:solidFill>
                </a:ln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: SPEAKING</a:t>
            </a:r>
          </a:p>
          <a:p>
            <a:pPr algn="ctr"/>
            <a:endParaRPr lang="en-US" sz="6000" b="1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sp>
        <p:nvSpPr>
          <p:cNvPr id="6" name="TextBox 5">
            <a:extLst>
              <a:ext uri="{FF2B5EF4-FFF2-40B4-BE49-F238E27FC236}">
                <a16:creationId xmlns:a16="http://schemas.microsoft.com/office/drawing/2014/main" id="{A1C82895-FBC1-8DBF-20CA-513E6F93441B}"/>
              </a:ext>
            </a:extLst>
          </p:cNvPr>
          <p:cNvSpPr txBox="1"/>
          <p:nvPr/>
        </p:nvSpPr>
        <p:spPr>
          <a:xfrm>
            <a:off x="3012440" y="116269"/>
            <a:ext cx="6167120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3600" b="1" dirty="0"/>
              <a:t>Thursday, November 3</a:t>
            </a:r>
            <a:r>
              <a:rPr lang="en-US" sz="3600" b="1" baseline="30000" dirty="0"/>
              <a:t>rd</a:t>
            </a:r>
            <a:r>
              <a:rPr lang="en-US" sz="3600" b="1" dirty="0"/>
              <a:t>, 2022</a:t>
            </a:r>
          </a:p>
        </p:txBody>
      </p:sp>
      <p:sp>
        <p:nvSpPr>
          <p:cNvPr id="8" name="TextBox 7">
            <a:extLst>
              <a:ext uri="{FF2B5EF4-FFF2-40B4-BE49-F238E27FC236}">
                <a16:creationId xmlns:a16="http://schemas.microsoft.com/office/drawing/2014/main" id="{D873C164-2135-9DA0-39A5-8255B2BB8E27}"/>
              </a:ext>
            </a:extLst>
          </p:cNvPr>
          <p:cNvSpPr txBox="1"/>
          <p:nvPr/>
        </p:nvSpPr>
        <p:spPr>
          <a:xfrm>
            <a:off x="214553" y="2865140"/>
            <a:ext cx="2482927" cy="5232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800" u="sng" dirty="0">
                <a:solidFill>
                  <a:srgbClr val="800080"/>
                </a:solidFill>
                <a:latin typeface="Bauhaus 93" panose="04030905020B02020C02" pitchFamily="82" charset="0"/>
              </a:rPr>
              <a:t>New words:</a:t>
            </a:r>
          </a:p>
        </p:txBody>
      </p:sp>
      <p:sp>
        <p:nvSpPr>
          <p:cNvPr id="10" name="TextBox 9">
            <a:extLst>
              <a:ext uri="{FF2B5EF4-FFF2-40B4-BE49-F238E27FC236}">
                <a16:creationId xmlns:a16="http://schemas.microsoft.com/office/drawing/2014/main" id="{BEA4C69F-DADD-FB05-2EA9-79BFD04F1D70}"/>
              </a:ext>
            </a:extLst>
          </p:cNvPr>
          <p:cNvSpPr txBox="1"/>
          <p:nvPr/>
        </p:nvSpPr>
        <p:spPr>
          <a:xfrm>
            <a:off x="214553" y="3359737"/>
            <a:ext cx="10498590" cy="666593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marR="0" lvl="0">
              <a:lnSpc>
                <a:spcPct val="127000"/>
              </a:lnSpc>
              <a:spcBef>
                <a:spcPts val="600"/>
              </a:spcBef>
              <a:spcAft>
                <a:spcPts val="600"/>
              </a:spcAft>
            </a:pPr>
            <a:r>
              <a:rPr lang="en-US" sz="3200" dirty="0">
                <a:solidFill>
                  <a:srgbClr val="231F20"/>
                </a:solidFill>
                <a:latin typeface="Times New Roman" panose="02020603050405020304" pitchFamily="18" charset="0"/>
                <a:ea typeface="MS Mincho" panose="02020609040205080304" pitchFamily="49" charset="-128"/>
                <a:cs typeface="Times New Roman" panose="02020603050405020304" pitchFamily="18" charset="0"/>
              </a:rPr>
              <a:t>1. </a:t>
            </a:r>
            <a:r>
              <a:rPr lang="en-US" sz="3200" b="1" dirty="0">
                <a:solidFill>
                  <a:srgbClr val="231F20"/>
                </a:solidFill>
                <a:effectLst/>
                <a:latin typeface="Times New Roman" panose="02020603050405020304" pitchFamily="18" charset="0"/>
                <a:ea typeface="MS Mincho" panose="02020609040205080304" pitchFamily="49" charset="-128"/>
                <a:cs typeface="Times New Roman" panose="02020603050405020304" pitchFamily="18" charset="0"/>
              </a:rPr>
              <a:t>dance competition </a:t>
            </a:r>
            <a:r>
              <a:rPr lang="en-US" sz="3200" dirty="0">
                <a:highlight>
                  <a:srgbClr val="FFFF00"/>
                </a:highlight>
              </a:rPr>
              <a:t>/</a:t>
            </a:r>
            <a:r>
              <a:rPr lang="en-US" sz="3200" dirty="0" err="1">
                <a:highlight>
                  <a:srgbClr val="FFFF00"/>
                </a:highlight>
              </a:rPr>
              <a:t>dɑːns</a:t>
            </a:r>
            <a:r>
              <a:rPr lang="en-US" sz="3200" dirty="0">
                <a:highlight>
                  <a:srgbClr val="FFFF00"/>
                </a:highlight>
              </a:rPr>
              <a:t>    </a:t>
            </a:r>
            <a:r>
              <a:rPr lang="en-US" sz="3200" dirty="0" err="1">
                <a:highlight>
                  <a:srgbClr val="FFFF00"/>
                </a:highlight>
              </a:rPr>
              <a:t>kɒm.pəˈ</a:t>
            </a:r>
            <a:r>
              <a:rPr lang="en-US" sz="3200" b="1" dirty="0" err="1">
                <a:highlight>
                  <a:srgbClr val="FFFF00"/>
                </a:highlight>
              </a:rPr>
              <a:t>tɪ</a:t>
            </a:r>
            <a:r>
              <a:rPr lang="en-US" sz="3200" dirty="0" err="1">
                <a:highlight>
                  <a:srgbClr val="FFFF00"/>
                </a:highlight>
              </a:rPr>
              <a:t>ʃ.ən</a:t>
            </a:r>
            <a:r>
              <a:rPr lang="en-US" sz="3200" dirty="0">
                <a:highlight>
                  <a:srgbClr val="FFFF00"/>
                </a:highlight>
              </a:rPr>
              <a:t>/ </a:t>
            </a:r>
            <a:r>
              <a:rPr lang="en-US" sz="3200" dirty="0">
                <a:solidFill>
                  <a:srgbClr val="231F20"/>
                </a:solidFill>
                <a:latin typeface="Times New Roman" panose="02020603050405020304" pitchFamily="18" charset="0"/>
                <a:ea typeface="MS Mincho" panose="02020609040205080304" pitchFamily="49" charset="-128"/>
                <a:cs typeface="Times New Roman" panose="02020603050405020304" pitchFamily="18" charset="0"/>
              </a:rPr>
              <a:t>(n)</a:t>
            </a:r>
            <a:endParaRPr lang="en-US" sz="3200" dirty="0">
              <a:solidFill>
                <a:srgbClr val="231F20"/>
              </a:solidFill>
              <a:effectLst/>
              <a:latin typeface="Arial" panose="020B0604020202020204" pitchFamily="34" charset="0"/>
              <a:ea typeface="MS Mincho" panose="02020609040205080304" pitchFamily="49" charset="-128"/>
              <a:cs typeface="Times New Roman" panose="02020603050405020304" pitchFamily="18" charset="0"/>
            </a:endParaRPr>
          </a:p>
        </p:txBody>
      </p:sp>
      <p:sp>
        <p:nvSpPr>
          <p:cNvPr id="11" name="TextBox 10">
            <a:extLst>
              <a:ext uri="{FF2B5EF4-FFF2-40B4-BE49-F238E27FC236}">
                <a16:creationId xmlns:a16="http://schemas.microsoft.com/office/drawing/2014/main" id="{9EFE3007-FB75-B11A-830F-853251A26E93}"/>
              </a:ext>
            </a:extLst>
          </p:cNvPr>
          <p:cNvSpPr txBox="1"/>
          <p:nvPr/>
        </p:nvSpPr>
        <p:spPr>
          <a:xfrm>
            <a:off x="214553" y="3817373"/>
            <a:ext cx="9843270" cy="666593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marR="0" lvl="0">
              <a:lnSpc>
                <a:spcPct val="127000"/>
              </a:lnSpc>
              <a:spcBef>
                <a:spcPts val="600"/>
              </a:spcBef>
              <a:spcAft>
                <a:spcPts val="600"/>
              </a:spcAft>
            </a:pPr>
            <a:r>
              <a:rPr lang="en-US" sz="3200" dirty="0">
                <a:solidFill>
                  <a:srgbClr val="231F20"/>
                </a:solidFill>
                <a:latin typeface="Times New Roman" panose="02020603050405020304" pitchFamily="18" charset="0"/>
                <a:ea typeface="MS Mincho" panose="02020609040205080304" pitchFamily="49" charset="-128"/>
                <a:cs typeface="Times New Roman" panose="02020603050405020304" pitchFamily="18" charset="0"/>
              </a:rPr>
              <a:t>2. </a:t>
            </a:r>
            <a:r>
              <a:rPr lang="en-US" sz="3200" b="1" dirty="0">
                <a:solidFill>
                  <a:srgbClr val="231F20"/>
                </a:solidFill>
                <a:effectLst/>
                <a:latin typeface="Times New Roman" panose="02020603050405020304" pitchFamily="18" charset="0"/>
                <a:ea typeface="MS Mincho" panose="02020609040205080304" pitchFamily="49" charset="-128"/>
                <a:cs typeface="Times New Roman" panose="02020603050405020304" pitchFamily="18" charset="0"/>
              </a:rPr>
              <a:t>costume competition </a:t>
            </a:r>
            <a:r>
              <a:rPr lang="en-US" sz="3200" dirty="0">
                <a:highlight>
                  <a:srgbClr val="FFFF00"/>
                </a:highlight>
              </a:rPr>
              <a:t>/ˈ</a:t>
            </a:r>
            <a:r>
              <a:rPr lang="en-US" sz="3200" dirty="0" err="1">
                <a:highlight>
                  <a:srgbClr val="FFFF00"/>
                </a:highlight>
              </a:rPr>
              <a:t>kɑ</a:t>
            </a:r>
            <a:r>
              <a:rPr lang="en-US" sz="3200" dirty="0">
                <a:highlight>
                  <a:srgbClr val="FFFF00"/>
                </a:highlight>
              </a:rPr>
              <a:t>ː.</a:t>
            </a:r>
            <a:r>
              <a:rPr lang="en-US" sz="3200" dirty="0" err="1">
                <a:highlight>
                  <a:srgbClr val="FFFF00"/>
                </a:highlight>
              </a:rPr>
              <a:t>stuːm</a:t>
            </a:r>
            <a:r>
              <a:rPr lang="en-US" sz="3200" dirty="0">
                <a:highlight>
                  <a:srgbClr val="FFFF00"/>
                </a:highlight>
              </a:rPr>
              <a:t> </a:t>
            </a:r>
            <a:r>
              <a:rPr lang="en-US" sz="3200" dirty="0" err="1">
                <a:highlight>
                  <a:srgbClr val="FFFF00"/>
                </a:highlight>
              </a:rPr>
              <a:t>kɒm.pəˈ</a:t>
            </a:r>
            <a:r>
              <a:rPr lang="en-US" sz="3200" b="1" dirty="0" err="1">
                <a:highlight>
                  <a:srgbClr val="FFFF00"/>
                </a:highlight>
              </a:rPr>
              <a:t>tɪ</a:t>
            </a:r>
            <a:r>
              <a:rPr lang="en-US" sz="3200" dirty="0" err="1">
                <a:highlight>
                  <a:srgbClr val="FFFF00"/>
                </a:highlight>
              </a:rPr>
              <a:t>ʃ.ən</a:t>
            </a:r>
            <a:r>
              <a:rPr lang="en-US" sz="3200" dirty="0">
                <a:highlight>
                  <a:srgbClr val="FFFF00"/>
                </a:highlight>
              </a:rPr>
              <a:t>/ </a:t>
            </a:r>
            <a:r>
              <a:rPr lang="en-US" sz="3200" dirty="0">
                <a:solidFill>
                  <a:srgbClr val="231F20"/>
                </a:solidFill>
                <a:latin typeface="Times New Roman" panose="02020603050405020304" pitchFamily="18" charset="0"/>
                <a:ea typeface="MS Mincho" panose="02020609040205080304" pitchFamily="49" charset="-128"/>
                <a:cs typeface="Times New Roman" panose="02020603050405020304" pitchFamily="18" charset="0"/>
              </a:rPr>
              <a:t>(n) </a:t>
            </a:r>
            <a:endParaRPr lang="en-US" sz="3200" dirty="0">
              <a:solidFill>
                <a:srgbClr val="231F20"/>
              </a:solidFill>
              <a:effectLst/>
              <a:latin typeface="Arial" panose="020B0604020202020204" pitchFamily="34" charset="0"/>
              <a:ea typeface="MS Mincho" panose="02020609040205080304" pitchFamily="49" charset="-128"/>
              <a:cs typeface="Times New Roman" panose="02020603050405020304" pitchFamily="18" charset="0"/>
            </a:endParaRPr>
          </a:p>
        </p:txBody>
      </p:sp>
      <p:sp>
        <p:nvSpPr>
          <p:cNvPr id="12" name="TextBox 11">
            <a:extLst>
              <a:ext uri="{FF2B5EF4-FFF2-40B4-BE49-F238E27FC236}">
                <a16:creationId xmlns:a16="http://schemas.microsoft.com/office/drawing/2014/main" id="{834E97F2-AA7C-646A-C221-8A9A1B455886}"/>
              </a:ext>
            </a:extLst>
          </p:cNvPr>
          <p:cNvSpPr txBox="1"/>
          <p:nvPr/>
        </p:nvSpPr>
        <p:spPr>
          <a:xfrm>
            <a:off x="238760" y="4356827"/>
            <a:ext cx="4612640" cy="58477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3. </a:t>
            </a:r>
            <a:r>
              <a:rPr lang="en-US" sz="32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concert</a:t>
            </a: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200" dirty="0">
                <a:solidFill>
                  <a:srgbClr val="000000"/>
                </a:solidFill>
                <a:effectLst/>
                <a:highlight>
                  <a:srgbClr val="FFFF00"/>
                </a:highlight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/ˈ</a:t>
            </a:r>
            <a:r>
              <a:rPr lang="en-US" sz="3200" b="1" dirty="0" err="1">
                <a:solidFill>
                  <a:srgbClr val="000000"/>
                </a:solidFill>
                <a:effectLst/>
                <a:highlight>
                  <a:srgbClr val="FFFF00"/>
                </a:highlight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kɒn</a:t>
            </a:r>
            <a:r>
              <a:rPr lang="en-US" sz="3200" dirty="0" err="1">
                <a:solidFill>
                  <a:srgbClr val="000000"/>
                </a:solidFill>
                <a:effectLst/>
                <a:highlight>
                  <a:srgbClr val="FFFF00"/>
                </a:highlight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.sət</a:t>
            </a:r>
            <a:r>
              <a:rPr lang="en-US" sz="3200" dirty="0">
                <a:solidFill>
                  <a:srgbClr val="000000"/>
                </a:solidFill>
                <a:effectLst/>
                <a:highlight>
                  <a:srgbClr val="FFFF00"/>
                </a:highlight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/ </a:t>
            </a:r>
            <a:r>
              <a:rPr lang="en-US" sz="3200" dirty="0">
                <a:solidFill>
                  <a:srgbClr val="000000"/>
                </a:solidFill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(n)</a:t>
            </a:r>
            <a:endParaRPr lang="en-US" sz="3200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sp>
        <p:nvSpPr>
          <p:cNvPr id="13" name="TextBox 12">
            <a:extLst>
              <a:ext uri="{FF2B5EF4-FFF2-40B4-BE49-F238E27FC236}">
                <a16:creationId xmlns:a16="http://schemas.microsoft.com/office/drawing/2014/main" id="{0D43B252-4631-23BC-C5AA-15F22BB8FD4E}"/>
              </a:ext>
            </a:extLst>
          </p:cNvPr>
          <p:cNvSpPr txBox="1"/>
          <p:nvPr/>
        </p:nvSpPr>
        <p:spPr>
          <a:xfrm>
            <a:off x="250113" y="4804132"/>
            <a:ext cx="5821680" cy="58477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4. </a:t>
            </a:r>
            <a:r>
              <a:rPr lang="en-US" sz="32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disco</a:t>
            </a: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200" dirty="0">
                <a:solidFill>
                  <a:srgbClr val="000000"/>
                </a:solidFill>
                <a:effectLst/>
                <a:highlight>
                  <a:srgbClr val="FFFF00"/>
                </a:highlight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/ˈ</a:t>
            </a:r>
            <a:r>
              <a:rPr lang="en-US" sz="3200" b="1" dirty="0" err="1">
                <a:solidFill>
                  <a:srgbClr val="000000"/>
                </a:solidFill>
                <a:effectLst/>
                <a:highlight>
                  <a:srgbClr val="FFFF00"/>
                </a:highlight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dɪs</a:t>
            </a:r>
            <a:r>
              <a:rPr lang="en-US" sz="3200" dirty="0" err="1">
                <a:solidFill>
                  <a:srgbClr val="000000"/>
                </a:solidFill>
                <a:effectLst/>
                <a:highlight>
                  <a:srgbClr val="FFFF00"/>
                </a:highlight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.kəʊ</a:t>
            </a:r>
            <a:r>
              <a:rPr lang="en-US" sz="3200" dirty="0">
                <a:solidFill>
                  <a:srgbClr val="000000"/>
                </a:solidFill>
                <a:effectLst/>
                <a:highlight>
                  <a:srgbClr val="FFFF00"/>
                </a:highlight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/ </a:t>
            </a:r>
            <a:r>
              <a:rPr lang="en-US" sz="3200" dirty="0">
                <a:solidFill>
                  <a:srgbClr val="000000"/>
                </a:solidFill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(n) </a:t>
            </a:r>
            <a:endParaRPr lang="en-US" sz="3200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sp>
        <p:nvSpPr>
          <p:cNvPr id="14" name="TextBox 13">
            <a:extLst>
              <a:ext uri="{FF2B5EF4-FFF2-40B4-BE49-F238E27FC236}">
                <a16:creationId xmlns:a16="http://schemas.microsoft.com/office/drawing/2014/main" id="{31D188B3-236D-3EE4-90F0-0489F961E6DF}"/>
              </a:ext>
            </a:extLst>
          </p:cNvPr>
          <p:cNvSpPr txBox="1"/>
          <p:nvPr/>
        </p:nvSpPr>
        <p:spPr>
          <a:xfrm>
            <a:off x="238760" y="5272099"/>
            <a:ext cx="6553200" cy="58477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>
              <a:spcBef>
                <a:spcPts val="600"/>
              </a:spcBef>
              <a:spcAft>
                <a:spcPts val="600"/>
              </a:spcAft>
            </a:pP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5. </a:t>
            </a:r>
            <a:r>
              <a:rPr lang="en-US" sz="3200" b="1" dirty="0">
                <a:solidFill>
                  <a:srgbClr val="000000"/>
                </a:solidFill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face painting </a:t>
            </a:r>
            <a:r>
              <a:rPr lang="en-US" sz="3200" dirty="0">
                <a:solidFill>
                  <a:srgbClr val="000000"/>
                </a:solidFill>
                <a:effectLst/>
                <a:highlight>
                  <a:srgbClr val="FFFF00"/>
                </a:highlight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/</a:t>
            </a:r>
            <a:r>
              <a:rPr lang="en-US" sz="3200" dirty="0" err="1">
                <a:solidFill>
                  <a:srgbClr val="000000"/>
                </a:solidFill>
                <a:effectLst/>
                <a:highlight>
                  <a:srgbClr val="FFFF00"/>
                </a:highlight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feɪs</a:t>
            </a:r>
            <a:r>
              <a:rPr lang="en-US" sz="3200" dirty="0">
                <a:solidFill>
                  <a:srgbClr val="000000"/>
                </a:solidFill>
                <a:effectLst/>
                <a:highlight>
                  <a:srgbClr val="FFFF00"/>
                </a:highlight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  ˈ</a:t>
            </a:r>
            <a:r>
              <a:rPr lang="en-US" sz="3200" b="1" dirty="0" err="1">
                <a:solidFill>
                  <a:srgbClr val="000000"/>
                </a:solidFill>
                <a:effectLst/>
                <a:highlight>
                  <a:srgbClr val="FFFF00"/>
                </a:highlight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peɪn</a:t>
            </a:r>
            <a:r>
              <a:rPr lang="en-US" sz="3200" dirty="0" err="1">
                <a:solidFill>
                  <a:srgbClr val="000000"/>
                </a:solidFill>
                <a:effectLst/>
                <a:highlight>
                  <a:srgbClr val="FFFF00"/>
                </a:highlight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.tɪŋ</a:t>
            </a:r>
            <a:r>
              <a:rPr lang="en-US" sz="3200" dirty="0">
                <a:solidFill>
                  <a:srgbClr val="000000"/>
                </a:solidFill>
                <a:effectLst/>
                <a:highlight>
                  <a:srgbClr val="FFFF00"/>
                </a:highlight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/ </a:t>
            </a:r>
            <a:r>
              <a:rPr lang="en-US" sz="3200" dirty="0">
                <a:solidFill>
                  <a:srgbClr val="000000"/>
                </a:solidFill>
                <a:effectLst/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(n) </a:t>
            </a:r>
            <a:endParaRPr lang="en-US" sz="3200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1062251795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42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1000"/>
                                        <p:tgtEl>
                                          <p:spTgt spid="10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8" dur="1000" fill="hold"/>
                                        <p:tgtEl>
                                          <p:spTgt spid="10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" dur="1000" fill="hold"/>
                                        <p:tgtEl>
                                          <p:spTgt spid="10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0" fill="hold">
                      <p:stCondLst>
                        <p:cond delay="indefinite"/>
                      </p:stCondLst>
                      <p:childTnLst>
                        <p:par>
                          <p:cTn id="11" fill="hold">
                            <p:stCondLst>
                              <p:cond delay="0"/>
                            </p:stCondLst>
                            <p:childTnLst>
                              <p:par>
                                <p:cTn id="12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4" dur="500"/>
                                        <p:tgtEl>
                                          <p:spTgt spid="1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53" presetClass="entr" presetSubtype="16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19" dur="500" fill="hold"/>
                                        <p:tgtEl>
                                          <p:spTgt spid="12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0" dur="500" fill="hold"/>
                                        <p:tgtEl>
                                          <p:spTgt spid="12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21" dur="500"/>
                                        <p:tgtEl>
                                          <p:spTgt spid="1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2" fill="hold">
                      <p:stCondLst>
                        <p:cond delay="indefinite"/>
                      </p:stCondLst>
                      <p:childTnLst>
                        <p:par>
                          <p:cTn id="23" fill="hold">
                            <p:stCondLst>
                              <p:cond delay="0"/>
                            </p:stCondLst>
                            <p:childTnLst>
                              <p:par>
                                <p:cTn id="24" presetID="14" presetClass="entr" presetSubtype="1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randombar(horizontal)">
                                      <p:cBhvr>
                                        <p:cTn id="26" dur="500"/>
                                        <p:tgtEl>
                                          <p:spTgt spid="1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7" fill="hold">
                      <p:stCondLst>
                        <p:cond delay="indefinite"/>
                      </p:stCondLst>
                      <p:childTnLst>
                        <p:par>
                          <p:cTn id="28" fill="hold">
                            <p:stCondLst>
                              <p:cond delay="0"/>
                            </p:stCondLst>
                            <p:childTnLst>
                              <p:par>
                                <p:cTn id="29" presetID="14" presetClass="entr" presetSubtype="1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randombar(horizontal)">
                                      <p:cBhvr>
                                        <p:cTn id="31" dur="500"/>
                                        <p:tgtEl>
                                          <p:spTgt spid="1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0" grpId="0"/>
      <p:bldP spid="11" grpId="0"/>
      <p:bldP spid="12" grpId="0"/>
      <p:bldP spid="13" grpId="0"/>
      <p:bldP spid="14" grpId="0"/>
    </p:bldLst>
  </p:timing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TextBox 6">
            <a:extLst>
              <a:ext uri="{FF2B5EF4-FFF2-40B4-BE49-F238E27FC236}">
                <a16:creationId xmlns:a16="http://schemas.microsoft.com/office/drawing/2014/main" id="{C206B765-5E91-444E-84DB-0594B1E97C18}"/>
              </a:ext>
            </a:extLst>
          </p:cNvPr>
          <p:cNvSpPr txBox="1"/>
          <p:nvPr/>
        </p:nvSpPr>
        <p:spPr>
          <a:xfrm>
            <a:off x="142240" y="3288913"/>
            <a:ext cx="6182766" cy="595356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marR="0" lvl="0">
              <a:lnSpc>
                <a:spcPct val="127000"/>
              </a:lnSpc>
              <a:spcBef>
                <a:spcPts val="600"/>
              </a:spcBef>
              <a:spcAft>
                <a:spcPts val="600"/>
              </a:spcAft>
            </a:pPr>
            <a:r>
              <a:rPr lang="en-US" sz="2800" b="1" i="1" dirty="0">
                <a:solidFill>
                  <a:srgbClr val="002060"/>
                </a:solidFill>
                <a:effectLst/>
                <a:latin typeface="Bodoni MT Black" panose="02070A03080606020203" pitchFamily="18" charset="0"/>
                <a:ea typeface="MS Mincho" panose="02020609040205080304" pitchFamily="49" charset="-128"/>
              </a:rPr>
              <a:t>Which activities interest you? </a:t>
            </a:r>
            <a:endParaRPr lang="en-US" sz="1050" i="1" dirty="0">
              <a:solidFill>
                <a:srgbClr val="002060"/>
              </a:solidFill>
              <a:effectLst/>
              <a:latin typeface="Bodoni MT Black" panose="02070A03080606020203" pitchFamily="18" charset="0"/>
              <a:ea typeface="Arial" panose="020B0604020202020204" pitchFamily="34" charset="0"/>
            </a:endParaRPr>
          </a:p>
        </p:txBody>
      </p:sp>
      <p:sp>
        <p:nvSpPr>
          <p:cNvPr id="9" name="TextBox 8">
            <a:extLst>
              <a:ext uri="{FF2B5EF4-FFF2-40B4-BE49-F238E27FC236}">
                <a16:creationId xmlns:a16="http://schemas.microsoft.com/office/drawing/2014/main" id="{3B8006B0-CA3B-4662-A7CB-AA4AB74F029F}"/>
              </a:ext>
            </a:extLst>
          </p:cNvPr>
          <p:cNvSpPr txBox="1"/>
          <p:nvPr/>
        </p:nvSpPr>
        <p:spPr>
          <a:xfrm>
            <a:off x="168046" y="4126145"/>
            <a:ext cx="5672328" cy="954107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en-US" sz="2800" b="1" i="1" dirty="0">
                <a:solidFill>
                  <a:srgbClr val="002060"/>
                </a:solidFill>
                <a:effectLst/>
                <a:latin typeface="Bodoni MT Black" panose="02070A03080606020203" pitchFamily="18" charset="0"/>
                <a:ea typeface="MS Mincho" panose="02020609040205080304" pitchFamily="49" charset="-128"/>
              </a:rPr>
              <a:t>Which activities don’t interest you?</a:t>
            </a:r>
            <a:endParaRPr lang="en-US" sz="2800" i="1" dirty="0">
              <a:solidFill>
                <a:srgbClr val="002060"/>
              </a:solidFill>
              <a:latin typeface="Bodoni MT Black" panose="02070A03080606020203" pitchFamily="18" charset="0"/>
            </a:endParaRPr>
          </a:p>
        </p:txBody>
      </p:sp>
      <p:sp>
        <p:nvSpPr>
          <p:cNvPr id="2" name="TextBox 1">
            <a:extLst>
              <a:ext uri="{FF2B5EF4-FFF2-40B4-BE49-F238E27FC236}">
                <a16:creationId xmlns:a16="http://schemas.microsoft.com/office/drawing/2014/main" id="{ED58786E-BEB7-A2C7-9E90-8A7050BE42E2}"/>
              </a:ext>
            </a:extLst>
          </p:cNvPr>
          <p:cNvSpPr txBox="1"/>
          <p:nvPr/>
        </p:nvSpPr>
        <p:spPr>
          <a:xfrm>
            <a:off x="254000" y="162560"/>
            <a:ext cx="2316480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3600" b="1" dirty="0">
                <a:solidFill>
                  <a:srgbClr val="FF0000"/>
                </a:solidFill>
              </a:rPr>
              <a:t>ACTIVITY 1</a:t>
            </a:r>
          </a:p>
        </p:txBody>
      </p:sp>
      <p:grpSp>
        <p:nvGrpSpPr>
          <p:cNvPr id="4" name="Group 3">
            <a:extLst>
              <a:ext uri="{FF2B5EF4-FFF2-40B4-BE49-F238E27FC236}">
                <a16:creationId xmlns:a16="http://schemas.microsoft.com/office/drawing/2014/main" id="{2EBC53CC-757E-A919-4B0B-1056247F28A1}"/>
              </a:ext>
            </a:extLst>
          </p:cNvPr>
          <p:cNvGrpSpPr/>
          <p:nvPr/>
        </p:nvGrpSpPr>
        <p:grpSpPr>
          <a:xfrm>
            <a:off x="6522720" y="162560"/>
            <a:ext cx="4637487" cy="5476730"/>
            <a:chOff x="6522720" y="162560"/>
            <a:chExt cx="4637487" cy="5476730"/>
          </a:xfrm>
        </p:grpSpPr>
        <p:pic>
          <p:nvPicPr>
            <p:cNvPr id="5" name="Picture 4">
              <a:extLst>
                <a:ext uri="{FF2B5EF4-FFF2-40B4-BE49-F238E27FC236}">
                  <a16:creationId xmlns:a16="http://schemas.microsoft.com/office/drawing/2014/main" id="{06BF2F90-1145-4870-A361-00CCF468F61D}"/>
                </a:ext>
              </a:extLst>
            </p:cNvPr>
            <p:cNvPicPr>
              <a:picLocks noChangeAspect="1"/>
            </p:cNvPicPr>
            <p:nvPr/>
          </p:nvPicPr>
          <p:blipFill>
            <a:blip r:embed="rId2"/>
            <a:stretch>
              <a:fillRect/>
            </a:stretch>
          </p:blipFill>
          <p:spPr>
            <a:xfrm>
              <a:off x="6522720" y="162560"/>
              <a:ext cx="4637487" cy="5476730"/>
            </a:xfrm>
            <a:prstGeom prst="round2DiagRect">
              <a:avLst>
                <a:gd name="adj1" fmla="val 16667"/>
                <a:gd name="adj2" fmla="val 0"/>
              </a:avLst>
            </a:prstGeom>
            <a:ln w="88900" cap="sq">
              <a:solidFill>
                <a:schemeClr val="accent6">
                  <a:lumMod val="50000"/>
                </a:schemeClr>
              </a:solidFill>
              <a:miter lim="800000"/>
            </a:ln>
            <a:effectLst>
              <a:outerShdw blurRad="254000" algn="tl" rotWithShape="0">
                <a:srgbClr val="000000">
                  <a:alpha val="43000"/>
                </a:srgbClr>
              </a:outerShdw>
            </a:effectLst>
          </p:spPr>
        </p:pic>
        <p:pic>
          <p:nvPicPr>
            <p:cNvPr id="3" name="Picture 2">
              <a:extLst>
                <a:ext uri="{FF2B5EF4-FFF2-40B4-BE49-F238E27FC236}">
                  <a16:creationId xmlns:a16="http://schemas.microsoft.com/office/drawing/2014/main" id="{E569B44F-D296-F7C0-122D-3666732763B7}"/>
                </a:ext>
              </a:extLst>
            </p:cNvPr>
            <p:cNvPicPr>
              <a:picLocks noChangeAspect="1"/>
            </p:cNvPicPr>
            <p:nvPr/>
          </p:nvPicPr>
          <p:blipFill rotWithShape="1">
            <a:blip r:embed="rId3"/>
            <a:srcRect l="25000" t="3728" r="17013"/>
            <a:stretch/>
          </p:blipFill>
          <p:spPr>
            <a:xfrm rot="212173">
              <a:off x="9132618" y="3005153"/>
              <a:ext cx="1964769" cy="2575997"/>
            </a:xfrm>
            <a:prstGeom prst="rect">
              <a:avLst/>
            </a:prstGeom>
          </p:spPr>
        </p:pic>
      </p:grpSp>
    </p:spTree>
    <p:extLst>
      <p:ext uri="{BB962C8B-B14F-4D97-AF65-F5344CB8AC3E}">
        <p14:creationId xmlns:p14="http://schemas.microsoft.com/office/powerpoint/2010/main" val="731134917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7" dur="500"/>
                                        <p:tgtEl>
                                          <p:spTgt spid="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2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12" dur="500"/>
                                        <p:tgtEl>
                                          <p:spTgt spid="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7" grpId="0"/>
      <p:bldP spid="9" grpId="0"/>
    </p:bldLst>
  </p:timing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>
            <a:extLst>
              <a:ext uri="{FF2B5EF4-FFF2-40B4-BE49-F238E27FC236}">
                <a16:creationId xmlns:a16="http://schemas.microsoft.com/office/drawing/2014/main" id="{452BF592-4C72-44BA-BF7E-E91DBE877015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0"/>
            <a:ext cx="12192000" cy="6858000"/>
          </a:xfrm>
          <a:prstGeom prst="rect">
            <a:avLst/>
          </a:prstGeom>
        </p:spPr>
      </p:pic>
      <p:pic>
        <p:nvPicPr>
          <p:cNvPr id="6" name="Picture 5">
            <a:extLst>
              <a:ext uri="{FF2B5EF4-FFF2-40B4-BE49-F238E27FC236}">
                <a16:creationId xmlns:a16="http://schemas.microsoft.com/office/drawing/2014/main" id="{6376ED8D-4CB3-42B5-AD38-6A03C5B7F4AC}"/>
              </a:ext>
            </a:extLst>
          </p:cNvPr>
          <p:cNvPicPr>
            <a:picLocks noChangeAspect="1"/>
          </p:cNvPicPr>
          <p:nvPr/>
        </p:nvPicPr>
        <p:blipFill rotWithShape="1">
          <a:blip r:embed="rId3"/>
          <a:srcRect b="11902"/>
          <a:stretch/>
        </p:blipFill>
        <p:spPr>
          <a:xfrm>
            <a:off x="1844082" y="2037759"/>
            <a:ext cx="3073386" cy="3204801"/>
          </a:xfrm>
          <a:prstGeom prst="rect">
            <a:avLst/>
          </a:prstGeom>
          <a:ln>
            <a:noFill/>
          </a:ln>
          <a:effectLst>
            <a:outerShdw blurRad="292100" dist="139700" dir="2700000" algn="tl" rotWithShape="0">
              <a:srgbClr val="333333">
                <a:alpha val="65000"/>
              </a:srgbClr>
            </a:outerShdw>
          </a:effectLst>
        </p:spPr>
      </p:pic>
      <p:pic>
        <p:nvPicPr>
          <p:cNvPr id="8" name="Picture 7">
            <a:extLst>
              <a:ext uri="{FF2B5EF4-FFF2-40B4-BE49-F238E27FC236}">
                <a16:creationId xmlns:a16="http://schemas.microsoft.com/office/drawing/2014/main" id="{6B5EA5CD-6E3D-4220-8BE8-78F816BB36D2}"/>
              </a:ext>
            </a:extLst>
          </p:cNvPr>
          <p:cNvPicPr>
            <a:picLocks noChangeAspect="1"/>
          </p:cNvPicPr>
          <p:nvPr/>
        </p:nvPicPr>
        <p:blipFill rotWithShape="1">
          <a:blip r:embed="rId4"/>
          <a:srcRect b="9894"/>
          <a:stretch/>
        </p:blipFill>
        <p:spPr>
          <a:xfrm>
            <a:off x="6943090" y="2037759"/>
            <a:ext cx="3186444" cy="3357201"/>
          </a:xfrm>
          <a:prstGeom prst="rect">
            <a:avLst/>
          </a:prstGeom>
          <a:ln>
            <a:noFill/>
          </a:ln>
          <a:effectLst>
            <a:outerShdw blurRad="292100" dist="139700" dir="2700000" algn="tl" rotWithShape="0">
              <a:srgbClr val="333333">
                <a:alpha val="65000"/>
              </a:srgbClr>
            </a:outerShdw>
          </a:effectLst>
        </p:spPr>
      </p:pic>
      <p:sp>
        <p:nvSpPr>
          <p:cNvPr id="4" name="TextBox 3">
            <a:extLst>
              <a:ext uri="{FF2B5EF4-FFF2-40B4-BE49-F238E27FC236}">
                <a16:creationId xmlns:a16="http://schemas.microsoft.com/office/drawing/2014/main" id="{F3B78571-C07E-4A97-BE3F-AC6C0D9134A7}"/>
              </a:ext>
            </a:extLst>
          </p:cNvPr>
          <p:cNvSpPr txBox="1"/>
          <p:nvPr/>
        </p:nvSpPr>
        <p:spPr>
          <a:xfrm>
            <a:off x="2170417" y="5339863"/>
            <a:ext cx="1991374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3600" dirty="0">
                <a:solidFill>
                  <a:srgbClr val="FF6600"/>
                </a:solidFill>
                <a:latin typeface="Bodoni MT Black" panose="02070A03080606020203" pitchFamily="18" charset="0"/>
              </a:rPr>
              <a:t>Gareth </a:t>
            </a:r>
          </a:p>
        </p:txBody>
      </p:sp>
      <p:sp>
        <p:nvSpPr>
          <p:cNvPr id="7" name="TextBox 6">
            <a:extLst>
              <a:ext uri="{FF2B5EF4-FFF2-40B4-BE49-F238E27FC236}">
                <a16:creationId xmlns:a16="http://schemas.microsoft.com/office/drawing/2014/main" id="{19B91785-9AC2-4CF4-AB29-205285F21DA6}"/>
              </a:ext>
            </a:extLst>
          </p:cNvPr>
          <p:cNvSpPr txBox="1"/>
          <p:nvPr/>
        </p:nvSpPr>
        <p:spPr>
          <a:xfrm>
            <a:off x="7799057" y="5416063"/>
            <a:ext cx="1771663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3600" dirty="0">
                <a:solidFill>
                  <a:srgbClr val="FF6600"/>
                </a:solidFill>
                <a:latin typeface="Bodoni MT Black" panose="02070A03080606020203" pitchFamily="18" charset="0"/>
              </a:rPr>
              <a:t>Daisy </a:t>
            </a:r>
          </a:p>
        </p:txBody>
      </p:sp>
      <p:sp>
        <p:nvSpPr>
          <p:cNvPr id="2" name="TextBox 1">
            <a:extLst>
              <a:ext uri="{FF2B5EF4-FFF2-40B4-BE49-F238E27FC236}">
                <a16:creationId xmlns:a16="http://schemas.microsoft.com/office/drawing/2014/main" id="{D0920020-D240-8157-F57A-7F17784F72F6}"/>
              </a:ext>
            </a:extLst>
          </p:cNvPr>
          <p:cNvSpPr txBox="1"/>
          <p:nvPr/>
        </p:nvSpPr>
        <p:spPr>
          <a:xfrm>
            <a:off x="254000" y="162560"/>
            <a:ext cx="2316480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3600" b="1" dirty="0">
                <a:solidFill>
                  <a:srgbClr val="FF0000"/>
                </a:solidFill>
              </a:rPr>
              <a:t>ACTIVITY 2</a:t>
            </a:r>
          </a:p>
        </p:txBody>
      </p:sp>
    </p:spTree>
    <p:extLst>
      <p:ext uri="{BB962C8B-B14F-4D97-AF65-F5344CB8AC3E}">
        <p14:creationId xmlns:p14="http://schemas.microsoft.com/office/powerpoint/2010/main" val="853850919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6" presetClass="entr" presetSubtype="21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7" dur="500"/>
                                        <p:tgtEl>
                                          <p:spTgt spid="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16" presetClass="entr" presetSubtype="21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12" dur="500"/>
                                        <p:tgtEl>
                                          <p:spTgt spid="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4" grpId="0"/>
      <p:bldP spid="7" grpId="0"/>
    </p:bldLst>
  </p:timing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 2">
            <a:extLst>
              <a:ext uri="{FF2B5EF4-FFF2-40B4-BE49-F238E27FC236}">
                <a16:creationId xmlns:a16="http://schemas.microsoft.com/office/drawing/2014/main" id="{20B64CDE-42BB-417C-9C29-449479FB9822}"/>
              </a:ext>
            </a:extLst>
          </p:cNvPr>
          <p:cNvSpPr>
            <a:spLocks noChangeArrowheads="1"/>
          </p:cNvSpPr>
          <p:nvPr/>
        </p:nvSpPr>
        <p:spPr bwMode="auto">
          <a:xfrm>
            <a:off x="1105916" y="126806"/>
            <a:ext cx="10701020" cy="6548313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  <a:spAutoFit/>
          </a:bodyPr>
          <a:lstStyle/>
          <a:p>
            <a:pPr marL="0" marR="0" lvl="0" indent="0" algn="l" defTabSz="914400" rtl="0" eaLnBrk="0" fontAlgn="base" latinLnBrk="0" hangingPunct="0">
              <a:lnSpc>
                <a:spcPct val="15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</a:pPr>
            <a:r>
              <a:rPr kumimoji="0" lang="en-US" altLang="en-US" sz="2800" b="1" i="0" u="none" strike="noStrike" cap="none" normalizeH="0" baseline="0" dirty="0">
                <a:ln>
                  <a:noFill/>
                </a:ln>
                <a:solidFill>
                  <a:srgbClr val="333399"/>
                </a:solidFill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  <a:t>Daisy    :   </a:t>
            </a:r>
            <a:r>
              <a:rPr kumimoji="0" lang="en-US" altLang="en-US" sz="2800" i="0" u="none" strike="noStrike" cap="none" normalizeH="0" baseline="0" dirty="0">
                <a:ln>
                  <a:noFill/>
                </a:ln>
                <a:solidFill>
                  <a:srgbClr val="242021"/>
                </a:solidFill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  <a:t>Hi. It’s International Day at the school on Saturday.</a:t>
            </a:r>
            <a:br>
              <a:rPr kumimoji="0" lang="en-US" altLang="en-US" sz="2800" i="0" u="none" strike="noStrike" cap="none" normalizeH="0" baseline="0" dirty="0">
                <a:ln>
                  <a:noFill/>
                </a:ln>
                <a:solidFill>
                  <a:srgbClr val="242021"/>
                </a:solidFill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</a:br>
            <a:r>
              <a:rPr kumimoji="0" lang="en-US" altLang="en-US" sz="2800" b="1" i="0" u="none" strike="noStrike" cap="none" normalizeH="0" baseline="0" dirty="0">
                <a:ln>
                  <a:noFill/>
                </a:ln>
                <a:solidFill>
                  <a:srgbClr val="333399"/>
                </a:solidFill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  <a:t>Gareth :   </a:t>
            </a:r>
            <a:r>
              <a:rPr kumimoji="0" lang="en-US" altLang="en-US" sz="2800" i="0" u="none" strike="noStrike" cap="none" normalizeH="0" baseline="0" dirty="0">
                <a:ln>
                  <a:noFill/>
                </a:ln>
                <a:solidFill>
                  <a:srgbClr val="242021"/>
                </a:solidFill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  <a:t>Oh yes. What’s on?</a:t>
            </a:r>
            <a:br>
              <a:rPr kumimoji="0" lang="en-US" altLang="en-US" sz="2800" b="1" i="0" u="none" strike="noStrike" cap="none" normalizeH="0" baseline="0" dirty="0">
                <a:ln>
                  <a:noFill/>
                </a:ln>
                <a:solidFill>
                  <a:srgbClr val="242021"/>
                </a:solidFill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</a:br>
            <a:r>
              <a:rPr kumimoji="0" lang="en-US" altLang="en-US" sz="2800" b="1" i="0" u="none" strike="noStrike" cap="none" normalizeH="0" baseline="0" dirty="0">
                <a:ln>
                  <a:noFill/>
                </a:ln>
                <a:solidFill>
                  <a:srgbClr val="333399"/>
                </a:solidFill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  <a:t>Daisy    :   </a:t>
            </a:r>
            <a:r>
              <a:rPr kumimoji="0" lang="en-US" altLang="en-US" sz="2800" i="0" u="none" strike="noStrike" cap="none" normalizeH="0" baseline="0" dirty="0">
                <a:ln>
                  <a:noFill/>
                </a:ln>
                <a:solidFill>
                  <a:srgbClr val="242021"/>
                </a:solidFill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  <a:t>A lot of things. Look!</a:t>
            </a:r>
            <a:br>
              <a:rPr kumimoji="0" lang="en-US" altLang="en-US" sz="2800" i="0" u="none" strike="noStrike" cap="none" normalizeH="0" baseline="0" dirty="0">
                <a:ln>
                  <a:noFill/>
                </a:ln>
                <a:solidFill>
                  <a:srgbClr val="242021"/>
                </a:solidFill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</a:br>
            <a:r>
              <a:rPr kumimoji="0" lang="en-US" altLang="en-US" sz="2800" b="1" i="0" u="none" strike="noStrike" cap="none" normalizeH="0" baseline="0" dirty="0">
                <a:ln>
                  <a:noFill/>
                </a:ln>
                <a:solidFill>
                  <a:srgbClr val="333399"/>
                </a:solidFill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  <a:t>Gareth :   </a:t>
            </a:r>
            <a:r>
              <a:rPr kumimoji="0" lang="en-US" altLang="en-US" sz="2800" i="0" u="none" strike="noStrike" cap="none" normalizeH="0" baseline="0" dirty="0" err="1">
                <a:ln>
                  <a:noFill/>
                </a:ln>
                <a:solidFill>
                  <a:srgbClr val="242021"/>
                </a:solidFill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  <a:t>Mmm</a:t>
            </a:r>
            <a:r>
              <a:rPr kumimoji="0" lang="en-US" altLang="en-US" sz="2800" i="0" u="none" strike="noStrike" cap="none" normalizeH="0" baseline="0" dirty="0">
                <a:ln>
                  <a:noFill/>
                </a:ln>
                <a:solidFill>
                  <a:srgbClr val="242021"/>
                </a:solidFill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  <a:t>. What do you want to do?</a:t>
            </a:r>
            <a:br>
              <a:rPr kumimoji="0" lang="en-US" altLang="en-US" sz="2800" b="1" i="0" u="none" strike="noStrike" cap="none" normalizeH="0" baseline="0" dirty="0">
                <a:ln>
                  <a:noFill/>
                </a:ln>
                <a:solidFill>
                  <a:srgbClr val="242021"/>
                </a:solidFill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</a:br>
            <a:r>
              <a:rPr kumimoji="0" lang="en-US" altLang="en-US" sz="2800" b="1" i="0" u="none" strike="noStrike" cap="none" normalizeH="0" baseline="0" dirty="0">
                <a:ln>
                  <a:noFill/>
                </a:ln>
                <a:solidFill>
                  <a:srgbClr val="333399"/>
                </a:solidFill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  <a:t>Daisy    :   </a:t>
            </a:r>
            <a:r>
              <a:rPr kumimoji="0" lang="en-US" altLang="en-US" sz="2800" i="0" u="none" strike="noStrike" cap="none" normalizeH="0" baseline="0" dirty="0">
                <a:ln>
                  <a:noFill/>
                </a:ln>
                <a:solidFill>
                  <a:srgbClr val="242021"/>
                </a:solidFill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  <a:t>Well, I’m not really interested in the (1) ______________</a:t>
            </a:r>
          </a:p>
          <a:p>
            <a:pPr marL="0" marR="0" lvl="0" indent="0" algn="l" defTabSz="914400" rtl="0" eaLnBrk="0" fontAlgn="base" latinLnBrk="0" hangingPunct="0">
              <a:lnSpc>
                <a:spcPct val="15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</a:pPr>
            <a:r>
              <a:rPr lang="en-US" altLang="en-US" sz="2800" b="1" dirty="0">
                <a:solidFill>
                  <a:srgbClr val="333399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Gareth :    </a:t>
            </a:r>
            <a:r>
              <a:rPr lang="en-US" altLang="en-US" sz="2800" dirty="0">
                <a:solidFill>
                  <a:srgbClr val="24202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No? I like the sound of the (2) __________ in the afternoon.</a:t>
            </a:r>
          </a:p>
          <a:p>
            <a:pPr marL="0" marR="0" lvl="0" indent="0" algn="l" defTabSz="914400" rtl="0" eaLnBrk="0" fontAlgn="base" latinLnBrk="0" hangingPunct="0">
              <a:lnSpc>
                <a:spcPct val="15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</a:pPr>
            <a:r>
              <a:rPr kumimoji="0" lang="en-US" altLang="en-US" sz="2800" b="1" i="0" u="none" strike="noStrike" cap="none" normalizeH="0" baseline="0" dirty="0">
                <a:ln>
                  <a:noFill/>
                </a:ln>
                <a:solidFill>
                  <a:srgbClr val="333399"/>
                </a:solidFill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  <a:t>Daisy    :    </a:t>
            </a:r>
            <a:r>
              <a:rPr kumimoji="0" lang="en-US" altLang="en-US" sz="2800" i="0" u="none" strike="noStrike" cap="none" normalizeH="0" baseline="0" dirty="0">
                <a:ln>
                  <a:noFill/>
                </a:ln>
                <a:solidFill>
                  <a:srgbClr val="242021"/>
                </a:solidFill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  <a:t>Right, and what about the (3) ________?</a:t>
            </a:r>
          </a:p>
          <a:p>
            <a:pPr marL="0" marR="0" lvl="0" indent="0" algn="l" defTabSz="914400" rtl="0" eaLnBrk="0" fontAlgn="base" latinLnBrk="0" hangingPunct="0">
              <a:lnSpc>
                <a:spcPct val="15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</a:pPr>
            <a:r>
              <a:rPr lang="en-US" altLang="en-US" sz="2800" b="1" dirty="0">
                <a:solidFill>
                  <a:srgbClr val="333399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Gareth :    </a:t>
            </a:r>
            <a:r>
              <a:rPr lang="en-US" altLang="en-US" sz="2800" dirty="0">
                <a:solidFill>
                  <a:srgbClr val="24202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Yes, OK. Let’s go to the (4) ____________________ and the</a:t>
            </a:r>
          </a:p>
          <a:p>
            <a:pPr marL="0" marR="0" lvl="0" indent="0" algn="l" defTabSz="914400" rtl="0" eaLnBrk="0" fontAlgn="base" latinLnBrk="0" hangingPunct="0">
              <a:lnSpc>
                <a:spcPct val="15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</a:pPr>
            <a:r>
              <a:rPr lang="en-US" altLang="en-US" sz="2800" dirty="0">
                <a:solidFill>
                  <a:srgbClr val="24202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                   concert. Then we can go to (5) _______ in the evening.</a:t>
            </a:r>
          </a:p>
          <a:p>
            <a:pPr marL="0" marR="0" lvl="0" indent="0" algn="l" defTabSz="914400" rtl="0" eaLnBrk="0" fontAlgn="base" latinLnBrk="0" hangingPunct="0">
              <a:lnSpc>
                <a:spcPct val="15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</a:pPr>
            <a:r>
              <a:rPr kumimoji="0" lang="en-US" altLang="en-US" sz="2800" b="1" i="0" u="none" strike="noStrike" cap="none" normalizeH="0" baseline="0" dirty="0">
                <a:ln>
                  <a:noFill/>
                </a:ln>
                <a:solidFill>
                  <a:srgbClr val="333399"/>
                </a:solidFill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  <a:t>Daisy   :     </a:t>
            </a:r>
            <a:r>
              <a:rPr kumimoji="0" lang="en-US" altLang="en-US" sz="2800" i="0" u="none" strike="noStrike" cap="none" normalizeH="0" baseline="0" dirty="0">
                <a:ln>
                  <a:noFill/>
                </a:ln>
                <a:solidFill>
                  <a:srgbClr val="242021"/>
                </a:solidFill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  <a:t>OK. Great. </a:t>
            </a:r>
          </a:p>
        </p:txBody>
      </p:sp>
      <p:pic>
        <p:nvPicPr>
          <p:cNvPr id="12" name="Friends Plus for Vietnam G6 SB Track 1.25">
            <a:hlinkClick r:id="" action="ppaction://media"/>
            <a:extLst>
              <a:ext uri="{FF2B5EF4-FFF2-40B4-BE49-F238E27FC236}">
                <a16:creationId xmlns:a16="http://schemas.microsoft.com/office/drawing/2014/main" id="{C4B9C8E0-9867-4C3B-85A0-32E863172BFD}"/>
              </a:ext>
            </a:extLst>
          </p:cNvPr>
          <p:cNvPicPr>
            <a:picLocks noGrp="1" noChangeAspect="1"/>
          </p:cNvPicPr>
          <p:nvPr>
            <p:ph idx="1"/>
            <a:audi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4"/>
          <a:stretch>
            <a:fillRect/>
          </a:stretch>
        </p:blipFill>
        <p:spPr>
          <a:xfrm>
            <a:off x="10739866" y="316111"/>
            <a:ext cx="487363" cy="487362"/>
          </a:xfrm>
        </p:spPr>
      </p:pic>
      <p:sp>
        <p:nvSpPr>
          <p:cNvPr id="6" name="TextBox 5">
            <a:extLst>
              <a:ext uri="{FF2B5EF4-FFF2-40B4-BE49-F238E27FC236}">
                <a16:creationId xmlns:a16="http://schemas.microsoft.com/office/drawing/2014/main" id="{CE7FCD4D-2146-42A3-AEDF-43B1961F86F7}"/>
              </a:ext>
            </a:extLst>
          </p:cNvPr>
          <p:cNvSpPr txBox="1"/>
          <p:nvPr/>
        </p:nvSpPr>
        <p:spPr>
          <a:xfrm>
            <a:off x="8534987" y="2862133"/>
            <a:ext cx="2448560" cy="584775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en-US" sz="3200" b="1" i="1" dirty="0">
                <a:solidFill>
                  <a:srgbClr val="FF5050"/>
                </a:solidFill>
                <a:effectLst/>
                <a:latin typeface="Times New Roman" panose="02020603050405020304" pitchFamily="18" charset="0"/>
                <a:ea typeface="MS Mincho" panose="02020609040205080304" pitchFamily="49" charset="-128"/>
              </a:rPr>
              <a:t>cooking class</a:t>
            </a:r>
            <a:endParaRPr lang="en-US" sz="3200" i="1" dirty="0">
              <a:solidFill>
                <a:srgbClr val="FF5050"/>
              </a:solidFill>
            </a:endParaRPr>
          </a:p>
        </p:txBody>
      </p:sp>
      <p:sp>
        <p:nvSpPr>
          <p:cNvPr id="8" name="TextBox 7">
            <a:extLst>
              <a:ext uri="{FF2B5EF4-FFF2-40B4-BE49-F238E27FC236}">
                <a16:creationId xmlns:a16="http://schemas.microsoft.com/office/drawing/2014/main" id="{2F65A4C4-8330-4C18-B31E-3EF0A3459E07}"/>
              </a:ext>
            </a:extLst>
          </p:cNvPr>
          <p:cNvSpPr txBox="1"/>
          <p:nvPr/>
        </p:nvSpPr>
        <p:spPr>
          <a:xfrm>
            <a:off x="7267448" y="3494476"/>
            <a:ext cx="1818640" cy="584775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en-US" sz="3200" b="1" i="1" dirty="0">
                <a:solidFill>
                  <a:srgbClr val="FF5050"/>
                </a:solidFill>
                <a:effectLst/>
                <a:latin typeface="Times New Roman" panose="02020603050405020304" pitchFamily="18" charset="0"/>
                <a:ea typeface="MS Mincho" panose="02020609040205080304" pitchFamily="49" charset="-128"/>
              </a:rPr>
              <a:t>concert</a:t>
            </a:r>
            <a:endParaRPr lang="en-US" sz="3200" i="1" dirty="0">
              <a:solidFill>
                <a:srgbClr val="FF5050"/>
              </a:solidFill>
            </a:endParaRPr>
          </a:p>
        </p:txBody>
      </p:sp>
      <p:sp>
        <p:nvSpPr>
          <p:cNvPr id="9" name="TextBox 8">
            <a:extLst>
              <a:ext uri="{FF2B5EF4-FFF2-40B4-BE49-F238E27FC236}">
                <a16:creationId xmlns:a16="http://schemas.microsoft.com/office/drawing/2014/main" id="{6A1E928F-B09E-4803-A14B-F9129D82DCEF}"/>
              </a:ext>
            </a:extLst>
          </p:cNvPr>
          <p:cNvSpPr txBox="1"/>
          <p:nvPr/>
        </p:nvSpPr>
        <p:spPr>
          <a:xfrm>
            <a:off x="7206852" y="4143935"/>
            <a:ext cx="1219201" cy="584775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en-US" sz="3200" b="1" i="1" dirty="0">
                <a:solidFill>
                  <a:srgbClr val="FF5050"/>
                </a:solidFill>
                <a:effectLst/>
                <a:latin typeface="Times New Roman" panose="02020603050405020304" pitchFamily="18" charset="0"/>
                <a:ea typeface="MS Mincho" panose="02020609040205080304" pitchFamily="49" charset="-128"/>
              </a:rPr>
              <a:t>disco</a:t>
            </a:r>
            <a:endParaRPr lang="en-US" sz="3200" i="1" dirty="0">
              <a:solidFill>
                <a:srgbClr val="FF5050"/>
              </a:solidFill>
            </a:endParaRPr>
          </a:p>
        </p:txBody>
      </p:sp>
      <p:sp>
        <p:nvSpPr>
          <p:cNvPr id="10" name="TextBox 9">
            <a:extLst>
              <a:ext uri="{FF2B5EF4-FFF2-40B4-BE49-F238E27FC236}">
                <a16:creationId xmlns:a16="http://schemas.microsoft.com/office/drawing/2014/main" id="{AE672134-1422-4670-84A8-D7D4DED46666}"/>
              </a:ext>
            </a:extLst>
          </p:cNvPr>
          <p:cNvSpPr txBox="1"/>
          <p:nvPr/>
        </p:nvSpPr>
        <p:spPr>
          <a:xfrm>
            <a:off x="6942645" y="4783096"/>
            <a:ext cx="3749469" cy="584775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en-US" sz="3200" b="1" i="1" dirty="0">
                <a:solidFill>
                  <a:srgbClr val="FF5050"/>
                </a:solidFill>
                <a:effectLst/>
                <a:latin typeface="Times New Roman" panose="02020603050405020304" pitchFamily="18" charset="0"/>
                <a:ea typeface="MS Mincho" panose="02020609040205080304" pitchFamily="49" charset="-128"/>
              </a:rPr>
              <a:t>dance competition</a:t>
            </a:r>
            <a:endParaRPr lang="en-US" sz="3200" i="1" dirty="0">
              <a:solidFill>
                <a:srgbClr val="FF5050"/>
              </a:solidFill>
            </a:endParaRPr>
          </a:p>
        </p:txBody>
      </p:sp>
      <p:sp>
        <p:nvSpPr>
          <p:cNvPr id="11" name="TextBox 10">
            <a:extLst>
              <a:ext uri="{FF2B5EF4-FFF2-40B4-BE49-F238E27FC236}">
                <a16:creationId xmlns:a16="http://schemas.microsoft.com/office/drawing/2014/main" id="{4781A0B5-F51C-43A6-9542-2496B9245C1C}"/>
              </a:ext>
            </a:extLst>
          </p:cNvPr>
          <p:cNvSpPr txBox="1"/>
          <p:nvPr/>
        </p:nvSpPr>
        <p:spPr>
          <a:xfrm>
            <a:off x="7418506" y="5415439"/>
            <a:ext cx="1320801" cy="584775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en-US" sz="3200" b="1" i="1" dirty="0">
                <a:solidFill>
                  <a:srgbClr val="FF5050"/>
                </a:solidFill>
                <a:effectLst/>
                <a:latin typeface="Times New Roman" panose="02020603050405020304" pitchFamily="18" charset="0"/>
                <a:ea typeface="MS Mincho" panose="02020609040205080304" pitchFamily="49" charset="-128"/>
              </a:rPr>
              <a:t>disco</a:t>
            </a:r>
            <a:endParaRPr lang="en-US" sz="3200" i="1" dirty="0">
              <a:solidFill>
                <a:srgbClr val="FF5050"/>
              </a:solidFill>
            </a:endParaRPr>
          </a:p>
        </p:txBody>
      </p:sp>
      <p:sp>
        <p:nvSpPr>
          <p:cNvPr id="2" name="TextBox 1">
            <a:extLst>
              <a:ext uri="{FF2B5EF4-FFF2-40B4-BE49-F238E27FC236}">
                <a16:creationId xmlns:a16="http://schemas.microsoft.com/office/drawing/2014/main" id="{67AD894E-C484-0F60-9A85-FB38C7C5FADD}"/>
              </a:ext>
            </a:extLst>
          </p:cNvPr>
          <p:cNvSpPr txBox="1"/>
          <p:nvPr/>
        </p:nvSpPr>
        <p:spPr>
          <a:xfrm>
            <a:off x="254000" y="-86539"/>
            <a:ext cx="2316480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3600" b="1" dirty="0">
                <a:solidFill>
                  <a:srgbClr val="FF0000"/>
                </a:solidFill>
              </a:rPr>
              <a:t>ACTIVITY 2</a:t>
            </a:r>
          </a:p>
        </p:txBody>
      </p:sp>
      <p:pic>
        <p:nvPicPr>
          <p:cNvPr id="4" name="Picture 3">
            <a:extLst>
              <a:ext uri="{FF2B5EF4-FFF2-40B4-BE49-F238E27FC236}">
                <a16:creationId xmlns:a16="http://schemas.microsoft.com/office/drawing/2014/main" id="{49D881E6-FB5D-4641-EE41-50C96A5FF95F}"/>
              </a:ext>
            </a:extLst>
          </p:cNvPr>
          <p:cNvPicPr>
            <a:picLocks noChangeAspect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-6604" y="5796590"/>
            <a:ext cx="1112520" cy="1012283"/>
          </a:xfrm>
          <a:prstGeom prst="rect">
            <a:avLst/>
          </a:prstGeom>
        </p:spPr>
      </p:pic>
      <p:pic>
        <p:nvPicPr>
          <p:cNvPr id="13" name="Picture 12">
            <a:extLst>
              <a:ext uri="{FF2B5EF4-FFF2-40B4-BE49-F238E27FC236}">
                <a16:creationId xmlns:a16="http://schemas.microsoft.com/office/drawing/2014/main" id="{523CCF33-0712-9848-DDB0-617A8282BD6D}"/>
              </a:ext>
            </a:extLst>
          </p:cNvPr>
          <p:cNvPicPr>
            <a:picLocks noChangeAspect="1"/>
          </p:cNvPicPr>
          <p:nvPr/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82455" y="4862188"/>
            <a:ext cx="934402" cy="93440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941697996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6" dur="49819" fill="hold"/>
                                        <p:tgtEl>
                                          <p:spTgt spid="12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53" presetClass="entr" presetSubtype="16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11" dur="500" fill="hold"/>
                                        <p:tgtEl>
                                          <p:spTgt spid="6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2" dur="500" fill="hold"/>
                                        <p:tgtEl>
                                          <p:spTgt spid="6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13" dur="500"/>
                                        <p:tgtEl>
                                          <p:spTgt spid="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4" fill="hold">
                      <p:stCondLst>
                        <p:cond delay="indefinite"/>
                      </p:stCondLst>
                      <p:childTnLst>
                        <p:par>
                          <p:cTn id="15" fill="hold">
                            <p:stCondLst>
                              <p:cond delay="0"/>
                            </p:stCondLst>
                            <p:childTnLst>
                              <p:par>
                                <p:cTn id="16" presetID="53" presetClass="entr" presetSubtype="16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18" dur="500" fill="hold"/>
                                        <p:tgtEl>
                                          <p:spTgt spid="8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9" dur="500" fill="hold"/>
                                        <p:tgtEl>
                                          <p:spTgt spid="8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20" dur="500"/>
                                        <p:tgtEl>
                                          <p:spTgt spid="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1" fill="hold">
                      <p:stCondLst>
                        <p:cond delay="indefinite"/>
                      </p:stCondLst>
                      <p:childTnLst>
                        <p:par>
                          <p:cTn id="22" fill="hold">
                            <p:stCondLst>
                              <p:cond delay="0"/>
                            </p:stCondLst>
                            <p:childTnLst>
                              <p:par>
                                <p:cTn id="23" presetID="53" presetClass="entr" presetSubtype="16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25" dur="500" fill="hold"/>
                                        <p:tgtEl>
                                          <p:spTgt spid="9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6" dur="500" fill="hold"/>
                                        <p:tgtEl>
                                          <p:spTgt spid="9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27" dur="500"/>
                                        <p:tgtEl>
                                          <p:spTgt spid="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8" fill="hold">
                      <p:stCondLst>
                        <p:cond delay="indefinite"/>
                      </p:stCondLst>
                      <p:childTnLst>
                        <p:par>
                          <p:cTn id="29" fill="hold">
                            <p:stCondLst>
                              <p:cond delay="0"/>
                            </p:stCondLst>
                            <p:childTnLst>
                              <p:par>
                                <p:cTn id="30" presetID="53" presetClass="entr" presetSubtype="16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32" dur="500" fill="hold"/>
                                        <p:tgtEl>
                                          <p:spTgt spid="10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3" dur="500" fill="hold"/>
                                        <p:tgtEl>
                                          <p:spTgt spid="10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34" dur="500"/>
                                        <p:tgtEl>
                                          <p:spTgt spid="1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5" fill="hold">
                      <p:stCondLst>
                        <p:cond delay="indefinite"/>
                      </p:stCondLst>
                      <p:childTnLst>
                        <p:par>
                          <p:cTn id="36" fill="hold">
                            <p:stCondLst>
                              <p:cond delay="0"/>
                            </p:stCondLst>
                            <p:childTnLst>
                              <p:par>
                                <p:cTn id="37" presetID="53" presetClass="entr" presetSubtype="16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39" dur="500" fill="hold"/>
                                        <p:tgtEl>
                                          <p:spTgt spid="11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40" dur="500" fill="hold"/>
                                        <p:tgtEl>
                                          <p:spTgt spid="11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41" dur="500"/>
                                        <p:tgtEl>
                                          <p:spTgt spid="1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  <p:audio>
              <p:cMediaNode vol="80000">
                <p:cTn id="42" fill="hold" display="0">
                  <p:stCondLst>
                    <p:cond delay="indefinite"/>
                  </p:stCondLst>
                  <p:endCondLst>
                    <p:cond evt="onStopAudio" delay="0">
                      <p:tgtEl>
                        <p:sldTgt/>
                      </p:tgtEl>
                    </p:cond>
                  </p:endCondLst>
                </p:cTn>
                <p:tgtEl>
                  <p:spTgt spid="12"/>
                </p:tgtEl>
              </p:cMediaNode>
            </p:audio>
          </p:childTnLst>
        </p:cTn>
      </p:par>
    </p:tnLst>
    <p:bldLst>
      <p:bldP spid="6" grpId="0"/>
      <p:bldP spid="8" grpId="0"/>
      <p:bldP spid="9" grpId="0"/>
      <p:bldP spid="10" grpId="0"/>
      <p:bldP spid="11" grpId="0"/>
    </p:bldLst>
  </p:timing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6" name="Picture 5">
            <a:extLst>
              <a:ext uri="{FF2B5EF4-FFF2-40B4-BE49-F238E27FC236}">
                <a16:creationId xmlns:a16="http://schemas.microsoft.com/office/drawing/2014/main" id="{6376ED8D-4CB3-42B5-AD38-6A03C5B7F4AC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2235200" y="455756"/>
            <a:ext cx="2916548" cy="3452150"/>
          </a:xfrm>
          <a:prstGeom prst="rect">
            <a:avLst/>
          </a:prstGeom>
          <a:ln>
            <a:noFill/>
          </a:ln>
          <a:effectLst>
            <a:outerShdw blurRad="292100" dist="139700" dir="2700000" algn="tl" rotWithShape="0">
              <a:srgbClr val="333333">
                <a:alpha val="65000"/>
              </a:srgbClr>
            </a:outerShdw>
          </a:effectLst>
        </p:spPr>
      </p:pic>
      <p:pic>
        <p:nvPicPr>
          <p:cNvPr id="8" name="Picture 7">
            <a:extLst>
              <a:ext uri="{FF2B5EF4-FFF2-40B4-BE49-F238E27FC236}">
                <a16:creationId xmlns:a16="http://schemas.microsoft.com/office/drawing/2014/main" id="{6B5EA5CD-6E3D-4220-8BE8-78F816BB36D2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5719634" y="455756"/>
            <a:ext cx="2916548" cy="3410257"/>
          </a:xfrm>
          <a:prstGeom prst="rect">
            <a:avLst/>
          </a:prstGeom>
          <a:ln>
            <a:noFill/>
          </a:ln>
          <a:effectLst>
            <a:outerShdw blurRad="292100" dist="139700" dir="2700000" algn="tl" rotWithShape="0">
              <a:srgbClr val="333333">
                <a:alpha val="65000"/>
              </a:srgbClr>
            </a:outerShdw>
          </a:effectLst>
        </p:spPr>
      </p:pic>
      <p:sp>
        <p:nvSpPr>
          <p:cNvPr id="7" name="TextBox 6">
            <a:extLst>
              <a:ext uri="{FF2B5EF4-FFF2-40B4-BE49-F238E27FC236}">
                <a16:creationId xmlns:a16="http://schemas.microsoft.com/office/drawing/2014/main" id="{7956626B-3257-4607-B204-2F8549FA7BD0}"/>
              </a:ext>
            </a:extLst>
          </p:cNvPr>
          <p:cNvSpPr txBox="1"/>
          <p:nvPr/>
        </p:nvSpPr>
        <p:spPr>
          <a:xfrm>
            <a:off x="786954" y="4295841"/>
            <a:ext cx="10084246" cy="727250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marL="717550" marR="0">
              <a:lnSpc>
                <a:spcPct val="127000"/>
              </a:lnSpc>
              <a:spcBef>
                <a:spcPts val="0"/>
              </a:spcBef>
              <a:spcAft>
                <a:spcPts val="0"/>
              </a:spcAft>
            </a:pPr>
            <a:r>
              <a:rPr lang="en-US" sz="3600" b="1" i="1" dirty="0">
                <a:solidFill>
                  <a:schemeClr val="tx2">
                    <a:lumMod val="75000"/>
                  </a:schemeClr>
                </a:solidFill>
                <a:effectLst/>
                <a:latin typeface="VNI-Garam" pitchFamily="2" charset="0"/>
                <a:ea typeface="Arial" panose="020B0604020202020204" pitchFamily="34" charset="0"/>
              </a:rPr>
              <a:t>“What do Daisy and Gareth decide to do?”</a:t>
            </a:r>
            <a:endParaRPr lang="en-US" sz="1200" dirty="0">
              <a:solidFill>
                <a:schemeClr val="tx2">
                  <a:lumMod val="75000"/>
                </a:schemeClr>
              </a:solidFill>
              <a:effectLst/>
              <a:latin typeface="VNI-Garam" pitchFamily="2" charset="0"/>
              <a:ea typeface="Arial" panose="020B0604020202020204" pitchFamily="34" charset="0"/>
            </a:endParaRPr>
          </a:p>
        </p:txBody>
      </p:sp>
      <p:sp>
        <p:nvSpPr>
          <p:cNvPr id="9" name="TextBox 8">
            <a:extLst>
              <a:ext uri="{FF2B5EF4-FFF2-40B4-BE49-F238E27FC236}">
                <a16:creationId xmlns:a16="http://schemas.microsoft.com/office/drawing/2014/main" id="{8B23EDEA-7A3F-48AC-9653-B9A482FBAC23}"/>
              </a:ext>
            </a:extLst>
          </p:cNvPr>
          <p:cNvSpPr txBox="1"/>
          <p:nvPr/>
        </p:nvSpPr>
        <p:spPr>
          <a:xfrm>
            <a:off x="1101914" y="5119713"/>
            <a:ext cx="9235440" cy="1282531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marR="0" lvl="0" algn="ctr">
              <a:lnSpc>
                <a:spcPct val="127000"/>
              </a:lnSpc>
              <a:spcBef>
                <a:spcPts val="0"/>
              </a:spcBef>
              <a:spcAft>
                <a:spcPts val="0"/>
              </a:spcAft>
              <a:tabLst>
                <a:tab pos="260350" algn="l"/>
              </a:tabLst>
            </a:pPr>
            <a:r>
              <a:rPr lang="en-US" sz="3200" b="1" i="1" dirty="0">
                <a:solidFill>
                  <a:srgbClr val="993366"/>
                </a:solidFill>
                <a:effectLst/>
                <a:latin typeface="Times New Roman" panose="02020603050405020304" pitchFamily="18" charset="0"/>
                <a:ea typeface="MS Mincho" panose="02020609040205080304" pitchFamily="49" charset="-128"/>
                <a:sym typeface="Wingdings" panose="05000000000000000000" pitchFamily="2" charset="2"/>
              </a:rPr>
              <a:t> </a:t>
            </a:r>
            <a:r>
              <a:rPr lang="en-US" sz="3200" b="1" i="1" dirty="0">
                <a:solidFill>
                  <a:srgbClr val="993366"/>
                </a:solidFill>
                <a:effectLst/>
                <a:latin typeface="Times New Roman" panose="02020603050405020304" pitchFamily="18" charset="0"/>
                <a:ea typeface="MS Mincho" panose="02020609040205080304" pitchFamily="49" charset="-128"/>
              </a:rPr>
              <a:t>They decide to go to the dance competition and the concert, and the disco in the evening.</a:t>
            </a:r>
            <a:endParaRPr lang="en-US" sz="3200" b="1" i="1" dirty="0">
              <a:solidFill>
                <a:srgbClr val="993366"/>
              </a:solidFill>
              <a:effectLst/>
              <a:latin typeface="Arial" panose="020B0604020202020204" pitchFamily="34" charset="0"/>
              <a:ea typeface="MS Mincho" panose="02020609040205080304" pitchFamily="49" charset="-128"/>
            </a:endParaRPr>
          </a:p>
        </p:txBody>
      </p:sp>
      <p:sp>
        <p:nvSpPr>
          <p:cNvPr id="2" name="TextBox 1">
            <a:extLst>
              <a:ext uri="{FF2B5EF4-FFF2-40B4-BE49-F238E27FC236}">
                <a16:creationId xmlns:a16="http://schemas.microsoft.com/office/drawing/2014/main" id="{13BEB7CA-ADB4-AA40-2BFC-0D0A05A098B9}"/>
              </a:ext>
            </a:extLst>
          </p:cNvPr>
          <p:cNvSpPr txBox="1"/>
          <p:nvPr/>
        </p:nvSpPr>
        <p:spPr>
          <a:xfrm>
            <a:off x="254000" y="0"/>
            <a:ext cx="2316480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3600" b="1" dirty="0">
                <a:solidFill>
                  <a:srgbClr val="FF0000"/>
                </a:solidFill>
              </a:rPr>
              <a:t>ACTIVITY 2</a:t>
            </a:r>
          </a:p>
        </p:txBody>
      </p:sp>
      <p:pic>
        <p:nvPicPr>
          <p:cNvPr id="4" name="Picture 3">
            <a:extLst>
              <a:ext uri="{FF2B5EF4-FFF2-40B4-BE49-F238E27FC236}">
                <a16:creationId xmlns:a16="http://schemas.microsoft.com/office/drawing/2014/main" id="{AB918C81-53ED-6E6F-88BE-D6B29F9806E6}"/>
              </a:ext>
            </a:extLst>
          </p:cNvPr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59510" y="5647716"/>
            <a:ext cx="1254888" cy="1254888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824760238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7" dur="500"/>
                                        <p:tgtEl>
                                          <p:spTgt spid="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14" presetClass="entr" presetSubtype="1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randombar(horizontal)">
                                      <p:cBhvr>
                                        <p:cTn id="12" dur="500"/>
                                        <p:tgtEl>
                                          <p:spTgt spid="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7" grpId="0"/>
      <p:bldP spid="9" grpId="0"/>
    </p:bldLst>
  </p:timing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TextBox 4">
            <a:extLst>
              <a:ext uri="{FF2B5EF4-FFF2-40B4-BE49-F238E27FC236}">
                <a16:creationId xmlns:a16="http://schemas.microsoft.com/office/drawing/2014/main" id="{05C242B5-F0D3-4DAA-6D2F-B6BDEB746DA3}"/>
              </a:ext>
            </a:extLst>
          </p:cNvPr>
          <p:cNvSpPr txBox="1"/>
          <p:nvPr/>
        </p:nvSpPr>
        <p:spPr>
          <a:xfrm>
            <a:off x="833120" y="189908"/>
            <a:ext cx="10607040" cy="6478184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marL="0" marR="0" lvl="0" indent="0" algn="l" defTabSz="914400" rtl="0" eaLnBrk="0" fontAlgn="base" latinLnBrk="0" hangingPunct="0">
              <a:lnSpc>
                <a:spcPct val="15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</a:pPr>
            <a:r>
              <a:rPr kumimoji="0" lang="en-US" altLang="en-US" sz="2800" b="1" i="0" u="none" strike="noStrike" cap="none" normalizeH="0" baseline="0" dirty="0">
                <a:ln>
                  <a:noFill/>
                </a:ln>
                <a:solidFill>
                  <a:srgbClr val="333399"/>
                </a:solidFill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  <a:t>Daisy    :   </a:t>
            </a:r>
            <a:r>
              <a:rPr kumimoji="0" lang="en-US" altLang="en-US" sz="2800" i="0" u="none" strike="noStrike" cap="none" normalizeH="0" baseline="0" dirty="0">
                <a:ln>
                  <a:noFill/>
                </a:ln>
                <a:solidFill>
                  <a:srgbClr val="242021"/>
                </a:solidFill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  <a:t>Hi. It’s International Day at the school on Saturday.</a:t>
            </a:r>
            <a:br>
              <a:rPr kumimoji="0" lang="en-US" altLang="en-US" sz="2800" i="0" u="none" strike="noStrike" cap="none" normalizeH="0" baseline="0" dirty="0">
                <a:ln>
                  <a:noFill/>
                </a:ln>
                <a:solidFill>
                  <a:srgbClr val="242021"/>
                </a:solidFill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</a:br>
            <a:r>
              <a:rPr kumimoji="0" lang="en-US" altLang="en-US" sz="2800" b="1" i="0" u="none" strike="noStrike" cap="none" normalizeH="0" baseline="0" dirty="0">
                <a:ln>
                  <a:noFill/>
                </a:ln>
                <a:solidFill>
                  <a:srgbClr val="333399"/>
                </a:solidFill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  <a:t>Gareth :   </a:t>
            </a:r>
            <a:r>
              <a:rPr kumimoji="0" lang="en-US" altLang="en-US" sz="2800" i="0" u="none" strike="noStrike" cap="none" normalizeH="0" baseline="0" dirty="0">
                <a:ln>
                  <a:noFill/>
                </a:ln>
                <a:solidFill>
                  <a:srgbClr val="242021"/>
                </a:solidFill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  <a:t>Oh yes. What’s on?</a:t>
            </a:r>
            <a:br>
              <a:rPr kumimoji="0" lang="en-US" altLang="en-US" sz="2800" b="1" i="0" u="none" strike="noStrike" cap="none" normalizeH="0" baseline="0" dirty="0">
                <a:ln>
                  <a:noFill/>
                </a:ln>
                <a:solidFill>
                  <a:srgbClr val="242021"/>
                </a:solidFill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</a:br>
            <a:r>
              <a:rPr kumimoji="0" lang="en-US" altLang="en-US" sz="2800" b="1" i="0" u="none" strike="noStrike" cap="none" normalizeH="0" baseline="0" dirty="0">
                <a:ln>
                  <a:noFill/>
                </a:ln>
                <a:solidFill>
                  <a:srgbClr val="333399"/>
                </a:solidFill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  <a:t>Daisy    :   </a:t>
            </a:r>
            <a:r>
              <a:rPr kumimoji="0" lang="en-US" altLang="en-US" sz="2800" i="0" u="none" strike="noStrike" cap="none" normalizeH="0" baseline="0" dirty="0">
                <a:ln>
                  <a:noFill/>
                </a:ln>
                <a:solidFill>
                  <a:srgbClr val="242021"/>
                </a:solidFill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  <a:t>A lot of things. Look!</a:t>
            </a:r>
            <a:br>
              <a:rPr kumimoji="0" lang="en-US" altLang="en-US" sz="2800" i="0" u="none" strike="noStrike" cap="none" normalizeH="0" baseline="0" dirty="0">
                <a:ln>
                  <a:noFill/>
                </a:ln>
                <a:solidFill>
                  <a:srgbClr val="242021"/>
                </a:solidFill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</a:br>
            <a:r>
              <a:rPr kumimoji="0" lang="en-US" altLang="en-US" sz="2800" b="1" i="0" u="none" strike="noStrike" cap="none" normalizeH="0" baseline="0" dirty="0">
                <a:ln>
                  <a:noFill/>
                </a:ln>
                <a:solidFill>
                  <a:srgbClr val="333399"/>
                </a:solidFill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  <a:t>Gareth :   </a:t>
            </a:r>
            <a:r>
              <a:rPr kumimoji="0" lang="en-US" altLang="en-US" sz="2800" i="0" u="none" strike="noStrike" cap="none" normalizeH="0" baseline="0" dirty="0" err="1">
                <a:ln>
                  <a:noFill/>
                </a:ln>
                <a:solidFill>
                  <a:srgbClr val="242021"/>
                </a:solidFill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  <a:t>Mmm</a:t>
            </a:r>
            <a:r>
              <a:rPr kumimoji="0" lang="en-US" altLang="en-US" sz="2800" i="0" u="none" strike="noStrike" cap="none" normalizeH="0" baseline="0" dirty="0">
                <a:ln>
                  <a:noFill/>
                </a:ln>
                <a:solidFill>
                  <a:srgbClr val="242021"/>
                </a:solidFill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  <a:t>. What do you want to do?</a:t>
            </a:r>
            <a:br>
              <a:rPr kumimoji="0" lang="en-US" altLang="en-US" sz="2800" b="1" i="0" u="none" strike="noStrike" cap="none" normalizeH="0" baseline="0" dirty="0">
                <a:ln>
                  <a:noFill/>
                </a:ln>
                <a:solidFill>
                  <a:srgbClr val="242021"/>
                </a:solidFill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</a:br>
            <a:r>
              <a:rPr kumimoji="0" lang="en-US" altLang="en-US" sz="2800" b="1" i="0" u="none" strike="noStrike" cap="none" normalizeH="0" baseline="0" dirty="0">
                <a:ln>
                  <a:noFill/>
                </a:ln>
                <a:solidFill>
                  <a:srgbClr val="333399"/>
                </a:solidFill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  <a:t>Daisy    :   </a:t>
            </a:r>
            <a:r>
              <a:rPr kumimoji="0" lang="en-US" altLang="en-US" sz="2800" i="0" u="none" strike="noStrike" cap="none" normalizeH="0" baseline="0" dirty="0">
                <a:ln>
                  <a:noFill/>
                </a:ln>
                <a:solidFill>
                  <a:srgbClr val="242021"/>
                </a:solidFill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  <a:t>Well, I’m not really interested in the </a:t>
            </a:r>
            <a:r>
              <a:rPr lang="en-US" altLang="en-US" sz="2800" dirty="0">
                <a:solidFill>
                  <a:srgbClr val="24202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cooking class</a:t>
            </a:r>
          </a:p>
          <a:p>
            <a:pPr marL="0" marR="0" lvl="0" indent="0" algn="l" defTabSz="914400" rtl="0" eaLnBrk="0" fontAlgn="base" latinLnBrk="0" hangingPunct="0">
              <a:lnSpc>
                <a:spcPct val="15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</a:pPr>
            <a:r>
              <a:rPr lang="en-US" altLang="en-US" sz="2800" b="1" dirty="0">
                <a:solidFill>
                  <a:srgbClr val="333399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Gareth :    </a:t>
            </a:r>
            <a:r>
              <a:rPr lang="en-US" altLang="en-US" sz="2800" dirty="0">
                <a:solidFill>
                  <a:srgbClr val="24202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No? I like the sound of the concert in the afternoon.</a:t>
            </a:r>
          </a:p>
          <a:p>
            <a:pPr marL="0" marR="0" lvl="0" indent="0" algn="l" defTabSz="914400" rtl="0" eaLnBrk="0" fontAlgn="base" latinLnBrk="0" hangingPunct="0">
              <a:lnSpc>
                <a:spcPct val="15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</a:pPr>
            <a:r>
              <a:rPr kumimoji="0" lang="en-US" altLang="en-US" sz="2800" b="1" i="0" u="none" strike="noStrike" cap="none" normalizeH="0" baseline="0" dirty="0">
                <a:ln>
                  <a:noFill/>
                </a:ln>
                <a:solidFill>
                  <a:srgbClr val="333399"/>
                </a:solidFill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  <a:t>Daisy    :    </a:t>
            </a:r>
            <a:r>
              <a:rPr kumimoji="0" lang="en-US" altLang="en-US" sz="2800" i="0" u="none" strike="noStrike" cap="none" normalizeH="0" baseline="0" dirty="0">
                <a:ln>
                  <a:noFill/>
                </a:ln>
                <a:solidFill>
                  <a:srgbClr val="242021"/>
                </a:solidFill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  <a:t>Right, and what about the disco?</a:t>
            </a:r>
          </a:p>
          <a:p>
            <a:pPr marL="0" marR="0" lvl="0" indent="0" algn="l" defTabSz="914400" rtl="0" eaLnBrk="0" fontAlgn="base" latinLnBrk="0" hangingPunct="0">
              <a:lnSpc>
                <a:spcPct val="15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</a:pPr>
            <a:r>
              <a:rPr lang="en-US" altLang="en-US" sz="2800" b="1" dirty="0">
                <a:solidFill>
                  <a:srgbClr val="333399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Gareth :    </a:t>
            </a:r>
            <a:r>
              <a:rPr lang="en-US" altLang="en-US" sz="2800" dirty="0">
                <a:solidFill>
                  <a:srgbClr val="24202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Yes, OK. Let’s go to the dance competition and the</a:t>
            </a:r>
          </a:p>
          <a:p>
            <a:pPr marL="0" marR="0" lvl="0" indent="0" algn="l" defTabSz="914400" rtl="0" eaLnBrk="0" fontAlgn="base" latinLnBrk="0" hangingPunct="0">
              <a:lnSpc>
                <a:spcPct val="15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</a:pPr>
            <a:r>
              <a:rPr lang="en-US" altLang="en-US" sz="2800" dirty="0">
                <a:solidFill>
                  <a:srgbClr val="24202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                   concert. Then we can go to disco in the evening.</a:t>
            </a:r>
          </a:p>
          <a:p>
            <a:pPr marL="0" marR="0" lvl="0" indent="0" algn="l" defTabSz="914400" rtl="0" eaLnBrk="0" fontAlgn="base" latinLnBrk="0" hangingPunct="0">
              <a:lnSpc>
                <a:spcPct val="15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</a:pPr>
            <a:r>
              <a:rPr kumimoji="0" lang="en-US" altLang="en-US" sz="2800" b="1" i="0" u="none" strike="noStrike" cap="none" normalizeH="0" baseline="0" dirty="0">
                <a:ln>
                  <a:noFill/>
                </a:ln>
                <a:solidFill>
                  <a:srgbClr val="333399"/>
                </a:solidFill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  <a:t>Daisy   :     </a:t>
            </a:r>
            <a:r>
              <a:rPr kumimoji="0" lang="en-US" altLang="en-US" sz="2800" i="0" u="none" strike="noStrike" cap="none" normalizeH="0" baseline="0" dirty="0">
                <a:ln>
                  <a:noFill/>
                </a:ln>
                <a:solidFill>
                  <a:srgbClr val="242021"/>
                </a:solidFill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  <a:t>OK. Great. </a:t>
            </a:r>
          </a:p>
        </p:txBody>
      </p:sp>
      <p:cxnSp>
        <p:nvCxnSpPr>
          <p:cNvPr id="7" name="Straight Connector 6">
            <a:extLst>
              <a:ext uri="{FF2B5EF4-FFF2-40B4-BE49-F238E27FC236}">
                <a16:creationId xmlns:a16="http://schemas.microsoft.com/office/drawing/2014/main" id="{DFBC7E10-EEE5-4E64-37AF-6EA4AA88113E}"/>
              </a:ext>
            </a:extLst>
          </p:cNvPr>
          <p:cNvCxnSpPr>
            <a:cxnSpLocks/>
          </p:cNvCxnSpPr>
          <p:nvPr/>
        </p:nvCxnSpPr>
        <p:spPr>
          <a:xfrm>
            <a:off x="3667760" y="1422400"/>
            <a:ext cx="1483360" cy="0"/>
          </a:xfrm>
          <a:prstGeom prst="line">
            <a:avLst/>
          </a:prstGeom>
          <a:ln w="76200">
            <a:solidFill>
              <a:srgbClr val="FF0000"/>
            </a:solidFill>
          </a:ln>
        </p:spPr>
        <p:style>
          <a:lnRef idx="3">
            <a:schemeClr val="accent4"/>
          </a:lnRef>
          <a:fillRef idx="0">
            <a:schemeClr val="accent4"/>
          </a:fillRef>
          <a:effectRef idx="2">
            <a:schemeClr val="accent4"/>
          </a:effectRef>
          <a:fontRef idx="minor">
            <a:schemeClr val="tx1"/>
          </a:fontRef>
        </p:style>
      </p:cxnSp>
      <p:cxnSp>
        <p:nvCxnSpPr>
          <p:cNvPr id="8" name="Straight Connector 7">
            <a:extLst>
              <a:ext uri="{FF2B5EF4-FFF2-40B4-BE49-F238E27FC236}">
                <a16:creationId xmlns:a16="http://schemas.microsoft.com/office/drawing/2014/main" id="{C731D1AD-8B9B-B933-94F1-80331D192AA1}"/>
              </a:ext>
            </a:extLst>
          </p:cNvPr>
          <p:cNvCxnSpPr/>
          <p:nvPr/>
        </p:nvCxnSpPr>
        <p:spPr>
          <a:xfrm>
            <a:off x="3769360" y="2702560"/>
            <a:ext cx="3108960" cy="0"/>
          </a:xfrm>
          <a:prstGeom prst="line">
            <a:avLst/>
          </a:prstGeom>
          <a:ln w="76200">
            <a:solidFill>
              <a:srgbClr val="FF0000"/>
            </a:solidFill>
          </a:ln>
        </p:spPr>
        <p:style>
          <a:lnRef idx="3">
            <a:schemeClr val="accent4"/>
          </a:lnRef>
          <a:fillRef idx="0">
            <a:schemeClr val="accent4"/>
          </a:fillRef>
          <a:effectRef idx="2">
            <a:schemeClr val="accent4"/>
          </a:effectRef>
          <a:fontRef idx="minor">
            <a:schemeClr val="tx1"/>
          </a:fontRef>
        </p:style>
      </p:cxnSp>
      <p:cxnSp>
        <p:nvCxnSpPr>
          <p:cNvPr id="9" name="Straight Connector 8">
            <a:extLst>
              <a:ext uri="{FF2B5EF4-FFF2-40B4-BE49-F238E27FC236}">
                <a16:creationId xmlns:a16="http://schemas.microsoft.com/office/drawing/2014/main" id="{F235D68F-D5F8-91AB-F361-C113BAE2A485}"/>
              </a:ext>
            </a:extLst>
          </p:cNvPr>
          <p:cNvCxnSpPr>
            <a:cxnSpLocks/>
          </p:cNvCxnSpPr>
          <p:nvPr/>
        </p:nvCxnSpPr>
        <p:spPr>
          <a:xfrm>
            <a:off x="3423920" y="3337560"/>
            <a:ext cx="4267200" cy="0"/>
          </a:xfrm>
          <a:prstGeom prst="line">
            <a:avLst/>
          </a:prstGeom>
          <a:ln w="76200">
            <a:solidFill>
              <a:srgbClr val="FF0000"/>
            </a:solidFill>
          </a:ln>
        </p:spPr>
        <p:style>
          <a:lnRef idx="3">
            <a:schemeClr val="accent4"/>
          </a:lnRef>
          <a:fillRef idx="0">
            <a:schemeClr val="accent4"/>
          </a:fillRef>
          <a:effectRef idx="2">
            <a:schemeClr val="accent4"/>
          </a:effectRef>
          <a:fontRef idx="minor">
            <a:schemeClr val="tx1"/>
          </a:fontRef>
        </p:style>
      </p:cxnSp>
      <p:cxnSp>
        <p:nvCxnSpPr>
          <p:cNvPr id="10" name="Straight Connector 9">
            <a:extLst>
              <a:ext uri="{FF2B5EF4-FFF2-40B4-BE49-F238E27FC236}">
                <a16:creationId xmlns:a16="http://schemas.microsoft.com/office/drawing/2014/main" id="{E035996D-6863-B207-4E57-55548AA4F953}"/>
              </a:ext>
            </a:extLst>
          </p:cNvPr>
          <p:cNvCxnSpPr>
            <a:cxnSpLocks/>
          </p:cNvCxnSpPr>
          <p:nvPr/>
        </p:nvCxnSpPr>
        <p:spPr>
          <a:xfrm>
            <a:off x="3210560" y="4033520"/>
            <a:ext cx="3078480" cy="0"/>
          </a:xfrm>
          <a:prstGeom prst="line">
            <a:avLst/>
          </a:prstGeom>
          <a:ln w="76200">
            <a:solidFill>
              <a:srgbClr val="FF0000"/>
            </a:solidFill>
          </a:ln>
        </p:spPr>
        <p:style>
          <a:lnRef idx="3">
            <a:schemeClr val="accent4"/>
          </a:lnRef>
          <a:fillRef idx="0">
            <a:schemeClr val="accent4"/>
          </a:fillRef>
          <a:effectRef idx="2">
            <a:schemeClr val="accent4"/>
          </a:effectRef>
          <a:fontRef idx="minor">
            <a:schemeClr val="tx1"/>
          </a:fontRef>
        </p:style>
      </p:cxnSp>
      <p:cxnSp>
        <p:nvCxnSpPr>
          <p:cNvPr id="6" name="Straight Connector 5">
            <a:extLst>
              <a:ext uri="{FF2B5EF4-FFF2-40B4-BE49-F238E27FC236}">
                <a16:creationId xmlns:a16="http://schemas.microsoft.com/office/drawing/2014/main" id="{7F3F7F7F-F95D-C762-F932-E0FE8EBEA5E7}"/>
              </a:ext>
            </a:extLst>
          </p:cNvPr>
          <p:cNvCxnSpPr>
            <a:cxnSpLocks/>
          </p:cNvCxnSpPr>
          <p:nvPr/>
        </p:nvCxnSpPr>
        <p:spPr>
          <a:xfrm>
            <a:off x="4064000" y="4632960"/>
            <a:ext cx="3078480" cy="0"/>
          </a:xfrm>
          <a:prstGeom prst="line">
            <a:avLst/>
          </a:prstGeom>
          <a:ln w="76200">
            <a:solidFill>
              <a:srgbClr val="FF0000"/>
            </a:solidFill>
          </a:ln>
        </p:spPr>
        <p:style>
          <a:lnRef idx="3">
            <a:schemeClr val="accent4"/>
          </a:lnRef>
          <a:fillRef idx="0">
            <a:schemeClr val="accent4"/>
          </a:fillRef>
          <a:effectRef idx="2">
            <a:schemeClr val="accent4"/>
          </a:effectRef>
          <a:fontRef idx="minor">
            <a:schemeClr val="tx1"/>
          </a:fontRef>
        </p:style>
      </p:cxnSp>
      <p:cxnSp>
        <p:nvCxnSpPr>
          <p:cNvPr id="11" name="Straight Connector 10">
            <a:extLst>
              <a:ext uri="{FF2B5EF4-FFF2-40B4-BE49-F238E27FC236}">
                <a16:creationId xmlns:a16="http://schemas.microsoft.com/office/drawing/2014/main" id="{B100B393-FD86-DC57-73FB-3E121939971B}"/>
              </a:ext>
            </a:extLst>
          </p:cNvPr>
          <p:cNvCxnSpPr>
            <a:cxnSpLocks/>
          </p:cNvCxnSpPr>
          <p:nvPr/>
        </p:nvCxnSpPr>
        <p:spPr>
          <a:xfrm>
            <a:off x="3982720" y="5283200"/>
            <a:ext cx="1981200" cy="0"/>
          </a:xfrm>
          <a:prstGeom prst="line">
            <a:avLst/>
          </a:prstGeom>
          <a:ln w="76200">
            <a:solidFill>
              <a:srgbClr val="FF0000"/>
            </a:solidFill>
          </a:ln>
        </p:spPr>
        <p:style>
          <a:lnRef idx="3">
            <a:schemeClr val="accent4"/>
          </a:lnRef>
          <a:fillRef idx="0">
            <a:schemeClr val="accent4"/>
          </a:fillRef>
          <a:effectRef idx="2">
            <a:schemeClr val="accent4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3003189476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42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1000"/>
                                        <p:tgtEl>
                                          <p:spTgt spid="7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8" dur="1000" fill="hold"/>
                                        <p:tgtEl>
                                          <p:spTgt spid="7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" dur="1000" fill="hold"/>
                                        <p:tgtEl>
                                          <p:spTgt spid="7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0" fill="hold">
                      <p:stCondLst>
                        <p:cond delay="indefinite"/>
                      </p:stCondLst>
                      <p:childTnLst>
                        <p:par>
                          <p:cTn id="11" fill="hold">
                            <p:stCondLst>
                              <p:cond delay="0"/>
                            </p:stCondLst>
                            <p:childTnLst>
                              <p:par>
                                <p:cTn id="12" presetID="42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4" dur="1000"/>
                                        <p:tgtEl>
                                          <p:spTgt spid="8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15" dur="1000" fill="hold"/>
                                        <p:tgtEl>
                                          <p:spTgt spid="8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6" dur="1000" fill="hold"/>
                                        <p:tgtEl>
                                          <p:spTgt spid="8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7" fill="hold">
                      <p:stCondLst>
                        <p:cond delay="indefinite"/>
                      </p:stCondLst>
                      <p:childTnLst>
                        <p:par>
                          <p:cTn id="18" fill="hold">
                            <p:stCondLst>
                              <p:cond delay="0"/>
                            </p:stCondLst>
                            <p:childTnLst>
                              <p:par>
                                <p:cTn id="19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1" dur="500" fill="hold"/>
                                        <p:tgtEl>
                                          <p:spTgt spid="9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2" dur="500" fill="hold"/>
                                        <p:tgtEl>
                                          <p:spTgt spid="9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3" fill="hold">
                      <p:stCondLst>
                        <p:cond delay="indefinite"/>
                      </p:stCondLst>
                      <p:childTnLst>
                        <p:par>
                          <p:cTn id="24" fill="hold">
                            <p:stCondLst>
                              <p:cond delay="0"/>
                            </p:stCondLst>
                            <p:childTnLst>
                              <p:par>
                                <p:cTn id="25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7" dur="500" fill="hold"/>
                                        <p:tgtEl>
                                          <p:spTgt spid="10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8" dur="500" fill="hold"/>
                                        <p:tgtEl>
                                          <p:spTgt spid="10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9" fill="hold">
                      <p:stCondLst>
                        <p:cond delay="indefinite"/>
                      </p:stCondLst>
                      <p:childTnLst>
                        <p:par>
                          <p:cTn id="30" fill="hold">
                            <p:stCondLst>
                              <p:cond delay="0"/>
                            </p:stCondLst>
                            <p:childTnLst>
                              <p:par>
                                <p:cTn id="31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33" dur="500" fill="hold"/>
                                        <p:tgtEl>
                                          <p:spTgt spid="6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34" dur="500" fill="hold"/>
                                        <p:tgtEl>
                                          <p:spTgt spid="6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5" fill="hold">
                      <p:stCondLst>
                        <p:cond delay="indefinite"/>
                      </p:stCondLst>
                      <p:childTnLst>
                        <p:par>
                          <p:cTn id="36" fill="hold">
                            <p:stCondLst>
                              <p:cond delay="0"/>
                            </p:stCondLst>
                            <p:childTnLst>
                              <p:par>
                                <p:cTn id="37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39" dur="500" fill="hold"/>
                                        <p:tgtEl>
                                          <p:spTgt spid="11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40" dur="500" fill="hold"/>
                                        <p:tgtEl>
                                          <p:spTgt spid="11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8" name="Picture 7">
            <a:extLst>
              <a:ext uri="{FF2B5EF4-FFF2-40B4-BE49-F238E27FC236}">
                <a16:creationId xmlns:a16="http://schemas.microsoft.com/office/drawing/2014/main" id="{4A04A3BC-9267-437F-95E6-18344BCA773F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42241" y="162560"/>
            <a:ext cx="12191999" cy="6876933"/>
          </a:xfrm>
          <a:prstGeom prst="rect">
            <a:avLst/>
          </a:prstGeom>
        </p:spPr>
      </p:pic>
      <p:graphicFrame>
        <p:nvGraphicFramePr>
          <p:cNvPr id="4" name="Table 3">
            <a:extLst>
              <a:ext uri="{FF2B5EF4-FFF2-40B4-BE49-F238E27FC236}">
                <a16:creationId xmlns:a16="http://schemas.microsoft.com/office/drawing/2014/main" id="{DF221F13-9088-447A-93D2-878062FFEF42}"/>
              </a:ext>
            </a:extLst>
          </p:cNvPr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751962225"/>
              </p:ext>
            </p:extLst>
          </p:nvPr>
        </p:nvGraphicFramePr>
        <p:xfrm>
          <a:off x="3202780" y="2176087"/>
          <a:ext cx="6553200" cy="3885057"/>
        </p:xfrm>
        <a:graphic>
          <a:graphicData uri="http://schemas.openxmlformats.org/drawingml/2006/table">
            <a:tbl>
              <a:tblPr firstRow="1" firstCol="1" bandRow="1">
                <a:tableStyleId>{5C22544A-7EE6-4342-B048-85BDC9FD1C3A}</a:tableStyleId>
              </a:tblPr>
              <a:tblGrid>
                <a:gridCol w="6553200">
                  <a:extLst>
                    <a:ext uri="{9D8B030D-6E8A-4147-A177-3AD203B41FA5}">
                      <a16:colId xmlns:a16="http://schemas.microsoft.com/office/drawing/2014/main" val="693293803"/>
                    </a:ext>
                  </a:extLst>
                </a:gridCol>
              </a:tblGrid>
              <a:tr h="2050999">
                <a:tc>
                  <a:txBody>
                    <a:bodyPr/>
                    <a:lstStyle/>
                    <a:p>
                      <a:pPr marL="501650" marR="0" indent="-457200">
                        <a:lnSpc>
                          <a:spcPct val="127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FontTx/>
                        <a:buChar char="-"/>
                        <a:tabLst>
                          <a:tab pos="146050" algn="l"/>
                        </a:tabLst>
                      </a:pPr>
                      <a:r>
                        <a:rPr lang="en-US" sz="3400" i="1" dirty="0">
                          <a:solidFill>
                            <a:schemeClr val="bg2">
                              <a:lumMod val="10000"/>
                            </a:schemeClr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What’s on?</a:t>
                      </a:r>
                    </a:p>
                    <a:p>
                      <a:pPr marL="501650" marR="0" indent="-457200">
                        <a:lnSpc>
                          <a:spcPct val="127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FontTx/>
                        <a:buChar char="-"/>
                        <a:tabLst>
                          <a:tab pos="146050" algn="l"/>
                        </a:tabLst>
                      </a:pPr>
                      <a:r>
                        <a:rPr lang="en-US" sz="3400" i="1" dirty="0">
                          <a:solidFill>
                            <a:schemeClr val="bg2">
                              <a:lumMod val="10000"/>
                            </a:schemeClr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What do you want to do / see?</a:t>
                      </a:r>
                    </a:p>
                    <a:p>
                      <a:pPr marL="501650" marR="0" indent="-457200">
                        <a:lnSpc>
                          <a:spcPct val="127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FontTx/>
                        <a:buChar char="-"/>
                        <a:tabLst>
                          <a:tab pos="146050" algn="l"/>
                        </a:tabLst>
                      </a:pPr>
                      <a:r>
                        <a:rPr lang="en-US" sz="3400" i="1" dirty="0">
                          <a:solidFill>
                            <a:schemeClr val="bg2">
                              <a:lumMod val="10000"/>
                            </a:schemeClr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I’m not really interested in (the)</a:t>
                      </a:r>
                    </a:p>
                    <a:p>
                      <a:pPr marL="501650" marR="0" indent="-457200">
                        <a:lnSpc>
                          <a:spcPct val="127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FontTx/>
                        <a:buChar char="-"/>
                        <a:tabLst>
                          <a:tab pos="146050" algn="l"/>
                        </a:tabLst>
                      </a:pPr>
                      <a:r>
                        <a:rPr lang="en-US" sz="3400" i="1" dirty="0">
                          <a:solidFill>
                            <a:schemeClr val="bg2">
                              <a:lumMod val="10000"/>
                            </a:schemeClr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I like (the) … .</a:t>
                      </a:r>
                    </a:p>
                    <a:p>
                      <a:pPr marL="501650" marR="0" indent="-457200">
                        <a:lnSpc>
                          <a:spcPct val="127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FontTx/>
                        <a:buChar char="-"/>
                        <a:tabLst>
                          <a:tab pos="146050" algn="l"/>
                        </a:tabLst>
                      </a:pPr>
                      <a:r>
                        <a:rPr lang="en-US" sz="3400" i="1" dirty="0">
                          <a:solidFill>
                            <a:schemeClr val="bg2">
                              <a:lumMod val="10000"/>
                            </a:schemeClr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What about (the) … ?</a:t>
                      </a:r>
                    </a:p>
                    <a:p>
                      <a:pPr marL="501650" marR="0" indent="-457200">
                        <a:lnSpc>
                          <a:spcPct val="127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FontTx/>
                        <a:buChar char="-"/>
                        <a:tabLst>
                          <a:tab pos="146050" algn="l"/>
                        </a:tabLst>
                      </a:pPr>
                      <a:r>
                        <a:rPr lang="en-US" sz="3400" i="1" dirty="0">
                          <a:solidFill>
                            <a:schemeClr val="bg2">
                              <a:lumMod val="10000"/>
                            </a:schemeClr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Let’s go to (the) … .</a:t>
                      </a:r>
                    </a:p>
                  </a:txBody>
                  <a:tcPr marL="68580" marR="68580" marT="0" marB="0">
                    <a:solidFill>
                      <a:schemeClr val="bg1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831124539"/>
                  </a:ext>
                </a:extLst>
              </a:tr>
            </a:tbl>
          </a:graphicData>
        </a:graphic>
      </p:graphicFrame>
      <p:sp>
        <p:nvSpPr>
          <p:cNvPr id="6" name="TextBox 5">
            <a:extLst>
              <a:ext uri="{FF2B5EF4-FFF2-40B4-BE49-F238E27FC236}">
                <a16:creationId xmlns:a16="http://schemas.microsoft.com/office/drawing/2014/main" id="{CDDEA50B-9862-4156-AEF4-BF5366CA5058}"/>
              </a:ext>
            </a:extLst>
          </p:cNvPr>
          <p:cNvSpPr txBox="1"/>
          <p:nvPr/>
        </p:nvSpPr>
        <p:spPr>
          <a:xfrm>
            <a:off x="1538919" y="341683"/>
            <a:ext cx="9398642" cy="1918667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marL="44450" marR="0" indent="514350" algn="ctr">
              <a:lnSpc>
                <a:spcPct val="127000"/>
              </a:lnSpc>
              <a:spcBef>
                <a:spcPts val="0"/>
              </a:spcBef>
              <a:spcAft>
                <a:spcPts val="0"/>
              </a:spcAft>
              <a:tabLst>
                <a:tab pos="146050" algn="l"/>
              </a:tabLst>
            </a:pPr>
            <a:r>
              <a:rPr lang="en-US" sz="4000" b="1" dirty="0">
                <a:solidFill>
                  <a:srgbClr val="CC0066"/>
                </a:solidFill>
                <a:effectLst/>
                <a:latin typeface="Modern Love Grunge" panose="04070805081005020601" pitchFamily="82" charset="0"/>
                <a:cs typeface="Times New Roman" panose="02020603050405020304" pitchFamily="18" charset="0"/>
              </a:rPr>
              <a:t>Making plans and </a:t>
            </a:r>
            <a:r>
              <a:rPr lang="en-US" sz="4800" b="1" dirty="0">
                <a:solidFill>
                  <a:srgbClr val="CC0066"/>
                </a:solidFill>
                <a:effectLst/>
                <a:latin typeface="Modern Love Grunge" panose="04070805081005020601" pitchFamily="82" charset="0"/>
                <a:cs typeface="Times New Roman" panose="02020603050405020304" pitchFamily="18" charset="0"/>
              </a:rPr>
              <a:t>suggestions</a:t>
            </a:r>
          </a:p>
          <a:p>
            <a:pPr marL="44450" marR="0" indent="514350" algn="ctr">
              <a:lnSpc>
                <a:spcPct val="127000"/>
              </a:lnSpc>
              <a:spcBef>
                <a:spcPts val="0"/>
              </a:spcBef>
              <a:spcAft>
                <a:spcPts val="0"/>
              </a:spcAft>
              <a:tabLst>
                <a:tab pos="146050" algn="l"/>
              </a:tabLst>
            </a:pPr>
            <a:r>
              <a:rPr lang="en-US" sz="4800" b="1" dirty="0">
                <a:solidFill>
                  <a:srgbClr val="CC0066"/>
                </a:solidFill>
                <a:latin typeface="Modern Love Grunge" panose="04070805081005020601" pitchFamily="82" charset="0"/>
                <a:cs typeface="Times New Roman" panose="02020603050405020304" pitchFamily="18" charset="0"/>
              </a:rPr>
              <a:t>(SB. PAGE 30)</a:t>
            </a:r>
            <a:endParaRPr lang="en-US" sz="4000" b="1" dirty="0">
              <a:solidFill>
                <a:srgbClr val="CC0066"/>
              </a:solidFill>
              <a:effectLst/>
              <a:latin typeface="Modern Love Grunge" panose="04070805081005020601" pitchFamily="82" charset="0"/>
              <a:cs typeface="Times New Roman" panose="02020603050405020304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3949069333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41" presetClass="entr" presetSubtype="0" fill="hold" grpId="0" nodeType="clickEffect">
                                  <p:stCondLst>
                                    <p:cond delay="0"/>
                                  </p:stCondLst>
                                  <p:iterate type="lt">
                                    <p:tmPct val="10000"/>
                                  </p:iterate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7" dur="500" fill="hold"/>
                                        <p:tgtEl>
                                          <p:spTgt spid="6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50000">
                                          <p:val>
                                            <p:strVal val="#ppt_x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8" dur="500" fill="hold"/>
                                        <p:tgtEl>
                                          <p:spTgt spid="6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" dur="500" fill="hold"/>
                                        <p:tgtEl>
                                          <p:spTgt spid="6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h/10"/>
                                          </p:val>
                                        </p:tav>
                                        <p:tav tm="50000">
                                          <p:val>
                                            <p:strVal val="#ppt_h+.01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0" dur="500" fill="hold"/>
                                        <p:tgtEl>
                                          <p:spTgt spid="6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w/10"/>
                                          </p:val>
                                        </p:tav>
                                        <p:tav tm="50000">
                                          <p:val>
                                            <p:strVal val="#ppt_w+.01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11" dur="500" tmFilter="0,0; .5, 1; 1, 1"/>
                                        <p:tgtEl>
                                          <p:spTgt spid="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2" fill="hold">
                      <p:stCondLst>
                        <p:cond delay="indefinite"/>
                      </p:stCondLst>
                      <p:childTnLst>
                        <p:par>
                          <p:cTn id="13" fill="hold">
                            <p:stCondLst>
                              <p:cond delay="0"/>
                            </p:stCondLst>
                            <p:childTnLst>
                              <p:par>
                                <p:cTn id="14" presetID="42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6" dur="1000"/>
                                        <p:tgtEl>
                                          <p:spTgt spid="4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17" dur="1000" fill="hold"/>
                                        <p:tgtEl>
                                          <p:spTgt spid="4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8" dur="1000" fill="hold"/>
                                        <p:tgtEl>
                                          <p:spTgt spid="4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6" grpId="0"/>
    </p:bldLst>
  </p:timing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TextBox 5">
            <a:extLst>
              <a:ext uri="{FF2B5EF4-FFF2-40B4-BE49-F238E27FC236}">
                <a16:creationId xmlns:a16="http://schemas.microsoft.com/office/drawing/2014/main" id="{3ECE1F22-2B3C-42D1-A78B-00B17A7724D2}"/>
              </a:ext>
            </a:extLst>
          </p:cNvPr>
          <p:cNvSpPr txBox="1"/>
          <p:nvPr/>
        </p:nvSpPr>
        <p:spPr>
          <a:xfrm>
            <a:off x="1148080" y="463942"/>
            <a:ext cx="10083800" cy="923330"/>
          </a:xfrm>
          <a:prstGeom prst="rect">
            <a:avLst/>
          </a:prstGeom>
          <a:noFill/>
          <a:scene3d>
            <a:camera prst="perspectiveAbove"/>
            <a:lightRig rig="threePt" dir="t"/>
          </a:scene3d>
        </p:spPr>
        <p:txBody>
          <a:bodyPr wrap="square" rtlCol="0">
            <a:spAutoFit/>
          </a:bodyPr>
          <a:lstStyle/>
          <a:p>
            <a:pPr algn="ctr"/>
            <a:r>
              <a:rPr lang="en-US" sz="5400" b="1" dirty="0">
                <a:ln w="12700">
                  <a:solidFill>
                    <a:schemeClr val="accent2">
                      <a:lumMod val="75000"/>
                    </a:schemeClr>
                  </a:solidFill>
                </a:ln>
                <a:solidFill>
                  <a:srgbClr val="D60093"/>
                </a:solidFill>
                <a:latin typeface="Modern Love Grunge" panose="04070805081005020601" pitchFamily="82" charset="0"/>
              </a:rPr>
              <a:t>It’s time for Role – play </a:t>
            </a:r>
          </a:p>
        </p:txBody>
      </p:sp>
      <p:sp>
        <p:nvSpPr>
          <p:cNvPr id="2" name="TextBox 1">
            <a:extLst>
              <a:ext uri="{FF2B5EF4-FFF2-40B4-BE49-F238E27FC236}">
                <a16:creationId xmlns:a16="http://schemas.microsoft.com/office/drawing/2014/main" id="{1526375F-2947-9A87-6087-C939D63474B4}"/>
              </a:ext>
            </a:extLst>
          </p:cNvPr>
          <p:cNvSpPr txBox="1"/>
          <p:nvPr/>
        </p:nvSpPr>
        <p:spPr>
          <a:xfrm>
            <a:off x="2499360" y="0"/>
            <a:ext cx="7579360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3600" b="1" dirty="0">
                <a:solidFill>
                  <a:srgbClr val="FF0000"/>
                </a:solidFill>
              </a:rPr>
              <a:t>ACTIVITY 3: </a:t>
            </a:r>
            <a:r>
              <a:rPr lang="en-US" sz="3600" b="1" dirty="0">
                <a:solidFill>
                  <a:srgbClr val="FF0000"/>
                </a:solidFill>
                <a:effectLst/>
                <a:latin typeface="Times New Roman" panose="02020603050405020304" pitchFamily="18" charset="0"/>
                <a:ea typeface="MS Mincho" panose="02020609040205080304" pitchFamily="49" charset="-128"/>
              </a:rPr>
              <a:t>Practice the dialogue.</a:t>
            </a:r>
            <a:r>
              <a:rPr lang="en-US" sz="3600" b="1" dirty="0">
                <a:solidFill>
                  <a:srgbClr val="FF0000"/>
                </a:solidFill>
              </a:rPr>
              <a:t> </a:t>
            </a:r>
          </a:p>
        </p:txBody>
      </p:sp>
      <p:pic>
        <p:nvPicPr>
          <p:cNvPr id="4" name="Picture 3">
            <a:extLst>
              <a:ext uri="{FF2B5EF4-FFF2-40B4-BE49-F238E27FC236}">
                <a16:creationId xmlns:a16="http://schemas.microsoft.com/office/drawing/2014/main" id="{D24A0E0F-BD41-A0F3-0217-7ACF60B0FAD6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5160064"/>
            <a:ext cx="2570480" cy="1697935"/>
          </a:xfrm>
          <a:prstGeom prst="rect">
            <a:avLst/>
          </a:prstGeom>
        </p:spPr>
      </p:pic>
      <p:sp>
        <p:nvSpPr>
          <p:cNvPr id="5" name="TextBox 4">
            <a:extLst>
              <a:ext uri="{FF2B5EF4-FFF2-40B4-BE49-F238E27FC236}">
                <a16:creationId xmlns:a16="http://schemas.microsoft.com/office/drawing/2014/main" id="{93D070CF-C47D-B770-A3C2-90DA1D50448A}"/>
              </a:ext>
            </a:extLst>
          </p:cNvPr>
          <p:cNvSpPr txBox="1"/>
          <p:nvPr/>
        </p:nvSpPr>
        <p:spPr>
          <a:xfrm>
            <a:off x="2499360" y="1105625"/>
            <a:ext cx="9251206" cy="5565947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marL="0" marR="0" lvl="0" indent="0" algn="l" defTabSz="914400" rtl="0" eaLnBrk="0" fontAlgn="base" latinLnBrk="0" hangingPunct="0">
              <a:lnSpc>
                <a:spcPct val="15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</a:pPr>
            <a:r>
              <a:rPr kumimoji="0" lang="en-US" altLang="en-US" sz="2400" b="1" i="0" u="none" strike="noStrike" cap="none" normalizeH="0" baseline="0" dirty="0">
                <a:ln>
                  <a:noFill/>
                </a:ln>
                <a:solidFill>
                  <a:srgbClr val="333399"/>
                </a:solidFill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  <a:t>Daisy    :   </a:t>
            </a:r>
            <a:r>
              <a:rPr kumimoji="0" lang="en-US" altLang="en-US" sz="2400" i="0" u="none" strike="noStrike" cap="none" normalizeH="0" baseline="0" dirty="0">
                <a:ln>
                  <a:noFill/>
                </a:ln>
                <a:solidFill>
                  <a:srgbClr val="242021"/>
                </a:solidFill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  <a:t>Hi. It’s International Day at the school on Saturday.</a:t>
            </a:r>
            <a:br>
              <a:rPr kumimoji="0" lang="en-US" altLang="en-US" sz="2400" i="0" u="none" strike="noStrike" cap="none" normalizeH="0" baseline="0" dirty="0">
                <a:ln>
                  <a:noFill/>
                </a:ln>
                <a:solidFill>
                  <a:srgbClr val="242021"/>
                </a:solidFill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</a:br>
            <a:r>
              <a:rPr kumimoji="0" lang="en-US" altLang="en-US" sz="2400" b="1" i="0" u="none" strike="noStrike" cap="none" normalizeH="0" baseline="0" dirty="0">
                <a:ln>
                  <a:noFill/>
                </a:ln>
                <a:solidFill>
                  <a:srgbClr val="333399"/>
                </a:solidFill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  <a:t>Gareth :   </a:t>
            </a:r>
            <a:r>
              <a:rPr kumimoji="0" lang="en-US" altLang="en-US" sz="2400" i="0" u="none" strike="noStrike" cap="none" normalizeH="0" baseline="0" dirty="0">
                <a:ln>
                  <a:noFill/>
                </a:ln>
                <a:solidFill>
                  <a:srgbClr val="242021"/>
                </a:solidFill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  <a:t>Oh yes. What’s on?</a:t>
            </a:r>
            <a:br>
              <a:rPr kumimoji="0" lang="en-US" altLang="en-US" sz="2400" b="1" i="0" u="none" strike="noStrike" cap="none" normalizeH="0" baseline="0" dirty="0">
                <a:ln>
                  <a:noFill/>
                </a:ln>
                <a:solidFill>
                  <a:srgbClr val="242021"/>
                </a:solidFill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</a:br>
            <a:r>
              <a:rPr kumimoji="0" lang="en-US" altLang="en-US" sz="2400" b="1" i="0" u="none" strike="noStrike" cap="none" normalizeH="0" baseline="0" dirty="0">
                <a:ln>
                  <a:noFill/>
                </a:ln>
                <a:solidFill>
                  <a:srgbClr val="333399"/>
                </a:solidFill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  <a:t>Daisy    :   </a:t>
            </a:r>
            <a:r>
              <a:rPr kumimoji="0" lang="en-US" altLang="en-US" sz="2400" i="0" u="none" strike="noStrike" cap="none" normalizeH="0" baseline="0" dirty="0">
                <a:ln>
                  <a:noFill/>
                </a:ln>
                <a:solidFill>
                  <a:srgbClr val="242021"/>
                </a:solidFill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  <a:t>A lot of things. Look!</a:t>
            </a:r>
            <a:br>
              <a:rPr kumimoji="0" lang="en-US" altLang="en-US" sz="2400" i="0" u="none" strike="noStrike" cap="none" normalizeH="0" baseline="0" dirty="0">
                <a:ln>
                  <a:noFill/>
                </a:ln>
                <a:solidFill>
                  <a:srgbClr val="242021"/>
                </a:solidFill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</a:br>
            <a:r>
              <a:rPr kumimoji="0" lang="en-US" altLang="en-US" sz="2400" b="1" i="0" u="none" strike="noStrike" cap="none" normalizeH="0" baseline="0" dirty="0">
                <a:ln>
                  <a:noFill/>
                </a:ln>
                <a:solidFill>
                  <a:srgbClr val="333399"/>
                </a:solidFill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  <a:t>Gareth :   </a:t>
            </a:r>
            <a:r>
              <a:rPr kumimoji="0" lang="en-US" altLang="en-US" sz="2400" i="0" u="none" strike="noStrike" cap="none" normalizeH="0" baseline="0" dirty="0" err="1">
                <a:ln>
                  <a:noFill/>
                </a:ln>
                <a:solidFill>
                  <a:srgbClr val="242021"/>
                </a:solidFill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  <a:t>Mmm</a:t>
            </a:r>
            <a:r>
              <a:rPr kumimoji="0" lang="en-US" altLang="en-US" sz="2400" i="0" u="none" strike="noStrike" cap="none" normalizeH="0" baseline="0" dirty="0">
                <a:ln>
                  <a:noFill/>
                </a:ln>
                <a:solidFill>
                  <a:srgbClr val="242021"/>
                </a:solidFill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  <a:t>. What do you want to do?</a:t>
            </a:r>
            <a:br>
              <a:rPr kumimoji="0" lang="en-US" altLang="en-US" sz="2400" b="1" i="0" u="none" strike="noStrike" cap="none" normalizeH="0" baseline="0" dirty="0">
                <a:ln>
                  <a:noFill/>
                </a:ln>
                <a:solidFill>
                  <a:srgbClr val="242021"/>
                </a:solidFill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</a:br>
            <a:r>
              <a:rPr kumimoji="0" lang="en-US" altLang="en-US" sz="2400" b="1" i="0" u="none" strike="noStrike" cap="none" normalizeH="0" baseline="0" dirty="0">
                <a:ln>
                  <a:noFill/>
                </a:ln>
                <a:solidFill>
                  <a:srgbClr val="333399"/>
                </a:solidFill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  <a:t>Daisy    :   </a:t>
            </a:r>
            <a:r>
              <a:rPr kumimoji="0" lang="en-US" altLang="en-US" sz="2400" i="0" u="none" strike="noStrike" cap="none" normalizeH="0" baseline="0" dirty="0">
                <a:ln>
                  <a:noFill/>
                </a:ln>
                <a:solidFill>
                  <a:srgbClr val="242021"/>
                </a:solidFill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  <a:t>Well, I’m not really interested in the </a:t>
            </a:r>
            <a:r>
              <a:rPr lang="en-US" altLang="en-US" sz="2400" dirty="0">
                <a:solidFill>
                  <a:srgbClr val="24202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cooking class</a:t>
            </a:r>
          </a:p>
          <a:p>
            <a:pPr marL="0" marR="0" lvl="0" indent="0" algn="l" defTabSz="914400" rtl="0" eaLnBrk="0" fontAlgn="base" latinLnBrk="0" hangingPunct="0">
              <a:lnSpc>
                <a:spcPct val="15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</a:pPr>
            <a:r>
              <a:rPr lang="en-US" altLang="en-US" sz="2400" b="1" dirty="0">
                <a:solidFill>
                  <a:srgbClr val="333399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Gareth :    </a:t>
            </a:r>
            <a:r>
              <a:rPr lang="en-US" altLang="en-US" sz="2400" dirty="0">
                <a:solidFill>
                  <a:srgbClr val="24202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No? I like the sound of the concert in the afternoon.</a:t>
            </a:r>
          </a:p>
          <a:p>
            <a:pPr marL="0" marR="0" lvl="0" indent="0" algn="l" defTabSz="914400" rtl="0" eaLnBrk="0" fontAlgn="base" latinLnBrk="0" hangingPunct="0">
              <a:lnSpc>
                <a:spcPct val="15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</a:pPr>
            <a:r>
              <a:rPr kumimoji="0" lang="en-US" altLang="en-US" sz="2400" b="1" i="0" u="none" strike="noStrike" cap="none" normalizeH="0" baseline="0" dirty="0">
                <a:ln>
                  <a:noFill/>
                </a:ln>
                <a:solidFill>
                  <a:srgbClr val="333399"/>
                </a:solidFill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  <a:t>Daisy    :    </a:t>
            </a:r>
            <a:r>
              <a:rPr kumimoji="0" lang="en-US" altLang="en-US" sz="2400" i="0" u="none" strike="noStrike" cap="none" normalizeH="0" baseline="0" dirty="0">
                <a:ln>
                  <a:noFill/>
                </a:ln>
                <a:solidFill>
                  <a:srgbClr val="242021"/>
                </a:solidFill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  <a:t>Right, and what about the disco?</a:t>
            </a:r>
          </a:p>
          <a:p>
            <a:pPr marL="0" marR="0" lvl="0" indent="0" algn="l" defTabSz="914400" rtl="0" eaLnBrk="0" fontAlgn="base" latinLnBrk="0" hangingPunct="0">
              <a:lnSpc>
                <a:spcPct val="15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</a:pPr>
            <a:r>
              <a:rPr lang="en-US" altLang="en-US" sz="2400" b="1" dirty="0">
                <a:solidFill>
                  <a:srgbClr val="333399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Gareth :    </a:t>
            </a:r>
            <a:r>
              <a:rPr lang="en-US" altLang="en-US" sz="2400" dirty="0">
                <a:solidFill>
                  <a:srgbClr val="24202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Yes, OK. Let’s go to the dance competition and the</a:t>
            </a:r>
          </a:p>
          <a:p>
            <a:pPr marL="0" marR="0" lvl="0" indent="0" algn="l" defTabSz="914400" rtl="0" eaLnBrk="0" fontAlgn="base" latinLnBrk="0" hangingPunct="0">
              <a:lnSpc>
                <a:spcPct val="15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</a:pPr>
            <a:r>
              <a:rPr lang="en-US" altLang="en-US" sz="2400" dirty="0">
                <a:solidFill>
                  <a:srgbClr val="24202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                   concert. Then we can go to disco in the evening.</a:t>
            </a:r>
          </a:p>
          <a:p>
            <a:pPr marL="0" marR="0" lvl="0" indent="0" algn="l" defTabSz="914400" rtl="0" eaLnBrk="0" fontAlgn="base" latinLnBrk="0" hangingPunct="0">
              <a:lnSpc>
                <a:spcPct val="15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</a:pPr>
            <a:r>
              <a:rPr kumimoji="0" lang="en-US" altLang="en-US" sz="2400" b="1" i="0" u="none" strike="noStrike" cap="none" normalizeH="0" baseline="0" dirty="0">
                <a:ln>
                  <a:noFill/>
                </a:ln>
                <a:solidFill>
                  <a:srgbClr val="333399"/>
                </a:solidFill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  <a:t>Daisy   :     </a:t>
            </a:r>
            <a:r>
              <a:rPr kumimoji="0" lang="en-US" altLang="en-US" sz="2400" i="0" u="none" strike="noStrike" cap="none" normalizeH="0" baseline="0" dirty="0">
                <a:ln>
                  <a:noFill/>
                </a:ln>
                <a:solidFill>
                  <a:srgbClr val="242021"/>
                </a:solidFill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  <a:t>OK. Great. </a:t>
            </a:r>
          </a:p>
        </p:txBody>
      </p:sp>
    </p:spTree>
    <p:extLst>
      <p:ext uri="{BB962C8B-B14F-4D97-AF65-F5344CB8AC3E}">
        <p14:creationId xmlns:p14="http://schemas.microsoft.com/office/powerpoint/2010/main" val="1162159796"/>
      </p:ext>
    </p:extLst>
  </p:cSld>
  <p:clrMapOvr>
    <a:masterClrMapping/>
  </p:clrMapOvr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TextBox 4">
            <a:extLst>
              <a:ext uri="{FF2B5EF4-FFF2-40B4-BE49-F238E27FC236}">
                <a16:creationId xmlns:a16="http://schemas.microsoft.com/office/drawing/2014/main" id="{425779F7-B293-4975-8961-9EC91E794704}"/>
              </a:ext>
            </a:extLst>
          </p:cNvPr>
          <p:cNvSpPr txBox="1"/>
          <p:nvPr/>
        </p:nvSpPr>
        <p:spPr>
          <a:xfrm>
            <a:off x="0" y="568366"/>
            <a:ext cx="12192000" cy="707886"/>
          </a:xfrm>
          <a:prstGeom prst="rect">
            <a:avLst/>
          </a:prstGeom>
          <a:solidFill>
            <a:schemeClr val="accent1">
              <a:lumMod val="20000"/>
              <a:lumOff val="80000"/>
            </a:schemeClr>
          </a:solidFill>
        </p:spPr>
        <p:txBody>
          <a:bodyPr wrap="square">
            <a:spAutoFit/>
          </a:bodyPr>
          <a:lstStyle/>
          <a:p>
            <a:pPr algn="ctr"/>
            <a:r>
              <a:rPr lang="en-US" sz="4000" b="1" i="0" dirty="0">
                <a:ln>
                  <a:solidFill>
                    <a:schemeClr val="accent2">
                      <a:lumMod val="75000"/>
                    </a:schemeClr>
                  </a:solidFill>
                </a:ln>
                <a:solidFill>
                  <a:srgbClr val="9900CC"/>
                </a:solidFill>
                <a:effectLst/>
                <a:latin typeface="Colonna MT" panose="04020805060202030203" pitchFamily="82" charset="0"/>
              </a:rPr>
              <a:t>COMPLETE THE MINI-DIALOGUE. </a:t>
            </a:r>
            <a:endParaRPr lang="en-US" sz="4000" dirty="0">
              <a:ln>
                <a:solidFill>
                  <a:schemeClr val="accent2">
                    <a:lumMod val="75000"/>
                  </a:schemeClr>
                </a:solidFill>
              </a:ln>
              <a:solidFill>
                <a:srgbClr val="9900CC"/>
              </a:solidFill>
              <a:latin typeface="Colonna MT" panose="04020805060202030203" pitchFamily="82" charset="0"/>
            </a:endParaRPr>
          </a:p>
        </p:txBody>
      </p:sp>
      <p:sp>
        <p:nvSpPr>
          <p:cNvPr id="7" name="TextBox 6">
            <a:extLst>
              <a:ext uri="{FF2B5EF4-FFF2-40B4-BE49-F238E27FC236}">
                <a16:creationId xmlns:a16="http://schemas.microsoft.com/office/drawing/2014/main" id="{D91E2624-6213-4AFB-993A-F4972AC34DC8}"/>
              </a:ext>
            </a:extLst>
          </p:cNvPr>
          <p:cNvSpPr txBox="1"/>
          <p:nvPr/>
        </p:nvSpPr>
        <p:spPr>
          <a:xfrm>
            <a:off x="335281" y="1832039"/>
            <a:ext cx="7679673" cy="3416320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en-US" sz="3600" b="1" i="0" dirty="0">
                <a:solidFill>
                  <a:srgbClr val="CC0066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Times New Roman" panose="02020603050405020304" pitchFamily="18" charset="0"/>
                <a:cs typeface="Times New Roman" panose="02020603050405020304" pitchFamily="18" charset="0"/>
              </a:rPr>
              <a:t>A : </a:t>
            </a:r>
            <a:r>
              <a:rPr lang="en-US" sz="3600" b="0" i="0" dirty="0">
                <a:solidFill>
                  <a:srgbClr val="CC0066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b="0" i="0" dirty="0">
                <a:solidFill>
                  <a:srgbClr val="24202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It’s </a:t>
            </a:r>
            <a:r>
              <a:rPr lang="en-US" sz="3600" b="1" i="1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Family Fun Day </a:t>
            </a:r>
            <a:r>
              <a:rPr lang="en-US" sz="3600" b="0" i="0" dirty="0">
                <a:solidFill>
                  <a:srgbClr val="24202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at the school on Saturday. What do you </a:t>
            </a:r>
            <a:r>
              <a:rPr lang="en-US" sz="3600" dirty="0">
                <a:solidFill>
                  <a:srgbClr val="24202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want to </a:t>
            </a:r>
            <a:r>
              <a:rPr lang="en-US" sz="3600" dirty="0"/>
              <a:t>do</a:t>
            </a:r>
            <a:r>
              <a:rPr lang="en-US" sz="3600" b="0" i="0" dirty="0">
                <a:solidFill>
                  <a:srgbClr val="24202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?</a:t>
            </a:r>
            <a:br>
              <a:rPr lang="en-US" sz="3600" b="0" i="0" dirty="0">
                <a:solidFill>
                  <a:srgbClr val="24202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</a:br>
            <a:r>
              <a:rPr lang="en-US" sz="3600" b="1" i="0" dirty="0">
                <a:solidFill>
                  <a:srgbClr val="CC0066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Times New Roman" panose="02020603050405020304" pitchFamily="18" charset="0"/>
                <a:cs typeface="Times New Roman" panose="02020603050405020304" pitchFamily="18" charset="0"/>
              </a:rPr>
              <a:t>B :  </a:t>
            </a:r>
            <a:r>
              <a:rPr lang="en-US" sz="3600" b="0" i="0" dirty="0">
                <a:solidFill>
                  <a:srgbClr val="24202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I like the </a:t>
            </a:r>
            <a:r>
              <a:rPr lang="en-US" sz="3600" b="1" dirty="0">
                <a:solidFill>
                  <a:srgbClr val="00B0F0"/>
                </a:solidFill>
              </a:rPr>
              <a:t>face painting</a:t>
            </a:r>
            <a:r>
              <a:rPr lang="en-US" sz="3600" b="0" i="0" dirty="0">
                <a:solidFill>
                  <a:srgbClr val="24202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.</a:t>
            </a:r>
            <a:br>
              <a:rPr lang="en-US" sz="3600" b="0" i="0" dirty="0">
                <a:solidFill>
                  <a:srgbClr val="24202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</a:br>
            <a:r>
              <a:rPr lang="en-US" sz="3600" b="1" i="0" dirty="0">
                <a:solidFill>
                  <a:srgbClr val="CC0066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Times New Roman" panose="02020603050405020304" pitchFamily="18" charset="0"/>
                <a:cs typeface="Times New Roman" panose="02020603050405020304" pitchFamily="18" charset="0"/>
              </a:rPr>
              <a:t>A :  </a:t>
            </a:r>
            <a:r>
              <a:rPr lang="en-US" sz="3600" b="0" i="0" dirty="0">
                <a:solidFill>
                  <a:srgbClr val="24202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Right, and what about the </a:t>
            </a:r>
            <a:r>
              <a:rPr lang="en-US" sz="3600" b="1" i="0" dirty="0">
                <a:solidFill>
                  <a:srgbClr val="00B0F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mini zoo</a:t>
            </a:r>
            <a:r>
              <a:rPr lang="en-US" sz="3600" b="0" i="0" dirty="0">
                <a:solidFill>
                  <a:srgbClr val="24202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?</a:t>
            </a:r>
            <a:br>
              <a:rPr lang="en-US" sz="3600" b="0" i="0" dirty="0">
                <a:solidFill>
                  <a:srgbClr val="24202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</a:br>
            <a:r>
              <a:rPr lang="en-US" sz="3600" b="1" i="0" dirty="0">
                <a:solidFill>
                  <a:srgbClr val="CC0066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Times New Roman" panose="02020603050405020304" pitchFamily="18" charset="0"/>
                <a:cs typeface="Times New Roman" panose="02020603050405020304" pitchFamily="18" charset="0"/>
              </a:rPr>
              <a:t>B :</a:t>
            </a:r>
            <a:r>
              <a:rPr lang="en-US" sz="3600" b="0" i="0" dirty="0">
                <a:solidFill>
                  <a:srgbClr val="CC0066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Times New Roman" panose="02020603050405020304" pitchFamily="18" charset="0"/>
                <a:cs typeface="Times New Roman" panose="02020603050405020304" pitchFamily="18" charset="0"/>
              </a:rPr>
              <a:t>  </a:t>
            </a:r>
            <a:r>
              <a:rPr lang="en-US" sz="3600" b="0" i="0" dirty="0">
                <a:solidFill>
                  <a:srgbClr val="24202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OK. Let’s go to the </a:t>
            </a:r>
            <a:r>
              <a:rPr lang="en-US" sz="3600" b="1" i="0" dirty="0">
                <a:solidFill>
                  <a:srgbClr val="00B0F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face painting </a:t>
            </a:r>
          </a:p>
          <a:p>
            <a:r>
              <a:rPr lang="en-US" sz="3600" b="0" i="0" dirty="0">
                <a:solidFill>
                  <a:srgbClr val="24202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and the</a:t>
            </a:r>
            <a:r>
              <a:rPr lang="en-US" sz="36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b="1" dirty="0">
                <a:solidFill>
                  <a:srgbClr val="00B0F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mini zoo</a:t>
            </a:r>
            <a:r>
              <a:rPr lang="en-US" sz="36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.</a:t>
            </a:r>
          </a:p>
        </p:txBody>
      </p:sp>
      <p:sp>
        <p:nvSpPr>
          <p:cNvPr id="2" name="TextBox 1">
            <a:extLst>
              <a:ext uri="{FF2B5EF4-FFF2-40B4-BE49-F238E27FC236}">
                <a16:creationId xmlns:a16="http://schemas.microsoft.com/office/drawing/2014/main" id="{2A06741D-B222-962A-27AE-9125E8593E33}"/>
              </a:ext>
            </a:extLst>
          </p:cNvPr>
          <p:cNvSpPr txBox="1"/>
          <p:nvPr/>
        </p:nvSpPr>
        <p:spPr>
          <a:xfrm>
            <a:off x="71120" y="0"/>
            <a:ext cx="3525520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3600" b="1" dirty="0">
                <a:solidFill>
                  <a:srgbClr val="FF0000"/>
                </a:solidFill>
              </a:rPr>
              <a:t>ACTIVITY 4</a:t>
            </a:r>
          </a:p>
        </p:txBody>
      </p:sp>
      <p:pic>
        <p:nvPicPr>
          <p:cNvPr id="3" name="Picture 2">
            <a:extLst>
              <a:ext uri="{FF2B5EF4-FFF2-40B4-BE49-F238E27FC236}">
                <a16:creationId xmlns:a16="http://schemas.microsoft.com/office/drawing/2014/main" id="{1ABA26E6-B37F-EAB7-DD5F-FA9D49AB1052}"/>
              </a:ext>
            </a:extLst>
          </p:cNvPr>
          <p:cNvPicPr>
            <a:picLocks noChangeAspect="1"/>
          </p:cNvPicPr>
          <p:nvPr/>
        </p:nvPicPr>
        <p:blipFill rotWithShape="1">
          <a:blip r:embed="rId2"/>
          <a:srcRect l="44474" t="40442"/>
          <a:stretch/>
        </p:blipFill>
        <p:spPr>
          <a:xfrm>
            <a:off x="8299434" y="1609641"/>
            <a:ext cx="3470373" cy="4396041"/>
          </a:xfrm>
          <a:prstGeom prst="round2DiagRect">
            <a:avLst>
              <a:gd name="adj1" fmla="val 16667"/>
              <a:gd name="adj2" fmla="val 0"/>
            </a:avLst>
          </a:prstGeom>
          <a:ln w="88900" cap="sq">
            <a:solidFill>
              <a:schemeClr val="accent6">
                <a:lumMod val="50000"/>
              </a:schemeClr>
            </a:solidFill>
            <a:miter lim="800000"/>
          </a:ln>
          <a:effectLst>
            <a:outerShdw blurRad="254000" algn="tl" rotWithShape="0">
              <a:srgbClr val="000000">
                <a:alpha val="43000"/>
              </a:srgbClr>
            </a:outerShdw>
          </a:effectLst>
        </p:spPr>
      </p:pic>
      <p:pic>
        <p:nvPicPr>
          <p:cNvPr id="6" name="Picture 5">
            <a:extLst>
              <a:ext uri="{FF2B5EF4-FFF2-40B4-BE49-F238E27FC236}">
                <a16:creationId xmlns:a16="http://schemas.microsoft.com/office/drawing/2014/main" id="{D435DD44-916E-1F5D-565F-9D4ED455B7CF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50801" y="5123613"/>
            <a:ext cx="2355215" cy="1764138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722239398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42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1000"/>
                                        <p:tgtEl>
                                          <p:spTgt spid="3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8" dur="1000" fill="hold"/>
                                        <p:tgtEl>
                                          <p:spTgt spid="3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" dur="1000" fill="hold"/>
                                        <p:tgtEl>
                                          <p:spTgt spid="3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TextBox 4">
            <a:extLst>
              <a:ext uri="{FF2B5EF4-FFF2-40B4-BE49-F238E27FC236}">
                <a16:creationId xmlns:a16="http://schemas.microsoft.com/office/drawing/2014/main" id="{425779F7-B293-4975-8961-9EC91E794704}"/>
              </a:ext>
            </a:extLst>
          </p:cNvPr>
          <p:cNvSpPr txBox="1"/>
          <p:nvPr/>
        </p:nvSpPr>
        <p:spPr>
          <a:xfrm>
            <a:off x="0" y="568366"/>
            <a:ext cx="12192000" cy="707886"/>
          </a:xfrm>
          <a:prstGeom prst="rect">
            <a:avLst/>
          </a:prstGeom>
          <a:solidFill>
            <a:schemeClr val="accent1">
              <a:lumMod val="20000"/>
              <a:lumOff val="80000"/>
            </a:schemeClr>
          </a:solidFill>
        </p:spPr>
        <p:txBody>
          <a:bodyPr wrap="square">
            <a:spAutoFit/>
          </a:bodyPr>
          <a:lstStyle/>
          <a:p>
            <a:pPr algn="ctr"/>
            <a:r>
              <a:rPr lang="en-US" sz="4000" b="1" i="0" dirty="0">
                <a:ln>
                  <a:solidFill>
                    <a:schemeClr val="accent2">
                      <a:lumMod val="75000"/>
                    </a:schemeClr>
                  </a:solidFill>
                </a:ln>
                <a:solidFill>
                  <a:srgbClr val="9900CC"/>
                </a:solidFill>
                <a:effectLst/>
                <a:latin typeface="Colonna MT" panose="04020805060202030203" pitchFamily="82" charset="0"/>
              </a:rPr>
              <a:t>COMPLETE THE MINI-DIALOGUE. </a:t>
            </a:r>
            <a:endParaRPr lang="en-US" sz="4000" dirty="0">
              <a:ln>
                <a:solidFill>
                  <a:schemeClr val="accent2">
                    <a:lumMod val="75000"/>
                  </a:schemeClr>
                </a:solidFill>
              </a:ln>
              <a:solidFill>
                <a:srgbClr val="9900CC"/>
              </a:solidFill>
              <a:latin typeface="Colonna MT" panose="04020805060202030203" pitchFamily="82" charset="0"/>
            </a:endParaRPr>
          </a:p>
        </p:txBody>
      </p:sp>
      <p:sp>
        <p:nvSpPr>
          <p:cNvPr id="7" name="TextBox 6">
            <a:extLst>
              <a:ext uri="{FF2B5EF4-FFF2-40B4-BE49-F238E27FC236}">
                <a16:creationId xmlns:a16="http://schemas.microsoft.com/office/drawing/2014/main" id="{D91E2624-6213-4AFB-993A-F4972AC34DC8}"/>
              </a:ext>
            </a:extLst>
          </p:cNvPr>
          <p:cNvSpPr txBox="1"/>
          <p:nvPr/>
        </p:nvSpPr>
        <p:spPr>
          <a:xfrm>
            <a:off x="193041" y="1832039"/>
            <a:ext cx="7821914" cy="2862322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en-US" sz="3600" b="1" i="0" dirty="0">
                <a:solidFill>
                  <a:srgbClr val="CC0066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Times New Roman" panose="02020603050405020304" pitchFamily="18" charset="0"/>
                <a:cs typeface="Times New Roman" panose="02020603050405020304" pitchFamily="18" charset="0"/>
              </a:rPr>
              <a:t>A : </a:t>
            </a:r>
            <a:r>
              <a:rPr lang="en-US" sz="3600" b="0" i="0" dirty="0">
                <a:solidFill>
                  <a:srgbClr val="CC0066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b="0" i="0" dirty="0">
                <a:solidFill>
                  <a:srgbClr val="24202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It’s </a:t>
            </a:r>
            <a:r>
              <a:rPr lang="en-US" sz="3600" b="1" i="1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Family Fun Day </a:t>
            </a:r>
            <a:r>
              <a:rPr lang="en-US" sz="3600" b="0" i="0" dirty="0">
                <a:solidFill>
                  <a:srgbClr val="24202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at the school on Saturday. What do you </a:t>
            </a:r>
            <a:r>
              <a:rPr lang="en-US" sz="3600" dirty="0">
                <a:solidFill>
                  <a:srgbClr val="24202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want to </a:t>
            </a:r>
            <a:r>
              <a:rPr lang="en-US" sz="3600" dirty="0"/>
              <a:t>do</a:t>
            </a:r>
            <a:r>
              <a:rPr lang="en-US" sz="3600" b="0" i="0" dirty="0">
                <a:solidFill>
                  <a:srgbClr val="24202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?</a:t>
            </a:r>
            <a:br>
              <a:rPr lang="en-US" sz="3600" b="0" i="0" dirty="0">
                <a:solidFill>
                  <a:srgbClr val="24202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</a:br>
            <a:r>
              <a:rPr lang="en-US" sz="3600" b="1" i="0" dirty="0">
                <a:solidFill>
                  <a:srgbClr val="CC0066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Times New Roman" panose="02020603050405020304" pitchFamily="18" charset="0"/>
                <a:cs typeface="Times New Roman" panose="02020603050405020304" pitchFamily="18" charset="0"/>
              </a:rPr>
              <a:t>B :  </a:t>
            </a:r>
            <a:r>
              <a:rPr lang="en-US" sz="3600" b="0" i="0" dirty="0">
                <a:solidFill>
                  <a:srgbClr val="24202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I like the </a:t>
            </a:r>
            <a:r>
              <a:rPr lang="en-US" sz="3600" b="1" dirty="0">
                <a:solidFill>
                  <a:srgbClr val="00B0F0"/>
                </a:solidFill>
              </a:rPr>
              <a:t>_________________</a:t>
            </a:r>
            <a:r>
              <a:rPr lang="en-US" sz="3600" b="0" i="0" dirty="0">
                <a:solidFill>
                  <a:srgbClr val="24202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.</a:t>
            </a:r>
            <a:br>
              <a:rPr lang="en-US" sz="3600" b="0" i="0" dirty="0">
                <a:solidFill>
                  <a:srgbClr val="24202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</a:br>
            <a:r>
              <a:rPr lang="en-US" sz="3600" b="1" i="0" dirty="0">
                <a:solidFill>
                  <a:srgbClr val="CC0066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Times New Roman" panose="02020603050405020304" pitchFamily="18" charset="0"/>
                <a:cs typeface="Times New Roman" panose="02020603050405020304" pitchFamily="18" charset="0"/>
              </a:rPr>
              <a:t>A :  </a:t>
            </a:r>
            <a:r>
              <a:rPr lang="en-US" sz="3600" b="0" i="0" dirty="0">
                <a:solidFill>
                  <a:srgbClr val="24202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Right, and what about the </a:t>
            </a:r>
            <a:r>
              <a:rPr lang="en-US" sz="3600" b="1" i="0" dirty="0">
                <a:solidFill>
                  <a:srgbClr val="00B0F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_______</a:t>
            </a:r>
            <a:r>
              <a:rPr lang="en-US" sz="3600" b="0" i="0" dirty="0">
                <a:solidFill>
                  <a:srgbClr val="24202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?</a:t>
            </a:r>
            <a:br>
              <a:rPr lang="en-US" sz="3600" b="0" i="0" dirty="0">
                <a:solidFill>
                  <a:srgbClr val="24202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</a:br>
            <a:r>
              <a:rPr lang="en-US" sz="3600" b="1" i="0" dirty="0">
                <a:solidFill>
                  <a:srgbClr val="CC0066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Times New Roman" panose="02020603050405020304" pitchFamily="18" charset="0"/>
                <a:cs typeface="Times New Roman" panose="02020603050405020304" pitchFamily="18" charset="0"/>
              </a:rPr>
              <a:t>B :</a:t>
            </a:r>
            <a:r>
              <a:rPr lang="en-US" sz="3600" b="0" i="0" dirty="0">
                <a:solidFill>
                  <a:srgbClr val="CC0066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Times New Roman" panose="02020603050405020304" pitchFamily="18" charset="0"/>
                <a:cs typeface="Times New Roman" panose="02020603050405020304" pitchFamily="18" charset="0"/>
              </a:rPr>
              <a:t>  </a:t>
            </a:r>
            <a:r>
              <a:rPr lang="en-US" sz="3600" b="0" i="0" dirty="0">
                <a:solidFill>
                  <a:srgbClr val="24202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OK. Let’s go to the </a:t>
            </a:r>
            <a:r>
              <a:rPr lang="en-US" sz="3600" b="1" i="0" dirty="0">
                <a:solidFill>
                  <a:srgbClr val="00B0F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______ and ___.</a:t>
            </a:r>
          </a:p>
        </p:txBody>
      </p:sp>
      <p:sp>
        <p:nvSpPr>
          <p:cNvPr id="2" name="TextBox 1">
            <a:extLst>
              <a:ext uri="{FF2B5EF4-FFF2-40B4-BE49-F238E27FC236}">
                <a16:creationId xmlns:a16="http://schemas.microsoft.com/office/drawing/2014/main" id="{2A06741D-B222-962A-27AE-9125E8593E33}"/>
              </a:ext>
            </a:extLst>
          </p:cNvPr>
          <p:cNvSpPr txBox="1"/>
          <p:nvPr/>
        </p:nvSpPr>
        <p:spPr>
          <a:xfrm>
            <a:off x="71120" y="0"/>
            <a:ext cx="3525520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3600" b="1" dirty="0">
                <a:solidFill>
                  <a:srgbClr val="FF0000"/>
                </a:solidFill>
              </a:rPr>
              <a:t>ACTIVITY 4</a:t>
            </a:r>
          </a:p>
        </p:txBody>
      </p:sp>
      <p:pic>
        <p:nvPicPr>
          <p:cNvPr id="3" name="Picture 2">
            <a:extLst>
              <a:ext uri="{FF2B5EF4-FFF2-40B4-BE49-F238E27FC236}">
                <a16:creationId xmlns:a16="http://schemas.microsoft.com/office/drawing/2014/main" id="{1ABA26E6-B37F-EAB7-DD5F-FA9D49AB1052}"/>
              </a:ext>
            </a:extLst>
          </p:cNvPr>
          <p:cNvPicPr>
            <a:picLocks noChangeAspect="1"/>
          </p:cNvPicPr>
          <p:nvPr/>
        </p:nvPicPr>
        <p:blipFill rotWithShape="1">
          <a:blip r:embed="rId2"/>
          <a:srcRect l="44474" t="40442"/>
          <a:stretch/>
        </p:blipFill>
        <p:spPr>
          <a:xfrm>
            <a:off x="8299434" y="1609641"/>
            <a:ext cx="3470373" cy="4396041"/>
          </a:xfrm>
          <a:prstGeom prst="round2DiagRect">
            <a:avLst>
              <a:gd name="adj1" fmla="val 16667"/>
              <a:gd name="adj2" fmla="val 0"/>
            </a:avLst>
          </a:prstGeom>
          <a:ln w="88900" cap="sq">
            <a:solidFill>
              <a:schemeClr val="accent6">
                <a:lumMod val="50000"/>
              </a:schemeClr>
            </a:solidFill>
            <a:miter lim="800000"/>
          </a:ln>
          <a:effectLst>
            <a:outerShdw blurRad="254000" algn="tl" rotWithShape="0">
              <a:srgbClr val="000000">
                <a:alpha val="43000"/>
              </a:srgbClr>
            </a:outerShdw>
          </a:effectLst>
        </p:spPr>
      </p:pic>
      <p:pic>
        <p:nvPicPr>
          <p:cNvPr id="6" name="Picture 5">
            <a:extLst>
              <a:ext uri="{FF2B5EF4-FFF2-40B4-BE49-F238E27FC236}">
                <a16:creationId xmlns:a16="http://schemas.microsoft.com/office/drawing/2014/main" id="{D435DD44-916E-1F5D-565F-9D4ED455B7CF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50801" y="5123613"/>
            <a:ext cx="2355215" cy="1764138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051285440"/>
      </p:ext>
    </p:extLst>
  </p:cSld>
  <p:clrMapOvr>
    <a:masterClrMapping/>
  </p:clrMapOvr>
</p:sld>
</file>

<file path=ppt/slides/slide2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TextBox 3">
            <a:extLst>
              <a:ext uri="{FF2B5EF4-FFF2-40B4-BE49-F238E27FC236}">
                <a16:creationId xmlns:a16="http://schemas.microsoft.com/office/drawing/2014/main" id="{8DB8FB52-3C4D-FC38-532E-730A7E36DEAF}"/>
              </a:ext>
            </a:extLst>
          </p:cNvPr>
          <p:cNvSpPr txBox="1"/>
          <p:nvPr/>
        </p:nvSpPr>
        <p:spPr>
          <a:xfrm>
            <a:off x="0" y="-81280"/>
            <a:ext cx="12192000" cy="646331"/>
          </a:xfrm>
          <a:prstGeom prst="rect">
            <a:avLst/>
          </a:prstGeom>
          <a:solidFill>
            <a:schemeClr val="accent1">
              <a:lumMod val="20000"/>
              <a:lumOff val="80000"/>
            </a:schemeClr>
          </a:solidFill>
        </p:spPr>
        <p:txBody>
          <a:bodyPr wrap="square" rtlCol="0">
            <a:spAutoFit/>
          </a:bodyPr>
          <a:lstStyle/>
          <a:p>
            <a:r>
              <a:rPr lang="en-US" sz="3600" b="1" dirty="0">
                <a:solidFill>
                  <a:srgbClr val="FF0000"/>
                </a:solidFill>
              </a:rPr>
              <a:t>ACTIVITY 5: </a:t>
            </a:r>
            <a:r>
              <a:rPr lang="en-US" sz="3200" b="1" dirty="0">
                <a:solidFill>
                  <a:srgbClr val="FF0000"/>
                </a:solidFill>
                <a:effectLst/>
                <a:latin typeface="Times New Roman" panose="02020603050405020304" pitchFamily="18" charset="0"/>
                <a:ea typeface="Times New Roman" panose="02020603050405020304" pitchFamily="18" charset="0"/>
              </a:rPr>
              <a:t>Watch a sample video of Tet holiday. </a:t>
            </a:r>
            <a:endParaRPr lang="en-US" sz="3600" b="1" dirty="0">
              <a:solidFill>
                <a:srgbClr val="FF0000"/>
              </a:solidFill>
            </a:endParaRPr>
          </a:p>
        </p:txBody>
      </p:sp>
      <p:pic>
        <p:nvPicPr>
          <p:cNvPr id="8" name="tet holiday">
            <a:hlinkClick r:id="" action="ppaction://media"/>
            <a:extLst>
              <a:ext uri="{FF2B5EF4-FFF2-40B4-BE49-F238E27FC236}">
                <a16:creationId xmlns:a16="http://schemas.microsoft.com/office/drawing/2014/main" id="{17C2AFD3-D297-20A2-0C51-94479D2FB6D5}"/>
              </a:ext>
            </a:extLst>
          </p:cNvPr>
          <p:cNvPicPr>
            <a:picLocks noChangeAspect="1"/>
          </p:cNvPicPr>
          <p:nvPr>
            <a:vide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4"/>
          <a:stretch>
            <a:fillRect/>
          </a:stretch>
        </p:blipFill>
        <p:spPr>
          <a:xfrm>
            <a:off x="7227506" y="1300480"/>
            <a:ext cx="3904488" cy="4257040"/>
          </a:xfrm>
          <a:prstGeom prst="rect">
            <a:avLst/>
          </a:prstGeom>
        </p:spPr>
      </p:pic>
      <p:sp>
        <p:nvSpPr>
          <p:cNvPr id="2" name="TextBox 1">
            <a:extLst>
              <a:ext uri="{FF2B5EF4-FFF2-40B4-BE49-F238E27FC236}">
                <a16:creationId xmlns:a16="http://schemas.microsoft.com/office/drawing/2014/main" id="{4212341B-1EA5-35F7-6280-680F1C97D0AE}"/>
              </a:ext>
            </a:extLst>
          </p:cNvPr>
          <p:cNvSpPr txBox="1"/>
          <p:nvPr/>
        </p:nvSpPr>
        <p:spPr>
          <a:xfrm>
            <a:off x="711390" y="805879"/>
            <a:ext cx="6370319" cy="4524315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en-US" sz="3600" b="1" i="0" dirty="0">
                <a:solidFill>
                  <a:srgbClr val="CC0066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Times New Roman" panose="02020603050405020304" pitchFamily="18" charset="0"/>
                <a:cs typeface="Times New Roman" panose="02020603050405020304" pitchFamily="18" charset="0"/>
              </a:rPr>
              <a:t>A : </a:t>
            </a:r>
            <a:r>
              <a:rPr lang="en-US" sz="3600" b="0" i="0" dirty="0">
                <a:solidFill>
                  <a:srgbClr val="CC0066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b="0" i="0" dirty="0">
                <a:solidFill>
                  <a:srgbClr val="24202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It’s </a:t>
            </a:r>
            <a:r>
              <a:rPr lang="en-US" sz="3600" b="1" i="1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Tet holiday</a:t>
            </a:r>
            <a:r>
              <a:rPr lang="en-US" sz="3600" b="0" i="0" dirty="0">
                <a:solidFill>
                  <a:srgbClr val="24202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. What do you </a:t>
            </a:r>
            <a:r>
              <a:rPr lang="en-US" sz="3600" dirty="0">
                <a:solidFill>
                  <a:srgbClr val="24202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want to </a:t>
            </a:r>
            <a:r>
              <a:rPr lang="en-US" sz="3600" dirty="0"/>
              <a:t>do</a:t>
            </a:r>
            <a:r>
              <a:rPr lang="en-US" sz="3600" b="0" i="0" dirty="0">
                <a:solidFill>
                  <a:srgbClr val="24202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?</a:t>
            </a:r>
            <a:br>
              <a:rPr lang="en-US" sz="3600" b="0" i="0" dirty="0">
                <a:solidFill>
                  <a:srgbClr val="24202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</a:br>
            <a:r>
              <a:rPr lang="en-US" sz="3600" b="1" i="0" dirty="0">
                <a:solidFill>
                  <a:srgbClr val="CC0066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Times New Roman" panose="02020603050405020304" pitchFamily="18" charset="0"/>
                <a:cs typeface="Times New Roman" panose="02020603050405020304" pitchFamily="18" charset="0"/>
              </a:rPr>
              <a:t>B :  </a:t>
            </a:r>
            <a:r>
              <a:rPr lang="en-US" sz="3600" b="0" i="0" dirty="0">
                <a:solidFill>
                  <a:srgbClr val="24202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I like the </a:t>
            </a:r>
            <a:r>
              <a:rPr lang="en-US" sz="3600" b="1" dirty="0">
                <a:solidFill>
                  <a:srgbClr val="FF0000"/>
                </a:solidFill>
              </a:rPr>
              <a:t>lion dance</a:t>
            </a:r>
            <a:r>
              <a:rPr lang="en-US" sz="3600" b="0" i="0" dirty="0">
                <a:solidFill>
                  <a:srgbClr val="24202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.</a:t>
            </a:r>
            <a:br>
              <a:rPr lang="en-US" sz="3600" b="0" i="0" dirty="0">
                <a:solidFill>
                  <a:srgbClr val="24202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</a:br>
            <a:r>
              <a:rPr lang="en-US" sz="3600" b="1" i="0" dirty="0">
                <a:solidFill>
                  <a:srgbClr val="CC0066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Times New Roman" panose="02020603050405020304" pitchFamily="18" charset="0"/>
                <a:cs typeface="Times New Roman" panose="02020603050405020304" pitchFamily="18" charset="0"/>
              </a:rPr>
              <a:t>A :  </a:t>
            </a:r>
            <a:r>
              <a:rPr lang="en-US" sz="3600" b="0" i="0" dirty="0">
                <a:solidFill>
                  <a:srgbClr val="24202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Right, and what about the </a:t>
            </a:r>
            <a:r>
              <a:rPr lang="en-US" sz="3600" b="1" i="0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fireworks</a:t>
            </a:r>
            <a:r>
              <a:rPr lang="en-US" sz="3600" b="0" i="0" dirty="0">
                <a:solidFill>
                  <a:srgbClr val="24202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?</a:t>
            </a:r>
            <a:br>
              <a:rPr lang="en-US" sz="3600" b="0" i="0" dirty="0">
                <a:solidFill>
                  <a:srgbClr val="24202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</a:br>
            <a:r>
              <a:rPr lang="en-US" sz="3600" b="1" i="0" dirty="0">
                <a:solidFill>
                  <a:srgbClr val="CC0066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Times New Roman" panose="02020603050405020304" pitchFamily="18" charset="0"/>
                <a:cs typeface="Times New Roman" panose="02020603050405020304" pitchFamily="18" charset="0"/>
              </a:rPr>
              <a:t>B :</a:t>
            </a:r>
            <a:r>
              <a:rPr lang="en-US" sz="3600" b="0" i="0" dirty="0">
                <a:solidFill>
                  <a:srgbClr val="CC0066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Times New Roman" panose="02020603050405020304" pitchFamily="18" charset="0"/>
                <a:cs typeface="Times New Roman" panose="02020603050405020304" pitchFamily="18" charset="0"/>
              </a:rPr>
              <a:t>  </a:t>
            </a:r>
            <a:r>
              <a:rPr lang="en-US" sz="3600" b="0" i="0" dirty="0">
                <a:solidFill>
                  <a:srgbClr val="24202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OK. Let’s go to see </a:t>
            </a:r>
            <a:r>
              <a:rPr lang="en-US" sz="3600" b="1" i="0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the lion dance and fireworks on Nguyen Hue </a:t>
            </a:r>
            <a:r>
              <a:rPr lang="en-US" sz="3600" b="1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W</a:t>
            </a:r>
            <a:r>
              <a:rPr lang="en-US" sz="3600" b="1" i="0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alking Street</a:t>
            </a:r>
            <a:r>
              <a:rPr lang="en-US" sz="36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.</a:t>
            </a:r>
          </a:p>
        </p:txBody>
      </p:sp>
    </p:spTree>
    <p:extLst>
      <p:ext uri="{BB962C8B-B14F-4D97-AF65-F5344CB8AC3E}">
        <p14:creationId xmlns:p14="http://schemas.microsoft.com/office/powerpoint/2010/main" val="2309561904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6" dur="58866" fill="hold"/>
                                        <p:tgtEl>
                                          <p:spTgt spid="8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  <p:video>
              <p:cMediaNode vol="80000">
                <p:cTn id="11" fill="hold" display="0">
                  <p:stCondLst>
                    <p:cond delay="indefinite"/>
                  </p:stCondLst>
                </p:cTn>
                <p:tgtEl>
                  <p:spTgt spid="8"/>
                </p:tgtEl>
              </p:cMediaNode>
            </p:video>
            <p:seq concurrent="1" nextAc="seek">
              <p:cTn id="12" restart="whenNotActive" fill="hold" evtFilter="cancelBubble" nodeType="interactiveSeq">
                <p:stCondLst>
                  <p:cond evt="onClick" delay="0">
                    <p:tgtEl>
                      <p:spTgt spid="8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13" fill="hold">
                      <p:stCondLst>
                        <p:cond delay="0"/>
                      </p:stCondLst>
                      <p:childTnLst>
                        <p:par>
                          <p:cTn id="14" fill="hold">
                            <p:stCondLst>
                              <p:cond delay="0"/>
                            </p:stCondLst>
                            <p:childTnLst>
                              <p:par>
                                <p:cTn id="15" presetID="2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togglePause">
                                      <p:cBhvr>
                                        <p:cTn id="16" dur="1" fill="hold"/>
                                        <p:tgtEl>
                                          <p:spTgt spid="8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8"/>
                  </p:tgtEl>
                </p:cond>
              </p:nextCondLst>
            </p:seq>
          </p:childTnLst>
        </p:cTn>
      </p:par>
    </p:tnLst>
    <p:bldLst>
      <p:bldP spid="2" grpId="0"/>
    </p:bldLst>
  </p:timing>
</p:sld>
</file>

<file path=ppt/slides/slide2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TextBox 3">
            <a:extLst>
              <a:ext uri="{FF2B5EF4-FFF2-40B4-BE49-F238E27FC236}">
                <a16:creationId xmlns:a16="http://schemas.microsoft.com/office/drawing/2014/main" id="{8DB8FB52-3C4D-FC38-532E-730A7E36DEAF}"/>
              </a:ext>
            </a:extLst>
          </p:cNvPr>
          <p:cNvSpPr txBox="1"/>
          <p:nvPr/>
        </p:nvSpPr>
        <p:spPr>
          <a:xfrm>
            <a:off x="0" y="-81280"/>
            <a:ext cx="12192000" cy="646331"/>
          </a:xfrm>
          <a:prstGeom prst="rect">
            <a:avLst/>
          </a:prstGeom>
          <a:solidFill>
            <a:schemeClr val="accent1">
              <a:lumMod val="20000"/>
              <a:lumOff val="80000"/>
            </a:schemeClr>
          </a:solidFill>
        </p:spPr>
        <p:txBody>
          <a:bodyPr wrap="square" rtlCol="0">
            <a:spAutoFit/>
          </a:bodyPr>
          <a:lstStyle/>
          <a:p>
            <a:pPr algn="ctr"/>
            <a:r>
              <a:rPr lang="en-US" sz="3600" b="1" dirty="0">
                <a:solidFill>
                  <a:srgbClr val="FF0000"/>
                </a:solidFill>
              </a:rPr>
              <a:t>MAKING SUGGESTIONS</a:t>
            </a:r>
          </a:p>
        </p:txBody>
      </p:sp>
      <p:sp>
        <p:nvSpPr>
          <p:cNvPr id="2" name="TextBox 1">
            <a:extLst>
              <a:ext uri="{FF2B5EF4-FFF2-40B4-BE49-F238E27FC236}">
                <a16:creationId xmlns:a16="http://schemas.microsoft.com/office/drawing/2014/main" id="{4212341B-1EA5-35F7-6280-680F1C97D0AE}"/>
              </a:ext>
            </a:extLst>
          </p:cNvPr>
          <p:cNvSpPr txBox="1"/>
          <p:nvPr/>
        </p:nvSpPr>
        <p:spPr>
          <a:xfrm>
            <a:off x="711390" y="805879"/>
            <a:ext cx="6370319" cy="4524315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en-US" sz="3600" b="1" i="0" dirty="0">
                <a:solidFill>
                  <a:srgbClr val="CC0066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Times New Roman" panose="02020603050405020304" pitchFamily="18" charset="0"/>
                <a:cs typeface="Times New Roman" panose="02020603050405020304" pitchFamily="18" charset="0"/>
              </a:rPr>
              <a:t>A : </a:t>
            </a:r>
            <a:r>
              <a:rPr lang="en-US" sz="3600" b="0" i="0" dirty="0">
                <a:solidFill>
                  <a:srgbClr val="CC0066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b="0" i="0" dirty="0">
                <a:solidFill>
                  <a:srgbClr val="24202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It’s </a:t>
            </a:r>
            <a:r>
              <a:rPr lang="en-US" sz="3600" b="1" i="1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Teacher’s Day</a:t>
            </a:r>
            <a:r>
              <a:rPr lang="en-US" sz="3600" b="0" i="0" dirty="0">
                <a:solidFill>
                  <a:srgbClr val="24202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. </a:t>
            </a:r>
          </a:p>
          <a:p>
            <a:r>
              <a:rPr lang="en-US" sz="3600" b="0" i="0" dirty="0">
                <a:solidFill>
                  <a:srgbClr val="24202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What do you </a:t>
            </a:r>
            <a:r>
              <a:rPr lang="en-US" sz="3600" dirty="0">
                <a:solidFill>
                  <a:srgbClr val="24202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want to </a:t>
            </a:r>
            <a:r>
              <a:rPr lang="en-US" sz="3600" dirty="0"/>
              <a:t>do</a:t>
            </a:r>
            <a:r>
              <a:rPr lang="en-US" sz="3600" b="0" i="0" dirty="0">
                <a:solidFill>
                  <a:srgbClr val="24202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?</a:t>
            </a:r>
            <a:br>
              <a:rPr lang="en-US" sz="3600" b="0" i="0" dirty="0">
                <a:solidFill>
                  <a:srgbClr val="24202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</a:br>
            <a:r>
              <a:rPr lang="en-US" sz="3600" b="1" i="0" dirty="0">
                <a:solidFill>
                  <a:srgbClr val="CC0066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Times New Roman" panose="02020603050405020304" pitchFamily="18" charset="0"/>
                <a:cs typeface="Times New Roman" panose="02020603050405020304" pitchFamily="18" charset="0"/>
              </a:rPr>
              <a:t>B :  </a:t>
            </a:r>
            <a:r>
              <a:rPr lang="en-US" sz="3600" b="0" i="0" dirty="0">
                <a:solidFill>
                  <a:srgbClr val="24202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I like the </a:t>
            </a:r>
            <a:r>
              <a:rPr lang="en-US" sz="3600" b="1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Students’ concert show</a:t>
            </a:r>
            <a:r>
              <a:rPr lang="en-US" sz="3600" b="0" i="0" dirty="0">
                <a:solidFill>
                  <a:srgbClr val="24202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.</a:t>
            </a:r>
            <a:br>
              <a:rPr lang="en-US" sz="3600" b="0" i="0" dirty="0">
                <a:solidFill>
                  <a:srgbClr val="24202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</a:br>
            <a:r>
              <a:rPr lang="en-US" sz="3600" b="1" i="0" dirty="0">
                <a:solidFill>
                  <a:srgbClr val="CC0066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Times New Roman" panose="02020603050405020304" pitchFamily="18" charset="0"/>
                <a:cs typeface="Times New Roman" panose="02020603050405020304" pitchFamily="18" charset="0"/>
              </a:rPr>
              <a:t>A :  </a:t>
            </a:r>
            <a:r>
              <a:rPr lang="en-US" sz="3600" b="0" i="0" dirty="0">
                <a:solidFill>
                  <a:srgbClr val="24202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Right, and what about </a:t>
            </a:r>
            <a:r>
              <a:rPr lang="en-US" sz="3600" b="1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visiting our old teachers</a:t>
            </a:r>
            <a:r>
              <a:rPr lang="en-US" sz="3600" b="0" i="0" dirty="0">
                <a:solidFill>
                  <a:srgbClr val="24202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?</a:t>
            </a:r>
            <a:br>
              <a:rPr lang="en-US" sz="3600" b="0" i="0" dirty="0">
                <a:solidFill>
                  <a:srgbClr val="24202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</a:br>
            <a:r>
              <a:rPr lang="en-US" sz="3600" b="1" i="0" dirty="0">
                <a:solidFill>
                  <a:srgbClr val="CC0066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Times New Roman" panose="02020603050405020304" pitchFamily="18" charset="0"/>
                <a:cs typeface="Times New Roman" panose="02020603050405020304" pitchFamily="18" charset="0"/>
              </a:rPr>
              <a:t>B :</a:t>
            </a:r>
            <a:r>
              <a:rPr lang="en-US" sz="3600" b="0" i="0" dirty="0">
                <a:solidFill>
                  <a:srgbClr val="CC0066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Times New Roman" panose="02020603050405020304" pitchFamily="18" charset="0"/>
                <a:cs typeface="Times New Roman" panose="02020603050405020304" pitchFamily="18" charset="0"/>
              </a:rPr>
              <a:t>  </a:t>
            </a:r>
            <a:r>
              <a:rPr lang="en-US" sz="3600" b="0" i="0" dirty="0">
                <a:solidFill>
                  <a:srgbClr val="24202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OK. Let’s </a:t>
            </a:r>
            <a:r>
              <a:rPr lang="en-US" sz="3600" b="1" i="0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see the concert then visit our old teachers</a:t>
            </a:r>
            <a:r>
              <a:rPr lang="en-US" sz="36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.</a:t>
            </a:r>
          </a:p>
        </p:txBody>
      </p:sp>
      <p:pic>
        <p:nvPicPr>
          <p:cNvPr id="3" name="Picture 2">
            <a:extLst>
              <a:ext uri="{FF2B5EF4-FFF2-40B4-BE49-F238E27FC236}">
                <a16:creationId xmlns:a16="http://schemas.microsoft.com/office/drawing/2014/main" id="{0E8EA0AE-865E-A10C-B6A6-2E4E6476E579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7081709" y="805879"/>
            <a:ext cx="4873224" cy="5168201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331837617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6" presetClass="entr" presetSubtype="21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7" dur="500"/>
                                        <p:tgtEl>
                                          <p:spTgt spid="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" grpId="0"/>
    </p:bldLst>
  </p:timing>
</p:sld>
</file>

<file path=ppt/slides/slide2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extBox 1">
            <a:extLst>
              <a:ext uri="{FF2B5EF4-FFF2-40B4-BE49-F238E27FC236}">
                <a16:creationId xmlns:a16="http://schemas.microsoft.com/office/drawing/2014/main" id="{4212341B-1EA5-35F7-6280-680F1C97D0AE}"/>
              </a:ext>
            </a:extLst>
          </p:cNvPr>
          <p:cNvSpPr txBox="1"/>
          <p:nvPr/>
        </p:nvSpPr>
        <p:spPr>
          <a:xfrm>
            <a:off x="711390" y="805879"/>
            <a:ext cx="6370319" cy="3416320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en-US" sz="3600" b="1" i="0" dirty="0">
                <a:solidFill>
                  <a:srgbClr val="CC0066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Times New Roman" panose="02020603050405020304" pitchFamily="18" charset="0"/>
                <a:cs typeface="Times New Roman" panose="02020603050405020304" pitchFamily="18" charset="0"/>
              </a:rPr>
              <a:t>A : </a:t>
            </a:r>
            <a:r>
              <a:rPr lang="en-US" sz="3600" b="0" i="0" dirty="0">
                <a:solidFill>
                  <a:srgbClr val="CC0066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b="0" i="0" dirty="0">
                <a:solidFill>
                  <a:srgbClr val="24202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It’s </a:t>
            </a:r>
            <a:r>
              <a:rPr lang="en-US" sz="3600" b="1" i="1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…………….</a:t>
            </a:r>
            <a:r>
              <a:rPr lang="en-US" sz="3600" b="0" i="0" dirty="0">
                <a:solidFill>
                  <a:srgbClr val="24202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. </a:t>
            </a:r>
          </a:p>
          <a:p>
            <a:r>
              <a:rPr lang="en-US" sz="3600" b="0" i="0" dirty="0">
                <a:solidFill>
                  <a:srgbClr val="24202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What do you </a:t>
            </a:r>
            <a:r>
              <a:rPr lang="en-US" sz="3600" dirty="0">
                <a:solidFill>
                  <a:srgbClr val="24202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want to </a:t>
            </a:r>
            <a:r>
              <a:rPr lang="en-US" sz="3600" dirty="0"/>
              <a:t>do</a:t>
            </a:r>
            <a:r>
              <a:rPr lang="en-US" sz="3600" b="0" i="0" dirty="0">
                <a:solidFill>
                  <a:srgbClr val="24202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?</a:t>
            </a:r>
            <a:br>
              <a:rPr lang="en-US" sz="3600" b="0" i="0" dirty="0">
                <a:solidFill>
                  <a:srgbClr val="24202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</a:br>
            <a:r>
              <a:rPr lang="en-US" sz="3600" b="1" i="0" dirty="0">
                <a:solidFill>
                  <a:srgbClr val="CC0066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Times New Roman" panose="02020603050405020304" pitchFamily="18" charset="0"/>
                <a:cs typeface="Times New Roman" panose="02020603050405020304" pitchFamily="18" charset="0"/>
              </a:rPr>
              <a:t>B :  </a:t>
            </a:r>
            <a:r>
              <a:rPr lang="en-US" sz="3600" b="0" i="0" dirty="0">
                <a:solidFill>
                  <a:srgbClr val="24202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I like the </a:t>
            </a:r>
            <a:r>
              <a:rPr lang="en-US" sz="3600" b="1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……………..</a:t>
            </a:r>
            <a:r>
              <a:rPr lang="en-US" sz="3600" b="0" i="0" dirty="0">
                <a:solidFill>
                  <a:srgbClr val="24202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.</a:t>
            </a:r>
            <a:br>
              <a:rPr lang="en-US" sz="3600" b="0" i="0" dirty="0">
                <a:solidFill>
                  <a:srgbClr val="24202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</a:br>
            <a:r>
              <a:rPr lang="en-US" sz="3600" b="1" i="0" dirty="0">
                <a:solidFill>
                  <a:srgbClr val="CC0066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Times New Roman" panose="02020603050405020304" pitchFamily="18" charset="0"/>
                <a:cs typeface="Times New Roman" panose="02020603050405020304" pitchFamily="18" charset="0"/>
              </a:rPr>
              <a:t>A :  </a:t>
            </a:r>
            <a:r>
              <a:rPr lang="en-US" sz="3600" b="0" i="0" dirty="0">
                <a:solidFill>
                  <a:srgbClr val="24202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Right, and what about </a:t>
            </a:r>
            <a:r>
              <a:rPr lang="en-US" sz="3600" b="1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………………………….</a:t>
            </a:r>
            <a:r>
              <a:rPr lang="en-US" sz="3600" b="0" i="0" dirty="0">
                <a:solidFill>
                  <a:srgbClr val="24202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?</a:t>
            </a:r>
            <a:br>
              <a:rPr lang="en-US" sz="3600" b="0" i="0" dirty="0">
                <a:solidFill>
                  <a:srgbClr val="24202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</a:br>
            <a:r>
              <a:rPr lang="en-US" sz="3600" b="1" i="0" dirty="0">
                <a:solidFill>
                  <a:srgbClr val="CC0066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Times New Roman" panose="02020603050405020304" pitchFamily="18" charset="0"/>
                <a:cs typeface="Times New Roman" panose="02020603050405020304" pitchFamily="18" charset="0"/>
              </a:rPr>
              <a:t>B :</a:t>
            </a:r>
            <a:r>
              <a:rPr lang="en-US" sz="3600" b="0" i="0" dirty="0">
                <a:solidFill>
                  <a:srgbClr val="CC0066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Times New Roman" panose="02020603050405020304" pitchFamily="18" charset="0"/>
                <a:cs typeface="Times New Roman" panose="02020603050405020304" pitchFamily="18" charset="0"/>
              </a:rPr>
              <a:t>  </a:t>
            </a:r>
            <a:r>
              <a:rPr lang="en-US" sz="3600" b="0" i="0" dirty="0">
                <a:solidFill>
                  <a:srgbClr val="24202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OK. Let’s ……………..</a:t>
            </a:r>
            <a:r>
              <a:rPr lang="en-US" sz="36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.</a:t>
            </a:r>
          </a:p>
        </p:txBody>
      </p:sp>
      <p:pic>
        <p:nvPicPr>
          <p:cNvPr id="2050" name="Picture 2" descr="Christmas Day">
            <a:extLst>
              <a:ext uri="{FF2B5EF4-FFF2-40B4-BE49-F238E27FC236}">
                <a16:creationId xmlns:a16="http://schemas.microsoft.com/office/drawing/2014/main" id="{BB788C41-6B59-7EE6-A5DC-3073ECD689D1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873765" y="781828"/>
            <a:ext cx="5087007" cy="3440371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5" name="Picture 4">
            <a:extLst>
              <a:ext uri="{FF2B5EF4-FFF2-40B4-BE49-F238E27FC236}">
                <a16:creationId xmlns:a16="http://schemas.microsoft.com/office/drawing/2014/main" id="{6EF10098-3289-ECD3-396B-ACB3AA5EB339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132693" y="4246251"/>
            <a:ext cx="3993768" cy="2397674"/>
          </a:xfrm>
          <a:prstGeom prst="rect">
            <a:avLst/>
          </a:prstGeom>
        </p:spPr>
      </p:pic>
      <p:pic>
        <p:nvPicPr>
          <p:cNvPr id="6" name="Picture 5">
            <a:extLst>
              <a:ext uri="{FF2B5EF4-FFF2-40B4-BE49-F238E27FC236}">
                <a16:creationId xmlns:a16="http://schemas.microsoft.com/office/drawing/2014/main" id="{22EAB808-FA1C-3309-3127-59E4AFE2DEC7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4414345" y="4335138"/>
            <a:ext cx="3271346" cy="2628900"/>
          </a:xfrm>
          <a:prstGeom prst="rect">
            <a:avLst/>
          </a:prstGeom>
        </p:spPr>
      </p:pic>
      <p:pic>
        <p:nvPicPr>
          <p:cNvPr id="7" name="Picture 6">
            <a:extLst>
              <a:ext uri="{FF2B5EF4-FFF2-40B4-BE49-F238E27FC236}">
                <a16:creationId xmlns:a16="http://schemas.microsoft.com/office/drawing/2014/main" id="{7167AD5C-98AE-9724-B179-F867AE4797BB}"/>
              </a:ext>
            </a:extLst>
          </p:cNvPr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8065540" y="4335138"/>
            <a:ext cx="3683383" cy="2451124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146502381"/>
      </p:ext>
    </p:extLst>
  </p:cSld>
  <p:clrMapOvr>
    <a:masterClrMapping/>
  </p:clrMapOvr>
</p:sld>
</file>

<file path=ppt/slides/slide2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extBox 1">
            <a:extLst>
              <a:ext uri="{FF2B5EF4-FFF2-40B4-BE49-F238E27FC236}">
                <a16:creationId xmlns:a16="http://schemas.microsoft.com/office/drawing/2014/main" id="{4212341B-1EA5-35F7-6280-680F1C97D0AE}"/>
              </a:ext>
            </a:extLst>
          </p:cNvPr>
          <p:cNvSpPr txBox="1"/>
          <p:nvPr/>
        </p:nvSpPr>
        <p:spPr>
          <a:xfrm>
            <a:off x="711390" y="805879"/>
            <a:ext cx="7354150" cy="3437168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en-US" sz="3600" b="1" i="0" dirty="0">
                <a:solidFill>
                  <a:srgbClr val="CC0066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Times New Roman" panose="02020603050405020304" pitchFamily="18" charset="0"/>
                <a:cs typeface="Times New Roman" panose="02020603050405020304" pitchFamily="18" charset="0"/>
              </a:rPr>
              <a:t>A : </a:t>
            </a:r>
            <a:r>
              <a:rPr lang="en-US" sz="3600" b="0" i="0" dirty="0">
                <a:solidFill>
                  <a:srgbClr val="CC0066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b="0" i="0" dirty="0">
                <a:solidFill>
                  <a:srgbClr val="24202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It’s </a:t>
            </a:r>
            <a:r>
              <a:rPr lang="en-US" sz="3600" b="1" i="1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Christmas Day.</a:t>
            </a:r>
            <a:r>
              <a:rPr lang="en-US" sz="3600" b="0" i="0" dirty="0">
                <a:solidFill>
                  <a:srgbClr val="24202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</a:p>
          <a:p>
            <a:r>
              <a:rPr lang="en-US" sz="3600" b="0" i="0" dirty="0">
                <a:solidFill>
                  <a:srgbClr val="24202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What do you </a:t>
            </a:r>
            <a:r>
              <a:rPr lang="en-US" sz="3600" dirty="0">
                <a:solidFill>
                  <a:srgbClr val="24202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want to </a:t>
            </a:r>
            <a:r>
              <a:rPr lang="en-US" sz="3600" dirty="0"/>
              <a:t>do</a:t>
            </a:r>
            <a:r>
              <a:rPr lang="en-US" sz="3600" b="0" i="0" dirty="0">
                <a:solidFill>
                  <a:srgbClr val="24202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?</a:t>
            </a:r>
            <a:br>
              <a:rPr lang="en-US" sz="3600" b="0" i="0" dirty="0">
                <a:solidFill>
                  <a:srgbClr val="24202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</a:br>
            <a:r>
              <a:rPr lang="en-US" sz="3600" b="1" i="0" dirty="0">
                <a:solidFill>
                  <a:srgbClr val="CC0066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Times New Roman" panose="02020603050405020304" pitchFamily="18" charset="0"/>
                <a:cs typeface="Times New Roman" panose="02020603050405020304" pitchFamily="18" charset="0"/>
              </a:rPr>
              <a:t>B :  </a:t>
            </a:r>
            <a:r>
              <a:rPr lang="en-US" sz="3600" b="0" i="0" dirty="0">
                <a:solidFill>
                  <a:srgbClr val="24202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I like </a:t>
            </a:r>
            <a:r>
              <a:rPr lang="en-US" sz="3600" b="1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decorating</a:t>
            </a:r>
            <a:r>
              <a:rPr lang="en-US" sz="3600" dirty="0">
                <a:solidFill>
                  <a:srgbClr val="24202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b="1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trees</a:t>
            </a:r>
            <a:r>
              <a:rPr lang="en-US" sz="3600" dirty="0">
                <a:solidFill>
                  <a:srgbClr val="24202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.</a:t>
            </a:r>
            <a:br>
              <a:rPr lang="en-US" sz="3600" b="0" i="0" dirty="0">
                <a:solidFill>
                  <a:srgbClr val="24202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</a:br>
            <a:r>
              <a:rPr lang="en-US" sz="3600" b="1" i="0" dirty="0">
                <a:solidFill>
                  <a:srgbClr val="CC0066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Times New Roman" panose="02020603050405020304" pitchFamily="18" charset="0"/>
                <a:cs typeface="Times New Roman" panose="02020603050405020304" pitchFamily="18" charset="0"/>
              </a:rPr>
              <a:t>A :  </a:t>
            </a:r>
            <a:r>
              <a:rPr lang="en-US" sz="3600" b="0" i="0" dirty="0">
                <a:solidFill>
                  <a:srgbClr val="24202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Right, and what about </a:t>
            </a:r>
            <a:r>
              <a:rPr lang="en-US" sz="3600" b="1" i="0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ma</a:t>
            </a:r>
            <a:r>
              <a:rPr lang="en-US" sz="3600" b="1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king greeting cards.</a:t>
            </a:r>
            <a:br>
              <a:rPr lang="en-US" sz="3600" b="0" i="0" dirty="0">
                <a:solidFill>
                  <a:srgbClr val="24202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</a:br>
            <a:r>
              <a:rPr lang="en-US" sz="3600" b="1" i="0" dirty="0">
                <a:solidFill>
                  <a:srgbClr val="CC0066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Times New Roman" panose="02020603050405020304" pitchFamily="18" charset="0"/>
                <a:cs typeface="Times New Roman" panose="02020603050405020304" pitchFamily="18" charset="0"/>
              </a:rPr>
              <a:t>B :</a:t>
            </a:r>
            <a:r>
              <a:rPr lang="en-US" sz="3600" b="0" i="0" dirty="0">
                <a:solidFill>
                  <a:srgbClr val="CC0066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Times New Roman" panose="02020603050405020304" pitchFamily="18" charset="0"/>
                <a:cs typeface="Times New Roman" panose="02020603050405020304" pitchFamily="18" charset="0"/>
              </a:rPr>
              <a:t>  </a:t>
            </a:r>
            <a:r>
              <a:rPr lang="en-US" sz="3600" b="0" i="0" dirty="0">
                <a:solidFill>
                  <a:srgbClr val="24202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OK. Let’s buy </a:t>
            </a:r>
            <a:r>
              <a:rPr lang="en-US" sz="3600" b="1" i="0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some</a:t>
            </a:r>
            <a:r>
              <a:rPr lang="en-US" sz="3600" b="0" i="0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b="1" i="0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decorations</a:t>
            </a:r>
            <a:r>
              <a:rPr lang="en-US" sz="3600" b="0" i="0" dirty="0">
                <a:solidFill>
                  <a:srgbClr val="24202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.</a:t>
            </a:r>
            <a:endParaRPr lang="en-US" sz="3600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pic>
        <p:nvPicPr>
          <p:cNvPr id="2050" name="Picture 2" descr="Christmas Day">
            <a:extLst>
              <a:ext uri="{FF2B5EF4-FFF2-40B4-BE49-F238E27FC236}">
                <a16:creationId xmlns:a16="http://schemas.microsoft.com/office/drawing/2014/main" id="{BB788C41-6B59-7EE6-A5DC-3073ECD689D1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8065540" y="802676"/>
            <a:ext cx="3895232" cy="3440371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5" name="Picture 4">
            <a:extLst>
              <a:ext uri="{FF2B5EF4-FFF2-40B4-BE49-F238E27FC236}">
                <a16:creationId xmlns:a16="http://schemas.microsoft.com/office/drawing/2014/main" id="{6EF10098-3289-ECD3-396B-ACB3AA5EB339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132693" y="4246251"/>
            <a:ext cx="3993768" cy="2397674"/>
          </a:xfrm>
          <a:prstGeom prst="rect">
            <a:avLst/>
          </a:prstGeom>
        </p:spPr>
      </p:pic>
      <p:pic>
        <p:nvPicPr>
          <p:cNvPr id="6" name="Picture 5">
            <a:extLst>
              <a:ext uri="{FF2B5EF4-FFF2-40B4-BE49-F238E27FC236}">
                <a16:creationId xmlns:a16="http://schemas.microsoft.com/office/drawing/2014/main" id="{22EAB808-FA1C-3309-3127-59E4AFE2DEC7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4414345" y="4335138"/>
            <a:ext cx="3271346" cy="2628900"/>
          </a:xfrm>
          <a:prstGeom prst="rect">
            <a:avLst/>
          </a:prstGeom>
        </p:spPr>
      </p:pic>
      <p:pic>
        <p:nvPicPr>
          <p:cNvPr id="7" name="Picture 6">
            <a:extLst>
              <a:ext uri="{FF2B5EF4-FFF2-40B4-BE49-F238E27FC236}">
                <a16:creationId xmlns:a16="http://schemas.microsoft.com/office/drawing/2014/main" id="{7167AD5C-98AE-9724-B179-F867AE4797BB}"/>
              </a:ext>
            </a:extLst>
          </p:cNvPr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8065540" y="4335138"/>
            <a:ext cx="3683383" cy="2451124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311674872"/>
      </p:ext>
    </p:extLst>
  </p:cSld>
  <p:clrMapOvr>
    <a:masterClrMapping/>
  </p:clrMapOvr>
</p:sld>
</file>

<file path=ppt/slides/slide2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2D555504-8472-8386-FC57-7BE6BF0B4598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0" y="58400"/>
            <a:ext cx="3355340" cy="851509"/>
          </a:xfrm>
          <a:solidFill>
            <a:schemeClr val="accent4">
              <a:lumMod val="20000"/>
              <a:lumOff val="80000"/>
            </a:schemeClr>
          </a:solidFill>
        </p:spPr>
        <p:txBody>
          <a:bodyPr>
            <a:noAutofit/>
          </a:bodyPr>
          <a:lstStyle/>
          <a:p>
            <a:pPr algn="ctr"/>
            <a:r>
              <a:rPr lang="en-US" sz="2400" b="1" dirty="0">
                <a:latin typeface=".VnBodoni" panose="020B7200000000000000" pitchFamily="34" charset="0"/>
              </a:rPr>
              <a:t>CONSOLIDATION</a:t>
            </a:r>
          </a:p>
        </p:txBody>
      </p:sp>
      <p:pic>
        <p:nvPicPr>
          <p:cNvPr id="6" name="Picture 5">
            <a:extLst>
              <a:ext uri="{FF2B5EF4-FFF2-40B4-BE49-F238E27FC236}">
                <a16:creationId xmlns:a16="http://schemas.microsoft.com/office/drawing/2014/main" id="{72F9E881-A8C2-E11E-6C63-25F0A338C6BA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 rot="19137262">
            <a:off x="-174129" y="2280512"/>
            <a:ext cx="4841647" cy="2720390"/>
          </a:xfrm>
          <a:prstGeom prst="rect">
            <a:avLst/>
          </a:prstGeom>
        </p:spPr>
      </p:pic>
      <p:graphicFrame>
        <p:nvGraphicFramePr>
          <p:cNvPr id="9" name="Table 9">
            <a:extLst>
              <a:ext uri="{FF2B5EF4-FFF2-40B4-BE49-F238E27FC236}">
                <a16:creationId xmlns:a16="http://schemas.microsoft.com/office/drawing/2014/main" id="{409DCB6F-A3E7-72C9-B9E2-CA254C1857F8}"/>
              </a:ext>
            </a:extLst>
          </p:cNvPr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720576646"/>
              </p:ext>
            </p:extLst>
          </p:nvPr>
        </p:nvGraphicFramePr>
        <p:xfrm>
          <a:off x="4562988" y="192079"/>
          <a:ext cx="7477760" cy="6259888"/>
        </p:xfrm>
        <a:graphic>
          <a:graphicData uri="http://schemas.openxmlformats.org/drawingml/2006/table">
            <a:tbl>
              <a:tblPr firstRow="1" bandRow="1">
                <a:tableStyleId>{00A15C55-8517-42AA-B614-E9B94910E393}</a:tableStyleId>
              </a:tblPr>
              <a:tblGrid>
                <a:gridCol w="3738880">
                  <a:extLst>
                    <a:ext uri="{9D8B030D-6E8A-4147-A177-3AD203B41FA5}">
                      <a16:colId xmlns:a16="http://schemas.microsoft.com/office/drawing/2014/main" val="472697001"/>
                    </a:ext>
                  </a:extLst>
                </a:gridCol>
                <a:gridCol w="3738880">
                  <a:extLst>
                    <a:ext uri="{9D8B030D-6E8A-4147-A177-3AD203B41FA5}">
                      <a16:colId xmlns:a16="http://schemas.microsoft.com/office/drawing/2014/main" val="743487496"/>
                    </a:ext>
                  </a:extLst>
                </a:gridCol>
              </a:tblGrid>
              <a:tr h="419813">
                <a:tc gridSpan="2">
                  <a:txBody>
                    <a:bodyPr/>
                    <a:lstStyle/>
                    <a:p>
                      <a:pPr algn="ctr"/>
                      <a:r>
                        <a:rPr lang="en-US" sz="2800" b="1" dirty="0">
                          <a:latin typeface=".VnArial Narrow" panose="020B7200000000000000" pitchFamily="34" charset="0"/>
                        </a:rPr>
                        <a:t>RULES</a:t>
                      </a:r>
                    </a:p>
                  </a:txBody>
                  <a:tcPr/>
                </a:tc>
                <a:tc hMerge="1">
                  <a:txBody>
                    <a:bodyPr/>
                    <a:lstStyle/>
                    <a:p>
                      <a:endParaRPr lang="en-US" dirty="0"/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1145913925"/>
                  </a:ext>
                </a:extLst>
              </a:tr>
              <a:tr h="419813">
                <a:tc gridSpan="2">
                  <a:txBody>
                    <a:bodyPr/>
                    <a:lstStyle/>
                    <a:p>
                      <a:pPr marL="0" marR="0" lvl="0" indent="0" algn="l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en-US" sz="2800" b="1" dirty="0">
                          <a:effectLst/>
                          <a:latin typeface=".VnArial Narrow" panose="020B7200000000000000" pitchFamily="34" charset="0"/>
                          <a:ea typeface="Times New Roman" panose="02020603050405020304" pitchFamily="18" charset="0"/>
                        </a:rPr>
                        <a:t>●There are 6 magic boxes.</a:t>
                      </a:r>
                    </a:p>
                  </a:txBody>
                  <a:tcPr/>
                </a:tc>
                <a:tc hMerge="1">
                  <a:txBody>
                    <a:bodyPr/>
                    <a:lstStyle/>
                    <a:p>
                      <a:pPr marL="0" marR="0" lvl="0" indent="0" algn="l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endParaRPr lang="en-US" sz="1800" dirty="0">
                        <a:effectLst/>
                        <a:latin typeface="Times New Roman" panose="02020603050405020304" pitchFamily="18" charset="0"/>
                        <a:ea typeface="Times New Roman" panose="02020603050405020304" pitchFamily="18" charset="0"/>
                      </a:endParaRP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4285105865"/>
                  </a:ext>
                </a:extLst>
              </a:tr>
              <a:tr h="419813">
                <a:tc gridSpan="2">
                  <a:txBody>
                    <a:bodyPr/>
                    <a:lstStyle/>
                    <a:p>
                      <a:pPr marL="0" marR="0" lvl="0" indent="0" algn="l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en-US" sz="2800" b="1" dirty="0">
                          <a:effectLst/>
                          <a:latin typeface=".VnArial Narrow" panose="020B7200000000000000" pitchFamily="34" charset="0"/>
                          <a:ea typeface="Times New Roman" panose="02020603050405020304" pitchFamily="18" charset="0"/>
                        </a:rPr>
                        <a:t>●Choose a box and find out it.</a:t>
                      </a:r>
                    </a:p>
                  </a:txBody>
                  <a:tcPr/>
                </a:tc>
                <a:tc hMerge="1">
                  <a:txBody>
                    <a:bodyPr/>
                    <a:lstStyle/>
                    <a:p>
                      <a:pPr marL="0" marR="0" lvl="0" indent="0" algn="l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endParaRPr lang="en-US" sz="1800" dirty="0">
                        <a:effectLst/>
                        <a:latin typeface="Times New Roman" panose="02020603050405020304" pitchFamily="18" charset="0"/>
                        <a:ea typeface="Times New Roman" panose="02020603050405020304" pitchFamily="18" charset="0"/>
                      </a:endParaRP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2437377897"/>
                  </a:ext>
                </a:extLst>
              </a:tr>
              <a:tr h="765541">
                <a:tc rowSpan="2">
                  <a:txBody>
                    <a:bodyPr/>
                    <a:lstStyle/>
                    <a:p>
                      <a:r>
                        <a:rPr lang="en-US" sz="2800" b="1" dirty="0">
                          <a:effectLst/>
                          <a:latin typeface=".VnArial Narrow" panose="020B7200000000000000" pitchFamily="34" charset="0"/>
                          <a:ea typeface="Times New Roman" panose="02020603050405020304" pitchFamily="18" charset="0"/>
                        </a:rPr>
                        <a:t>Questions</a:t>
                      </a:r>
                      <a:endParaRPr lang="en-US" sz="2800" b="1" dirty="0">
                        <a:latin typeface=".VnArial Narrow" panose="020B7200000000000000" pitchFamily="34" charset="0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sz="2800" b="1" dirty="0">
                          <a:latin typeface=".VnArial Narrow" panose="020B7200000000000000" pitchFamily="34" charset="0"/>
                          <a:ea typeface="Times New Roman" panose="02020603050405020304" pitchFamily="18" charset="0"/>
                        </a:rPr>
                        <a:t>I</a:t>
                      </a:r>
                      <a:r>
                        <a:rPr lang="en-US" sz="2800" b="1" dirty="0">
                          <a:effectLst/>
                          <a:latin typeface=".VnArial Narrow" panose="020B7200000000000000" pitchFamily="34" charset="0"/>
                          <a:ea typeface="Times New Roman" panose="02020603050405020304" pitchFamily="18" charset="0"/>
                        </a:rPr>
                        <a:t>f correct, get 5 points.</a:t>
                      </a:r>
                      <a:endParaRPr lang="en-US" sz="2800" b="1" dirty="0">
                        <a:latin typeface=".VnArial Narrow" panose="020B7200000000000000" pitchFamily="34" charset="0"/>
                      </a:endParaRP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2039239183"/>
                  </a:ext>
                </a:extLst>
              </a:tr>
              <a:tr h="1111269">
                <a:tc vMerge="1">
                  <a:txBody>
                    <a:bodyPr/>
                    <a:lstStyle/>
                    <a:p>
                      <a:endParaRPr lang="en-US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en-US" sz="2800" b="1" dirty="0">
                          <a:effectLst/>
                          <a:latin typeface=".VnArial Narrow" panose="020B7200000000000000" pitchFamily="34" charset="0"/>
                          <a:ea typeface="Times New Roman" panose="02020603050405020304" pitchFamily="18" charset="0"/>
                        </a:rPr>
                        <a:t>If wrong, other team can answer to get 5 points.</a:t>
                      </a: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2609563577"/>
                  </a:ext>
                </a:extLst>
              </a:tr>
              <a:tr h="1111269">
                <a:tc>
                  <a:txBody>
                    <a:bodyPr/>
                    <a:lstStyle/>
                    <a:p>
                      <a:endParaRPr lang="en-US" sz="2800" b="1" dirty="0">
                        <a:latin typeface=".VnArial Narrow" panose="020B7200000000000000" pitchFamily="34" charset="0"/>
                      </a:endParaRPr>
                    </a:p>
                    <a:p>
                      <a:endParaRPr lang="en-US" sz="2800" b="1" dirty="0">
                        <a:latin typeface=".VnArial Narrow" panose="020B7200000000000000" pitchFamily="34" charset="0"/>
                      </a:endParaRPr>
                    </a:p>
                    <a:p>
                      <a:r>
                        <a:rPr lang="en-US" sz="2800" b="1" dirty="0">
                          <a:latin typeface=".VnArial Narrow" panose="020B7200000000000000" pitchFamily="34" charset="0"/>
                        </a:rPr>
                        <a:t>Lucky star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sz="2800" b="1" dirty="0">
                          <a:effectLst/>
                          <a:latin typeface=".VnArial Narrow" panose="020B7200000000000000" pitchFamily="34" charset="0"/>
                          <a:ea typeface="Times New Roman" panose="02020603050405020304" pitchFamily="18" charset="0"/>
                        </a:rPr>
                        <a:t>10 points</a:t>
                      </a:r>
                      <a:endParaRPr lang="en-US" sz="2800" b="1" dirty="0">
                        <a:latin typeface=".VnArial Narrow" panose="020B7200000000000000" pitchFamily="34" charset="0"/>
                      </a:endParaRP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57384315"/>
                  </a:ext>
                </a:extLst>
              </a:tr>
              <a:tr h="1456998">
                <a:tc>
                  <a:txBody>
                    <a:bodyPr/>
                    <a:lstStyle/>
                    <a:p>
                      <a:r>
                        <a:rPr lang="en-US" sz="2800" b="1" dirty="0">
                          <a:latin typeface=".VnArial Narrow" panose="020B7200000000000000" pitchFamily="34" charset="0"/>
                        </a:rPr>
                        <a:t>Swap card </a:t>
                      </a:r>
                    </a:p>
                    <a:p>
                      <a:endParaRPr lang="en-US" sz="2800" b="1" dirty="0">
                        <a:latin typeface=".VnArial Narrow" panose="020B7200000000000000" pitchFamily="34" charset="0"/>
                      </a:endParaRPr>
                    </a:p>
                    <a:p>
                      <a:endParaRPr lang="en-US" sz="2800" b="1" dirty="0">
                        <a:latin typeface=".VnArial Narrow" panose="020B7200000000000000" pitchFamily="34" charset="0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sz="2800" b="1" dirty="0">
                          <a:latin typeface=".VnArial Narrow" panose="020B7200000000000000" pitchFamily="34" charset="0"/>
                        </a:rPr>
                        <a:t>Swap the points in this game for another team.</a:t>
                      </a: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650255436"/>
                  </a:ext>
                </a:extLst>
              </a:tr>
            </a:tbl>
          </a:graphicData>
        </a:graphic>
      </p:graphicFrame>
      <p:pic>
        <p:nvPicPr>
          <p:cNvPr id="13" name="Picture 12">
            <a:extLst>
              <a:ext uri="{FF2B5EF4-FFF2-40B4-BE49-F238E27FC236}">
                <a16:creationId xmlns:a16="http://schemas.microsoft.com/office/drawing/2014/main" id="{3CE173AC-5261-1816-1F54-C3B6690734C7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235382" y="3640706"/>
            <a:ext cx="878205" cy="883285"/>
          </a:xfrm>
          <a:prstGeom prst="rect">
            <a:avLst/>
          </a:prstGeom>
        </p:spPr>
      </p:pic>
      <p:pic>
        <p:nvPicPr>
          <p:cNvPr id="14" name="Picture 13" descr="2002 Patch Products Swap! tuck box front">
            <a:extLst>
              <a:ext uri="{FF2B5EF4-FFF2-40B4-BE49-F238E27FC236}">
                <a16:creationId xmlns:a16="http://schemas.microsoft.com/office/drawing/2014/main" id="{697BF198-B6AC-E143-695E-44FF4DFF9DAC}"/>
              </a:ext>
            </a:extLst>
          </p:cNvPr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313805" y="5037038"/>
            <a:ext cx="799782" cy="1033162"/>
          </a:xfrm>
          <a:prstGeom prst="rect">
            <a:avLst/>
          </a:prstGeom>
          <a:noFill/>
          <a:ln>
            <a:noFill/>
          </a:ln>
        </p:spPr>
      </p:pic>
      <p:pic>
        <p:nvPicPr>
          <p:cNvPr id="3" name="Picture 2">
            <a:extLst>
              <a:ext uri="{FF2B5EF4-FFF2-40B4-BE49-F238E27FC236}">
                <a16:creationId xmlns:a16="http://schemas.microsoft.com/office/drawing/2014/main" id="{BBD07621-BD44-658F-C5C4-C2F0C37E0EF1}"/>
              </a:ext>
            </a:extLst>
          </p:cNvPr>
          <p:cNvPicPr>
            <a:picLocks noChangeAspect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51252" y="5509767"/>
            <a:ext cx="1481736" cy="1348233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260247340"/>
      </p:ext>
    </p:extLst>
  </p:cSld>
  <p:clrMapOvr>
    <a:masterClrMapping/>
  </p:clrMapOvr>
</p:sld>
</file>

<file path=ppt/slides/slide2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Picture 4">
            <a:extLst>
              <a:ext uri="{FF2B5EF4-FFF2-40B4-BE49-F238E27FC236}">
                <a16:creationId xmlns:a16="http://schemas.microsoft.com/office/drawing/2014/main" id="{6DF85A79-C364-4044-BED8-BD647D95963B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0"/>
            <a:ext cx="12192000" cy="6858000"/>
          </a:xfrm>
          <a:prstGeom prst="rect">
            <a:avLst/>
          </a:prstGeom>
        </p:spPr>
      </p:pic>
      <p:sp>
        <p:nvSpPr>
          <p:cNvPr id="6" name="WordArt 2">
            <a:extLst>
              <a:ext uri="{FF2B5EF4-FFF2-40B4-BE49-F238E27FC236}">
                <a16:creationId xmlns:a16="http://schemas.microsoft.com/office/drawing/2014/main" id="{31611196-C6FA-4C28-BF9E-EF43775F71CD}"/>
              </a:ext>
            </a:extLst>
          </p:cNvPr>
          <p:cNvSpPr>
            <a:spLocks noChangeArrowheads="1" noChangeShapeType="1" noTextEdit="1"/>
          </p:cNvSpPr>
          <p:nvPr/>
        </p:nvSpPr>
        <p:spPr bwMode="auto">
          <a:xfrm>
            <a:off x="3683297" y="1189210"/>
            <a:ext cx="4572000" cy="962025"/>
          </a:xfrm>
          <a:prstGeom prst="rect">
            <a:avLst/>
          </a:prstGeom>
          <a:extLst>
            <a:ext uri="{AF507438-7753-43E0-B8FC-AC1667EBCBE1}">
              <a14:hiddenEffects xmlns:a14="http://schemas.microsoft.com/office/drawing/2010/main">
                <a:effectLst/>
              </a14:hiddenEffects>
            </a:ext>
          </a:extLst>
        </p:spPr>
        <p:txBody>
          <a:bodyPr wrap="none" fromWordArt="1"/>
          <a:lstStyle/>
          <a:p>
            <a:pPr algn="ctr"/>
            <a:r>
              <a:rPr lang="en-US" sz="6500" b="1" kern="10" dirty="0">
                <a:ln w="9525">
                  <a:solidFill>
                    <a:srgbClr val="0000FF"/>
                  </a:solidFill>
                  <a:round/>
                  <a:headEnd/>
                  <a:tailEnd/>
                </a:ln>
                <a:solidFill>
                  <a:srgbClr val="FFC000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Ravie" panose="04040805050809020602" pitchFamily="82" charset="0"/>
                <a:cs typeface="Gisha" panose="020B0502040204020203" pitchFamily="34" charset="-79"/>
              </a:rPr>
              <a:t>Homework </a:t>
            </a:r>
          </a:p>
        </p:txBody>
      </p:sp>
      <p:sp>
        <p:nvSpPr>
          <p:cNvPr id="9" name="TextBox 8">
            <a:extLst>
              <a:ext uri="{FF2B5EF4-FFF2-40B4-BE49-F238E27FC236}">
                <a16:creationId xmlns:a16="http://schemas.microsoft.com/office/drawing/2014/main" id="{3EDE77A6-FB34-4ADC-9675-C016F6602093}"/>
              </a:ext>
            </a:extLst>
          </p:cNvPr>
          <p:cNvSpPr txBox="1"/>
          <p:nvPr/>
        </p:nvSpPr>
        <p:spPr>
          <a:xfrm>
            <a:off x="1280160" y="2332893"/>
            <a:ext cx="9966960" cy="2015103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marL="0" marR="0">
              <a:lnSpc>
                <a:spcPct val="150000"/>
              </a:lnSpc>
              <a:spcBef>
                <a:spcPts val="0"/>
              </a:spcBef>
              <a:spcAft>
                <a:spcPts val="0"/>
              </a:spcAft>
              <a:tabLst>
                <a:tab pos="581025" algn="l"/>
              </a:tabLst>
            </a:pPr>
            <a:r>
              <a:rPr lang="en-US" sz="4400" b="1" dirty="0">
                <a:solidFill>
                  <a:schemeClr val="accent6">
                    <a:lumMod val="50000"/>
                  </a:schemeClr>
                </a:solidFill>
                <a:latin typeface="Times New Roman" panose="02020603050405020304" pitchFamily="18" charset="0"/>
                <a:ea typeface="MS Mincho" panose="02020609040205080304" pitchFamily="49" charset="-128"/>
              </a:rPr>
              <a:t>- Learn by heart key phrases page 30.</a:t>
            </a:r>
          </a:p>
          <a:p>
            <a:pPr>
              <a:lnSpc>
                <a:spcPct val="150000"/>
              </a:lnSpc>
            </a:pPr>
            <a:r>
              <a:rPr lang="en-US" sz="4400" b="1" dirty="0">
                <a:solidFill>
                  <a:schemeClr val="accent6">
                    <a:lumMod val="50000"/>
                  </a:schemeClr>
                </a:solidFill>
                <a:latin typeface="Times New Roman" panose="02020603050405020304" pitchFamily="18" charset="0"/>
                <a:ea typeface="MS Mincho" panose="02020609040205080304" pitchFamily="49" charset="-128"/>
              </a:rPr>
              <a:t>- prepare the next lesson: Writing. </a:t>
            </a:r>
            <a:endParaRPr lang="en-US" sz="4400" b="1" dirty="0">
              <a:solidFill>
                <a:schemeClr val="accent6">
                  <a:lumMod val="50000"/>
                </a:scheme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914364777"/>
      </p:ext>
    </p:extLst>
  </p:cSld>
  <p:clrMapOvr>
    <a:masterClrMapping/>
  </p:clrMapOvr>
</p:sld>
</file>

<file path=ppt/slides/slide2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Picture 4">
            <a:extLst>
              <a:ext uri="{FF2B5EF4-FFF2-40B4-BE49-F238E27FC236}">
                <a16:creationId xmlns:a16="http://schemas.microsoft.com/office/drawing/2014/main" id="{61739C8A-CEE0-F369-B701-17A6B02FD006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" y="-61403"/>
            <a:ext cx="12192000" cy="6934474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466384144"/>
      </p:ext>
    </p:extLst>
  </p:cSld>
  <p:clrMapOvr>
    <a:masterClrMapping/>
  </p:clrMapOvr>
</p:sld>
</file>

<file path=ppt/theme/theme1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otalTime>700</TotalTime>
  <Words>1129</Words>
  <Application>Microsoft Office PowerPoint</Application>
  <PresentationFormat>Widescreen</PresentationFormat>
  <Paragraphs>112</Paragraphs>
  <Slides>27</Slides>
  <Notes>0</Notes>
  <HiddenSlides>0</HiddenSlides>
  <MMClips>4</MMClips>
  <ScaleCrop>false</ScaleCrop>
  <HeadingPairs>
    <vt:vector size="6" baseType="variant">
      <vt:variant>
        <vt:lpstr>Fonts Used</vt:lpstr>
      </vt:variant>
      <vt:variant>
        <vt:i4>17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27</vt:i4>
      </vt:variant>
    </vt:vector>
  </HeadingPairs>
  <TitlesOfParts>
    <vt:vector size="45" baseType="lpstr">
      <vt:lpstr>.VnArial Narrow</vt:lpstr>
      <vt:lpstr>.VnAvant</vt:lpstr>
      <vt:lpstr>.VnBodoni</vt:lpstr>
      <vt:lpstr>Arial</vt:lpstr>
      <vt:lpstr>Bauhaus 93</vt:lpstr>
      <vt:lpstr>Bodoni MT Black</vt:lpstr>
      <vt:lpstr>Bookman Old Style</vt:lpstr>
      <vt:lpstr>Calibri</vt:lpstr>
      <vt:lpstr>Calibri Light</vt:lpstr>
      <vt:lpstr>Colonna MT</vt:lpstr>
      <vt:lpstr>Lato Black</vt:lpstr>
      <vt:lpstr>Modern Love Grunge</vt:lpstr>
      <vt:lpstr>Ravie</vt:lpstr>
      <vt:lpstr>Times New Roman</vt:lpstr>
      <vt:lpstr>VNI-Fato</vt:lpstr>
      <vt:lpstr>VNI-Garam</vt:lpstr>
      <vt:lpstr>Wingdings</vt:lpstr>
      <vt:lpstr>Office Theme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They are at the __________.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CONSOLIDATION</vt:lpstr>
      <vt:lpstr>PowerPoint Presentation</vt:lpstr>
      <vt:lpstr>PowerPoint Presentation</vt:lpstr>
    </vt:vector>
  </TitlesOfParts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PowerPoint Presentation</dc:title>
  <dc:creator>Diep Huynh</dc:creator>
  <cp:lastModifiedBy>Admin</cp:lastModifiedBy>
  <cp:revision>44</cp:revision>
  <dcterms:created xsi:type="dcterms:W3CDTF">2021-05-18T18:34:19Z</dcterms:created>
  <dcterms:modified xsi:type="dcterms:W3CDTF">2023-09-08T17:19:35Z</dcterms:modified>
</cp:coreProperties>
</file>