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4" r:id="rId3"/>
    <p:sldId id="267" r:id="rId4"/>
    <p:sldId id="266" r:id="rId5"/>
    <p:sldId id="258" r:id="rId6"/>
    <p:sldId id="281" r:id="rId7"/>
    <p:sldId id="271" r:id="rId8"/>
    <p:sldId id="270" r:id="rId9"/>
    <p:sldId id="282" r:id="rId10"/>
    <p:sldId id="283" r:id="rId11"/>
    <p:sldId id="272" r:id="rId12"/>
    <p:sldId id="268" r:id="rId13"/>
    <p:sldId id="284" r:id="rId14"/>
    <p:sldId id="261" r:id="rId15"/>
    <p:sldId id="273" r:id="rId16"/>
    <p:sldId id="269" r:id="rId17"/>
    <p:sldId id="256" r:id="rId18"/>
    <p:sldId id="274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AA6"/>
    <a:srgbClr val="FF6600"/>
    <a:srgbClr val="0000FF"/>
    <a:srgbClr val="008000"/>
    <a:srgbClr val="CCFF99"/>
    <a:srgbClr val="003300"/>
    <a:srgbClr val="99CCFF"/>
    <a:srgbClr val="F3F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1"/>
    <p:restoredTop sz="94660"/>
  </p:normalViewPr>
  <p:slideViewPr>
    <p:cSldViewPr showGuides="1">
      <p:cViewPr varScale="1">
        <p:scale>
          <a:sx n="74" d="100"/>
          <a:sy n="74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4" name="Header Placeholder 5939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b="0" dirty="0"/>
          </a:p>
        </p:txBody>
      </p:sp>
      <p:sp>
        <p:nvSpPr>
          <p:cNvPr id="59395" name="Date Placeholder 5939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b="0" dirty="0"/>
          </a:p>
        </p:txBody>
      </p:sp>
      <p:sp>
        <p:nvSpPr>
          <p:cNvPr id="59396" name="Slide Image Placeholder 59395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397" name="Text Placeholder 5939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59398" name="Footer Placeholder 5939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b="0" dirty="0"/>
          </a:p>
        </p:txBody>
      </p:sp>
      <p:sp>
        <p:nvSpPr>
          <p:cNvPr id="59399" name="Slide Number Placeholder 5939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fld id="{BB962C8B-B14F-4D97-AF65-F5344CB8AC3E}" type="datetime1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VNI-Times" pitchFamily="2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3" Type="http://schemas.microsoft.com/office/2007/relationships/media" Target="file:///D:\que-em-mien-trung-du.mid" TargetMode="External"/><Relationship Id="rId2" Type="http://schemas.openxmlformats.org/officeDocument/2006/relationships/audio" Target="file:///D:\que-em-mien-trung-du.mid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GIF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4" name="Horizontal Scroll 30733"/>
          <p:cNvSpPr/>
          <p:nvPr/>
        </p:nvSpPr>
        <p:spPr>
          <a:xfrm>
            <a:off x="5334000" y="6248400"/>
            <a:ext cx="3810000" cy="609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30722" name="Picture 30721" descr="FISH"/>
          <p:cNvPicPr>
            <a:picLocks noChangeAspect="1"/>
          </p:cNvPicPr>
          <p:nvPr/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Rectangles 30723"/>
          <p:cNvSpPr/>
          <p:nvPr/>
        </p:nvSpPr>
        <p:spPr>
          <a:xfrm>
            <a:off x="161925" y="1676400"/>
            <a:ext cx="8982075" cy="2733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ctr"/>
            <a:r>
              <a:rPr sz="4000" b="1" i="1">
                <a:gradFill rotWithShape="0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atin typeface="VNI-Times" pitchFamily="2" charset="0"/>
                <a:ea typeface="VNI-Times" pitchFamily="2" charset="0"/>
              </a:rPr>
              <a:t>COÂNG  NGHEÄ  7 </a:t>
            </a:r>
            <a:endParaRPr sz="4000" b="1" i="1">
              <a:gradFill rotWithShape="0">
                <a:gsLst>
                  <a:gs pos="0">
                    <a:srgbClr val="FF3399">
                      <a:alpha val="100000"/>
                    </a:srgbClr>
                  </a:gs>
                  <a:gs pos="25000">
                    <a:srgbClr val="FF6633">
                      <a:alpha val="100000"/>
                    </a:srgbClr>
                  </a:gs>
                  <a:gs pos="50000">
                    <a:srgbClr val="FFFF00">
                      <a:alpha val="100000"/>
                    </a:srgbClr>
                  </a:gs>
                  <a:gs pos="75000">
                    <a:srgbClr val="01A78F">
                      <a:alpha val="100000"/>
                    </a:srgbClr>
                  </a:gs>
                  <a:gs pos="100000">
                    <a:srgbClr val="3366FF">
                      <a:alpha val="100000"/>
                    </a:srgbClr>
                  </a:gs>
                </a:gsLst>
                <a:lin ang="18900000" scaled="1"/>
                <a:tileRect/>
              </a:gradFill>
              <a:latin typeface="VNI-Times" pitchFamily="2" charset="0"/>
              <a:ea typeface="VNI-Times" pitchFamily="2" charset="0"/>
            </a:endParaRPr>
          </a:p>
          <a:p>
            <a:pPr lvl="0" algn="ctr"/>
            <a:r>
              <a:rPr sz="4000" b="1" i="1">
                <a:gradFill rotWithShape="0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atin typeface="VNI-Times" pitchFamily="2" charset="0"/>
                <a:ea typeface="VNI-Times" pitchFamily="2" charset="0"/>
              </a:rPr>
              <a:t>Thöùc aên cuûa ñoäng vaät thuûy saûn </a:t>
            </a:r>
            <a:endParaRPr sz="4000" b="1" i="1">
              <a:gradFill rotWithShape="0">
                <a:gsLst>
                  <a:gs pos="0">
                    <a:srgbClr val="FF3399">
                      <a:alpha val="100000"/>
                    </a:srgbClr>
                  </a:gs>
                  <a:gs pos="25000">
                    <a:srgbClr val="FF6633">
                      <a:alpha val="100000"/>
                    </a:srgbClr>
                  </a:gs>
                  <a:gs pos="50000">
                    <a:srgbClr val="FFFF00">
                      <a:alpha val="100000"/>
                    </a:srgbClr>
                  </a:gs>
                  <a:gs pos="75000">
                    <a:srgbClr val="01A78F">
                      <a:alpha val="100000"/>
                    </a:srgbClr>
                  </a:gs>
                  <a:gs pos="100000">
                    <a:srgbClr val="3366FF">
                      <a:alpha val="100000"/>
                    </a:srgbClr>
                  </a:gs>
                </a:gsLst>
                <a:lin ang="18900000" scaled="1"/>
                <a:tileRect/>
              </a:gradFill>
              <a:latin typeface="VNI-Times" pitchFamily="2" charset="0"/>
              <a:ea typeface="VNI-Times" pitchFamily="2" charset="0"/>
            </a:endParaRPr>
          </a:p>
        </p:txBody>
      </p:sp>
      <p:grpSp>
        <p:nvGrpSpPr>
          <p:cNvPr id="30726" name="Group 30725"/>
          <p:cNvGrpSpPr/>
          <p:nvPr/>
        </p:nvGrpSpPr>
        <p:grpSpPr>
          <a:xfrm>
            <a:off x="0" y="0"/>
            <a:ext cx="9144000" cy="1600200"/>
            <a:chOff x="384" y="768"/>
            <a:chExt cx="5184" cy="1008"/>
          </a:xfrm>
        </p:grpSpPr>
        <p:sp>
          <p:nvSpPr>
            <p:cNvPr id="30727" name="Curved Down Ribbon 30726"/>
            <p:cNvSpPr/>
            <p:nvPr/>
          </p:nvSpPr>
          <p:spPr>
            <a:xfrm>
              <a:off x="384" y="768"/>
              <a:ext cx="5184" cy="1008"/>
            </a:xfrm>
            <a:prstGeom prst="ellipseRibbon">
              <a:avLst>
                <a:gd name="adj1" fmla="val 29829"/>
                <a:gd name="adj2" fmla="val 75000"/>
                <a:gd name="adj3" fmla="val 2253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28" name="Rectangles 30727"/>
            <p:cNvSpPr/>
            <p:nvPr/>
          </p:nvSpPr>
          <p:spPr>
            <a:xfrm>
              <a:off x="1104" y="1056"/>
              <a:ext cx="104" cy="519"/>
            </a:xfrm>
            <a:prstGeom prst="rect">
              <a:avLst/>
            </a:prstGeom>
            <a:gradFill rotWithShape="1">
              <a:gsLst>
                <a:gs pos="0">
                  <a:srgbClr val="A5F3F9"/>
                </a:gs>
                <a:gs pos="50000">
                  <a:schemeClr val="bg1"/>
                </a:gs>
                <a:gs pos="100000">
                  <a:srgbClr val="A5F3F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>
              <a:spAutoFit/>
            </a:bodyPr>
            <a:p>
              <a:endParaRPr sz="4800" b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</p:grpSp>
      <p:pic>
        <p:nvPicPr>
          <p:cNvPr id="30729" name="que-em-mien-trung-du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30730" descr="angelfis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686768">
            <a:off x="685800" y="5334000"/>
            <a:ext cx="744538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30731" descr="lmfinange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983379" flipH="1">
            <a:off x="304800" y="4191000"/>
            <a:ext cx="1011238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30734" descr="dolphi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4267200"/>
            <a:ext cx="2209800" cy="121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6" name="Freeform 30735"/>
          <p:cNvSpPr/>
          <p:nvPr/>
        </p:nvSpPr>
        <p:spPr>
          <a:xfrm>
            <a:off x="0" y="6591300"/>
            <a:ext cx="2838450" cy="533400"/>
          </a:xfrm>
          <a:custGeom>
            <a:avLst/>
            <a:gdLst/>
            <a:ahLst/>
            <a:cxnLst/>
            <a:pathLst>
              <a:path w="2160" h="528">
                <a:moveTo>
                  <a:pt x="2160" y="528"/>
                </a:moveTo>
                <a:lnTo>
                  <a:pt x="2064" y="192"/>
                </a:lnTo>
                <a:lnTo>
                  <a:pt x="1968" y="48"/>
                </a:lnTo>
                <a:lnTo>
                  <a:pt x="1680" y="96"/>
                </a:lnTo>
                <a:lnTo>
                  <a:pt x="1584" y="144"/>
                </a:lnTo>
                <a:lnTo>
                  <a:pt x="1440" y="96"/>
                </a:lnTo>
                <a:lnTo>
                  <a:pt x="1344" y="96"/>
                </a:lnTo>
                <a:lnTo>
                  <a:pt x="1152" y="48"/>
                </a:lnTo>
                <a:lnTo>
                  <a:pt x="288" y="48"/>
                </a:lnTo>
                <a:lnTo>
                  <a:pt x="96" y="240"/>
                </a:lnTo>
                <a:lnTo>
                  <a:pt x="0" y="0"/>
                </a:lnTo>
                <a:lnTo>
                  <a:pt x="0" y="480"/>
                </a:lnTo>
              </a:path>
            </a:pathLst>
          </a:custGeom>
          <a:gradFill rotWithShape="1">
            <a:gsLst>
              <a:gs pos="0">
                <a:srgbClr val="333300">
                  <a:alpha val="100000"/>
                </a:srgbClr>
              </a:gs>
              <a:gs pos="100000">
                <a:schemeClr val="tx1"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0737" name="Freeform 30736"/>
          <p:cNvSpPr/>
          <p:nvPr/>
        </p:nvSpPr>
        <p:spPr>
          <a:xfrm rot="-21307657">
            <a:off x="0" y="5791200"/>
            <a:ext cx="1266825" cy="1352550"/>
          </a:xfrm>
          <a:custGeom>
            <a:avLst/>
            <a:gdLst/>
            <a:ahLst/>
            <a:cxnLst/>
            <a:pathLst>
              <a:path w="816" h="1152">
                <a:moveTo>
                  <a:pt x="384" y="528"/>
                </a:moveTo>
                <a:lnTo>
                  <a:pt x="192" y="96"/>
                </a:lnTo>
                <a:lnTo>
                  <a:pt x="0" y="0"/>
                </a:lnTo>
                <a:lnTo>
                  <a:pt x="0" y="1152"/>
                </a:lnTo>
                <a:lnTo>
                  <a:pt x="480" y="384"/>
                </a:lnTo>
                <a:lnTo>
                  <a:pt x="672" y="480"/>
                </a:lnTo>
                <a:lnTo>
                  <a:pt x="816" y="672"/>
                </a:lnTo>
                <a:lnTo>
                  <a:pt x="240" y="720"/>
                </a:lnTo>
              </a:path>
            </a:pathLst>
          </a:custGeom>
          <a:gradFill rotWithShape="1">
            <a:gsLst>
              <a:gs pos="0">
                <a:srgbClr val="333300">
                  <a:alpha val="100000"/>
                </a:srgbClr>
              </a:gs>
              <a:gs pos="50000">
                <a:srgbClr val="004600">
                  <a:alpha val="100000"/>
                </a:srgbClr>
              </a:gs>
              <a:gs pos="100000">
                <a:srgbClr val="333300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9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9436E-6 C 5.E-6 -0.04739 0.05244 -0.08345 0.11615 -0.08345 C 0.18178 -0.08345 0.2349 -0.04739 0.2349 3.9436E-6 C 0.2349 0.04715 0.28716 0.08368 0.35313 0.08368 C 0.41667 0.08368 0.4698 0.04715 0.4698 3.9436E-6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ntr" presetSubtype="3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0.07674 C 0.06494 0.09963 0.13039 0.12205 0.20382 0.11488 C 0.27744 0.10471 0.39653 0.03097 0.44011 0.01733 C 0.48438 2.46879E-6 0.47483 0.01225 0.4658 0.02334 " pathEditMode="relative" rAng="0" ptsTypes="aaaA">
                                      <p:cBhvr>
                                        <p:cTn id="20" dur="5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6057 C -0.0375 0.01387 -0.0125 -0.02196 0.01823 -0.02196 C 0.04983 -0.02196 0.075 0.01387 0.075 0.06057 C 0.075 0.10726 0.1 0.14309 0.1316 0.14309 C 0.16233 0.14309 0.1875 0.10726 0.1875 0.06057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</p:childTnLst>
        </p:cTn>
      </p:par>
    </p:tnLst>
    <p:bldLst>
      <p:bldP spid="307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41" name="Title 39940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39938" name="Content Placeholder 39937" descr="FISH"/>
          <p:cNvPicPr>
            <a:picLocks noChangeAspect="1"/>
          </p:cNvPicPr>
          <p:nvPr>
            <p:ph sz="half" idx="1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9939" name="Text Box 39938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39940" name="Content Placeholder 39939" descr="scan000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858000"/>
          </a:xfrm>
          <a:ln/>
        </p:spPr>
      </p:pic>
      <p:sp>
        <p:nvSpPr>
          <p:cNvPr id="39943" name="Text Box 39942"/>
          <p:cNvSpPr txBox="1"/>
          <p:nvPr/>
        </p:nvSpPr>
        <p:spPr>
          <a:xfrm>
            <a:off x="0" y="0"/>
            <a:ext cx="9144000" cy="11906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r>
              <a:rPr b="0" err="1">
                <a:solidFill>
                  <a:srgbClr val="003300"/>
                </a:solidFill>
                <a:latin typeface="VNI-Times" pitchFamily="2" charset="0"/>
              </a:rPr>
              <a:t>Quan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saùt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hình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veõ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,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neâu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teân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caùc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loaïi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thöùc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aên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öùng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vôùi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  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hình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b="0" err="1">
                <a:solidFill>
                  <a:srgbClr val="003300"/>
                </a:solidFill>
                <a:latin typeface="VNI-Times" pitchFamily="2" charset="0"/>
              </a:rPr>
              <a:t>ñoù</a:t>
            </a:r>
            <a:r>
              <a:rPr b="0">
                <a:solidFill>
                  <a:srgbClr val="003300"/>
                </a:solidFill>
                <a:latin typeface="VNI-Times" pitchFamily="2" charset="0"/>
              </a:rPr>
              <a:t> </a:t>
            </a:r>
            <a:endParaRPr b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Content Placeholder 35841" descr="FISH"/>
          <p:cNvPicPr>
            <a:picLocks noChangeAspect="1"/>
          </p:cNvPicPr>
          <p:nvPr>
            <p:ph sz="quarter" idx="4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5843" name="Text Box 35842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5845" name="Text Box 35844"/>
          <p:cNvSpPr txBox="1"/>
          <p:nvPr/>
        </p:nvSpPr>
        <p:spPr>
          <a:xfrm>
            <a:off x="0" y="3048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>
                <a:latin typeface="VNI-Times" pitchFamily="2" charset="0"/>
              </a:rPr>
              <a:t>1/</a:t>
            </a:r>
            <a:r>
              <a:rPr sz="3200" b="0"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tinh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nhöõng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loaïi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naøo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5846" name="Text Box 35845"/>
          <p:cNvSpPr txBox="1"/>
          <p:nvPr/>
        </p:nvSpPr>
        <p:spPr>
          <a:xfrm>
            <a:off x="609600" y="1143000"/>
            <a:ext cx="693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Boät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nguõ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coác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ñoã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töông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khoâ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laïc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5847" name="Text Box 35846"/>
          <p:cNvSpPr txBox="1"/>
          <p:nvPr/>
        </p:nvSpPr>
        <p:spPr>
          <a:xfrm>
            <a:off x="0" y="1905000"/>
            <a:ext cx="80010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2 /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thoâ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nhöõng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loaïi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naøo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5848" name="Text Box 35847"/>
          <p:cNvSpPr txBox="1"/>
          <p:nvPr/>
        </p:nvSpPr>
        <p:spPr>
          <a:xfrm>
            <a:off x="0" y="4495800"/>
            <a:ext cx="75977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3200" b="0">
              <a:latin typeface="VNI-Times" pitchFamily="2" charset="0"/>
            </a:endParaRPr>
          </a:p>
        </p:txBody>
      </p:sp>
      <p:sp>
        <p:nvSpPr>
          <p:cNvPr id="35849" name="Text Box 35848"/>
          <p:cNvSpPr txBox="1"/>
          <p:nvPr/>
        </p:nvSpPr>
        <p:spPr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Phaân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höõu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cô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phaân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voâ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cô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(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ñaïm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laân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kali )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5850" name="Text Box 35849"/>
          <p:cNvSpPr txBox="1"/>
          <p:nvPr/>
        </p:nvSpPr>
        <p:spPr>
          <a:xfrm>
            <a:off x="0" y="39624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3 /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Ñaëc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ñieåm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cuûa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hoãn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hôïp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laø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gì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 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5851" name="Text Box 35850"/>
          <p:cNvSpPr txBox="1"/>
          <p:nvPr/>
        </p:nvSpPr>
        <p:spPr>
          <a:xfrm>
            <a:off x="457200" y="5943600"/>
            <a:ext cx="7467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3200" b="0">
              <a:latin typeface="VNI-Times" pitchFamily="2" charset="0"/>
            </a:endParaRPr>
          </a:p>
        </p:txBody>
      </p:sp>
      <p:sp>
        <p:nvSpPr>
          <p:cNvPr id="35852" name="Text Box 35851"/>
          <p:cNvSpPr txBox="1"/>
          <p:nvPr/>
        </p:nvSpPr>
        <p:spPr>
          <a:xfrm>
            <a:off x="0" y="4800600"/>
            <a:ext cx="91440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nhieàu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phaàn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phoái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troän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ñaûm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baûo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dinh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döôõng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chaát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keát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dính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vaø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ñoä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hoaø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tan 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khi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cho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vaøo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trong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nöôùc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7" grpId="0"/>
      <p:bldP spid="35849" grpId="0"/>
      <p:bldP spid="35850" grpId="0"/>
      <p:bldP spid="358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Content Placeholder 63489" descr="FISH"/>
          <p:cNvPicPr>
            <a:picLocks noChangeAspect="1"/>
          </p:cNvPicPr>
          <p:nvPr>
            <p:ph sz="quarter" idx="4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63491" name="Text Box 63490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3492" name="Rectangles 63491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Blip>
                <a:blip r:embed="rId2"/>
              </a:buBlip>
            </a:pPr>
            <a:r>
              <a:rPr sz="4000" u="sng">
                <a:solidFill>
                  <a:srgbClr val="003300"/>
                </a:solidFill>
                <a:latin typeface="VNI-Times" pitchFamily="2" charset="0"/>
              </a:rPr>
              <a:t>2 / THÖÙC AÊN NHAÂN TAÏO :</a:t>
            </a:r>
            <a:endParaRPr sz="4000" u="sng">
              <a:solidFill>
                <a:srgbClr val="003300"/>
              </a:solidFill>
              <a:latin typeface="VNI-Times" pitchFamily="2" charset="0"/>
            </a:endParaRPr>
          </a:p>
        </p:txBody>
      </p:sp>
      <p:sp>
        <p:nvSpPr>
          <p:cNvPr id="63493" name="Text Box 63492"/>
          <p:cNvSpPr txBox="1"/>
          <p:nvPr/>
        </p:nvSpPr>
        <p:spPr>
          <a:xfrm>
            <a:off x="5257800" y="1066800"/>
            <a:ext cx="3886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>
                <a:solidFill>
                  <a:srgbClr val="FF6600"/>
                </a:solidFill>
                <a:latin typeface="VNI-Times" pitchFamily="2" charset="0"/>
              </a:rPr>
              <a:t>  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3498" name="Text Box 63497"/>
          <p:cNvSpPr txBox="1"/>
          <p:nvPr/>
        </p:nvSpPr>
        <p:spPr>
          <a:xfrm>
            <a:off x="228600" y="4953000"/>
            <a:ext cx="548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3499" name="Text Box 63498"/>
          <p:cNvSpPr txBox="1"/>
          <p:nvPr/>
        </p:nvSpPr>
        <p:spPr>
          <a:xfrm>
            <a:off x="457200" y="914400"/>
            <a:ext cx="8686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a)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tinh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: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boät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baép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boät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ñaäu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boät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saén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caùm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……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3501" name="Text Box 63500"/>
          <p:cNvSpPr txBox="1"/>
          <p:nvPr/>
        </p:nvSpPr>
        <p:spPr>
          <a:xfrm>
            <a:off x="381000" y="2819400"/>
            <a:ext cx="85344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b)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thoâ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: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rau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coû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phaân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höõu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cô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phaân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voâ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cô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.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3503" name="Text Box 63502"/>
          <p:cNvSpPr txBox="1"/>
          <p:nvPr/>
        </p:nvSpPr>
        <p:spPr>
          <a:xfrm>
            <a:off x="381000" y="4648200"/>
            <a:ext cx="48164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c)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hoän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hôïp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9" grpId="0"/>
      <p:bldP spid="63501" grpId="0"/>
      <p:bldP spid="635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51" name="Content Placeholder 22550" descr="FISH"/>
          <p:cNvPicPr>
            <a:picLocks noChangeAspect="1"/>
          </p:cNvPicPr>
          <p:nvPr>
            <p:ph sz="quarter" idx="4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2547" name="Text Box 22546"/>
          <p:cNvSpPr txBox="1"/>
          <p:nvPr/>
        </p:nvSpPr>
        <p:spPr>
          <a:xfrm>
            <a:off x="0" y="609600"/>
            <a:ext cx="9144000" cy="344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r>
              <a:rPr sz="40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1/ </a:t>
            </a:r>
            <a:r>
              <a:rPr sz="40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 sz="40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 sz="40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töï</a:t>
            </a:r>
            <a:r>
              <a:rPr sz="40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nhieân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: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laø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loaïi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saún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trong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nöôùc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.</a:t>
            </a:r>
            <a:endParaRPr sz="400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Goàm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: vi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khuaån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thöïc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thuyû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sinh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phuø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du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ñaùy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vaø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muøn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baû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höõu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cô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 sz="400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22549" name="Text Box 22548"/>
          <p:cNvSpPr txBox="1"/>
          <p:nvPr/>
        </p:nvSpPr>
        <p:spPr>
          <a:xfrm>
            <a:off x="0" y="4022725"/>
            <a:ext cx="9144000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r>
              <a:rPr sz="40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2 / </a:t>
            </a:r>
            <a:r>
              <a:rPr sz="40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 sz="40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 sz="40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nhaân</a:t>
            </a:r>
            <a:r>
              <a:rPr sz="40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taïo</a:t>
            </a:r>
            <a:r>
              <a:rPr sz="40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: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do con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ngöôøi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cung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caáp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tröïc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tieáp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.</a:t>
            </a:r>
            <a:endParaRPr sz="400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3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nhoùm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: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tinh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thoâ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vaø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toång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hôïp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 sz="400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22552" name="Text Box 22551"/>
          <p:cNvSpPr txBox="1"/>
          <p:nvPr/>
        </p:nvSpPr>
        <p:spPr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3200" u="sng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NHÖÕNG LOAÏI  THÖÙC AÊN CUÛA TOÂM ,</a:t>
            </a:r>
            <a:r>
              <a:rPr sz="1800" u="sng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u="sng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CAÙ</a:t>
            </a:r>
            <a:r>
              <a:rPr sz="1800" b="0" u="sng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sz="1800" b="0" u="sng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endParaRPr sz="1800" b="0" u="sng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  <p:bldP spid="22549" grpId="0"/>
      <p:bldP spid="225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Content Placeholder 40961" descr="FISH"/>
          <p:cNvPicPr>
            <a:picLocks noChangeAspect="1"/>
          </p:cNvPicPr>
          <p:nvPr>
            <p:ph sz="quarter" idx="4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0963" name="Text Box 40962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0964" name="Text Box 40963"/>
          <p:cNvSpPr txBox="1"/>
          <p:nvPr/>
        </p:nvSpPr>
        <p:spPr>
          <a:xfrm>
            <a:off x="0" y="0"/>
            <a:ext cx="891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AutoNum type="romanUcPeriod" startAt="2"/>
            </a:pPr>
            <a:r>
              <a:rPr u="sng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QUAN HEÄ VEÀ   THÖÙC AÊN</a:t>
            </a:r>
            <a:endParaRPr b="0" u="sng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 marL="457200" indent="-457200">
              <a:spcBef>
                <a:spcPct val="50000"/>
              </a:spcBef>
              <a:buAutoNum type="romanUcPeriod" startAt="2"/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0965" name="Text Box 40964"/>
          <p:cNvSpPr txBox="1"/>
          <p:nvPr/>
        </p:nvSpPr>
        <p:spPr>
          <a:xfrm>
            <a:off x="0" y="990600"/>
            <a:ext cx="91440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-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sinh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soáng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trong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nöôùc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: vi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khuaån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thuyû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sinh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phuø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du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ñoäng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ñaùy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roài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ñeán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toâm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moái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quan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heä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maät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thieát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vôùi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nhau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theo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sô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ñoà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16 :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0966" name="Text Box 40965"/>
          <p:cNvSpPr txBox="1"/>
          <p:nvPr/>
        </p:nvSpPr>
        <p:spPr>
          <a:xfrm>
            <a:off x="0" y="3962400"/>
            <a:ext cx="3810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Ghi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chuù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: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0967" name="Straight Connector 40966"/>
          <p:cNvSpPr/>
          <p:nvPr/>
        </p:nvSpPr>
        <p:spPr>
          <a:xfrm>
            <a:off x="2286000" y="4191000"/>
            <a:ext cx="12192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0968" name="Text Box 40967"/>
          <p:cNvSpPr txBox="1"/>
          <p:nvPr/>
        </p:nvSpPr>
        <p:spPr>
          <a:xfrm>
            <a:off x="3810000" y="381000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Bieåu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dieãn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söï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cung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caáp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0969" name="Straight Connector 40968"/>
          <p:cNvSpPr/>
          <p:nvPr/>
        </p:nvSpPr>
        <p:spPr>
          <a:xfrm>
            <a:off x="1676400" y="5410200"/>
            <a:ext cx="1600200" cy="0"/>
          </a:xfrm>
          <a:prstGeom prst="line">
            <a:avLst/>
          </a:prstGeom>
          <a:ln w="57150" cap="flat" cmpd="sng">
            <a:solidFill>
              <a:srgbClr val="008000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40970" name="Text Box 40969"/>
          <p:cNvSpPr txBox="1"/>
          <p:nvPr/>
        </p:nvSpPr>
        <p:spPr>
          <a:xfrm>
            <a:off x="4038600" y="4953000"/>
            <a:ext cx="510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Bieåu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dieãn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söï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phaân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huyû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0971" name="Straight Connector 40970"/>
          <p:cNvSpPr/>
          <p:nvPr/>
        </p:nvSpPr>
        <p:spPr>
          <a:xfrm>
            <a:off x="2286000" y="4572000"/>
            <a:ext cx="1219200" cy="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9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9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39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8" grpId="0"/>
      <p:bldP spid="409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Content Placeholder 36865" descr="FISH"/>
          <p:cNvPicPr>
            <a:picLocks noChangeAspect="1"/>
          </p:cNvPicPr>
          <p:nvPr>
            <p:ph sz="quarter" idx="4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6867" name="Text Box 36866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6869" name="Text Box 36868"/>
          <p:cNvSpPr txBox="1"/>
          <p:nvPr/>
        </p:nvSpPr>
        <p:spPr>
          <a:xfrm>
            <a:off x="1066800" y="0"/>
            <a:ext cx="7620000" cy="57943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18900000" scaled="1"/>
            <a:tileRect/>
          </a:gradFill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>
                <a:latin typeface="VNI-Times" pitchFamily="2" charset="0"/>
              </a:rPr>
              <a:t>                </a:t>
            </a:r>
            <a:r>
              <a:rPr sz="3200" b="0" err="1">
                <a:latin typeface="VNI-Times" pitchFamily="2" charset="0"/>
              </a:rPr>
              <a:t>Chaát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dinh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döôõng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hoaø</a:t>
            </a:r>
            <a:r>
              <a:rPr sz="3200" b="0">
                <a:latin typeface="VNI-Times" pitchFamily="2" charset="0"/>
              </a:rPr>
              <a:t> tan  </a:t>
            </a:r>
            <a:endParaRPr sz="3200" b="0">
              <a:latin typeface="VNI-Times" pitchFamily="2" charset="0"/>
            </a:endParaRPr>
          </a:p>
        </p:txBody>
      </p:sp>
      <p:sp>
        <p:nvSpPr>
          <p:cNvPr id="36870" name="Text Box 36869"/>
          <p:cNvSpPr txBox="1"/>
          <p:nvPr/>
        </p:nvSpPr>
        <p:spPr>
          <a:xfrm>
            <a:off x="5486400" y="5029200"/>
            <a:ext cx="1752600" cy="57943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2700000" scaled="1"/>
            <a:tileRect/>
          </a:gra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err="1">
                <a:latin typeface="VNI-Times" pitchFamily="2" charset="0"/>
              </a:rPr>
              <a:t>Toâm</a:t>
            </a:r>
            <a:r>
              <a:rPr sz="3200" b="0">
                <a:latin typeface="VNI-Times" pitchFamily="2" charset="0"/>
              </a:rPr>
              <a:t> ,</a:t>
            </a:r>
            <a:r>
              <a:rPr sz="3200" b="0" err="1">
                <a:latin typeface="VNI-Times" pitchFamily="2" charset="0"/>
              </a:rPr>
              <a:t>caù</a:t>
            </a:r>
            <a:r>
              <a:rPr sz="3200" b="0">
                <a:latin typeface="VNI-Times" pitchFamily="2" charset="0"/>
              </a:rPr>
              <a:t> </a:t>
            </a:r>
            <a:endParaRPr sz="3200" b="0">
              <a:latin typeface="VNI-Times" pitchFamily="2" charset="0"/>
            </a:endParaRPr>
          </a:p>
        </p:txBody>
      </p:sp>
      <p:sp>
        <p:nvSpPr>
          <p:cNvPr id="36871" name="Text Box 36870"/>
          <p:cNvSpPr txBox="1"/>
          <p:nvPr/>
        </p:nvSpPr>
        <p:spPr>
          <a:xfrm>
            <a:off x="5181600" y="6278563"/>
            <a:ext cx="2286000" cy="57943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2700000" scaled="1"/>
            <a:tileRect/>
          </a:gradFill>
          <a:ln w="9525">
            <a:noFill/>
          </a:ln>
          <a:effectLst>
            <a:outerShdw dist="107763" dir="13499999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err="1">
                <a:latin typeface="VNI-Times" pitchFamily="2" charset="0"/>
              </a:rPr>
              <a:t>Buøn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ñaùy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ao</a:t>
            </a:r>
            <a:r>
              <a:rPr sz="3200" b="0">
                <a:latin typeface="VNI-Times" pitchFamily="2" charset="0"/>
              </a:rPr>
              <a:t> </a:t>
            </a:r>
            <a:endParaRPr sz="3200" b="0">
              <a:latin typeface="VNI-Times" pitchFamily="2" charset="0"/>
            </a:endParaRPr>
          </a:p>
        </p:txBody>
      </p:sp>
      <p:sp>
        <p:nvSpPr>
          <p:cNvPr id="36872" name="Text Box 36871"/>
          <p:cNvSpPr txBox="1"/>
          <p:nvPr/>
        </p:nvSpPr>
        <p:spPr>
          <a:xfrm>
            <a:off x="1066800" y="990600"/>
            <a:ext cx="3886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err="1">
                <a:latin typeface="VNI-Times" pitchFamily="2" charset="0"/>
              </a:rPr>
              <a:t>Thöïc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vaät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phuø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du</a:t>
            </a:r>
            <a:r>
              <a:rPr sz="3200" b="0">
                <a:latin typeface="VNI-Times" pitchFamily="2" charset="0"/>
              </a:rPr>
              <a:t> </a:t>
            </a:r>
            <a:endParaRPr sz="3200" b="0">
              <a:latin typeface="VNI-Times" pitchFamily="2" charset="0"/>
            </a:endParaRPr>
          </a:p>
        </p:txBody>
      </p:sp>
      <p:sp>
        <p:nvSpPr>
          <p:cNvPr id="36873" name="Text Box 36872"/>
          <p:cNvSpPr txBox="1"/>
          <p:nvPr/>
        </p:nvSpPr>
        <p:spPr>
          <a:xfrm>
            <a:off x="6705600" y="990600"/>
            <a:ext cx="2438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err="1">
                <a:latin typeface="VNI-Times" pitchFamily="2" charset="0"/>
              </a:rPr>
              <a:t>Thöïc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vaät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ñaùy</a:t>
            </a:r>
            <a:endParaRPr sz="3200" b="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sz="3200" b="0">
              <a:latin typeface="VNI-Times" pitchFamily="2" charset="0"/>
            </a:endParaRPr>
          </a:p>
        </p:txBody>
      </p:sp>
      <p:sp>
        <p:nvSpPr>
          <p:cNvPr id="36874" name="Text Box 36873"/>
          <p:cNvSpPr txBox="1"/>
          <p:nvPr/>
        </p:nvSpPr>
        <p:spPr>
          <a:xfrm>
            <a:off x="1524000" y="1752600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>
                <a:latin typeface="VNI-Times" pitchFamily="2" charset="0"/>
              </a:rPr>
              <a:t>Vi </a:t>
            </a:r>
            <a:r>
              <a:rPr sz="3200" b="0" err="1">
                <a:latin typeface="VNI-Times" pitchFamily="2" charset="0"/>
              </a:rPr>
              <a:t>khuaån</a:t>
            </a:r>
            <a:r>
              <a:rPr sz="3200" b="0">
                <a:latin typeface="VNI-Times" pitchFamily="2" charset="0"/>
              </a:rPr>
              <a:t> </a:t>
            </a:r>
            <a:endParaRPr sz="3200" b="0">
              <a:latin typeface="VNI-Times" pitchFamily="2" charset="0"/>
            </a:endParaRPr>
          </a:p>
        </p:txBody>
      </p:sp>
      <p:sp>
        <p:nvSpPr>
          <p:cNvPr id="36875" name="Text Box 36874"/>
          <p:cNvSpPr txBox="1"/>
          <p:nvPr/>
        </p:nvSpPr>
        <p:spPr>
          <a:xfrm>
            <a:off x="1600200" y="29718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err="1">
                <a:latin typeface="VNI-Times" pitchFamily="2" charset="0"/>
              </a:rPr>
              <a:t>Ñoäng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vaät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phuø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du</a:t>
            </a:r>
            <a:r>
              <a:rPr sz="3200" b="0">
                <a:latin typeface="VNI-Times" pitchFamily="2" charset="0"/>
              </a:rPr>
              <a:t> </a:t>
            </a:r>
            <a:endParaRPr sz="3200" b="0">
              <a:latin typeface="VNI-Times" pitchFamily="2" charset="0"/>
            </a:endParaRPr>
          </a:p>
        </p:txBody>
      </p:sp>
      <p:sp>
        <p:nvSpPr>
          <p:cNvPr id="36876" name="Text Box 36875"/>
          <p:cNvSpPr txBox="1"/>
          <p:nvPr/>
        </p:nvSpPr>
        <p:spPr>
          <a:xfrm>
            <a:off x="5486400" y="2971800"/>
            <a:ext cx="297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err="1">
                <a:latin typeface="VNI-Times" pitchFamily="2" charset="0"/>
              </a:rPr>
              <a:t>Ñoäng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vaät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ñaùy</a:t>
            </a:r>
            <a:r>
              <a:rPr sz="3200" b="0">
                <a:latin typeface="VNI-Times" pitchFamily="2" charset="0"/>
              </a:rPr>
              <a:t> </a:t>
            </a:r>
            <a:endParaRPr sz="3200" b="0">
              <a:latin typeface="VNI-Times" pitchFamily="2" charset="0"/>
            </a:endParaRPr>
          </a:p>
        </p:txBody>
      </p:sp>
      <p:sp>
        <p:nvSpPr>
          <p:cNvPr id="36878" name="Text Box 36877"/>
          <p:cNvSpPr txBox="1"/>
          <p:nvPr/>
        </p:nvSpPr>
        <p:spPr>
          <a:xfrm>
            <a:off x="5562600" y="396240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3200" b="0">
              <a:latin typeface="VNI-Times" pitchFamily="2" charset="0"/>
            </a:endParaRPr>
          </a:p>
        </p:txBody>
      </p:sp>
      <p:sp>
        <p:nvSpPr>
          <p:cNvPr id="36879" name="Text Box 36878"/>
          <p:cNvSpPr txBox="1"/>
          <p:nvPr/>
        </p:nvSpPr>
        <p:spPr>
          <a:xfrm>
            <a:off x="6019800" y="40386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err="1">
                <a:latin typeface="VNI-Times" pitchFamily="2" charset="0"/>
              </a:rPr>
              <a:t>Chaát</a:t>
            </a:r>
            <a:r>
              <a:rPr sz="3200" b="0">
                <a:latin typeface="VNI-Times" pitchFamily="2" charset="0"/>
              </a:rPr>
              <a:t> </a:t>
            </a:r>
            <a:r>
              <a:rPr sz="3200" b="0" err="1">
                <a:latin typeface="VNI-Times" pitchFamily="2" charset="0"/>
              </a:rPr>
              <a:t>vaån</a:t>
            </a:r>
            <a:r>
              <a:rPr sz="3200" b="0">
                <a:latin typeface="VNI-Times" pitchFamily="2" charset="0"/>
              </a:rPr>
              <a:t> </a:t>
            </a:r>
            <a:endParaRPr sz="3200" b="0">
              <a:latin typeface="VNI-Times" pitchFamily="2" charset="0"/>
            </a:endParaRPr>
          </a:p>
        </p:txBody>
      </p:sp>
      <p:sp>
        <p:nvSpPr>
          <p:cNvPr id="36882" name="Text Box 36881"/>
          <p:cNvSpPr txBox="1"/>
          <p:nvPr/>
        </p:nvSpPr>
        <p:spPr>
          <a:xfrm rot="16200000">
            <a:off x="-762000" y="2057400"/>
            <a:ext cx="283527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>
                <a:latin typeface="VNI-Times" pitchFamily="2" charset="0"/>
              </a:rPr>
              <a:t>Vi </a:t>
            </a:r>
            <a:r>
              <a:rPr sz="3200" b="0" err="1">
                <a:latin typeface="VNI-Times" pitchFamily="2" charset="0"/>
              </a:rPr>
              <a:t>khuaån</a:t>
            </a:r>
            <a:r>
              <a:rPr sz="3200" b="0">
                <a:latin typeface="VNI-Times" pitchFamily="2" charset="0"/>
              </a:rPr>
              <a:t> </a:t>
            </a:r>
            <a:endParaRPr sz="3200" b="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sz="3200" b="0">
              <a:latin typeface="VNI-Times" pitchFamily="2" charset="0"/>
            </a:endParaRPr>
          </a:p>
        </p:txBody>
      </p:sp>
      <p:sp>
        <p:nvSpPr>
          <p:cNvPr id="36888" name="Straight Connector 36887"/>
          <p:cNvSpPr/>
          <p:nvPr/>
        </p:nvSpPr>
        <p:spPr>
          <a:xfrm flipH="1">
            <a:off x="533400" y="6553200"/>
            <a:ext cx="45720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89" name="Straight Connector 36888"/>
          <p:cNvSpPr/>
          <p:nvPr/>
        </p:nvSpPr>
        <p:spPr>
          <a:xfrm>
            <a:off x="2667000" y="533400"/>
            <a:ext cx="0" cy="5334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6891" name="Straight Connector 36890"/>
          <p:cNvSpPr/>
          <p:nvPr/>
        </p:nvSpPr>
        <p:spPr>
          <a:xfrm flipH="1">
            <a:off x="2667000" y="2286000"/>
            <a:ext cx="0" cy="6858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6892" name="Straight Connector 36891"/>
          <p:cNvSpPr/>
          <p:nvPr/>
        </p:nvSpPr>
        <p:spPr>
          <a:xfrm>
            <a:off x="7391400" y="533400"/>
            <a:ext cx="0" cy="5334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6893" name="Straight Connector 36892"/>
          <p:cNvSpPr/>
          <p:nvPr/>
        </p:nvSpPr>
        <p:spPr>
          <a:xfrm flipV="1">
            <a:off x="1219200" y="5334000"/>
            <a:ext cx="42672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6896" name="Straight Connector 36895"/>
          <p:cNvSpPr/>
          <p:nvPr/>
        </p:nvSpPr>
        <p:spPr>
          <a:xfrm flipH="1">
            <a:off x="6172200" y="5638800"/>
            <a:ext cx="0" cy="533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36897" name="Straight Connector 36896"/>
          <p:cNvSpPr/>
          <p:nvPr/>
        </p:nvSpPr>
        <p:spPr>
          <a:xfrm>
            <a:off x="7924800" y="3276600"/>
            <a:ext cx="838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36898" name="Straight Connector 36897"/>
          <p:cNvSpPr/>
          <p:nvPr/>
        </p:nvSpPr>
        <p:spPr>
          <a:xfrm flipV="1">
            <a:off x="7696200" y="4419600"/>
            <a:ext cx="10668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36899" name="Straight Connector 36898"/>
          <p:cNvSpPr/>
          <p:nvPr/>
        </p:nvSpPr>
        <p:spPr>
          <a:xfrm flipV="1">
            <a:off x="914400" y="6400800"/>
            <a:ext cx="41910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36900" name="Straight Connector 36899"/>
          <p:cNvSpPr/>
          <p:nvPr/>
        </p:nvSpPr>
        <p:spPr>
          <a:xfrm flipH="1" flipV="1">
            <a:off x="8839200" y="1600200"/>
            <a:ext cx="38100" cy="4953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36901" name="Straight Connector 36900"/>
          <p:cNvSpPr/>
          <p:nvPr/>
        </p:nvSpPr>
        <p:spPr>
          <a:xfrm flipH="1">
            <a:off x="7467600" y="6553200"/>
            <a:ext cx="1295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36902" name="Straight Connector 36901"/>
          <p:cNvSpPr/>
          <p:nvPr/>
        </p:nvSpPr>
        <p:spPr>
          <a:xfrm flipH="1" flipV="1">
            <a:off x="838200" y="1295400"/>
            <a:ext cx="76200" cy="5029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6903" name="Straight Connector 36902"/>
          <p:cNvSpPr/>
          <p:nvPr/>
        </p:nvSpPr>
        <p:spPr>
          <a:xfrm>
            <a:off x="914400" y="1371600"/>
            <a:ext cx="304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36904" name="Straight Connector 36903"/>
          <p:cNvSpPr/>
          <p:nvPr/>
        </p:nvSpPr>
        <p:spPr>
          <a:xfrm flipH="1">
            <a:off x="838200" y="3276600"/>
            <a:ext cx="838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36905" name="Straight Connector 36904"/>
          <p:cNvSpPr/>
          <p:nvPr/>
        </p:nvSpPr>
        <p:spPr>
          <a:xfrm flipH="1">
            <a:off x="7239000" y="3581400"/>
            <a:ext cx="0" cy="53340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36906" name="Straight Connector 36905"/>
          <p:cNvSpPr/>
          <p:nvPr/>
        </p:nvSpPr>
        <p:spPr>
          <a:xfrm flipV="1">
            <a:off x="6248400" y="3581400"/>
            <a:ext cx="0" cy="5334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6907" name="Straight Connector 36906"/>
          <p:cNvSpPr/>
          <p:nvPr/>
        </p:nvSpPr>
        <p:spPr>
          <a:xfrm flipV="1">
            <a:off x="7086600" y="4572000"/>
            <a:ext cx="0" cy="457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triangle" w="med" len="lg"/>
          </a:ln>
        </p:spPr>
      </p:sp>
      <p:sp>
        <p:nvSpPr>
          <p:cNvPr id="36908" name="Straight Connector 36907"/>
          <p:cNvSpPr/>
          <p:nvPr/>
        </p:nvSpPr>
        <p:spPr>
          <a:xfrm flipH="1">
            <a:off x="6172200" y="4572000"/>
            <a:ext cx="0" cy="5334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6909" name="Straight Connector 36908"/>
          <p:cNvSpPr/>
          <p:nvPr/>
        </p:nvSpPr>
        <p:spPr>
          <a:xfrm flipH="1" flipV="1">
            <a:off x="533400" y="304800"/>
            <a:ext cx="0" cy="624840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910" name="Straight Connector 36909"/>
          <p:cNvSpPr/>
          <p:nvPr/>
        </p:nvSpPr>
        <p:spPr>
          <a:xfrm flipH="1" flipV="1">
            <a:off x="1143000" y="2057400"/>
            <a:ext cx="76200" cy="32766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911" name="Straight Connector 36910"/>
          <p:cNvSpPr/>
          <p:nvPr/>
        </p:nvSpPr>
        <p:spPr>
          <a:xfrm flipV="1">
            <a:off x="1066800" y="2057400"/>
            <a:ext cx="6096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6912" name="Straight Connector 36911"/>
          <p:cNvSpPr/>
          <p:nvPr/>
        </p:nvSpPr>
        <p:spPr>
          <a:xfrm flipV="1">
            <a:off x="4648200" y="3352800"/>
            <a:ext cx="7620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6913" name="Straight Connector 36912"/>
          <p:cNvSpPr/>
          <p:nvPr/>
        </p:nvSpPr>
        <p:spPr>
          <a:xfrm flipV="1">
            <a:off x="533400" y="304800"/>
            <a:ext cx="5334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6914" name="Straight Connector 36913"/>
          <p:cNvSpPr/>
          <p:nvPr/>
        </p:nvSpPr>
        <p:spPr>
          <a:xfrm flipH="1" flipV="1">
            <a:off x="8305800" y="1524000"/>
            <a:ext cx="0" cy="38100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915" name="Straight Connector 36914"/>
          <p:cNvSpPr/>
          <p:nvPr/>
        </p:nvSpPr>
        <p:spPr>
          <a:xfrm flipH="1" flipV="1">
            <a:off x="7239000" y="5334000"/>
            <a:ext cx="10668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6916" name="Straight Connector 36915"/>
          <p:cNvSpPr/>
          <p:nvPr/>
        </p:nvSpPr>
        <p:spPr>
          <a:xfrm flipH="1">
            <a:off x="1219200" y="3429000"/>
            <a:ext cx="3810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6917" name="Straight Connector 36916"/>
          <p:cNvSpPr/>
          <p:nvPr/>
        </p:nvSpPr>
        <p:spPr>
          <a:xfrm flipV="1">
            <a:off x="7848600" y="3429000"/>
            <a:ext cx="4572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triangle" w="med" len="lg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99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9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39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39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9"/>
                            </p:stCondLst>
                            <p:childTnLst>
                              <p:par>
                                <p:cTn id="9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79"/>
                            </p:stCondLst>
                            <p:childTnLst>
                              <p:par>
                                <p:cTn id="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39"/>
                            </p:stCondLst>
                            <p:childTnLst>
                              <p:par>
                                <p:cTn id="1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39"/>
                            </p:stCondLst>
                            <p:childTnLst>
                              <p:par>
                                <p:cTn id="1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39"/>
                            </p:stCondLst>
                            <p:childTnLst>
                              <p:par>
                                <p:cTn id="1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939"/>
                            </p:stCondLst>
                            <p:childTnLst>
                              <p:par>
                                <p:cTn id="1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39"/>
                            </p:stCondLst>
                            <p:childTnLst>
                              <p:par>
                                <p:cTn id="1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939"/>
                            </p:stCondLst>
                            <p:childTnLst>
                              <p:par>
                                <p:cTn id="1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439"/>
                            </p:stCondLst>
                            <p:childTnLst>
                              <p:par>
                                <p:cTn id="1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39"/>
                            </p:stCondLst>
                            <p:childTnLst>
                              <p:par>
                                <p:cTn id="1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39"/>
                            </p:stCondLst>
                            <p:childTnLst>
                              <p:par>
                                <p:cTn id="1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/>
      <p:bldP spid="36873" grpId="0"/>
      <p:bldP spid="36874" grpId="0"/>
      <p:bldP spid="36875" grpId="0"/>
      <p:bldP spid="36876" grpId="0"/>
      <p:bldP spid="36879" grpId="0"/>
      <p:bldP spid="368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</a:endParaRP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</a:endParaRPr>
          </a:p>
        </p:txBody>
      </p:sp>
      <p:pic>
        <p:nvPicPr>
          <p:cNvPr id="2053" name="Picture 2052" descr="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Text Box 2054"/>
          <p:cNvSpPr txBox="1"/>
          <p:nvPr/>
        </p:nvSpPr>
        <p:spPr>
          <a:xfrm>
            <a:off x="0" y="0"/>
            <a:ext cx="7620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18900000" scaled="1"/>
            <a:tileRect/>
          </a:gra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Ghi</a:t>
            </a:r>
            <a:r>
              <a:rPr sz="44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400" u="sng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nhôù</a:t>
            </a:r>
            <a:r>
              <a:rPr sz="4400" u="sng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:</a:t>
            </a:r>
            <a:r>
              <a:rPr sz="4400" u="sng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sz="4400" u="sng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(SGK </a:t>
            </a:r>
            <a:r>
              <a:rPr sz="4400" u="sng" err="1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trang</a:t>
            </a:r>
            <a:r>
              <a:rPr sz="4400" u="sng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143 )</a:t>
            </a:r>
            <a:endParaRPr sz="4400" u="sng">
              <a:solidFill>
                <a:srgbClr val="0080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Content Placeholder 41985" descr="FISH"/>
          <p:cNvPicPr>
            <a:picLocks noChangeAspect="1"/>
          </p:cNvPicPr>
          <p:nvPr>
            <p:ph sz="quarter" idx="4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1987" name="Text Box 41986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1988" name="Text Box 41987"/>
          <p:cNvSpPr txBox="1"/>
          <p:nvPr/>
        </p:nvSpPr>
        <p:spPr>
          <a:xfrm>
            <a:off x="0" y="838200"/>
            <a:ext cx="91440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1/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Töø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moái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quan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heä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veà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,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em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cho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bieát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laøm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theá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naøo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ñeå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taêng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löôïng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cho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toâm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1990" name="Text Box 41989"/>
          <p:cNvSpPr txBox="1"/>
          <p:nvPr/>
        </p:nvSpPr>
        <p:spPr>
          <a:xfrm>
            <a:off x="0" y="2514600"/>
            <a:ext cx="91440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2/Thöùc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cho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toâm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goàm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nhöõng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loaïi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naøo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?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1991" name="Text Box 41990"/>
          <p:cNvSpPr txBox="1"/>
          <p:nvPr/>
        </p:nvSpPr>
        <p:spPr>
          <a:xfrm>
            <a:off x="0" y="365760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3/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Söï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khaùc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nhau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giöõa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nhaân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taïo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vaø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töï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nhieân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1992" name="Text Box 41991"/>
          <p:cNvSpPr txBox="1"/>
          <p:nvPr/>
        </p:nvSpPr>
        <p:spPr>
          <a:xfrm>
            <a:off x="0" y="5181600"/>
            <a:ext cx="91440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4/Em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haõy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trình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baøy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moái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quan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heä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veà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cho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toâm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1993" name="Rectangles 41992"/>
          <p:cNvSpPr/>
          <p:nvPr/>
        </p:nvSpPr>
        <p:spPr>
          <a:xfrm>
            <a:off x="1981200" y="0"/>
            <a:ext cx="487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 algn="ctr"/>
            <a:r>
              <a:rPr sz="3600" b="1" spc="-360">
                <a:gradFill rotWithShape="1">
                  <a:gsLst>
                    <a:gs pos="0">
                      <a:srgbClr val="FFFFFF"/>
                    </a:gs>
                    <a:gs pos="100000">
                      <a:srgbClr val="F3F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VNI-Times" pitchFamily="2" charset="0"/>
                <a:ea typeface="VNI-Times" pitchFamily="2" charset="0"/>
              </a:rPr>
              <a:t>Cuûng coá </a:t>
            </a:r>
            <a:endParaRPr sz="3600" b="1" spc="-360">
              <a:gradFill rotWithShape="1">
                <a:gsLst>
                  <a:gs pos="0">
                    <a:srgbClr val="FFFFFF"/>
                  </a:gs>
                  <a:gs pos="100000">
                    <a:srgbClr val="F3F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VNI-Times" pitchFamily="2" charset="0"/>
              <a:ea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992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992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992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  <p:bldP spid="41991" grpId="0"/>
      <p:bldP spid="419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8" name="Title 51227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anchor="ctr" anchorCtr="0"/>
          <a:p>
            <a:r>
              <a:t>a1</a:t>
            </a:r>
          </a:p>
        </p:txBody>
      </p:sp>
      <p:pic>
        <p:nvPicPr>
          <p:cNvPr id="51203" name="Content Placeholder 51202" descr="FISH"/>
          <p:cNvPicPr>
            <a:picLocks noChangeAspect="1"/>
          </p:cNvPicPr>
          <p:nvPr>
            <p:ph sz="quarter" idx="1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51219" name="Content Placeholder 51218" descr="nuoi tom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  <p:pic>
        <p:nvPicPr>
          <p:cNvPr id="51223" name="Content Placeholder 51222" descr="Dong nuoi ton ở Hưng Hòa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768975"/>
          </a:xfrm>
          <a:ln/>
        </p:spPr>
      </p:pic>
      <p:sp>
        <p:nvSpPr>
          <p:cNvPr id="51206" name="Text Box 51205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51218" name="Rectangles 51217"/>
          <p:cNvSpPr/>
          <p:nvPr/>
        </p:nvSpPr>
        <p:spPr>
          <a:xfrm>
            <a:off x="0" y="0"/>
            <a:ext cx="8763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ctr"/>
            <a:r>
              <a:rPr sz="4000" b="1" i="1">
                <a:gradFill rotWithShape="0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atin typeface="VNI-Times" pitchFamily="2" charset="0"/>
                <a:ea typeface="VNI-Times" pitchFamily="2" charset="0"/>
              </a:rPr>
              <a:t>Coù theå em chöa bieát </a:t>
            </a:r>
            <a:endParaRPr sz="4000" b="1" i="1">
              <a:gradFill rotWithShape="0">
                <a:gsLst>
                  <a:gs pos="0">
                    <a:srgbClr val="FF3399">
                      <a:alpha val="100000"/>
                    </a:srgbClr>
                  </a:gs>
                  <a:gs pos="25000">
                    <a:srgbClr val="FF6633">
                      <a:alpha val="100000"/>
                    </a:srgbClr>
                  </a:gs>
                  <a:gs pos="50000">
                    <a:srgbClr val="FFFF00">
                      <a:alpha val="100000"/>
                    </a:srgbClr>
                  </a:gs>
                  <a:gs pos="75000">
                    <a:srgbClr val="01A78F">
                      <a:alpha val="100000"/>
                    </a:srgbClr>
                  </a:gs>
                  <a:gs pos="100000">
                    <a:srgbClr val="3366FF">
                      <a:alpha val="100000"/>
                    </a:srgbClr>
                  </a:gs>
                </a:gsLst>
                <a:lin ang="18900000" scaled="1"/>
                <a:tileRect/>
              </a:gra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51222" name="Text Box 51221"/>
          <p:cNvSpPr txBox="1"/>
          <p:nvPr/>
        </p:nvSpPr>
        <p:spPr>
          <a:xfrm>
            <a:off x="9829800" y="3886200"/>
            <a:ext cx="99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51226" name="Text Box 51225"/>
          <p:cNvSpPr txBox="1"/>
          <p:nvPr/>
        </p:nvSpPr>
        <p:spPr>
          <a:xfrm>
            <a:off x="1752600" y="25908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51227" name="Content Placeholder 51226" descr="Tôm nước ngọt"/>
          <p:cNvPicPr>
            <a:picLocks noChangeAspect="1"/>
          </p:cNvPicPr>
          <p:nvPr>
            <p:ph sz="quarter" idx="4"/>
          </p:nvPr>
        </p:nvPicPr>
        <p:blipFill>
          <a:blip r:embed="rId4">
            <a:lum/>
          </a:blip>
          <a:stretch>
            <a:fillRect/>
          </a:stretch>
        </p:blipFill>
        <p:spPr>
          <a:xfrm>
            <a:off x="0" y="1016000"/>
            <a:ext cx="9144000" cy="5842000"/>
          </a:xfrm>
          <a:ln/>
        </p:spPr>
      </p:pic>
      <p:sp>
        <p:nvSpPr>
          <p:cNvPr id="51230" name="Text Box 51229"/>
          <p:cNvSpPr txBox="1"/>
          <p:nvPr/>
        </p:nvSpPr>
        <p:spPr>
          <a:xfrm>
            <a:off x="10058400" y="6477000"/>
            <a:ext cx="99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51233" name="Text Box 51232"/>
          <p:cNvSpPr txBox="1"/>
          <p:nvPr/>
        </p:nvSpPr>
        <p:spPr>
          <a:xfrm>
            <a:off x="11506200" y="5029200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51234" name="Picture 51233" descr="tô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400"/>
            <a:ext cx="9144000" cy="595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5" name="Text Box 51234"/>
          <p:cNvSpPr txBox="1"/>
          <p:nvPr/>
        </p:nvSpPr>
        <p:spPr>
          <a:xfrm>
            <a:off x="0" y="1066800"/>
            <a:ext cx="518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Nuoâi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vaø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hoaïch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toâm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animBg="1"/>
      <p:bldP spid="512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Picture 583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Picture 58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Picture 583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4" name="Picture 58383" descr="nuoi c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5" name="Picture 58384" descr="c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6" name="Rectangles 58385"/>
          <p:cNvSpPr/>
          <p:nvPr/>
        </p:nvSpPr>
        <p:spPr>
          <a:xfrm>
            <a:off x="0" y="0"/>
            <a:ext cx="44243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Nuoâi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vaø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hoaïch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caù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838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838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838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37" name="Title 34836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anchor="ctr" anchorCtr="0"/>
          <a:p/>
        </p:txBody>
      </p:sp>
      <p:pic>
        <p:nvPicPr>
          <p:cNvPr id="34818" name="Content Placeholder 34817" descr="FISH"/>
          <p:cNvPicPr>
            <a:picLocks noChangeAspect="1"/>
          </p:cNvPicPr>
          <p:nvPr>
            <p:ph sz="quarter" idx="1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4819" name="Text Box 34818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4822" name="Text Box 34821"/>
          <p:cNvSpPr txBox="1"/>
          <p:nvPr/>
        </p:nvSpPr>
        <p:spPr>
          <a:xfrm>
            <a:off x="0" y="304800"/>
            <a:ext cx="4953000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3F3AB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008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NI-Times" pitchFamily="2" charset="0"/>
              </a:rPr>
              <a:t>KIEÅM TRA BAØI CUÕ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NI-Times" pitchFamily="2" charset="0"/>
              </a:rPr>
              <a:t> :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34843" name="Text Box 34842"/>
          <p:cNvSpPr txBox="1"/>
          <p:nvPr/>
        </p:nvSpPr>
        <p:spPr>
          <a:xfrm>
            <a:off x="0" y="144780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1 /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Trình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baøy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ñaëc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ñieåm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cuaû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nöôùc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nuoâi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thuûy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saûn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4844" name="Text Box 34843"/>
          <p:cNvSpPr txBox="1"/>
          <p:nvPr/>
        </p:nvSpPr>
        <p:spPr>
          <a:xfrm>
            <a:off x="0" y="2819400"/>
            <a:ext cx="88392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2 /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Neâu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toùm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taét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tính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chaát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lyù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hoïc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cuaû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nöôùc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nuoâi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thuûy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saûn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4846" name="Text Box 34845"/>
          <p:cNvSpPr txBox="1"/>
          <p:nvPr/>
        </p:nvSpPr>
        <p:spPr>
          <a:xfrm>
            <a:off x="0" y="4800600"/>
            <a:ext cx="91440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3 /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Trong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nöôùc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nuoâi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thuûy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saûn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nhöõng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loaøi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sinh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naøo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43" grpId="0"/>
      <p:bldP spid="34844" grpId="0"/>
      <p:bldP spid="348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7" name="Picture 33796" descr="hinh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33795" descr="Ca Chim Nau CL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21198">
            <a:off x="0" y="4648200"/>
            <a:ext cx="2363788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Text Box 33798"/>
          <p:cNvSpPr txBox="1"/>
          <p:nvPr/>
        </p:nvSpPr>
        <p:spPr>
          <a:xfrm>
            <a:off x="0" y="381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3805" name="Text Box 33804"/>
          <p:cNvSpPr txBox="1"/>
          <p:nvPr/>
        </p:nvSpPr>
        <p:spPr>
          <a:xfrm>
            <a:off x="3581400" y="914400"/>
            <a:ext cx="38862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Baøi</a:t>
            </a:r>
            <a:r>
              <a:rPr sz="400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52 :</a:t>
            </a:r>
            <a:endParaRPr sz="400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sz="400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3806" name="Rectangles 33805"/>
          <p:cNvSpPr/>
          <p:nvPr/>
        </p:nvSpPr>
        <p:spPr>
          <a:xfrm>
            <a:off x="109538" y="1828800"/>
            <a:ext cx="8924925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VNI-Times" pitchFamily="2" charset="0"/>
                <a:ea typeface="VNI-Times" pitchFamily="2" charset="0"/>
              </a:rPr>
              <a:t>Thöùc aên cuûa ñoäng vaät thuûy saûn </a:t>
            </a:r>
            <a:endParaRPr lang="en-US" sz="4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VNI-Times" pitchFamily="2" charset="0"/>
              <a:ea typeface="VNI-Times" pitchFamily="2" charset="0"/>
            </a:endParaRPr>
          </a:p>
          <a:p>
            <a:pPr algn="ctr"/>
            <a:r>
              <a:rPr 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VNI-Times" pitchFamily="2" charset="0"/>
                <a:ea typeface="VNI-Times" pitchFamily="2" charset="0"/>
              </a:rPr>
              <a:t>(toâm caù )</a:t>
            </a:r>
            <a:endParaRPr lang="en-US" sz="4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VNI-Times" pitchFamily="2" charset="0"/>
              <a:ea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9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33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0.07374 C 0.00746 -0.13199 0.01788 -0.18747 0.03854 -0.18747 C 0.0618 -0.18747 0.06979 -0.13199 0.07743 -0.07374 C 0.08767 -0.00901 0.09531 0.05594 0.12135 0.05594 C 0.14479 0.05594 0.15243 -0.00901 0.16267 -0.07374 C 0.16753 -0.13199 0.17795 -0.18747 0.20121 -0.18747 C 0.22187 -0.18747 0.23211 -0.13199 0.24027 -0.07374 C 0.24791 -0.00901 0.25816 0.05594 0.28142 0.05594 C 0.30486 0.05594 0.32291 -0.07374 0.32291 -0.07305 C 0.33038 -0.13199 0.33854 -0.18747 0.36146 -0.18747 C 0.38472 -0.18747 0.39271 -0.13199 0.40034 -0.07374 C 0.41059 -0.00901 0.41823 0.05594 0.44427 0.05594 C 0.46771 0.05594 0.47534 -0.00901 0.48298 -0.07374 C 0.49323 -0.13199 0.50086 -0.18747 0.52413 -0.18747 C 0.54479 -0.18747 0.55503 -0.13199 0.56319 -0.07374 C 0.57083 -0.00901 0.58107 0.05594 0.60434 0.05594 C 0.62777 0.05594 0.63541 -0.00901 0.64583 -0.07374 " pathEditMode="relative" rAng="0" ptsTypes="fffffffffffffffff">
                                      <p:cBhvr>
                                        <p:cTn id="25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5" name="Title 10244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10244" name="Content Placeholder 10243"/>
          <p:cNvPicPr>
            <a:picLocks noChangeAspect="1"/>
          </p:cNvPicPr>
          <p:nvPr>
            <p:ph idx="1"/>
          </p:nvPr>
        </p:nvPicPr>
        <p:blipFill>
          <a:blip r:embed="rId1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0247" name="Text Box 10246"/>
          <p:cNvSpPr txBox="1"/>
          <p:nvPr/>
        </p:nvSpPr>
        <p:spPr>
          <a:xfrm>
            <a:off x="0" y="0"/>
            <a:ext cx="9448800" cy="5794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3200" u="sng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NHÖÕNG LOAÏI  THÖÙC AÊN CUÛA TOÂM ,CAÙ </a:t>
            </a:r>
            <a:endParaRPr sz="3200" u="sng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10248" name="Text Box 10247"/>
          <p:cNvSpPr txBox="1"/>
          <p:nvPr/>
        </p:nvSpPr>
        <p:spPr>
          <a:xfrm>
            <a:off x="533400" y="10668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3200" b="0">
              <a:latin typeface="VNI-Times" pitchFamily="2" charset="0"/>
            </a:endParaRPr>
          </a:p>
        </p:txBody>
      </p:sp>
      <p:sp>
        <p:nvSpPr>
          <p:cNvPr id="10249" name="Text Box 10248"/>
          <p:cNvSpPr txBox="1"/>
          <p:nvPr/>
        </p:nvSpPr>
        <p:spPr>
          <a:xfrm>
            <a:off x="0" y="838200"/>
            <a:ext cx="434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1/ </a:t>
            </a:r>
            <a:r>
              <a:rPr err="1"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töï</a:t>
            </a: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nhieân</a:t>
            </a: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solidFill>
                <a:srgbClr val="CCFF99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10251" name="Text Box 10250"/>
          <p:cNvSpPr txBox="1"/>
          <p:nvPr/>
        </p:nvSpPr>
        <p:spPr>
          <a:xfrm>
            <a:off x="0" y="2667000"/>
            <a:ext cx="464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2 / </a:t>
            </a:r>
            <a:r>
              <a:rPr err="1"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nhaân</a:t>
            </a: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taïo</a:t>
            </a:r>
            <a:r>
              <a:rPr>
                <a:solidFill>
                  <a:srgbClr val="CC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solidFill>
                <a:srgbClr val="CCFF99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/>
      <p:bldP spid="102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itle 60417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anchor="ctr" anchorCtr="0"/>
          <a:p/>
        </p:txBody>
      </p:sp>
      <p:pic>
        <p:nvPicPr>
          <p:cNvPr id="60419" name="Content Placeholder 60418" descr="FISH"/>
          <p:cNvPicPr>
            <a:picLocks noChangeAspect="1"/>
          </p:cNvPicPr>
          <p:nvPr>
            <p:ph sz="quarter" idx="1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60420" name="Text Box 60419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0421" name="Text Box 60420"/>
          <p:cNvSpPr txBox="1"/>
          <p:nvPr/>
        </p:nvSpPr>
        <p:spPr>
          <a:xfrm>
            <a:off x="0" y="236220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1 /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Em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haõy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keå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moät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soá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töï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nhieân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maø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em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bieát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? 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0422" name="Text Box 60421"/>
          <p:cNvSpPr txBox="1"/>
          <p:nvPr/>
        </p:nvSpPr>
        <p:spPr>
          <a:xfrm>
            <a:off x="304800" y="3116263"/>
            <a:ext cx="640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0423" name="Text Box 60422"/>
          <p:cNvSpPr txBox="1"/>
          <p:nvPr/>
        </p:nvSpPr>
        <p:spPr>
          <a:xfrm>
            <a:off x="0" y="2590800"/>
            <a:ext cx="891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0425" name="Text Box 60424"/>
          <p:cNvSpPr txBox="1"/>
          <p:nvPr/>
        </p:nvSpPr>
        <p:spPr>
          <a:xfrm>
            <a:off x="0" y="4495800"/>
            <a:ext cx="88392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2 /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Haõy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keå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teân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moät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soá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nhaân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taïo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? 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0426" name="Text Box 60425"/>
          <p:cNvSpPr txBox="1"/>
          <p:nvPr/>
        </p:nvSpPr>
        <p:spPr>
          <a:xfrm>
            <a:off x="533400" y="381000"/>
            <a:ext cx="7543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0427" name="Rectangles 60426"/>
          <p:cNvSpPr/>
          <p:nvPr/>
        </p:nvSpPr>
        <p:spPr>
          <a:xfrm>
            <a:off x="1524000" y="381000"/>
            <a:ext cx="594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 b="0">
                <a:ln w="19050" cap="flat" cmpd="sng">
                  <a:solidFill>
                    <a:srgbClr val="CCFF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VNI-Times" pitchFamily="2" charset="0"/>
                <a:ea typeface="VNI-Times" pitchFamily="2" charset="0"/>
              </a:rPr>
              <a:t>Caâu hoûi thaûo luaän </a:t>
            </a:r>
            <a:endParaRPr lang="en-US" sz="3200" b="0">
              <a:ln w="19050" cap="flat" cmpd="sng">
                <a:solidFill>
                  <a:srgbClr val="CCFF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00"/>
              </a:solid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VNI-Times" pitchFamily="2" charset="0"/>
              <a:ea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0425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0425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0425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Content Placeholder 38913" descr="FISH"/>
          <p:cNvPicPr>
            <a:picLocks noChangeAspect="1"/>
          </p:cNvPicPr>
          <p:nvPr>
            <p:ph sz="quarter" idx="4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8915" name="Text Box 38914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8916" name="Rectangles 38915"/>
          <p:cNvSpPr/>
          <p:nvPr/>
        </p:nvSpPr>
        <p:spPr>
          <a:xfrm>
            <a:off x="0" y="0"/>
            <a:ext cx="91440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Blip>
                <a:blip r:embed="rId2"/>
              </a:buBlip>
            </a:pPr>
            <a:r>
              <a:rPr sz="4000" u="sng">
                <a:solidFill>
                  <a:srgbClr val="003300"/>
                </a:solidFill>
                <a:latin typeface="VNI-Times" pitchFamily="2" charset="0"/>
              </a:rPr>
              <a:t>1 / THÖÙC AÊN TÖÏ NHIEÂN :</a:t>
            </a:r>
            <a:endParaRPr sz="4000" u="sng">
              <a:solidFill>
                <a:srgbClr val="003300"/>
              </a:solidFill>
              <a:latin typeface="VNI-Times" pitchFamily="2" charset="0"/>
            </a:endParaRPr>
          </a:p>
          <a:p>
            <a:pPr>
              <a:buNone/>
            </a:pPr>
            <a:r>
              <a:rPr sz="4000">
                <a:solidFill>
                  <a:srgbClr val="003300"/>
                </a:solidFill>
                <a:latin typeface="VNI-Times" pitchFamily="2" charset="0"/>
              </a:rPr>
              <a:t>a/ Vi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khuaån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endParaRPr sz="4000">
              <a:solidFill>
                <a:srgbClr val="003300"/>
              </a:solidFill>
              <a:latin typeface="VNI-Times" pitchFamily="2" charset="0"/>
            </a:endParaRPr>
          </a:p>
          <a:p>
            <a:pPr>
              <a:buNone/>
            </a:pPr>
            <a:r>
              <a:rPr sz="4000">
                <a:solidFill>
                  <a:srgbClr val="003300"/>
                </a:solidFill>
                <a:latin typeface="VNI-Times" pitchFamily="2" charset="0"/>
              </a:rPr>
              <a:t>b/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Thöïc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vaät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thuyû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sinh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:</a:t>
            </a:r>
            <a:endParaRPr sz="4000">
              <a:solidFill>
                <a:srgbClr val="003300"/>
              </a:solidFill>
              <a:latin typeface="VNI-Times" pitchFamily="2" charset="0"/>
            </a:endParaRPr>
          </a:p>
          <a:p>
            <a:pPr>
              <a:buNone/>
            </a:pP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endParaRPr>
              <a:solidFill>
                <a:srgbClr val="003300"/>
              </a:solidFill>
              <a:latin typeface="VNI-Times" pitchFamily="2" charset="0"/>
            </a:endParaRPr>
          </a:p>
        </p:txBody>
      </p:sp>
      <p:sp>
        <p:nvSpPr>
          <p:cNvPr id="38917" name="Text Box 38916"/>
          <p:cNvSpPr txBox="1"/>
          <p:nvPr/>
        </p:nvSpPr>
        <p:spPr>
          <a:xfrm>
            <a:off x="5257800" y="1066800"/>
            <a:ext cx="3886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>
                <a:solidFill>
                  <a:srgbClr val="FF6600"/>
                </a:solidFill>
                <a:latin typeface="VNI-Times" pitchFamily="2" charset="0"/>
              </a:rPr>
              <a:t> 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Thöïc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vaät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phuø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du</a:t>
            </a:r>
            <a:endParaRPr>
              <a:solidFill>
                <a:srgbClr val="003300"/>
              </a:solidFill>
              <a:latin typeface="VNI-Times" pitchFamily="2" charset="0"/>
            </a:endParaRPr>
          </a:p>
          <a:p>
            <a:r>
              <a:rPr>
                <a:solidFill>
                  <a:srgbClr val="003300"/>
                </a:solidFill>
                <a:latin typeface="VNI-Times" pitchFamily="2" charset="0"/>
              </a:rPr>
              <a:t> 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Thöïc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vaätñaùy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8921" name="Right Arrow 38920"/>
          <p:cNvSpPr/>
          <p:nvPr/>
        </p:nvSpPr>
        <p:spPr>
          <a:xfrm>
            <a:off x="5105400" y="1524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8922" name="Text Box 38921"/>
          <p:cNvSpPr txBox="1"/>
          <p:nvPr/>
        </p:nvSpPr>
        <p:spPr>
          <a:xfrm>
            <a:off x="0" y="2667000"/>
            <a:ext cx="449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c/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Ñoäng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vaät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: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8924" name="Right Arrow 38923"/>
          <p:cNvSpPr/>
          <p:nvPr/>
        </p:nvSpPr>
        <p:spPr>
          <a:xfrm>
            <a:off x="2590800" y="2971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8925" name="Text Box 38924"/>
          <p:cNvSpPr txBox="1"/>
          <p:nvPr/>
        </p:nvSpPr>
        <p:spPr>
          <a:xfrm>
            <a:off x="2971800" y="2514600"/>
            <a:ext cx="40386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err="1">
                <a:solidFill>
                  <a:srgbClr val="003300"/>
                </a:solidFill>
                <a:latin typeface="VNI-Times" pitchFamily="2" charset="0"/>
              </a:rPr>
              <a:t>Ñoäng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vaät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phuø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du</a:t>
            </a:r>
            <a:endParaRPr>
              <a:solidFill>
                <a:srgbClr val="003300"/>
              </a:solidFill>
              <a:latin typeface="VNI-Times" pitchFamily="2" charset="0"/>
            </a:endParaRPr>
          </a:p>
          <a:p>
            <a:r>
              <a:rPr err="1">
                <a:solidFill>
                  <a:srgbClr val="003300"/>
                </a:solidFill>
                <a:latin typeface="VNI-Times" pitchFamily="2" charset="0"/>
              </a:rPr>
              <a:t>Ñoäng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vaät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ñaùy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38926" name="Text Box 38925"/>
          <p:cNvSpPr txBox="1"/>
          <p:nvPr/>
        </p:nvSpPr>
        <p:spPr>
          <a:xfrm>
            <a:off x="228600" y="4953000"/>
            <a:ext cx="548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d/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Muøn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baû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höõu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cô</a:t>
            </a:r>
            <a:r>
              <a:rPr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9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22" grpId="0"/>
      <p:bldP spid="38925" grpId="0"/>
      <p:bldP spid="38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3" name="Title 37892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37890" name="Content Placeholder 37889" descr="FISH"/>
          <p:cNvPicPr>
            <a:picLocks noChangeAspect="1"/>
          </p:cNvPicPr>
          <p:nvPr>
            <p:ph sz="half" idx="1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7891" name="Text Box 37890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37892" name="Content Placeholder 37891" descr="scan000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7895" name="Text Box 37894"/>
          <p:cNvSpPr txBox="1"/>
          <p:nvPr/>
        </p:nvSpPr>
        <p:spPr>
          <a:xfrm>
            <a:off x="0" y="0"/>
            <a:ext cx="9144000" cy="11906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solidFill>
                  <a:srgbClr val="003300"/>
                </a:solidFill>
                <a:latin typeface="VNI-Times" pitchFamily="2" charset="0"/>
              </a:rPr>
              <a:t>Quan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saùt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hình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veõ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,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neâu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teân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caùc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sinh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vaät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öùng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vôùi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hình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ñoù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endParaRPr>
              <a:solidFill>
                <a:srgbClr val="0033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1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Content Placeholder 61441" descr="FISH"/>
          <p:cNvPicPr>
            <a:picLocks noChangeAspect="1"/>
          </p:cNvPicPr>
          <p:nvPr>
            <p:ph sz="quarter" idx="4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61443" name="Text Box 61442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1444" name="Rectangles 61443"/>
          <p:cNvSpPr/>
          <p:nvPr/>
        </p:nvSpPr>
        <p:spPr>
          <a:xfrm>
            <a:off x="0" y="304800"/>
            <a:ext cx="9144000" cy="557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Blip>
                <a:blip r:embed="rId2"/>
              </a:buBlip>
            </a:pP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Thöïc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vaät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phuø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du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:</a:t>
            </a:r>
            <a:endParaRPr sz="4000">
              <a:solidFill>
                <a:srgbClr val="003300"/>
              </a:solidFill>
              <a:latin typeface="VNI-Times" pitchFamily="2" charset="0"/>
            </a:endParaRPr>
          </a:p>
          <a:p>
            <a:pPr>
              <a:buNone/>
            </a:pPr>
            <a:r>
              <a:rPr sz="4000">
                <a:solidFill>
                  <a:srgbClr val="003300"/>
                </a:solidFill>
                <a:latin typeface="VNI-Times" pitchFamily="2" charset="0"/>
              </a:rPr>
              <a:t>    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Taûo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khueâ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,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taûo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aån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xanh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,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taûo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ñaäu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 </a:t>
            </a:r>
            <a:endParaRPr sz="4000">
              <a:solidFill>
                <a:srgbClr val="003300"/>
              </a:solidFill>
              <a:latin typeface="VNI-Times" pitchFamily="2" charset="0"/>
            </a:endParaRPr>
          </a:p>
          <a:p>
            <a:pPr>
              <a:buBlip>
                <a:blip r:embed="rId2"/>
              </a:buBlip>
            </a:pP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Thöïc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vaät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baäc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cao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: </a:t>
            </a:r>
            <a:endParaRPr sz="4000">
              <a:solidFill>
                <a:srgbClr val="003300"/>
              </a:solidFill>
              <a:latin typeface="VNI-Times" pitchFamily="2" charset="0"/>
            </a:endParaRPr>
          </a:p>
          <a:p>
            <a:pPr>
              <a:buNone/>
            </a:pPr>
            <a:r>
              <a:rPr sz="4000">
                <a:solidFill>
                  <a:srgbClr val="003300"/>
                </a:solidFill>
                <a:latin typeface="VNI-Times" pitchFamily="2" charset="0"/>
              </a:rPr>
              <a:t>    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Rong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ñen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laù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voøng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,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rong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loâng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gaø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endParaRPr sz="4000">
              <a:solidFill>
                <a:srgbClr val="003300"/>
              </a:solidFill>
              <a:latin typeface="VNI-Times" pitchFamily="2" charset="0"/>
            </a:endParaRPr>
          </a:p>
          <a:p>
            <a:pPr>
              <a:buBlip>
                <a:blip r:embed="rId2"/>
              </a:buBlip>
            </a:pP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Ñoäng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vaät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phuø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du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: </a:t>
            </a:r>
            <a:endParaRPr sz="4000">
              <a:solidFill>
                <a:srgbClr val="003300"/>
              </a:solidFill>
              <a:latin typeface="VNI-Times" pitchFamily="2" charset="0"/>
            </a:endParaRPr>
          </a:p>
          <a:p>
            <a:pPr>
              <a:buNone/>
            </a:pPr>
            <a:r>
              <a:rPr sz="4000">
                <a:solidFill>
                  <a:srgbClr val="003300"/>
                </a:solidFill>
                <a:latin typeface="VNI-Times" pitchFamily="2" charset="0"/>
              </a:rPr>
              <a:t>   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Truøng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tuùi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trong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,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boä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voøi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voi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,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truøng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hình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tia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endParaRPr sz="4000">
              <a:solidFill>
                <a:srgbClr val="003300"/>
              </a:solidFill>
              <a:latin typeface="VNI-Times" pitchFamily="2" charset="0"/>
            </a:endParaRPr>
          </a:p>
          <a:p>
            <a:pPr>
              <a:buBlip>
                <a:blip r:embed="rId2"/>
              </a:buBlip>
            </a:pPr>
            <a:r>
              <a:rPr sz="4000">
                <a:solidFill>
                  <a:srgbClr val="FF6600"/>
                </a:solidFill>
                <a:latin typeface="VNI-Times" pitchFamily="2" charset="0"/>
              </a:rPr>
              <a:t> 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Ñoäng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vaät</a:t>
            </a:r>
            <a:r>
              <a:rPr sz="4000">
                <a:solidFill>
                  <a:srgbClr val="FF66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FF6600"/>
                </a:solidFill>
                <a:latin typeface="VNI-Times" pitchFamily="2" charset="0"/>
              </a:rPr>
              <a:t>ñaùy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: </a:t>
            </a:r>
            <a:endParaRPr sz="4000">
              <a:solidFill>
                <a:srgbClr val="003300"/>
              </a:solidFill>
              <a:latin typeface="VNI-Times" pitchFamily="2" charset="0"/>
            </a:endParaRPr>
          </a:p>
          <a:p>
            <a:pPr>
              <a:buNone/>
            </a:pPr>
            <a:r>
              <a:rPr sz="4000">
                <a:solidFill>
                  <a:srgbClr val="003300"/>
                </a:solidFill>
                <a:latin typeface="VNI-Times" pitchFamily="2" charset="0"/>
              </a:rPr>
              <a:t>  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Oác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cuû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caûi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,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giun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moàm</a:t>
            </a:r>
            <a:r>
              <a:rPr sz="4000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sz="4000" err="1">
                <a:solidFill>
                  <a:srgbClr val="003300"/>
                </a:solidFill>
                <a:latin typeface="VNI-Times" pitchFamily="2" charset="0"/>
              </a:rPr>
              <a:t>daøi</a:t>
            </a:r>
            <a:r>
              <a:rPr sz="4000">
                <a:latin typeface="VNI-Times" pitchFamily="2" charset="0"/>
              </a:rPr>
              <a:t> </a:t>
            </a:r>
            <a:endParaRPr sz="40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Title 62465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anchor="ctr" anchorCtr="0"/>
          <a:p/>
        </p:txBody>
      </p:sp>
      <p:pic>
        <p:nvPicPr>
          <p:cNvPr id="62467" name="Content Placeholder 62466" descr="FISH"/>
          <p:cNvPicPr>
            <a:picLocks noChangeAspect="1"/>
          </p:cNvPicPr>
          <p:nvPr>
            <p:ph sz="quarter" idx="1"/>
          </p:nvPr>
        </p:nvPicPr>
        <p:blipFill>
          <a:blip r:embed="rId1">
            <a:lum bright="23999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62468" name="Text Box 62467"/>
          <p:cNvSpPr txBox="1"/>
          <p:nvPr/>
        </p:nvSpPr>
        <p:spPr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    </a:t>
            </a:r>
            <a:endParaRPr b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2469" name="Text Box 62468"/>
          <p:cNvSpPr txBox="1"/>
          <p:nvPr/>
        </p:nvSpPr>
        <p:spPr>
          <a:xfrm>
            <a:off x="0" y="2362200"/>
            <a:ext cx="91440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1 /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Quan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saùt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hình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veõ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,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neâu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teân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caùc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loaïi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thöùc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aên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öùng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vôùi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  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hình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latin typeface="VNI-Times" pitchFamily="2" charset="0"/>
              </a:rPr>
              <a:t>ñoù</a:t>
            </a:r>
            <a:r>
              <a:rPr>
                <a:solidFill>
                  <a:srgbClr val="003300"/>
                </a:solidFill>
                <a:latin typeface="VNI-Times" pitchFamily="2" charset="0"/>
              </a:rPr>
              <a:t> </a:t>
            </a:r>
            <a:endParaRPr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solidFill>
                <a:srgbClr val="003300"/>
              </a:solidFill>
              <a:latin typeface="VNI-Times" pitchFamily="2" charset="0"/>
            </a:endParaRPr>
          </a:p>
        </p:txBody>
      </p:sp>
      <p:sp>
        <p:nvSpPr>
          <p:cNvPr id="62470" name="Text Box 62469"/>
          <p:cNvSpPr txBox="1"/>
          <p:nvPr/>
        </p:nvSpPr>
        <p:spPr>
          <a:xfrm>
            <a:off x="304800" y="3116263"/>
            <a:ext cx="640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2471" name="Text Box 62470"/>
          <p:cNvSpPr txBox="1"/>
          <p:nvPr/>
        </p:nvSpPr>
        <p:spPr>
          <a:xfrm>
            <a:off x="0" y="2590800"/>
            <a:ext cx="891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2472" name="Text Box 62471"/>
          <p:cNvSpPr txBox="1"/>
          <p:nvPr/>
        </p:nvSpPr>
        <p:spPr>
          <a:xfrm>
            <a:off x="0" y="4495800"/>
            <a:ext cx="88392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2 /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Haõy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keå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teân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moät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soá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thöùc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aên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nhaân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err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taïo</a:t>
            </a:r>
            <a:r>
              <a:rPr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  ? </a:t>
            </a:r>
            <a:endParaRPr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2473" name="Text Box 62472"/>
          <p:cNvSpPr txBox="1"/>
          <p:nvPr/>
        </p:nvSpPr>
        <p:spPr>
          <a:xfrm>
            <a:off x="533400" y="381000"/>
            <a:ext cx="7543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2474" name="Rectangles 62473"/>
          <p:cNvSpPr/>
          <p:nvPr/>
        </p:nvSpPr>
        <p:spPr>
          <a:xfrm>
            <a:off x="1524000" y="381000"/>
            <a:ext cx="594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 b="0">
                <a:ln w="19050" cap="flat" cmpd="sng">
                  <a:solidFill>
                    <a:srgbClr val="CCFF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VNI-Times" pitchFamily="2" charset="0"/>
                <a:ea typeface="VNI-Times" pitchFamily="2" charset="0"/>
              </a:rPr>
              <a:t>Caâu hoûi thaûo luaän </a:t>
            </a:r>
            <a:endParaRPr lang="en-US" sz="3200" b="0">
              <a:ln w="19050" cap="flat" cmpd="sng">
                <a:solidFill>
                  <a:srgbClr val="CCFF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00"/>
              </a:solid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VNI-Times" pitchFamily="2" charset="0"/>
              <a:ea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472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472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472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3061</Words>
  <Application>WPS Presentation</Application>
  <PresentationFormat>On-screen Show</PresentationFormat>
  <Paragraphs>186</Paragraphs>
  <Slides>19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SimSun</vt:lpstr>
      <vt:lpstr>Wingdings</vt:lpstr>
      <vt:lpstr>VNI-Times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MINH PHUONG</dc:creator>
  <cp:lastModifiedBy>lenovo</cp:lastModifiedBy>
  <cp:revision>58</cp:revision>
  <dcterms:created xsi:type="dcterms:W3CDTF">2005-11-21T18:15:55Z</dcterms:created>
  <dcterms:modified xsi:type="dcterms:W3CDTF">2021-05-15T02:40:09Z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