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3"/>
    <p:sldMasterId id="2147483674" r:id="rId4"/>
    <p:sldMasterId id="2147483687" r:id="rId5"/>
    <p:sldMasterId id="2147483700" r:id="rId6"/>
  </p:sldMasterIdLst>
  <p:notesMasterIdLst>
    <p:notesMasterId r:id="rId12"/>
  </p:notesMasterIdLst>
  <p:handoutMasterIdLst>
    <p:handoutMasterId r:id="rId25"/>
  </p:handoutMasterIdLst>
  <p:sldIdLst>
    <p:sldId id="423" r:id="rId7"/>
    <p:sldId id="424" r:id="rId8"/>
    <p:sldId id="349" r:id="rId9"/>
    <p:sldId id="350" r:id="rId10"/>
    <p:sldId id="390" r:id="rId11"/>
    <p:sldId id="365" r:id="rId13"/>
    <p:sldId id="366" r:id="rId14"/>
    <p:sldId id="344" r:id="rId15"/>
    <p:sldId id="359" r:id="rId16"/>
    <p:sldId id="295" r:id="rId17"/>
    <p:sldId id="294" r:id="rId18"/>
    <p:sldId id="293" r:id="rId19"/>
    <p:sldId id="298" r:id="rId20"/>
    <p:sldId id="296" r:id="rId21"/>
    <p:sldId id="297" r:id="rId22"/>
    <p:sldId id="299" r:id="rId23"/>
    <p:sldId id="300" r:id="rId24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29"/>
      <p:bold r:id="rId30"/>
      <p:italic r:id="rId31"/>
    </p:embeddedFont>
    <p:embeddedFont>
      <p:font typeface=".VnTime" panose="020B7200000000000000" pitchFamily="34" charset="0"/>
      <p:regular r:id="rId32"/>
    </p:embeddedFont>
    <p:embeddedFont>
      <p:font typeface=".VnArial Narrow" panose="020B7200000000000000" pitchFamily="34" charset="0"/>
      <p:regular r:id="rId33"/>
      <p:bold r:id="rId34"/>
      <p:italic r:id="rId35"/>
    </p:embeddedFont>
    <p:embeddedFont>
      <p:font typeface=".VnTimeH" panose="020B7200000000000000" pitchFamily="34" charset="0"/>
      <p:regular r:id="rId36"/>
    </p:embeddedFont>
    <p:embeddedFont>
      <p:font typeface=".VnRevue" panose="020B7200000000000000" pitchFamily="34" charset="0"/>
      <p:regular r:id="rId37"/>
    </p:embeddedFont>
    <p:embeddedFont>
      <p:font typeface=".VnCooper" panose="020B7200000000000000" pitchFamily="34" charset="0"/>
      <p:regular r:id="rId38"/>
    </p:embeddedFont>
    <p:embeddedFont>
      <p:font typeface=".VnMysticalH" panose="020B7200000000000000" pitchFamily="34" charset="0"/>
      <p:regular r:id="rId39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00CC"/>
    <a:srgbClr val="3B3B3B"/>
    <a:srgbClr val="FF9900"/>
    <a:srgbClr val="FFCC00"/>
    <a:srgbClr val="FFFF9B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37"/>
    <p:restoredTop sz="99523"/>
  </p:normalViewPr>
  <p:slideViewPr>
    <p:cSldViewPr snapToGrid="0" showGuides="1">
      <p:cViewPr varScale="1">
        <p:scale>
          <a:sx n="84" d="100"/>
          <a:sy n="84" d="100"/>
        </p:scale>
        <p:origin x="-834" y="-84"/>
      </p:cViewPr>
      <p:guideLst>
        <p:guide orient="horz" pos="2160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4" name="Header Placeholder 645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/>
          </a:p>
        </p:txBody>
      </p:sp>
      <p:sp>
        <p:nvSpPr>
          <p:cNvPr id="64515" name="Date Placeholder 6451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/>
          </a:p>
        </p:txBody>
      </p:sp>
      <p:sp>
        <p:nvSpPr>
          <p:cNvPr id="64516" name="Footer Placeholder 6451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/>
          </a:p>
        </p:txBody>
      </p:sp>
      <p:sp>
        <p:nvSpPr>
          <p:cNvPr id="64517" name="Slide Number Placeholder 6451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Header Placeholder 1843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8435" name="Date Placeholder 1843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8436" name="Slide Image Placeholder 18435"/>
          <p:cNvSpPr>
            <a:spLocks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7" name="Text Placeholder 18436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8438" name="Footer Placeholder 1843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8439" name="Slide Number Placeholder 1843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>
                <a:latin typeface="Garamond" panose="02020404030301010803" pitchFamily="18" charset="0"/>
              </a:rPr>
            </a:fld>
            <a:endParaRPr lang="en-US" sz="1200" dirty="0"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sz="1200" dirty="0">
                <a:latin typeface="Garamond" panose="02020404030301010803" pitchFamily="18" charset="0"/>
              </a:rPr>
            </a:fld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39618" name="Slide Image Placeholder 239617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239619" name="Text Placeholder 2396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BB962C8B-B14F-4D97-AF65-F5344CB8AC3E}" type="datetime1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8370" name="Title 583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58371" name="Text Placeholder 583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58372" name="Date Placeholder 5837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8373" name="Footer Placeholder 5837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58374" name="Slide Number Placeholder 5837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58375" name="Picture 58374" descr="Picture1"/>
          <p:cNvPicPr>
            <a:picLocks noChangeAspect="1"/>
          </p:cNvPicPr>
          <p:nvPr userDrawn="1"/>
        </p:nvPicPr>
        <p:blipFill>
          <a:blip r:embed="rId12">
            <a:lum bright="34000"/>
          </a:blip>
          <a:stretch>
            <a:fillRect/>
          </a:stretch>
        </p:blipFill>
        <p:spPr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22" name="Title 1331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33123" name="Text Placeholder 1331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33124" name="Date Placeholder 13312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33125" name="Footer Placeholder 133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133126" name="Slide Number Placeholder 133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33127" name="Freeform 133126"/>
          <p:cNvSpPr/>
          <p:nvPr userDrawn="1"/>
        </p:nvSpPr>
        <p:spPr>
          <a:xfrm>
            <a:off x="338138" y="57150"/>
            <a:ext cx="8335962" cy="476250"/>
          </a:xfrm>
          <a:custGeom>
            <a:avLst/>
            <a:gdLst/>
            <a:ahLst/>
            <a:cxnLst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FF99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3128" name="Straight Connector 133127"/>
          <p:cNvSpPr/>
          <p:nvPr userDrawn="1"/>
        </p:nvSpPr>
        <p:spPr>
          <a:xfrm>
            <a:off x="457200" y="769938"/>
            <a:ext cx="8229600" cy="0"/>
          </a:xfrm>
          <a:prstGeom prst="line">
            <a:avLst/>
          </a:prstGeom>
          <a:ln w="190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88418" name="Title 1884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88419" name="Text Placeholder 18841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88420" name="Date Placeholder 18841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fld id="{BB962C8B-B14F-4D97-AF65-F5344CB8AC3E}" type="datetime1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8421" name="Footer Placeholder 1884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188422" name="Slide Number Placeholder 1884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en-US" dirty="0"/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>
    <p:zo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.VnArial Narrow" panose="020B7200000000000000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4.xml"/><Relationship Id="rId8" Type="http://schemas.openxmlformats.org/officeDocument/2006/relationships/slide" Target="slide13.xml"/><Relationship Id="rId7" Type="http://schemas.openxmlformats.org/officeDocument/2006/relationships/slide" Target="slide1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slide" Target="slide1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5.GIF"/><Relationship Id="rId17" Type="http://schemas.openxmlformats.org/officeDocument/2006/relationships/image" Target="../media/image14.GIF"/><Relationship Id="rId16" Type="http://schemas.openxmlformats.org/officeDocument/2006/relationships/image" Target="../media/image13.GIF"/><Relationship Id="rId15" Type="http://schemas.openxmlformats.org/officeDocument/2006/relationships/image" Target="../media/image12.GIF"/><Relationship Id="rId14" Type="http://schemas.openxmlformats.org/officeDocument/2006/relationships/image" Target="../media/image11.GIF"/><Relationship Id="rId13" Type="http://schemas.openxmlformats.org/officeDocument/2006/relationships/image" Target="../media/image10.GIF"/><Relationship Id="rId12" Type="http://schemas.openxmlformats.org/officeDocument/2006/relationships/slide" Target="slide17.xml"/><Relationship Id="rId11" Type="http://schemas.openxmlformats.org/officeDocument/2006/relationships/slide" Target="slide16.xml"/><Relationship Id="rId10" Type="http://schemas.openxmlformats.org/officeDocument/2006/relationships/slide" Target="slide15.xml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6</a:t>
            </a: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6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endParaRPr lang="en-US" sz="66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4" name="Oval 61463"/>
          <p:cNvSpPr/>
          <p:nvPr/>
        </p:nvSpPr>
        <p:spPr>
          <a:xfrm>
            <a:off x="315913" y="1724025"/>
            <a:ext cx="674687" cy="790575"/>
          </a:xfrm>
          <a:prstGeom prst="ellipse">
            <a:avLst/>
          </a:prstGeom>
          <a:gradFill rotWithShape="1">
            <a:gsLst>
              <a:gs pos="0">
                <a:srgbClr val="5E9EFF">
                  <a:alpha val="100000"/>
                </a:srgbClr>
              </a:gs>
              <a:gs pos="39999">
                <a:srgbClr val="85C2FF">
                  <a:alpha val="100000"/>
                </a:srgbClr>
              </a:gs>
              <a:gs pos="70000">
                <a:srgbClr val="C4D6EB">
                  <a:alpha val="100000"/>
                </a:srgbClr>
              </a:gs>
              <a:gs pos="100000">
                <a:srgbClr val="FFEBFA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Revue" panose="020B7200000000000000" pitchFamily="34" charset="0"/>
              </a:rPr>
              <a:t>1</a:t>
            </a:r>
            <a:endParaRPr sz="4000" b="1">
              <a:solidFill>
                <a:srgbClr val="FF0000"/>
              </a:solidFill>
              <a:latin typeface=".VnRevue" panose="020B7200000000000000" pitchFamily="34" charset="0"/>
            </a:endParaRPr>
          </a:p>
        </p:txBody>
      </p:sp>
      <p:sp>
        <p:nvSpPr>
          <p:cNvPr id="61442" name="Text Box 61441"/>
          <p:cNvSpPr txBox="1"/>
          <p:nvPr/>
        </p:nvSpPr>
        <p:spPr>
          <a:xfrm>
            <a:off x="665163" y="1584325"/>
            <a:ext cx="7869237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>
              <a:lnSpc>
                <a:spcPct val="125000"/>
              </a:lnSpc>
              <a:buClr>
                <a:srgbClr val="FF3300"/>
              </a:buClr>
              <a:buFont typeface=".VnCooper" panose="020B7200000000000000" pitchFamily="34" charset="0"/>
            </a:pP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	“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Vua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4400" b="1" i="1">
                <a:solidFill>
                  <a:srgbClr val="000099"/>
                </a:solidFill>
                <a:latin typeface=".VnTime" panose="020B7200000000000000" pitchFamily="34" charset="0"/>
              </a:rPr>
              <a:t>da đen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” lµ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biÖt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hiÖu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cña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nh©n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d©n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ta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®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Æt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cho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ai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?</a:t>
            </a:r>
            <a:endParaRPr sz="44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1443" name="Action Button: Back or Previous 61442">
            <a:hlinkClick r:id="rId1" action="ppaction://hlinksldjump"/>
          </p:cNvPr>
          <p:cNvSpPr/>
          <p:nvPr/>
        </p:nvSpPr>
        <p:spPr>
          <a:xfrm>
            <a:off x="8631238" y="6305550"/>
            <a:ext cx="379412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458" name="Oval 61457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9" name="Oval 61458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0" name="Oval 61459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1" name="Oval 61460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2" name="Oval 61461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3" name="Oval 61462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5" name="Text Box 61464"/>
          <p:cNvSpPr txBox="1"/>
          <p:nvPr/>
        </p:nvSpPr>
        <p:spPr>
          <a:xfrm>
            <a:off x="566738" y="3876675"/>
            <a:ext cx="78692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lnSpc>
                <a:spcPct val="125000"/>
              </a:lnSpc>
              <a:buClr>
                <a:srgbClr val="FF3300"/>
              </a:buClr>
              <a:buFont typeface=".VnCooper" panose="020B7200000000000000" pitchFamily="34" charset="0"/>
            </a:pP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	Mai 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Thóc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 Loan</a:t>
            </a:r>
            <a:endParaRPr sz="480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4"/>
                  </p:tgtEl>
                </p:cond>
              </p:nextCondLst>
            </p:seq>
          </p:childTnLst>
        </p:cTn>
      </p:par>
    </p:tnLst>
    <p:bldLst>
      <p:bldP spid="61464" grpId="0" animBg="1"/>
      <p:bldP spid="61442" grpId="0"/>
      <p:bldP spid="61458" grpId="0" animBg="1"/>
      <p:bldP spid="61459" grpId="0" animBg="1"/>
      <p:bldP spid="61460" grpId="0" animBg="1"/>
      <p:bldP spid="61461" grpId="0" animBg="1"/>
      <p:bldP spid="61462" grpId="0" animBg="1"/>
      <p:bldP spid="61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Text Box 60417"/>
          <p:cNvSpPr txBox="1"/>
          <p:nvPr/>
        </p:nvSpPr>
        <p:spPr>
          <a:xfrm>
            <a:off x="609600" y="2133600"/>
            <a:ext cx="80010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Clr>
                <a:srgbClr val="FF3300"/>
              </a:buClr>
              <a:buFont typeface=".VnCooper" panose="020B7200000000000000" pitchFamily="34" charset="0"/>
            </a:pP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	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Lý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BÝ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cßn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cã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tªn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gäi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kh¸c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lµ</a:t>
            </a:r>
            <a:r>
              <a:rPr lang="en-US"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4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?</a:t>
            </a:r>
            <a:endParaRPr sz="44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0419" name="Action Button: Back or Previous 60418">
            <a:hlinkClick r:id="rId1" action="ppaction://hlinksldjump"/>
          </p:cNvPr>
          <p:cNvSpPr/>
          <p:nvPr/>
        </p:nvSpPr>
        <p:spPr>
          <a:xfrm>
            <a:off x="8631238" y="6305550"/>
            <a:ext cx="379412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0420" name="Oval 60419"/>
          <p:cNvSpPr/>
          <p:nvPr/>
        </p:nvSpPr>
        <p:spPr>
          <a:xfrm>
            <a:off x="685800" y="1143000"/>
            <a:ext cx="674688" cy="790575"/>
          </a:xfrm>
          <a:prstGeom prst="ellipse">
            <a:avLst/>
          </a:prstGeom>
          <a:gradFill rotWithShape="1">
            <a:gsLst>
              <a:gs pos="0">
                <a:srgbClr val="03D4A8">
                  <a:alpha val="100000"/>
                </a:srgbClr>
              </a:gs>
              <a:gs pos="25000">
                <a:srgbClr val="21D6E0">
                  <a:alpha val="100000"/>
                </a:srgbClr>
              </a:gs>
              <a:gs pos="75000">
                <a:srgbClr val="0087E6">
                  <a:alpha val="100000"/>
                </a:srgbClr>
              </a:gs>
              <a:gs pos="100000">
                <a:srgbClr val="005CB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B3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Revue" panose="020B7200000000000000" pitchFamily="34" charset="0"/>
              </a:rPr>
              <a:t>2</a:t>
            </a:r>
            <a:endParaRPr sz="4000" b="1">
              <a:solidFill>
                <a:srgbClr val="FF0000"/>
              </a:solidFill>
              <a:latin typeface=".VnRevue" panose="020B7200000000000000" pitchFamily="34" charset="0"/>
            </a:endParaRPr>
          </a:p>
        </p:txBody>
      </p:sp>
      <p:sp>
        <p:nvSpPr>
          <p:cNvPr id="60427" name="Text Box 60426"/>
          <p:cNvSpPr txBox="1"/>
          <p:nvPr/>
        </p:nvSpPr>
        <p:spPr>
          <a:xfrm>
            <a:off x="2057400" y="3429000"/>
            <a:ext cx="4386263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lnSpc>
                <a:spcPct val="125000"/>
              </a:lnSpc>
              <a:buClr>
                <a:srgbClr val="FF3300"/>
              </a:buClr>
              <a:buFont typeface=".VnCooper" panose="020B7200000000000000" pitchFamily="34" charset="0"/>
            </a:pP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	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Lý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B«n</a:t>
            </a:r>
            <a:endParaRPr sz="480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60428" name="Oval 60427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9" name="Oval 60428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0" name="Oval 60429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1" name="Oval 60430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2" name="Oval 60431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3" name="Oval 60432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0"/>
                  </p:tgtEl>
                </p:cond>
              </p:nextCondLst>
            </p:seq>
          </p:childTnLst>
        </p:cTn>
      </p:par>
    </p:tnLst>
    <p:bldLst>
      <p:bldP spid="60418" grpId="0"/>
      <p:bldP spid="60420" grpId="0" animBg="1"/>
      <p:bldP spid="60427" grpId="0"/>
      <p:bldP spid="60428" grpId="0" animBg="1"/>
      <p:bldP spid="60429" grpId="0" animBg="1"/>
      <p:bldP spid="60430" grpId="0" animBg="1"/>
      <p:bldP spid="60431" grpId="0" animBg="1"/>
      <p:bldP spid="604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4" name="Text Box 56323"/>
          <p:cNvSpPr txBox="1"/>
          <p:nvPr/>
        </p:nvSpPr>
        <p:spPr>
          <a:xfrm>
            <a:off x="1038225" y="1828800"/>
            <a:ext cx="7419975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Clr>
                <a:srgbClr val="FF3300"/>
              </a:buClr>
              <a:buFont typeface=".VnCooper" panose="020B7200000000000000" pitchFamily="34" charset="0"/>
            </a:pP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	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Tªn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n­íc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ta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d­íi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¸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ch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®«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hé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cña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nh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µ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L­¬ng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?</a:t>
            </a:r>
            <a:endParaRPr sz="44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56325" name="Action Button: Back or Previous 56324">
            <a:hlinkClick r:id="rId1" action="ppaction://hlinksldjump"/>
          </p:cNvPr>
          <p:cNvSpPr/>
          <p:nvPr/>
        </p:nvSpPr>
        <p:spPr>
          <a:xfrm>
            <a:off x="8631238" y="6305550"/>
            <a:ext cx="379412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6326" name="Oval 56325"/>
          <p:cNvSpPr/>
          <p:nvPr/>
        </p:nvSpPr>
        <p:spPr>
          <a:xfrm>
            <a:off x="685800" y="1143000"/>
            <a:ext cx="674688" cy="790575"/>
          </a:xfrm>
          <a:prstGeom prst="ellipse">
            <a:avLst/>
          </a:prstGeom>
          <a:gradFill rotWithShape="1">
            <a:gsLst>
              <a:gs pos="0">
                <a:srgbClr val="03D4A8">
                  <a:alpha val="100000"/>
                </a:srgbClr>
              </a:gs>
              <a:gs pos="25000">
                <a:srgbClr val="21D6E0">
                  <a:alpha val="100000"/>
                </a:srgbClr>
              </a:gs>
              <a:gs pos="75000">
                <a:srgbClr val="0087E6">
                  <a:alpha val="100000"/>
                </a:srgbClr>
              </a:gs>
              <a:gs pos="100000">
                <a:srgbClr val="005CB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B3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Revue" panose="020B7200000000000000" pitchFamily="34" charset="0"/>
              </a:rPr>
              <a:t>3</a:t>
            </a:r>
            <a:endParaRPr sz="4000" b="1">
              <a:solidFill>
                <a:srgbClr val="FF0000"/>
              </a:solidFill>
              <a:latin typeface=".VnRevue" panose="020B7200000000000000" pitchFamily="34" charset="0"/>
            </a:endParaRPr>
          </a:p>
        </p:txBody>
      </p:sp>
      <p:sp>
        <p:nvSpPr>
          <p:cNvPr id="56327" name="Text Box 56326"/>
          <p:cNvSpPr txBox="1"/>
          <p:nvPr/>
        </p:nvSpPr>
        <p:spPr>
          <a:xfrm>
            <a:off x="2090738" y="3565525"/>
            <a:ext cx="43862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5000"/>
              </a:lnSpc>
              <a:buClr>
                <a:srgbClr val="FF3300"/>
              </a:buClr>
              <a:buFont typeface=".VnCooper" panose="020B7200000000000000" pitchFamily="34" charset="0"/>
            </a:pP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Giao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Ch©u</a:t>
            </a:r>
            <a:endParaRPr sz="480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56328" name="Oval 56327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9" name="Oval 56328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0" name="Oval 56329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1" name="Oval 56330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2" name="Oval 56331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3" name="Oval 56332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6"/>
                  </p:tgtEl>
                </p:cond>
              </p:nextCondLst>
            </p:seq>
          </p:childTnLst>
        </p:cTn>
      </p:par>
    </p:tnLst>
    <p:bldLst>
      <p:bldP spid="56324" grpId="0"/>
      <p:bldP spid="56326" grpId="0" animBg="1"/>
      <p:bldP spid="56327" grpId="0"/>
      <p:bldP spid="56328" grpId="0" animBg="1"/>
      <p:bldP spid="56329" grpId="0" animBg="1"/>
      <p:bldP spid="56330" grpId="0" animBg="1"/>
      <p:bldP spid="56331" grpId="0" animBg="1"/>
      <p:bldP spid="563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Text Box 67585"/>
          <p:cNvSpPr txBox="1"/>
          <p:nvPr/>
        </p:nvSpPr>
        <p:spPr>
          <a:xfrm>
            <a:off x="1066800" y="1524000"/>
            <a:ext cx="71628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>
              <a:buClr>
                <a:srgbClr val="FF3300"/>
              </a:buClr>
              <a:buFont typeface=".VnCooper" panose="020B7200000000000000" pitchFamily="34" charset="0"/>
            </a:pP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	Lo¹i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qu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¶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nµo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nh©n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d©n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ta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ph¶i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cèng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n¹p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cho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nh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µ </a:t>
            </a:r>
            <a:r>
              <a:rPr lang="en-US" sz="4400" b="1" i="1">
                <a:solidFill>
                  <a:srgbClr val="000099"/>
                </a:solidFill>
                <a:latin typeface=".VnTime" panose="020B7200000000000000" pitchFamily="34" charset="0"/>
              </a:rPr>
              <a:t>Đ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­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êng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-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Trung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Quèc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?</a:t>
            </a:r>
            <a:endParaRPr sz="44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7587" name="Action Button: Back or Previous 67586">
            <a:hlinkClick r:id="rId1" action="ppaction://hlinksldjump"/>
          </p:cNvPr>
          <p:cNvSpPr/>
          <p:nvPr/>
        </p:nvSpPr>
        <p:spPr>
          <a:xfrm>
            <a:off x="8631238" y="6305550"/>
            <a:ext cx="379412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7588" name="Oval 67587"/>
          <p:cNvSpPr/>
          <p:nvPr/>
        </p:nvSpPr>
        <p:spPr>
          <a:xfrm>
            <a:off x="685800" y="1143000"/>
            <a:ext cx="674688" cy="790575"/>
          </a:xfrm>
          <a:prstGeom prst="ellipse">
            <a:avLst/>
          </a:prstGeom>
          <a:gradFill rotWithShape="1">
            <a:gsLst>
              <a:gs pos="0">
                <a:srgbClr val="03D4A8">
                  <a:alpha val="100000"/>
                </a:srgbClr>
              </a:gs>
              <a:gs pos="25000">
                <a:srgbClr val="21D6E0">
                  <a:alpha val="100000"/>
                </a:srgbClr>
              </a:gs>
              <a:gs pos="75000">
                <a:srgbClr val="0087E6">
                  <a:alpha val="100000"/>
                </a:srgbClr>
              </a:gs>
              <a:gs pos="100000">
                <a:srgbClr val="005CB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B3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Revue" panose="020B7200000000000000" pitchFamily="34" charset="0"/>
              </a:rPr>
              <a:t>4</a:t>
            </a:r>
            <a:endParaRPr sz="4000" b="1">
              <a:solidFill>
                <a:srgbClr val="FF0000"/>
              </a:solidFill>
              <a:latin typeface=".VnRevue" panose="020B7200000000000000" pitchFamily="34" charset="0"/>
            </a:endParaRPr>
          </a:p>
        </p:txBody>
      </p:sp>
      <p:sp>
        <p:nvSpPr>
          <p:cNvPr id="67589" name="Text Box 67588"/>
          <p:cNvSpPr txBox="1"/>
          <p:nvPr/>
        </p:nvSpPr>
        <p:spPr>
          <a:xfrm>
            <a:off x="2090738" y="3946525"/>
            <a:ext cx="43862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lnSpc>
                <a:spcPct val="125000"/>
              </a:lnSpc>
              <a:buClr>
                <a:srgbClr val="FF3300"/>
              </a:buClr>
              <a:buFont typeface=".VnCooper" panose="020B7200000000000000" pitchFamily="34" charset="0"/>
            </a:pP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	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Qu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¶ 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v¶i</a:t>
            </a:r>
            <a:endParaRPr sz="480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67590" name="Oval 67589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1" name="Oval 67590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2" name="Oval 67591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3" name="Oval 67592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4" name="Oval 67593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5" name="Oval 67594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</p:childTnLst>
        </p:cTn>
      </p:par>
    </p:tnLst>
    <p:bldLst>
      <p:bldP spid="67586" grpId="0"/>
      <p:bldP spid="67588" grpId="0" animBg="1"/>
      <p:bldP spid="67589" grpId="0"/>
      <p:bldP spid="67590" grpId="0" animBg="1"/>
      <p:bldP spid="67591" grpId="0" animBg="1"/>
      <p:bldP spid="67592" grpId="0" animBg="1"/>
      <p:bldP spid="67593" grpId="0" animBg="1"/>
      <p:bldP spid="675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Text Box 62465"/>
          <p:cNvSpPr txBox="1"/>
          <p:nvPr/>
        </p:nvSpPr>
        <p:spPr>
          <a:xfrm>
            <a:off x="838200" y="1584325"/>
            <a:ext cx="7467600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>
              <a:lnSpc>
                <a:spcPct val="125000"/>
              </a:lnSpc>
              <a:spcBef>
                <a:spcPct val="30000"/>
              </a:spcBef>
              <a:buClr>
                <a:srgbClr val="FF3300"/>
              </a:buClr>
              <a:buFont typeface=".VnCooper" panose="020B7200000000000000" pitchFamily="34" charset="0"/>
            </a:pP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	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Qu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ª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h­¬ng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cña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Phïng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H­ng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lµ ë ®©u?</a:t>
            </a:r>
            <a:endParaRPr sz="44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2467" name="Action Button: Back or Previous 62466">
            <a:hlinkClick r:id="rId1" action="ppaction://hlinksldjump"/>
          </p:cNvPr>
          <p:cNvSpPr/>
          <p:nvPr/>
        </p:nvSpPr>
        <p:spPr>
          <a:xfrm>
            <a:off x="8631238" y="6305550"/>
            <a:ext cx="379412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2468" name="Oval 62467"/>
          <p:cNvSpPr/>
          <p:nvPr/>
        </p:nvSpPr>
        <p:spPr>
          <a:xfrm>
            <a:off x="685800" y="1143000"/>
            <a:ext cx="674688" cy="790575"/>
          </a:xfrm>
          <a:prstGeom prst="ellipse">
            <a:avLst/>
          </a:prstGeom>
          <a:gradFill rotWithShape="1">
            <a:gsLst>
              <a:gs pos="0">
                <a:srgbClr val="03D4A8">
                  <a:alpha val="100000"/>
                </a:srgbClr>
              </a:gs>
              <a:gs pos="25000">
                <a:srgbClr val="21D6E0">
                  <a:alpha val="100000"/>
                </a:srgbClr>
              </a:gs>
              <a:gs pos="75000">
                <a:srgbClr val="0087E6">
                  <a:alpha val="100000"/>
                </a:srgbClr>
              </a:gs>
              <a:gs pos="100000">
                <a:srgbClr val="005CB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B3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Revue" panose="020B7200000000000000" pitchFamily="34" charset="0"/>
              </a:rPr>
              <a:t>5</a:t>
            </a:r>
            <a:endParaRPr sz="4000" b="1">
              <a:solidFill>
                <a:srgbClr val="FF0000"/>
              </a:solidFill>
              <a:latin typeface=".VnRevue" panose="020B7200000000000000" pitchFamily="34" charset="0"/>
            </a:endParaRPr>
          </a:p>
        </p:txBody>
      </p:sp>
      <p:sp>
        <p:nvSpPr>
          <p:cNvPr id="62469" name="Text Box 62468"/>
          <p:cNvSpPr txBox="1"/>
          <p:nvPr/>
        </p:nvSpPr>
        <p:spPr>
          <a:xfrm>
            <a:off x="1600200" y="3429000"/>
            <a:ext cx="6248400" cy="189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lnSpc>
                <a:spcPct val="125000"/>
              </a:lnSpc>
              <a:spcBef>
                <a:spcPct val="0"/>
              </a:spcBef>
              <a:buClr>
                <a:srgbClr val="FF3300"/>
              </a:buClr>
              <a:buFont typeface=".VnCooper" panose="020B7200000000000000" pitchFamily="34" charset="0"/>
            </a:pPr>
            <a:r>
              <a:rPr lang="en-US" sz="5400">
                <a:solidFill>
                  <a:srgbClr val="FF0000"/>
                </a:solidFill>
                <a:latin typeface=".VnCooper" panose="020B7200000000000000" pitchFamily="34" charset="0"/>
              </a:rPr>
              <a:t>Đ</a:t>
            </a:r>
            <a:r>
              <a:rPr sz="5400">
                <a:solidFill>
                  <a:srgbClr val="FF0000"/>
                </a:solidFill>
                <a:latin typeface=".VnCooper" panose="020B7200000000000000" pitchFamily="34" charset="0"/>
              </a:rPr>
              <a:t>­</a:t>
            </a:r>
            <a:r>
              <a:rPr sz="5400" dirty="0" err="1">
                <a:solidFill>
                  <a:srgbClr val="FF0000"/>
                </a:solidFill>
                <a:latin typeface=".VnCooper" panose="020B7200000000000000" pitchFamily="34" charset="0"/>
              </a:rPr>
              <a:t>êng</a:t>
            </a:r>
            <a:r>
              <a:rPr sz="5400">
                <a:solidFill>
                  <a:srgbClr val="FF0000"/>
                </a:solidFill>
                <a:latin typeface=".VnCooper" panose="020B7200000000000000" pitchFamily="34" charset="0"/>
              </a:rPr>
              <a:t> </a:t>
            </a:r>
            <a:r>
              <a:rPr sz="5400" dirty="0" err="1">
                <a:solidFill>
                  <a:srgbClr val="FF0000"/>
                </a:solidFill>
                <a:latin typeface=".VnCooper" panose="020B7200000000000000" pitchFamily="34" charset="0"/>
              </a:rPr>
              <a:t>L©m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 </a:t>
            </a:r>
            <a:endParaRPr sz="4800">
              <a:solidFill>
                <a:srgbClr val="FF0000"/>
              </a:solidFill>
              <a:latin typeface=".VnCooper" panose="020B7200000000000000" pitchFamily="34" charset="0"/>
            </a:endParaRPr>
          </a:p>
          <a:p>
            <a:pPr marL="457200" indent="-457200" algn="ctr">
              <a:lnSpc>
                <a:spcPct val="125000"/>
              </a:lnSpc>
              <a:spcBef>
                <a:spcPct val="0"/>
              </a:spcBef>
              <a:buClr>
                <a:srgbClr val="FF3300"/>
              </a:buClr>
              <a:buFont typeface=".VnCooper" panose="020B7200000000000000" pitchFamily="34" charset="0"/>
            </a:pPr>
            <a:r>
              <a:rPr sz="4000">
                <a:solidFill>
                  <a:srgbClr val="FF0000"/>
                </a:solidFill>
                <a:latin typeface=".VnCooper" panose="020B7200000000000000" pitchFamily="34" charset="0"/>
              </a:rPr>
              <a:t>(</a:t>
            </a:r>
            <a:r>
              <a:rPr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>
                <a:solidFill>
                  <a:srgbClr val="FF0000"/>
                </a:solidFill>
                <a:latin typeface=".VnCooper" panose="020B7200000000000000" pitchFamily="34" charset="0"/>
              </a:rPr>
              <a:t>- Hµ </a:t>
            </a:r>
            <a:r>
              <a:rPr sz="4000" dirty="0" err="1">
                <a:solidFill>
                  <a:srgbClr val="FF0000"/>
                </a:solidFill>
                <a:latin typeface=".VnCooper" panose="020B7200000000000000" pitchFamily="34" charset="0"/>
              </a:rPr>
              <a:t>T©y</a:t>
            </a:r>
            <a:r>
              <a:rPr sz="4000">
                <a:solidFill>
                  <a:srgbClr val="FF0000"/>
                </a:solidFill>
                <a:latin typeface=".VnCooper" panose="020B7200000000000000" pitchFamily="34" charset="0"/>
              </a:rPr>
              <a:t>)</a:t>
            </a:r>
            <a:endParaRPr sz="400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62470" name="Oval 62469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1" name="Oval 62470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2" name="Oval 62471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3" name="Oval 62472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4" name="Oval 62473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5" name="Oval 62474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2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8"/>
                  </p:tgtEl>
                </p:cond>
              </p:nextCondLst>
            </p:seq>
          </p:childTnLst>
        </p:cTn>
      </p:par>
    </p:tnLst>
    <p:bldLst>
      <p:bldP spid="62466" grpId="0"/>
      <p:bldP spid="62468" grpId="0" animBg="1"/>
      <p:bldP spid="62469" grpId="0"/>
      <p:bldP spid="62470" grpId="0" animBg="1"/>
      <p:bldP spid="62471" grpId="0" animBg="1"/>
      <p:bldP spid="62472" grpId="0" animBg="1"/>
      <p:bldP spid="62473" grpId="0" animBg="1"/>
      <p:bldP spid="624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ext Box 63489"/>
          <p:cNvSpPr txBox="1"/>
          <p:nvPr/>
        </p:nvSpPr>
        <p:spPr>
          <a:xfrm>
            <a:off x="1143000" y="1538288"/>
            <a:ext cx="7010400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>
              <a:lnSpc>
                <a:spcPct val="125000"/>
              </a:lnSpc>
              <a:spcBef>
                <a:spcPct val="30000"/>
              </a:spcBef>
              <a:buClr>
                <a:srgbClr val="FF3300"/>
              </a:buClr>
              <a:buFont typeface=".VnCooper" panose="020B7200000000000000" pitchFamily="34" charset="0"/>
            </a:pP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	D¹ Tr¹ch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V­¬ng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lµ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tªn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gäi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cña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ai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?</a:t>
            </a:r>
            <a:endParaRPr sz="44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3491" name="Action Button: Back or Previous 63490">
            <a:hlinkClick r:id="rId1" action="ppaction://hlinksldjump"/>
          </p:cNvPr>
          <p:cNvSpPr/>
          <p:nvPr/>
        </p:nvSpPr>
        <p:spPr>
          <a:xfrm>
            <a:off x="8631238" y="6305550"/>
            <a:ext cx="379412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3492" name="Oval 63491"/>
          <p:cNvSpPr/>
          <p:nvPr/>
        </p:nvSpPr>
        <p:spPr>
          <a:xfrm>
            <a:off x="685800" y="1143000"/>
            <a:ext cx="674688" cy="790575"/>
          </a:xfrm>
          <a:prstGeom prst="ellipse">
            <a:avLst/>
          </a:prstGeom>
          <a:gradFill rotWithShape="1">
            <a:gsLst>
              <a:gs pos="0">
                <a:srgbClr val="03D4A8">
                  <a:alpha val="100000"/>
                </a:srgbClr>
              </a:gs>
              <a:gs pos="25000">
                <a:srgbClr val="21D6E0">
                  <a:alpha val="100000"/>
                </a:srgbClr>
              </a:gs>
              <a:gs pos="75000">
                <a:srgbClr val="0087E6">
                  <a:alpha val="100000"/>
                </a:srgbClr>
              </a:gs>
              <a:gs pos="100000">
                <a:srgbClr val="005CB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B3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Revue" panose="020B7200000000000000" pitchFamily="34" charset="0"/>
              </a:rPr>
              <a:t>6</a:t>
            </a:r>
            <a:endParaRPr sz="4000" b="1">
              <a:solidFill>
                <a:srgbClr val="FF0000"/>
              </a:solidFill>
              <a:latin typeface=".VnRevue" panose="020B7200000000000000" pitchFamily="34" charset="0"/>
            </a:endParaRPr>
          </a:p>
        </p:txBody>
      </p:sp>
      <p:sp>
        <p:nvSpPr>
          <p:cNvPr id="63493" name="Text Box 63492"/>
          <p:cNvSpPr txBox="1"/>
          <p:nvPr/>
        </p:nvSpPr>
        <p:spPr>
          <a:xfrm>
            <a:off x="1066800" y="3581400"/>
            <a:ext cx="7086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lnSpc>
                <a:spcPct val="125000"/>
              </a:lnSpc>
              <a:buClr>
                <a:srgbClr val="FF3300"/>
              </a:buClr>
              <a:buFont typeface=".VnCooper" panose="020B7200000000000000" pitchFamily="34" charset="0"/>
            </a:pP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	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TriÖu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Quang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Phôc</a:t>
            </a:r>
            <a:endParaRPr sz="480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63494" name="Oval 63493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5" name="Oval 63494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6" name="Oval 63495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7" name="Oval 63496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8" name="Oval 63497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Oval 63498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2"/>
                  </p:tgtEl>
                </p:cond>
              </p:nextCondLst>
            </p:seq>
          </p:childTnLst>
        </p:cTn>
      </p:par>
    </p:tnLst>
    <p:bldLst>
      <p:bldP spid="63490" grpId="0"/>
      <p:bldP spid="63492" grpId="0" animBg="1"/>
      <p:bldP spid="63493" grpId="0"/>
      <p:bldP spid="63494" grpId="0" animBg="1"/>
      <p:bldP spid="63495" grpId="0" animBg="1"/>
      <p:bldP spid="63496" grpId="0" animBg="1"/>
      <p:bldP spid="63497" grpId="0" animBg="1"/>
      <p:bldP spid="634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Text Box 68609"/>
          <p:cNvSpPr txBox="1"/>
          <p:nvPr/>
        </p:nvSpPr>
        <p:spPr>
          <a:xfrm>
            <a:off x="1068388" y="1752600"/>
            <a:ext cx="7389812" cy="937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>
              <a:lnSpc>
                <a:spcPct val="125000"/>
              </a:lnSpc>
              <a:spcBef>
                <a:spcPct val="30000"/>
              </a:spcBef>
              <a:buClr>
                <a:srgbClr val="FF3300"/>
              </a:buClr>
              <a:buFont typeface=".VnCooper" panose="020B7200000000000000" pitchFamily="34" charset="0"/>
            </a:pPr>
            <a:r>
              <a:rPr sz="3600" b="1" i="1">
                <a:solidFill>
                  <a:srgbClr val="000099"/>
                </a:solidFill>
                <a:latin typeface=".VnTime" panose="020B7200000000000000" pitchFamily="34" charset="0"/>
              </a:rPr>
              <a:t>	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Niªn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hiÖu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cña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Lý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Nam </a:t>
            </a:r>
            <a:r>
              <a:rPr lang="en-US" sz="4400" b="1" i="1">
                <a:solidFill>
                  <a:srgbClr val="000099"/>
                </a:solidFill>
                <a:latin typeface=".VnTime" panose="020B7200000000000000" pitchFamily="34" charset="0"/>
              </a:rPr>
              <a:t>Đ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Õ?</a:t>
            </a:r>
            <a:endParaRPr sz="44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8611" name="Action Button: Back or Previous 68610">
            <a:hlinkClick r:id="rId1" action="ppaction://hlinksldjump"/>
          </p:cNvPr>
          <p:cNvSpPr/>
          <p:nvPr/>
        </p:nvSpPr>
        <p:spPr>
          <a:xfrm>
            <a:off x="8631238" y="6305550"/>
            <a:ext cx="379412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8612" name="Oval 68611"/>
          <p:cNvSpPr/>
          <p:nvPr/>
        </p:nvSpPr>
        <p:spPr>
          <a:xfrm>
            <a:off x="685800" y="1143000"/>
            <a:ext cx="674688" cy="790575"/>
          </a:xfrm>
          <a:prstGeom prst="ellipse">
            <a:avLst/>
          </a:prstGeom>
          <a:gradFill rotWithShape="1">
            <a:gsLst>
              <a:gs pos="0">
                <a:srgbClr val="03D4A8">
                  <a:alpha val="100000"/>
                </a:srgbClr>
              </a:gs>
              <a:gs pos="25000">
                <a:srgbClr val="21D6E0">
                  <a:alpha val="100000"/>
                </a:srgbClr>
              </a:gs>
              <a:gs pos="75000">
                <a:srgbClr val="0087E6">
                  <a:alpha val="100000"/>
                </a:srgbClr>
              </a:gs>
              <a:gs pos="100000">
                <a:srgbClr val="005CB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B3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Revue" panose="020B7200000000000000" pitchFamily="34" charset="0"/>
              </a:rPr>
              <a:t>7</a:t>
            </a:r>
            <a:endParaRPr sz="4000" b="1">
              <a:solidFill>
                <a:srgbClr val="FF0000"/>
              </a:solidFill>
              <a:latin typeface=".VnRevue" panose="020B7200000000000000" pitchFamily="34" charset="0"/>
            </a:endParaRPr>
          </a:p>
        </p:txBody>
      </p:sp>
      <p:sp>
        <p:nvSpPr>
          <p:cNvPr id="68613" name="Text Box 68612"/>
          <p:cNvSpPr txBox="1"/>
          <p:nvPr/>
        </p:nvSpPr>
        <p:spPr>
          <a:xfrm>
            <a:off x="2362200" y="3200400"/>
            <a:ext cx="43862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lnSpc>
                <a:spcPct val="125000"/>
              </a:lnSpc>
              <a:buClr>
                <a:srgbClr val="FF3300"/>
              </a:buClr>
              <a:buFont typeface=".VnCooper" panose="020B7200000000000000" pitchFamily="34" charset="0"/>
            </a:pP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Thiªn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 </a:t>
            </a:r>
            <a:r>
              <a:rPr lang="en-US" sz="4800">
                <a:solidFill>
                  <a:srgbClr val="FF0000"/>
                </a:solidFill>
                <a:latin typeface=".VnCooper" panose="020B7200000000000000" pitchFamily="34" charset="0"/>
              </a:rPr>
              <a:t>Đ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øc</a:t>
            </a:r>
            <a:endParaRPr sz="480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68614" name="Oval 68613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5" name="Oval 68614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6" name="Oval 68615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7" name="Oval 68616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8" name="Oval 68617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9" name="Oval 68618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2"/>
                  </p:tgtEl>
                </p:cond>
              </p:nextCondLst>
            </p:seq>
          </p:childTnLst>
        </p:cTn>
      </p:par>
    </p:tnLst>
    <p:bldLst>
      <p:bldP spid="68610" grpId="0"/>
      <p:bldP spid="68612" grpId="0" animBg="1"/>
      <p:bldP spid="68613" grpId="0"/>
      <p:bldP spid="68614" grpId="0" animBg="1"/>
      <p:bldP spid="68615" grpId="0" animBg="1"/>
      <p:bldP spid="68616" grpId="0" animBg="1"/>
      <p:bldP spid="68617" grpId="0" animBg="1"/>
      <p:bldP spid="686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Text Box 69633"/>
          <p:cNvSpPr txBox="1"/>
          <p:nvPr/>
        </p:nvSpPr>
        <p:spPr>
          <a:xfrm>
            <a:off x="1219200" y="1371600"/>
            <a:ext cx="7010400" cy="1783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just">
              <a:lnSpc>
                <a:spcPct val="125000"/>
              </a:lnSpc>
              <a:spcBef>
                <a:spcPct val="30000"/>
              </a:spcBef>
              <a:buClr>
                <a:srgbClr val="FF3300"/>
              </a:buClr>
              <a:buFont typeface=".VnCooper" panose="020B7200000000000000" pitchFamily="34" charset="0"/>
            </a:pPr>
            <a:r>
              <a:rPr sz="3600" b="1" i="1">
                <a:solidFill>
                  <a:srgbClr val="000099"/>
                </a:solidFill>
                <a:latin typeface=".VnTime" panose="020B7200000000000000" pitchFamily="34" charset="0"/>
              </a:rPr>
              <a:t>	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Ai lµ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ng­êi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®­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îc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suy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t«n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Bè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C¸i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4400" b="1" i="1">
                <a:solidFill>
                  <a:srgbClr val="000099"/>
                </a:solidFill>
                <a:latin typeface=".VnTime" panose="020B7200000000000000" pitchFamily="34" charset="0"/>
              </a:rPr>
              <a:t>Đ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¹i </a:t>
            </a:r>
            <a:r>
              <a:rPr sz="4400" b="1" i="1" dirty="0" err="1">
                <a:solidFill>
                  <a:srgbClr val="000099"/>
                </a:solidFill>
                <a:latin typeface=".VnTime" panose="020B7200000000000000" pitchFamily="34" charset="0"/>
              </a:rPr>
              <a:t>v­¬ng</a:t>
            </a:r>
            <a:r>
              <a:rPr sz="4400" b="1" i="1">
                <a:solidFill>
                  <a:srgbClr val="000099"/>
                </a:solidFill>
                <a:latin typeface=".VnTime" panose="020B7200000000000000" pitchFamily="34" charset="0"/>
              </a:rPr>
              <a:t>?</a:t>
            </a:r>
            <a:endParaRPr sz="44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9635" name="Action Button: Back or Previous 69634">
            <a:hlinkClick r:id="rId1" action="ppaction://hlinksldjump"/>
          </p:cNvPr>
          <p:cNvSpPr/>
          <p:nvPr/>
        </p:nvSpPr>
        <p:spPr>
          <a:xfrm>
            <a:off x="8631238" y="6305550"/>
            <a:ext cx="379412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9636" name="Oval 69635"/>
          <p:cNvSpPr/>
          <p:nvPr/>
        </p:nvSpPr>
        <p:spPr>
          <a:xfrm>
            <a:off x="685800" y="1143000"/>
            <a:ext cx="674688" cy="790575"/>
          </a:xfrm>
          <a:prstGeom prst="ellipse">
            <a:avLst/>
          </a:prstGeom>
          <a:gradFill rotWithShape="1">
            <a:gsLst>
              <a:gs pos="0">
                <a:srgbClr val="03D4A8">
                  <a:alpha val="100000"/>
                </a:srgbClr>
              </a:gs>
              <a:gs pos="25000">
                <a:srgbClr val="21D6E0">
                  <a:alpha val="100000"/>
                </a:srgbClr>
              </a:gs>
              <a:gs pos="75000">
                <a:srgbClr val="0087E6">
                  <a:alpha val="100000"/>
                </a:srgbClr>
              </a:gs>
              <a:gs pos="100000">
                <a:srgbClr val="005CB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B3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>
                <a:solidFill>
                  <a:srgbClr val="FF0000"/>
                </a:solidFill>
                <a:latin typeface=".VnRevue" panose="020B7200000000000000" pitchFamily="34" charset="0"/>
              </a:rPr>
              <a:t>8</a:t>
            </a:r>
            <a:endParaRPr sz="4000" b="1">
              <a:solidFill>
                <a:srgbClr val="FF0000"/>
              </a:solidFill>
              <a:latin typeface=".VnRevue" panose="020B7200000000000000" pitchFamily="34" charset="0"/>
            </a:endParaRPr>
          </a:p>
        </p:txBody>
      </p:sp>
      <p:sp>
        <p:nvSpPr>
          <p:cNvPr id="69637" name="Text Box 69636"/>
          <p:cNvSpPr txBox="1"/>
          <p:nvPr/>
        </p:nvSpPr>
        <p:spPr>
          <a:xfrm>
            <a:off x="2566988" y="3581400"/>
            <a:ext cx="43862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ctr">
              <a:lnSpc>
                <a:spcPct val="125000"/>
              </a:lnSpc>
              <a:buClr>
                <a:srgbClr val="FF3300"/>
              </a:buClr>
              <a:buFont typeface=".VnCooper" panose="020B7200000000000000" pitchFamily="34" charset="0"/>
            </a:pP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Phïng</a:t>
            </a:r>
            <a:r>
              <a:rPr sz="4800">
                <a:solidFill>
                  <a:srgbClr val="FF0000"/>
                </a:solidFill>
                <a:latin typeface=".VnCooper" panose="020B7200000000000000" pitchFamily="34" charset="0"/>
              </a:rPr>
              <a:t> </a:t>
            </a:r>
            <a:r>
              <a:rPr sz="4800" dirty="0" err="1">
                <a:solidFill>
                  <a:srgbClr val="FF0000"/>
                </a:solidFill>
                <a:latin typeface=".VnCooper" panose="020B7200000000000000" pitchFamily="34" charset="0"/>
              </a:rPr>
              <a:t>H­ng</a:t>
            </a:r>
            <a:endParaRPr sz="4800">
              <a:solidFill>
                <a:srgbClr val="FF0000"/>
              </a:solidFill>
              <a:latin typeface=".VnCooper" panose="020B7200000000000000" pitchFamily="34" charset="0"/>
            </a:endParaRPr>
          </a:p>
        </p:txBody>
      </p:sp>
      <p:sp>
        <p:nvSpPr>
          <p:cNvPr id="69638" name="Oval 69637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9" name="Oval 69638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0" name="Oval 69639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1" name="Oval 69640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2" name="Oval 69641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3" name="Oval 69642"/>
          <p:cNvSpPr/>
          <p:nvPr/>
        </p:nvSpPr>
        <p:spPr>
          <a:xfrm>
            <a:off x="8077200" y="2286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sz="40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heel spokes="4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</p:childTnLst>
        </p:cTn>
      </p:par>
    </p:tnLst>
    <p:bldLst>
      <p:bldP spid="69634" grpId="0"/>
      <p:bldP spid="69636" grpId="0" animBg="1"/>
      <p:bldP spid="69637" grpId="0"/>
      <p:bldP spid="69638" grpId="0" animBg="1"/>
      <p:bldP spid="69639" grpId="0" animBg="1"/>
      <p:bldP spid="69640" grpId="0" animBg="1"/>
      <p:bldP spid="69641" grpId="0" animBg="1"/>
      <p:bldP spid="696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2517" name="Picture 192516" descr="Untitled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23850"/>
            <a:ext cx="43434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561840" y="98425"/>
            <a:ext cx="4459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Điền những từ còn thiếu vào dấu ba chấm.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561840" y="1039495"/>
            <a:ext cx="43599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muốn cưỡi ................. , đạp luồng sóng dữ, chém cá trường kình ở Biển Đông, ................, dựng nền độc lập, chớ đâu chịu khom lưng....................</a:t>
            </a:r>
            <a:endParaRPr lang="en-US" sz="36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4146" name="Picture 134145" descr="2"/>
          <p:cNvPicPr>
            <a:picLocks noChangeAspect="1"/>
          </p:cNvPicPr>
          <p:nvPr/>
        </p:nvPicPr>
        <p:blipFill>
          <a:blip r:embed="rId1">
            <a:lum bright="32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4175" name="16-Point Star 134174"/>
          <p:cNvSpPr/>
          <p:nvPr/>
        </p:nvSpPr>
        <p:spPr>
          <a:xfrm>
            <a:off x="1174750" y="6105525"/>
            <a:ext cx="479425" cy="469900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4149" name="16-Point Star 134148"/>
          <p:cNvSpPr/>
          <p:nvPr/>
        </p:nvSpPr>
        <p:spPr>
          <a:xfrm>
            <a:off x="1163638" y="2063750"/>
            <a:ext cx="477837" cy="488950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4151" name="Text Box 134150"/>
          <p:cNvSpPr txBox="1"/>
          <p:nvPr/>
        </p:nvSpPr>
        <p:spPr>
          <a:xfrm>
            <a:off x="990600" y="1236663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57" name="Text Box 134156"/>
          <p:cNvSpPr txBox="1"/>
          <p:nvPr/>
        </p:nvSpPr>
        <p:spPr>
          <a:xfrm>
            <a:off x="228600" y="196850"/>
            <a:ext cx="83835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 dirty="0" err="1">
                <a:solidFill>
                  <a:srgbClr val="000099"/>
                </a:solidFill>
                <a:latin typeface=".VnTime" panose="020B7200000000000000" pitchFamily="34" charset="0"/>
              </a:rPr>
              <a:t>Bµi</a:t>
            </a:r>
            <a:r>
              <a:rPr sz="2400" b="1" u="sng">
                <a:solidFill>
                  <a:srgbClr val="000099"/>
                </a:solidFill>
                <a:latin typeface=".VnTime" panose="020B7200000000000000" pitchFamily="34" charset="0"/>
              </a:rPr>
              <a:t> 1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: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Chän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 ¸n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¶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lêi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®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óng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trong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c¸c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¸n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sau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:   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58" name="Text Box 134157"/>
          <p:cNvSpPr txBox="1"/>
          <p:nvPr/>
        </p:nvSpPr>
        <p:spPr>
          <a:xfrm>
            <a:off x="1130300" y="1209675"/>
            <a:ext cx="75438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A.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µ Ng«.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59" name="Text Box 134158"/>
          <p:cNvSpPr txBox="1"/>
          <p:nvPr/>
        </p:nvSpPr>
        <p:spPr>
          <a:xfrm>
            <a:off x="1206500" y="1643063"/>
            <a:ext cx="70866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B.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µ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H¸n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60" name="Text Box 134159"/>
          <p:cNvSpPr txBox="1"/>
          <p:nvPr/>
        </p:nvSpPr>
        <p:spPr>
          <a:xfrm>
            <a:off x="458788" y="777875"/>
            <a:ext cx="79248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1</a:t>
            </a:r>
            <a:r>
              <a:rPr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thÕ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kû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VI,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triÒu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®¹i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ph­¬ng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B¾c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nµo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®«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hé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n­íc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ta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  <a:endParaRPr sz="22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4161" name="Text Box 134160"/>
          <p:cNvSpPr txBox="1"/>
          <p:nvPr/>
        </p:nvSpPr>
        <p:spPr>
          <a:xfrm>
            <a:off x="1206500" y="2078038"/>
            <a:ext cx="72390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C.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µ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L­¬ng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62" name="Text Box 134161"/>
          <p:cNvSpPr txBox="1"/>
          <p:nvPr/>
        </p:nvSpPr>
        <p:spPr>
          <a:xfrm>
            <a:off x="1206500" y="2513013"/>
            <a:ext cx="61722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D.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µ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Đường</a:t>
            </a:r>
            <a:endParaRPr lang="en-US" sz="2200" b="1">
              <a:solidFill>
                <a:srgbClr val="000099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4163" name="16-Point Star 134162"/>
          <p:cNvSpPr/>
          <p:nvPr/>
        </p:nvSpPr>
        <p:spPr>
          <a:xfrm>
            <a:off x="1165225" y="3484563"/>
            <a:ext cx="442913" cy="492125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4164" name="Text Box 134163"/>
          <p:cNvSpPr txBox="1"/>
          <p:nvPr/>
        </p:nvSpPr>
        <p:spPr>
          <a:xfrm>
            <a:off x="949325" y="3513138"/>
            <a:ext cx="38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65" name="Text Box 134164"/>
          <p:cNvSpPr txBox="1"/>
          <p:nvPr/>
        </p:nvSpPr>
        <p:spPr>
          <a:xfrm>
            <a:off x="1130300" y="3506788"/>
            <a:ext cx="29972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A.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Mïa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xu©n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542.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66" name="Text Box 134165"/>
          <p:cNvSpPr txBox="1"/>
          <p:nvPr/>
        </p:nvSpPr>
        <p:spPr>
          <a:xfrm>
            <a:off x="1206500" y="3962400"/>
            <a:ext cx="28956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B.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Mïa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thu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542.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67" name="Text Box 134166"/>
          <p:cNvSpPr txBox="1"/>
          <p:nvPr/>
        </p:nvSpPr>
        <p:spPr>
          <a:xfrm>
            <a:off x="458788" y="3024188"/>
            <a:ext cx="8228012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6075" indent="-346075"/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Khëi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nghÜa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Lý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BÝ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bïng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næ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vµo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thêi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gian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nµo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  <a:endParaRPr sz="22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4168" name="Text Box 134167"/>
          <p:cNvSpPr txBox="1"/>
          <p:nvPr/>
        </p:nvSpPr>
        <p:spPr>
          <a:xfrm>
            <a:off x="4635500" y="3962400"/>
            <a:ext cx="47244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D.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Mïa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®«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542.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69" name="Text Box 134168"/>
          <p:cNvSpPr txBox="1"/>
          <p:nvPr/>
        </p:nvSpPr>
        <p:spPr>
          <a:xfrm>
            <a:off x="4635500" y="3505200"/>
            <a:ext cx="4027488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C.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Mïa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hÌ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542.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70" name="Text Box 134169"/>
          <p:cNvSpPr txBox="1"/>
          <p:nvPr/>
        </p:nvSpPr>
        <p:spPr>
          <a:xfrm>
            <a:off x="1155700" y="4859338"/>
            <a:ext cx="65532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A. Do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chÝnh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s¸ch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®«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hé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tµn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b¹o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cña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µ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L­¬ng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71" name="Text Box 134170"/>
          <p:cNvSpPr txBox="1"/>
          <p:nvPr/>
        </p:nvSpPr>
        <p:spPr>
          <a:xfrm>
            <a:off x="1231900" y="5284788"/>
            <a:ext cx="62484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B.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Lý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BÝ lµ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ng­êi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tµi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giái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cã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uy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tÝn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trong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nh©n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d©n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72" name="Text Box 134171"/>
          <p:cNvSpPr txBox="1"/>
          <p:nvPr/>
        </p:nvSpPr>
        <p:spPr>
          <a:xfrm>
            <a:off x="458788" y="4424363"/>
            <a:ext cx="8410575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4480" indent="-284480"/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3</a:t>
            </a:r>
            <a:r>
              <a:rPr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sao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nh©n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d©n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kh¾p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n¬i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ñng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hé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cuéc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khëi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nghÜa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Lý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BÝ?</a:t>
            </a:r>
            <a:endParaRPr sz="22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4173" name="Text Box 134172"/>
          <p:cNvSpPr txBox="1"/>
          <p:nvPr/>
        </p:nvSpPr>
        <p:spPr>
          <a:xfrm>
            <a:off x="1231900" y="5710238"/>
            <a:ext cx="62484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C.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Thø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sö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Giao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Ch©u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lµ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Tiªu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T­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tµn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b¹o.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4174" name="Text Box 134173"/>
          <p:cNvSpPr txBox="1"/>
          <p:nvPr/>
        </p:nvSpPr>
        <p:spPr>
          <a:xfrm>
            <a:off x="1231900" y="6134100"/>
            <a:ext cx="59436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D. C¶ 3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¸n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trªn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7" grpId="0"/>
      <p:bldP spid="134158" grpId="0"/>
      <p:bldP spid="134159" grpId="0"/>
      <p:bldP spid="134160" grpId="0"/>
      <p:bldP spid="134161" grpId="0"/>
      <p:bldP spid="134162" grpId="0"/>
      <p:bldP spid="134165" grpId="0"/>
      <p:bldP spid="134166" grpId="0"/>
      <p:bldP spid="134167" grpId="0"/>
      <p:bldP spid="134168" grpId="0"/>
      <p:bldP spid="134169" grpId="0"/>
      <p:bldP spid="134170" grpId="0"/>
      <p:bldP spid="134171" grpId="0"/>
      <p:bldP spid="134172" grpId="0"/>
      <p:bldP spid="134173" grpId="0"/>
      <p:bldP spid="134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5170" name="Picture 135169" descr="2"/>
          <p:cNvPicPr>
            <a:picLocks noChangeAspect="1"/>
          </p:cNvPicPr>
          <p:nvPr/>
        </p:nvPicPr>
        <p:blipFill>
          <a:blip r:embed="rId1">
            <a:lum bright="32001"/>
          </a:blip>
          <a:stretch>
            <a:fillRect/>
          </a:stretch>
        </p:blipFill>
        <p:spPr>
          <a:xfrm>
            <a:off x="20638" y="206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221" name="16-Point Star 135220"/>
          <p:cNvSpPr/>
          <p:nvPr/>
        </p:nvSpPr>
        <p:spPr>
          <a:xfrm>
            <a:off x="5126038" y="3325813"/>
            <a:ext cx="436562" cy="455612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5171" name="24-Point Star 135170"/>
          <p:cNvSpPr/>
          <p:nvPr/>
        </p:nvSpPr>
        <p:spPr>
          <a:xfrm>
            <a:off x="1219200" y="1157288"/>
            <a:ext cx="468313" cy="442912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5174" name="Text Box 135173"/>
          <p:cNvSpPr txBox="1"/>
          <p:nvPr/>
        </p:nvSpPr>
        <p:spPr>
          <a:xfrm>
            <a:off x="1179513" y="1143000"/>
            <a:ext cx="6505575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A. V¹n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Xu©n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175" name="Text Box 135174"/>
          <p:cNvSpPr txBox="1"/>
          <p:nvPr/>
        </p:nvSpPr>
        <p:spPr>
          <a:xfrm>
            <a:off x="1255713" y="1584325"/>
            <a:ext cx="5872162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B.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Đ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¹i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ViÖt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176" name="Text Box 135175"/>
          <p:cNvSpPr txBox="1"/>
          <p:nvPr/>
        </p:nvSpPr>
        <p:spPr>
          <a:xfrm>
            <a:off x="225425" y="715963"/>
            <a:ext cx="7699375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4480" indent="-284480" algn="just"/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4.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Tªn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cña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n­íc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ta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khi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Lý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BÝ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lªn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ng«i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  <a:endParaRPr sz="22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5177" name="Text Box 135176"/>
          <p:cNvSpPr txBox="1"/>
          <p:nvPr/>
        </p:nvSpPr>
        <p:spPr>
          <a:xfrm>
            <a:off x="1255713" y="2025650"/>
            <a:ext cx="6567487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C.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V</a:t>
            </a:r>
            <a:r>
              <a:rPr lang="en-US"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ăn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Lang.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178" name="Text Box 135177"/>
          <p:cNvSpPr txBox="1"/>
          <p:nvPr/>
        </p:nvSpPr>
        <p:spPr>
          <a:xfrm>
            <a:off x="1270000" y="2468563"/>
            <a:ext cx="5114925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D. ¢u L¹c.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179" name="16-Point Star 135178"/>
          <p:cNvSpPr/>
          <p:nvPr/>
        </p:nvSpPr>
        <p:spPr>
          <a:xfrm>
            <a:off x="1216025" y="5391150"/>
            <a:ext cx="436563" cy="455613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35181" name="Text Box 135180"/>
          <p:cNvSpPr txBox="1"/>
          <p:nvPr/>
        </p:nvSpPr>
        <p:spPr>
          <a:xfrm>
            <a:off x="1181100" y="4953000"/>
            <a:ext cx="70104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A.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TriÖu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Tóc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182" name="Text Box 135181"/>
          <p:cNvSpPr txBox="1"/>
          <p:nvPr/>
        </p:nvSpPr>
        <p:spPr>
          <a:xfrm>
            <a:off x="1243013" y="5386388"/>
            <a:ext cx="687705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B.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TriÖu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Quang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Phôc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183" name="Text Box 135182"/>
          <p:cNvSpPr txBox="1"/>
          <p:nvPr/>
        </p:nvSpPr>
        <p:spPr>
          <a:xfrm>
            <a:off x="215900" y="4232275"/>
            <a:ext cx="82280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6075" indent="-346075"/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6.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Sau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khi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thÊt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b¹i,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Lý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Nam </a:t>
            </a:r>
            <a:r>
              <a:rPr lang="en-US" sz="2200" b="1">
                <a:solidFill>
                  <a:srgbClr val="FF0000"/>
                </a:solidFill>
                <a:latin typeface=".VnTime" panose="020B7200000000000000" pitchFamily="34" charset="0"/>
              </a:rPr>
              <a:t>Đế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trao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quyÒn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chØ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huy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cuéc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kh¸ng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chiÕn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chèng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L­¬ng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ai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  <a:endParaRPr sz="22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5184" name="Text Box 135183"/>
          <p:cNvSpPr txBox="1"/>
          <p:nvPr/>
        </p:nvSpPr>
        <p:spPr>
          <a:xfrm>
            <a:off x="1257300" y="6254750"/>
            <a:ext cx="70866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D.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Lý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Thiªn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B¶o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185" name="Text Box 135184"/>
          <p:cNvSpPr txBox="1"/>
          <p:nvPr/>
        </p:nvSpPr>
        <p:spPr>
          <a:xfrm>
            <a:off x="1243013" y="5819775"/>
            <a:ext cx="6961187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C.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Lý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PhËt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Tö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216" name="Text Box 135215"/>
          <p:cNvSpPr txBox="1"/>
          <p:nvPr/>
        </p:nvSpPr>
        <p:spPr>
          <a:xfrm>
            <a:off x="1192213" y="3343275"/>
            <a:ext cx="30480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A.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542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217" name="Text Box 135216"/>
          <p:cNvSpPr txBox="1"/>
          <p:nvPr/>
        </p:nvSpPr>
        <p:spPr>
          <a:xfrm>
            <a:off x="1254125" y="3754438"/>
            <a:ext cx="298926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B.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543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218" name="Text Box 135217"/>
          <p:cNvSpPr txBox="1"/>
          <p:nvPr/>
        </p:nvSpPr>
        <p:spPr>
          <a:xfrm>
            <a:off x="228600" y="2936875"/>
            <a:ext cx="8228013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6075" indent="-346075"/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5.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N­íc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V¹n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Xu©n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thµnh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lËp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vµo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nµo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  <a:endParaRPr sz="22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5219" name="Text Box 135218"/>
          <p:cNvSpPr txBox="1"/>
          <p:nvPr/>
        </p:nvSpPr>
        <p:spPr>
          <a:xfrm>
            <a:off x="5180013" y="3754438"/>
            <a:ext cx="2438400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D.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545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220" name="Text Box 135219"/>
          <p:cNvSpPr txBox="1"/>
          <p:nvPr/>
        </p:nvSpPr>
        <p:spPr>
          <a:xfrm>
            <a:off x="5165725" y="3343275"/>
            <a:ext cx="2452688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C. </a:t>
            </a:r>
            <a:r>
              <a:rPr lang="en-US" sz="2200" b="1">
                <a:solidFill>
                  <a:srgbClr val="000099"/>
                </a:solidFill>
                <a:latin typeface=".VnTime" panose="020B7200000000000000" pitchFamily="34" charset="0"/>
              </a:rPr>
              <a:t>Năm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544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35222" name="Text Box 135221"/>
          <p:cNvSpPr txBox="1"/>
          <p:nvPr/>
        </p:nvSpPr>
        <p:spPr>
          <a:xfrm>
            <a:off x="228600" y="196850"/>
            <a:ext cx="83835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u="sng" dirty="0" err="1">
                <a:solidFill>
                  <a:srgbClr val="000099"/>
                </a:solidFill>
                <a:latin typeface=".VnTime" panose="020B7200000000000000" pitchFamily="34" charset="0"/>
              </a:rPr>
              <a:t>Bµi</a:t>
            </a:r>
            <a:r>
              <a:rPr sz="2400" b="1" u="sng">
                <a:solidFill>
                  <a:srgbClr val="000099"/>
                </a:solidFill>
                <a:latin typeface=".VnTime" panose="020B7200000000000000" pitchFamily="34" charset="0"/>
              </a:rPr>
              <a:t> 1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: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Chän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 ¸n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¶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lêi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®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óng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trong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c¸c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¸n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sau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:   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/>
      <p:bldP spid="135175" grpId="0"/>
      <p:bldP spid="135176" grpId="0"/>
      <p:bldP spid="135177" grpId="0"/>
      <p:bldP spid="135178" grpId="0"/>
      <p:bldP spid="135181" grpId="0"/>
      <p:bldP spid="135182" grpId="0"/>
      <p:bldP spid="135183" grpId="0"/>
      <p:bldP spid="135184" grpId="0"/>
      <p:bldP spid="135185" grpId="0"/>
      <p:bldP spid="135216" grpId="0"/>
      <p:bldP spid="135217" grpId="0"/>
      <p:bldP spid="135218" grpId="0"/>
      <p:bldP spid="135219" grpId="0"/>
      <p:bldP spid="135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8594" name="Text Box 238593"/>
          <p:cNvSpPr txBox="1"/>
          <p:nvPr/>
        </p:nvSpPr>
        <p:spPr>
          <a:xfrm>
            <a:off x="268288" y="2174875"/>
            <a:ext cx="8875712" cy="902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39725" indent="-339725">
              <a:lnSpc>
                <a:spcPct val="110000"/>
              </a:lnSpc>
            </a:pPr>
            <a:r>
              <a:rPr lang="en-US"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Đ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iÒn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vµo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chç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trèng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những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tõ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thÝch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hîp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vÒ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c¸ch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®¸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nh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giÆc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cña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TriÖu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Quang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.VnTime" panose="020B7200000000000000" pitchFamily="34" charset="0"/>
              </a:rPr>
              <a:t>Phôc</a:t>
            </a:r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:    </a:t>
            </a:r>
            <a:endParaRPr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00" name="Text Box 238599"/>
          <p:cNvSpPr txBox="1"/>
          <p:nvPr/>
        </p:nvSpPr>
        <p:spPr>
          <a:xfrm>
            <a:off x="400050" y="3419475"/>
            <a:ext cx="8458200" cy="294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lnSpc>
                <a:spcPct val="120000"/>
              </a:lnSpc>
            </a:pPr>
            <a:r>
              <a:rPr sz="2400" b="1" i="1">
                <a:solidFill>
                  <a:srgbClr val="0000CC"/>
                </a:solidFill>
                <a:latin typeface=".VnTime" panose="020B7200000000000000" pitchFamily="34" charset="0"/>
              </a:rPr>
              <a:t>      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........(1).... lµ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mét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vïng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®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ång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lÇy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réng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mªnh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m«ng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 ............(2)........ ë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gi÷a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cã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mét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.............(3)...............,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cã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thÓ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ë ®­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îc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. §­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êng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vµo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b·i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rÊt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kÝn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®¸o,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khã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kh¨n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,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chØ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cã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thÓ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dïng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......(4).........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chèng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sµo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l­ít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nhÑ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trªn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®¸m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cá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n­íc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theo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mÊy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........(5).........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míi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tíi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®­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îc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. Theo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sö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cò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,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TriÖu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Quang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Phôc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®·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bÝ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mËt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®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em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qu©n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..........(6).............. Ban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ngµy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,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nghÜa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qu©n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........(7).............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im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h¬i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lÆng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tiÕng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nh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­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kh«ng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cã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ng­êi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. §ªm ®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Õn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,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nghÜa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qu©n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chÌo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thuyÒn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ra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......(8)....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c­íp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vò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khÝ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,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l­¬ng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0000CC"/>
                </a:solidFill>
                <a:latin typeface=".VnTime" panose="020B7200000000000000" pitchFamily="34" charset="0"/>
              </a:rPr>
              <a:t>thùc</a:t>
            </a:r>
            <a:r>
              <a:rPr sz="2200" b="1" i="1">
                <a:solidFill>
                  <a:srgbClr val="0000CC"/>
                </a:solidFill>
                <a:latin typeface=".VnTime" panose="020B7200000000000000" pitchFamily="34" charset="0"/>
              </a:rPr>
              <a:t>.</a:t>
            </a:r>
            <a:endParaRPr sz="2200" b="1" i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02" name="Text Box 238601"/>
          <p:cNvSpPr txBox="1"/>
          <p:nvPr/>
        </p:nvSpPr>
        <p:spPr>
          <a:xfrm>
            <a:off x="3416300" y="2619375"/>
            <a:ext cx="1274763" cy="4270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rIns="0">
            <a:spAutoFit/>
          </a:bodyPr>
          <a:p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D¹ Tr¹ch</a:t>
            </a:r>
            <a:endParaRPr sz="22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8603" name="Text Box 238602"/>
          <p:cNvSpPr txBox="1"/>
          <p:nvPr/>
        </p:nvSpPr>
        <p:spPr>
          <a:xfrm>
            <a:off x="4802188" y="2619375"/>
            <a:ext cx="1827212" cy="428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rIns="0">
            <a:spAutoFit/>
          </a:bodyPr>
          <a:p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lau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sËy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um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tïm</a:t>
            </a:r>
            <a:endParaRPr sz="22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8604" name="Text Box 238603"/>
          <p:cNvSpPr txBox="1"/>
          <p:nvPr/>
        </p:nvSpPr>
        <p:spPr>
          <a:xfrm>
            <a:off x="444500" y="3057525"/>
            <a:ext cx="2298700" cy="4270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rIns="0">
            <a:spAutoFit/>
          </a:bodyPr>
          <a:p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b·i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®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Êt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cao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kh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«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r¸o</a:t>
            </a:r>
            <a:endParaRPr sz="22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8605" name="Text Box 238604"/>
          <p:cNvSpPr txBox="1"/>
          <p:nvPr/>
        </p:nvSpPr>
        <p:spPr>
          <a:xfrm>
            <a:off x="2782888" y="3057525"/>
            <a:ext cx="1560512" cy="4270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rIns="0">
            <a:spAutoFit/>
          </a:bodyPr>
          <a:p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con l¹ch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nhá</a:t>
            </a:r>
            <a:endParaRPr sz="22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8606" name="Text Box 238605"/>
          <p:cNvSpPr txBox="1"/>
          <p:nvPr/>
        </p:nvSpPr>
        <p:spPr>
          <a:xfrm>
            <a:off x="5637213" y="3057525"/>
            <a:ext cx="1373187" cy="4270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rIns="0">
            <a:spAutoFit/>
          </a:bodyPr>
          <a:p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thuyÒn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nhá</a:t>
            </a:r>
            <a:endParaRPr sz="22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8607" name="Text Box 238606"/>
          <p:cNvSpPr txBox="1"/>
          <p:nvPr/>
        </p:nvSpPr>
        <p:spPr>
          <a:xfrm>
            <a:off x="4508500" y="2636838"/>
            <a:ext cx="3810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CC"/>
                </a:solidFill>
                <a:latin typeface=".VnTime" panose="020B7200000000000000" pitchFamily="34" charset="0"/>
              </a:rPr>
              <a:t>,</a:t>
            </a:r>
            <a:endParaRPr sz="22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08" name="Text Box 238607"/>
          <p:cNvSpPr txBox="1"/>
          <p:nvPr/>
        </p:nvSpPr>
        <p:spPr>
          <a:xfrm>
            <a:off x="6532563" y="2636838"/>
            <a:ext cx="381000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CC"/>
                </a:solidFill>
                <a:latin typeface=".VnTime" panose="020B7200000000000000" pitchFamily="34" charset="0"/>
              </a:rPr>
              <a:t>,</a:t>
            </a:r>
            <a:endParaRPr sz="22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09" name="Text Box 238608"/>
          <p:cNvSpPr txBox="1"/>
          <p:nvPr/>
        </p:nvSpPr>
        <p:spPr>
          <a:xfrm>
            <a:off x="8518525" y="2657475"/>
            <a:ext cx="3810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CC"/>
                </a:solidFill>
                <a:latin typeface=".VnTime" panose="020B7200000000000000" pitchFamily="34" charset="0"/>
              </a:rPr>
              <a:t>,</a:t>
            </a:r>
            <a:endParaRPr sz="22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10" name="Text Box 238609"/>
          <p:cNvSpPr txBox="1"/>
          <p:nvPr/>
        </p:nvSpPr>
        <p:spPr>
          <a:xfrm>
            <a:off x="2586038" y="305276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,</a:t>
            </a:r>
            <a:endParaRPr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11" name="Text Box 238610"/>
          <p:cNvSpPr txBox="1"/>
          <p:nvPr/>
        </p:nvSpPr>
        <p:spPr>
          <a:xfrm>
            <a:off x="4235450" y="305276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,</a:t>
            </a:r>
            <a:endParaRPr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12" name="Text Box 238611"/>
          <p:cNvSpPr txBox="1"/>
          <p:nvPr/>
        </p:nvSpPr>
        <p:spPr>
          <a:xfrm>
            <a:off x="5378450" y="305276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,</a:t>
            </a:r>
            <a:endParaRPr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13" name="Text Box 238612"/>
          <p:cNvSpPr txBox="1"/>
          <p:nvPr/>
        </p:nvSpPr>
        <p:spPr>
          <a:xfrm>
            <a:off x="6867525" y="305276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,</a:t>
            </a:r>
            <a:endParaRPr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14" name="Text Box 238613"/>
          <p:cNvSpPr txBox="1"/>
          <p:nvPr/>
        </p:nvSpPr>
        <p:spPr>
          <a:xfrm>
            <a:off x="3213100" y="26035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(</a:t>
            </a:r>
            <a:endParaRPr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15" name="Text Box 238614"/>
          <p:cNvSpPr txBox="1"/>
          <p:nvPr/>
        </p:nvSpPr>
        <p:spPr>
          <a:xfrm>
            <a:off x="7059613" y="3057525"/>
            <a:ext cx="2160587" cy="4270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rIns="0">
            <a:spAutoFit/>
          </a:bodyPr>
          <a:p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®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ãng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trªn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b·i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næi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238616" name="Text Box 238615"/>
          <p:cNvSpPr txBox="1"/>
          <p:nvPr/>
        </p:nvSpPr>
        <p:spPr>
          <a:xfrm>
            <a:off x="6792913" y="2590800"/>
            <a:ext cx="1817687" cy="4270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rIns="0">
            <a:spAutoFit/>
          </a:bodyPr>
          <a:p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t¾t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hÕt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khãi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löa</a:t>
            </a:r>
            <a:endParaRPr sz="2200" b="1" i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38617" name="Text Box 238616"/>
          <p:cNvSpPr txBox="1"/>
          <p:nvPr/>
        </p:nvSpPr>
        <p:spPr>
          <a:xfrm>
            <a:off x="4478338" y="3057525"/>
            <a:ext cx="1008062" cy="4270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0" rIns="0">
            <a:spAutoFit/>
          </a:bodyPr>
          <a:p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®¸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nh</a:t>
            </a:r>
            <a:r>
              <a:rPr sz="22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óp</a:t>
            </a:r>
            <a:endParaRPr sz="2200" b="1" i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238618" name="Text Box 238617"/>
          <p:cNvSpPr txBox="1"/>
          <p:nvPr/>
        </p:nvSpPr>
        <p:spPr>
          <a:xfrm>
            <a:off x="8975725" y="3016250"/>
            <a:ext cx="2444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CC"/>
                </a:solidFill>
                <a:latin typeface=".VnTime" panose="020B7200000000000000" pitchFamily="34" charset="0"/>
              </a:rPr>
              <a:t>)</a:t>
            </a:r>
            <a:endParaRPr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238601" name="Text Box 238600"/>
          <p:cNvSpPr txBox="1"/>
          <p:nvPr/>
        </p:nvSpPr>
        <p:spPr>
          <a:xfrm>
            <a:off x="0" y="6286500"/>
            <a:ext cx="9144000" cy="643255"/>
          </a:xfrm>
          <a:prstGeom prst="rect">
            <a:avLst/>
          </a:prstGeom>
          <a:solidFill>
            <a:srgbClr val="FFFF9B"/>
          </a:solidFill>
          <a:ln w="9525">
            <a:noFill/>
          </a:ln>
        </p:spPr>
        <p:txBody>
          <a:bodyPr tIns="137160" bIns="137160">
            <a:spAutoFit/>
          </a:bodyPr>
          <a:p>
            <a:pPr algn="ctr"/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Em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cã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nhËn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xÐt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về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kÕ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®¸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nh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giÆc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cña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TriÖu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Quang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i="1" dirty="0" err="1">
                <a:solidFill>
                  <a:srgbClr val="FF0000"/>
                </a:solidFill>
                <a:latin typeface=".VnTime" panose="020B7200000000000000" pitchFamily="34" charset="0"/>
              </a:rPr>
              <a:t>Phôc</a:t>
            </a:r>
            <a:r>
              <a:rPr sz="2400" b="1" i="1">
                <a:solidFill>
                  <a:srgbClr val="FF0000"/>
                </a:solidFill>
                <a:latin typeface=".VnTime" panose="020B7200000000000000" pitchFamily="34" charset="0"/>
              </a:rPr>
              <a:t>? 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  </a:t>
            </a:r>
            <a:endParaRPr sz="24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3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3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3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3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3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3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3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23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3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27656 0.13148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0.21667 0.13125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16736 0.12963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648 L -0.13559 0.18519 " pathEditMode="relative" rAng="0" ptsTypes="AA">
                                      <p:cBhvr>
                                        <p:cTn id="156" dur="1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559 0.24537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651 0.30093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38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324 L -0.61719 0.42777 " pathEditMode="relative" rAng="0" ptsTypes="AA">
                                      <p:cBhvr>
                                        <p:cTn id="168" dur="1000" fill="hold"/>
                                        <p:tgtEl>
                                          <p:spTgt spid="238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0" y="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24 L -0.08663 0.41991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23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2120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600" grpId="0"/>
      <p:bldP spid="238602" grpId="0" animBg="1"/>
      <p:bldP spid="238602" grpId="1" animBg="1"/>
      <p:bldP spid="238602" grpId="2" animBg="1"/>
      <p:bldP spid="238603" grpId="0" animBg="1"/>
      <p:bldP spid="238603" grpId="1" animBg="1"/>
      <p:bldP spid="238603" grpId="2" animBg="1"/>
      <p:bldP spid="238604" grpId="0" animBg="1"/>
      <p:bldP spid="238604" grpId="1" animBg="1"/>
      <p:bldP spid="238604" grpId="2" animBg="1"/>
      <p:bldP spid="238605" grpId="0" animBg="1"/>
      <p:bldP spid="238605" grpId="1" animBg="1"/>
      <p:bldP spid="238605" grpId="2" animBg="1"/>
      <p:bldP spid="238606" grpId="0" animBg="1"/>
      <p:bldP spid="238606" grpId="1" animBg="1"/>
      <p:bldP spid="238606" grpId="2" animBg="1"/>
      <p:bldP spid="238607" grpId="0"/>
      <p:bldP spid="238607" grpId="1"/>
      <p:bldP spid="238608" grpId="0"/>
      <p:bldP spid="238608" grpId="1"/>
      <p:bldP spid="238609" grpId="0"/>
      <p:bldP spid="238609" grpId="1"/>
      <p:bldP spid="238610" grpId="0"/>
      <p:bldP spid="238610" grpId="1"/>
      <p:bldP spid="238611" grpId="0"/>
      <p:bldP spid="238611" grpId="1"/>
      <p:bldP spid="238612" grpId="0"/>
      <p:bldP spid="238612" grpId="1"/>
      <p:bldP spid="238613" grpId="0"/>
      <p:bldP spid="238613" grpId="1"/>
      <p:bldP spid="238614" grpId="0"/>
      <p:bldP spid="238614" grpId="1"/>
      <p:bldP spid="238615" grpId="0" animBg="1"/>
      <p:bldP spid="238615" grpId="1" animBg="1"/>
      <p:bldP spid="238615" grpId="2" animBg="1"/>
      <p:bldP spid="238616" grpId="0" animBg="1"/>
      <p:bldP spid="238616" grpId="1" animBg="1"/>
      <p:bldP spid="238616" grpId="2" animBg="1"/>
      <p:bldP spid="238617" grpId="0" animBg="1"/>
      <p:bldP spid="238617" grpId="1" animBg="1"/>
      <p:bldP spid="238617" grpId="2" animBg="1"/>
      <p:bldP spid="238618" grpId="0"/>
      <p:bldP spid="238618" grpId="1"/>
      <p:bldP spid="23860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7634" name="Picture 197633" descr="2"/>
          <p:cNvPicPr>
            <a:picLocks noChangeAspect="1"/>
          </p:cNvPicPr>
          <p:nvPr/>
        </p:nvPicPr>
        <p:blipFill>
          <a:blip r:embed="rId1">
            <a:lum bright="32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636" name="16-Point Star 197635"/>
          <p:cNvSpPr/>
          <p:nvPr/>
        </p:nvSpPr>
        <p:spPr>
          <a:xfrm>
            <a:off x="827088" y="2216150"/>
            <a:ext cx="477837" cy="488950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97637" name="Text Box 197636"/>
          <p:cNvSpPr txBox="1"/>
          <p:nvPr/>
        </p:nvSpPr>
        <p:spPr>
          <a:xfrm>
            <a:off x="990600" y="1392238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2400"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38" name="Text Box 197637"/>
          <p:cNvSpPr txBox="1"/>
          <p:nvPr/>
        </p:nvSpPr>
        <p:spPr>
          <a:xfrm>
            <a:off x="152400" y="190500"/>
            <a:ext cx="89916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b="1" u="sng" dirty="0" err="1">
                <a:solidFill>
                  <a:srgbClr val="000099"/>
                </a:solidFill>
                <a:latin typeface=".VnTime" panose="020B7200000000000000" pitchFamily="34" charset="0"/>
              </a:rPr>
              <a:t>Bµi</a:t>
            </a:r>
            <a:r>
              <a:rPr sz="2600" b="1" u="sng">
                <a:solidFill>
                  <a:srgbClr val="000099"/>
                </a:solidFill>
                <a:latin typeface=".VnTime" panose="020B7200000000000000" pitchFamily="34" charset="0"/>
              </a:rPr>
              <a:t> 1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: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Chän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 ¸n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¶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lêi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®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óng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trong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c¸c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¸n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sau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:   </a:t>
            </a:r>
            <a:endParaRPr sz="26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39" name="Text Box 197638"/>
          <p:cNvSpPr txBox="1"/>
          <p:nvPr/>
        </p:nvSpPr>
        <p:spPr>
          <a:xfrm>
            <a:off x="762000" y="1327150"/>
            <a:ext cx="7543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A.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Ch©u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Giao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40" name="Text Box 197639"/>
          <p:cNvSpPr txBox="1"/>
          <p:nvPr/>
        </p:nvSpPr>
        <p:spPr>
          <a:xfrm>
            <a:off x="838200" y="1784350"/>
            <a:ext cx="708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B.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Giao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Ch©u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41" name="Text Box 197640"/>
          <p:cNvSpPr txBox="1"/>
          <p:nvPr/>
        </p:nvSpPr>
        <p:spPr>
          <a:xfrm>
            <a:off x="300038" y="869950"/>
            <a:ext cx="8083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1. </a:t>
            </a:r>
            <a:r>
              <a:rPr 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Năm 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579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Nh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µ </a:t>
            </a:r>
            <a:r>
              <a:rPr 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Đường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®· ®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æi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tªn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n­íc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ta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thµnh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endParaRPr sz="24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97642" name="Text Box 197641"/>
          <p:cNvSpPr txBox="1"/>
          <p:nvPr/>
        </p:nvSpPr>
        <p:spPr>
          <a:xfrm>
            <a:off x="838200" y="2241550"/>
            <a:ext cx="723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C. An Nam ®«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hé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phñ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43" name="Text Box 197642"/>
          <p:cNvSpPr txBox="1"/>
          <p:nvPr/>
        </p:nvSpPr>
        <p:spPr>
          <a:xfrm>
            <a:off x="838200" y="269875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D. </a:t>
            </a:r>
            <a:r>
              <a:rPr sz="2400" b="1">
                <a:solidFill>
                  <a:srgbClr val="000099"/>
                </a:solidFill>
                <a:latin typeface=".VnTimeH" panose="020B7200000000000000" pitchFamily="34" charset="0"/>
              </a:rPr>
              <a:t>¸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i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Ch©u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44" name="16-Point Star 197643"/>
          <p:cNvSpPr/>
          <p:nvPr/>
        </p:nvSpPr>
        <p:spPr>
          <a:xfrm>
            <a:off x="603250" y="5359400"/>
            <a:ext cx="463550" cy="450850"/>
          </a:xfrm>
          <a:prstGeom prst="star16">
            <a:avLst>
              <a:gd name="adj" fmla="val 37500"/>
            </a:avLst>
          </a:prstGeom>
          <a:solidFill>
            <a:srgbClr val="FFFF66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97646" name="Text Box 197645"/>
          <p:cNvSpPr txBox="1"/>
          <p:nvPr/>
        </p:nvSpPr>
        <p:spPr>
          <a:xfrm>
            <a:off x="630238" y="3765550"/>
            <a:ext cx="85137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A.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Cö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quan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l¹i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ng­êi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Trung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Quèc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cai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trÞ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trùc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tiÕp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c¸c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quËn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, </a:t>
            </a:r>
            <a:r>
              <a:rPr sz="23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huyÖn</a:t>
            </a:r>
            <a:r>
              <a:rPr sz="23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3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47" name="Text Box 197646"/>
          <p:cNvSpPr txBox="1"/>
          <p:nvPr/>
        </p:nvSpPr>
        <p:spPr>
          <a:xfrm>
            <a:off x="630238" y="4295775"/>
            <a:ext cx="79835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B.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X©y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thµnh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, ®¾p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luü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,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t¨ng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c­êng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qu©n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chiÕm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®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ãng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48" name="Text Box 197647"/>
          <p:cNvSpPr txBox="1"/>
          <p:nvPr/>
        </p:nvSpPr>
        <p:spPr>
          <a:xfrm>
            <a:off x="287338" y="3213100"/>
            <a:ext cx="87233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6075" indent="-346075"/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2. </a:t>
            </a:r>
            <a:r>
              <a:rPr 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Để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xiÕt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chÆt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¸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®«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hé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®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èi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víi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n­íc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ta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,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nh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µ </a:t>
            </a:r>
            <a:r>
              <a:rPr 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Đ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­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êng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®·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thùc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hiÖn</a:t>
            </a:r>
            <a:r>
              <a:rPr sz="2400" b="1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  <a:endParaRPr sz="24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97649" name="Text Box 197648"/>
          <p:cNvSpPr txBox="1"/>
          <p:nvPr/>
        </p:nvSpPr>
        <p:spPr>
          <a:xfrm>
            <a:off x="630238" y="5356225"/>
            <a:ext cx="4948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D.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TÊt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c¶ ®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Òu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®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óng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7650" name="Text Box 197649"/>
          <p:cNvSpPr txBox="1"/>
          <p:nvPr/>
        </p:nvSpPr>
        <p:spPr>
          <a:xfrm>
            <a:off x="630238" y="4826000"/>
            <a:ext cx="670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C.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Söa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sang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lµm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l¹i ®­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êng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giao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4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th«ng</a:t>
            </a:r>
            <a:r>
              <a:rPr sz="24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/>
      <p:bldP spid="197639" grpId="0"/>
      <p:bldP spid="197640" grpId="0"/>
      <p:bldP spid="197641" grpId="0"/>
      <p:bldP spid="197642" grpId="0"/>
      <p:bldP spid="197643" grpId="0"/>
      <p:bldP spid="197646" grpId="0"/>
      <p:bldP spid="197647" grpId="0"/>
      <p:bldP spid="197648" grpId="0"/>
      <p:bldP spid="197649" grpId="0"/>
      <p:bldP spid="1976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8658" name="Picture 198657" descr="2"/>
          <p:cNvPicPr>
            <a:picLocks noChangeAspect="1"/>
          </p:cNvPicPr>
          <p:nvPr/>
        </p:nvPicPr>
        <p:blipFill>
          <a:blip r:embed="rId1">
            <a:lum bright="32001"/>
          </a:blip>
          <a:stretch>
            <a:fillRect/>
          </a:stretch>
        </p:blipFill>
        <p:spPr>
          <a:xfrm>
            <a:off x="20638" y="206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8660" name="24-Point Star 198659"/>
          <p:cNvSpPr/>
          <p:nvPr/>
        </p:nvSpPr>
        <p:spPr>
          <a:xfrm>
            <a:off x="571500" y="1328738"/>
            <a:ext cx="457200" cy="442912"/>
          </a:xfrm>
          <a:prstGeom prst="star24">
            <a:avLst>
              <a:gd name="adj" fmla="val 37500"/>
            </a:avLst>
          </a:prstGeom>
          <a:solidFill>
            <a:srgbClr val="FFFF66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98661" name="Text Box 198660"/>
          <p:cNvSpPr txBox="1"/>
          <p:nvPr/>
        </p:nvSpPr>
        <p:spPr>
          <a:xfrm>
            <a:off x="785813" y="1335088"/>
            <a:ext cx="3968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b="1" dirty="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8663" name="Text Box 198662"/>
          <p:cNvSpPr txBox="1"/>
          <p:nvPr/>
        </p:nvSpPr>
        <p:spPr>
          <a:xfrm>
            <a:off x="519113" y="1339850"/>
            <a:ext cx="5805487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A. T«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thuÕ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vµ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cèng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n¹p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nÆng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nÒ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8664" name="Text Box 198663"/>
          <p:cNvSpPr txBox="1"/>
          <p:nvPr/>
        </p:nvSpPr>
        <p:spPr>
          <a:xfrm>
            <a:off x="595313" y="1781175"/>
            <a:ext cx="4433887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B. T«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thuÕ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vµ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lao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dÞch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8665" name="Text Box 198664"/>
          <p:cNvSpPr txBox="1"/>
          <p:nvPr/>
        </p:nvSpPr>
        <p:spPr>
          <a:xfrm>
            <a:off x="225425" y="849313"/>
            <a:ext cx="8308975" cy="429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4480" indent="-284480" algn="just"/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3.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Nh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µ </a:t>
            </a:r>
            <a:r>
              <a:rPr lang="en-US" sz="2200" b="1">
                <a:solidFill>
                  <a:srgbClr val="FF0000"/>
                </a:solidFill>
                <a:latin typeface=".VnTime" panose="020B7200000000000000" pitchFamily="34" charset="0"/>
              </a:rPr>
              <a:t>Đ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­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êng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chñ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tr­¬ng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bãc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lét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nh©n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d©n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ta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b»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thøc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nµo</a:t>
            </a:r>
            <a:r>
              <a:rPr sz="2200" b="1">
                <a:solidFill>
                  <a:srgbClr val="FF0000"/>
                </a:solidFill>
                <a:latin typeface=".VnTime" panose="020B7200000000000000" pitchFamily="34" charset="0"/>
              </a:rPr>
              <a:t>?</a:t>
            </a:r>
            <a:endParaRPr sz="22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98666" name="Text Box 198665"/>
          <p:cNvSpPr txBox="1"/>
          <p:nvPr/>
        </p:nvSpPr>
        <p:spPr>
          <a:xfrm>
            <a:off x="595313" y="2224088"/>
            <a:ext cx="4738687" cy="427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C. T«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thuÕ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vµ ®i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phu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8667" name="Text Box 198666"/>
          <p:cNvSpPr txBox="1"/>
          <p:nvPr/>
        </p:nvSpPr>
        <p:spPr>
          <a:xfrm>
            <a:off x="609600" y="2644775"/>
            <a:ext cx="7010400" cy="427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D.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Thay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nhau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g¸nh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qu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¶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v¶i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sang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Trung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Quèc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2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cèng</a:t>
            </a:r>
            <a:r>
              <a:rPr sz="2200" b="1">
                <a:solidFill>
                  <a:srgbClr val="000099"/>
                </a:solidFill>
                <a:latin typeface=".VnTime" panose="020B7200000000000000" pitchFamily="34" charset="0"/>
              </a:rPr>
              <a:t> n¹p.</a:t>
            </a:r>
            <a:endParaRPr sz="22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8699" name="Text Box 198698"/>
          <p:cNvSpPr txBox="1"/>
          <p:nvPr/>
        </p:nvSpPr>
        <p:spPr>
          <a:xfrm>
            <a:off x="152400" y="228600"/>
            <a:ext cx="89916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600" b="1" u="sng" dirty="0" err="1">
                <a:solidFill>
                  <a:srgbClr val="000099"/>
                </a:solidFill>
                <a:latin typeface=".VnTime" panose="020B7200000000000000" pitchFamily="34" charset="0"/>
              </a:rPr>
              <a:t>Bµi</a:t>
            </a:r>
            <a:r>
              <a:rPr sz="2600" b="1" u="sng">
                <a:solidFill>
                  <a:srgbClr val="000099"/>
                </a:solidFill>
                <a:latin typeface=".VnTime" panose="020B7200000000000000" pitchFamily="34" charset="0"/>
              </a:rPr>
              <a:t> 1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: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Chän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 ¸n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¶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lêi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®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óng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trong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c¸c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ph­¬ng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 ¸n </a:t>
            </a:r>
            <a:r>
              <a:rPr sz="2600" b="1" dirty="0" err="1">
                <a:solidFill>
                  <a:srgbClr val="000099"/>
                </a:solidFill>
                <a:latin typeface=".VnTime" panose="020B7200000000000000" pitchFamily="34" charset="0"/>
              </a:rPr>
              <a:t>sau</a:t>
            </a:r>
            <a:r>
              <a:rPr sz="2600" b="1">
                <a:solidFill>
                  <a:srgbClr val="000099"/>
                </a:solidFill>
                <a:latin typeface=".VnTime" panose="020B7200000000000000" pitchFamily="34" charset="0"/>
              </a:rPr>
              <a:t>:   </a:t>
            </a:r>
            <a:endParaRPr sz="26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3" grpId="0"/>
      <p:bldP spid="198664" grpId="0"/>
      <p:bldP spid="198665" grpId="0"/>
      <p:bldP spid="198666" grpId="0"/>
      <p:bldP spid="1986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6" name="Picture 125955" descr="STORMBOR"/>
          <p:cNvPicPr>
            <a:picLocks noChangeAspect="1"/>
          </p:cNvPicPr>
          <p:nvPr/>
        </p:nvPicPr>
        <p:blipFill>
          <a:blip r:embed="rId1">
            <a:lum bright="22000"/>
          </a:blip>
          <a:stretch>
            <a:fillRect/>
          </a:stretch>
        </p:blipFill>
        <p:spPr>
          <a:xfrm rot="-5400000">
            <a:off x="1150938" y="-1112837"/>
            <a:ext cx="6816725" cy="907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54" name="Rectangles 125953"/>
          <p:cNvSpPr/>
          <p:nvPr/>
        </p:nvSpPr>
        <p:spPr>
          <a:xfrm>
            <a:off x="762000" y="1447800"/>
            <a:ext cx="7620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>
              <a:spcBef>
                <a:spcPct val="0"/>
              </a:spcBef>
            </a:pPr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006600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.VnMysticalH" panose="020B7200000000000000" pitchFamily="34" charset="0"/>
                <a:ea typeface=".VnMysticalH" panose="020B7200000000000000" pitchFamily="34" charset="0"/>
              </a:rPr>
              <a:t>h¸i qu¶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FF0000"/>
                  </a:gs>
                  <a:gs pos="100000">
                    <a:srgbClr val="006600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.VnMysticalH" panose="020B7200000000000000" pitchFamily="34" charset="0"/>
              <a:ea typeface=".VnMysticalH" panose="020B7200000000000000" pitchFamily="34" charset="0"/>
            </a:endParaRPr>
          </a:p>
        </p:txBody>
      </p:sp>
      <p:pic>
        <p:nvPicPr>
          <p:cNvPr id="125957" name="Picture 125956" descr="ATOM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4705350"/>
            <a:ext cx="23622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8" name="Picture 125957" descr="flowerwelcome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75" y="182563"/>
            <a:ext cx="3443288" cy="735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0798" name="Picture 190797" descr="CT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838200"/>
            <a:ext cx="3508375" cy="467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799" name="Picture 190798" descr="NGON_N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838" y="5605463"/>
            <a:ext cx="2062162" cy="1252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800" name="Picture 190799" descr="CANH_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3" y="5181600"/>
            <a:ext cx="1698625" cy="165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0702" name="Octagon 190701">
            <a:hlinkClick r:id="rId5" action="ppaction://hlinksldjump"/>
          </p:cNvPr>
          <p:cNvSpPr/>
          <p:nvPr/>
        </p:nvSpPr>
        <p:spPr>
          <a:xfrm>
            <a:off x="4194175" y="2460625"/>
            <a:ext cx="431800" cy="365125"/>
          </a:xfrm>
          <a:prstGeom prst="octagon">
            <a:avLst>
              <a:gd name="adj" fmla="val 29287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endParaRPr sz="2800" b="1" i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703" name="Octagon 190702">
            <a:hlinkClick r:id="rId6" action="ppaction://hlinksldjump"/>
          </p:cNvPr>
          <p:cNvSpPr/>
          <p:nvPr/>
        </p:nvSpPr>
        <p:spPr>
          <a:xfrm>
            <a:off x="5108575" y="3228975"/>
            <a:ext cx="409575" cy="398463"/>
          </a:xfrm>
          <a:prstGeom prst="octagon">
            <a:avLst>
              <a:gd name="adj" fmla="val 29287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endParaRPr sz="28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704" name="Octagon 190703">
            <a:hlinkClick r:id="rId7" action="ppaction://hlinksldjump"/>
          </p:cNvPr>
          <p:cNvSpPr/>
          <p:nvPr/>
        </p:nvSpPr>
        <p:spPr>
          <a:xfrm>
            <a:off x="3625850" y="3800475"/>
            <a:ext cx="409575" cy="419100"/>
          </a:xfrm>
          <a:prstGeom prst="octagon">
            <a:avLst>
              <a:gd name="adj" fmla="val 29287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3</a:t>
            </a:r>
            <a:endParaRPr sz="2800" b="1" i="1">
              <a:latin typeface="Times New Roman" panose="02020603050405020304" pitchFamily="18" charset="0"/>
            </a:endParaRPr>
          </a:p>
        </p:txBody>
      </p:sp>
      <p:sp>
        <p:nvSpPr>
          <p:cNvPr id="190705" name="Octagon 190704">
            <a:hlinkClick r:id="rId8" action="ppaction://hlinksldjump"/>
          </p:cNvPr>
          <p:cNvSpPr/>
          <p:nvPr/>
        </p:nvSpPr>
        <p:spPr>
          <a:xfrm>
            <a:off x="4689475" y="3640138"/>
            <a:ext cx="409575" cy="401637"/>
          </a:xfrm>
          <a:prstGeom prst="octagon">
            <a:avLst>
              <a:gd name="adj" fmla="val 29287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latin typeface="Times New Roman" panose="02020603050405020304" pitchFamily="18" charset="0"/>
              </a:rPr>
              <a:t>4</a:t>
            </a:r>
            <a:endParaRPr sz="2800" b="1" i="1">
              <a:latin typeface="Times New Roman" panose="02020603050405020304" pitchFamily="18" charset="0"/>
            </a:endParaRPr>
          </a:p>
        </p:txBody>
      </p:sp>
      <p:sp>
        <p:nvSpPr>
          <p:cNvPr id="190706" name="Octagon 190705">
            <a:hlinkClick r:id="rId9" action="ppaction://hlinksldjump"/>
          </p:cNvPr>
          <p:cNvSpPr/>
          <p:nvPr/>
        </p:nvSpPr>
        <p:spPr>
          <a:xfrm>
            <a:off x="5089525" y="4162425"/>
            <a:ext cx="409575" cy="401638"/>
          </a:xfrm>
          <a:prstGeom prst="octagon">
            <a:avLst>
              <a:gd name="adj" fmla="val 29287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endParaRPr sz="28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707" name="Octagon 190706">
            <a:hlinkClick r:id="rId10" action="ppaction://hlinksldjump"/>
          </p:cNvPr>
          <p:cNvSpPr/>
          <p:nvPr/>
        </p:nvSpPr>
        <p:spPr>
          <a:xfrm>
            <a:off x="3698875" y="2911475"/>
            <a:ext cx="409575" cy="438150"/>
          </a:xfrm>
          <a:prstGeom prst="octagon">
            <a:avLst>
              <a:gd name="adj" fmla="val 29287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chemeClr val="tx2"/>
                </a:solidFill>
                <a:latin typeface="Times New Roman" panose="02020603050405020304" pitchFamily="18" charset="0"/>
              </a:rPr>
              <a:t>6</a:t>
            </a:r>
            <a:endParaRPr sz="2800" b="1" i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708" name="Octagon 190707">
            <a:hlinkClick r:id="rId11" action="ppaction://hlinksldjump"/>
          </p:cNvPr>
          <p:cNvSpPr/>
          <p:nvPr/>
        </p:nvSpPr>
        <p:spPr>
          <a:xfrm>
            <a:off x="5603875" y="3894138"/>
            <a:ext cx="409575" cy="401637"/>
          </a:xfrm>
          <a:prstGeom prst="octagon">
            <a:avLst>
              <a:gd name="adj" fmla="val 29287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  <a:endParaRPr sz="2800" b="1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709" name="Octagon 190708">
            <a:hlinkClick r:id="rId12" action="ppaction://hlinksldjump"/>
          </p:cNvPr>
          <p:cNvSpPr/>
          <p:nvPr/>
        </p:nvSpPr>
        <p:spPr>
          <a:xfrm>
            <a:off x="4194175" y="3349625"/>
            <a:ext cx="409575" cy="438150"/>
          </a:xfrm>
          <a:prstGeom prst="octagon">
            <a:avLst>
              <a:gd name="adj" fmla="val 29287"/>
            </a:avLst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8</a:t>
            </a:r>
            <a:endParaRPr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0803" name="Picture 190802" descr="Bird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0400" y="1295400"/>
            <a:ext cx="9525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804" name="Picture 190803" descr="Bird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200" y="381000"/>
            <a:ext cx="9525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805" name="Picture 190804" descr="Dove_with_olive_branch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0" y="2819400"/>
            <a:ext cx="114300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807" name="Picture 190806" descr="Bird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800" y="3657600"/>
            <a:ext cx="9525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808" name="Picture 190807" descr="Bird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0" y="609600"/>
            <a:ext cx="9525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0809" name="Picture 190808" descr="Peace_dove_olive_branch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800" y="1606550"/>
            <a:ext cx="2057400" cy="188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0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0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0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0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0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0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0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0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0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0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0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0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0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0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0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0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0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0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709"/>
                  </p:tgtEl>
                </p:cond>
              </p:nextCondLst>
            </p:seq>
          </p:childTnLst>
        </p:cTn>
      </p:par>
    </p:tnLst>
    <p:bldLst>
      <p:bldP spid="190702" grpId="0"/>
      <p:bldP spid="190703" grpId="0"/>
      <p:bldP spid="190704" grpId="0"/>
      <p:bldP spid="190705" grpId="0"/>
      <p:bldP spid="190706" grpId="0"/>
      <p:bldP spid="190707" grpId="0"/>
      <p:bldP spid="190708" grpId="0"/>
      <p:bldP spid="190709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3042</Words>
  <Application>WPS Presentation</Application>
  <PresentationFormat>On-screen Show</PresentationFormat>
  <Paragraphs>293</Paragraphs>
  <Slides>17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47" baseType="lpstr">
      <vt:lpstr>Arial</vt:lpstr>
      <vt:lpstr>SimSun</vt:lpstr>
      <vt:lpstr>Wingdings</vt:lpstr>
      <vt:lpstr>Times New Roman</vt:lpstr>
      <vt:lpstr>Garamond</vt:lpstr>
      <vt:lpstr>.VnArabia</vt:lpstr>
      <vt:lpstr>.VnTime</vt:lpstr>
      <vt:lpstr>.VnArial Narrow</vt:lpstr>
      <vt:lpstr>.VnTimeH</vt:lpstr>
      <vt:lpstr>.VnAvantH</vt:lpstr>
      <vt:lpstr>.Vn3DH</vt:lpstr>
      <vt:lpstr>.VnRevue</vt:lpstr>
      <vt:lpstr>.VnCooper</vt:lpstr>
      <vt:lpstr>.VnHelvetInsH</vt:lpstr>
      <vt:lpstr>.VnArial NarrowH</vt:lpstr>
      <vt:lpstr>.VnExoticH</vt:lpstr>
      <vt:lpstr>.VnBahamasBH</vt:lpstr>
      <vt:lpstr>.VnMysticalH</vt:lpstr>
      <vt:lpstr>Microsoft YaHei</vt:lpstr>
      <vt:lpstr>Arial Unicode MS</vt:lpstr>
      <vt:lpstr>Microsoft JhengHei</vt:lpstr>
      <vt:lpstr>Yu Gothic UI Semilight</vt:lpstr>
      <vt:lpstr>Agency FB</vt:lpstr>
      <vt:lpstr>Algerian</vt:lpstr>
      <vt:lpstr>Arial Black</vt:lpstr>
      <vt:lpstr>Default Design</vt:lpstr>
      <vt:lpstr>1_Default Design</vt:lpstr>
      <vt:lpstr>2_Default Design</vt:lpstr>
      <vt:lpstr>4_Default Design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VIETNAM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VINASHIN</dc:creator>
  <cp:lastModifiedBy>ACER</cp:lastModifiedBy>
  <cp:revision>373</cp:revision>
  <dcterms:created xsi:type="dcterms:W3CDTF">2007-03-06T12:24:00Z</dcterms:created>
  <dcterms:modified xsi:type="dcterms:W3CDTF">2021-05-15T14:44:00Z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