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9" r:id="rId5"/>
    <p:sldId id="280" r:id="rId6"/>
    <p:sldId id="270" r:id="rId7"/>
    <p:sldId id="260" r:id="rId8"/>
    <p:sldId id="271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61" r:id="rId24"/>
    <p:sldId id="262" r:id="rId25"/>
    <p:sldId id="263" r:id="rId26"/>
    <p:sldId id="274" r:id="rId27"/>
    <p:sldId id="295" r:id="rId28"/>
    <p:sldId id="296" r:id="rId29"/>
    <p:sldId id="278" r:id="rId30"/>
    <p:sldId id="298" r:id="rId31"/>
    <p:sldId id="279" r:id="rId32"/>
    <p:sldId id="273" r:id="rId33"/>
  </p:sldIdLst>
  <p:sldSz cx="9144000" cy="6858000" type="screen4x3"/>
  <p:notesSz cx="6858000" cy="9144000"/>
  <p:custShowLst>
    <p:custShow name="Custom Show 1" id="0">
      <p:sldLst>
        <p:sld r:id="rId7"/>
      </p:sldLst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66FF"/>
    <a:srgbClr val="A50021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789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7107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710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711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813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813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813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915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915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915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79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8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0182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120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120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1206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2227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222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223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325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325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325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427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427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427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5299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530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5302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632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632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6326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891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89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3891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7347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734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735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837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837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837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939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939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5939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0419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042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2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60422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939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9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4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39942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4096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409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0966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41987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4198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199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4301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4301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301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403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403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403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059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06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6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5062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608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608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EG" altLang="x-none" dirty="0">
              <a:ea typeface="Arial" panose="020B0604020202020204" pitchFamily="34" charset="0"/>
            </a:endParaRPr>
          </a:p>
        </p:txBody>
      </p:sp>
      <p:sp>
        <p:nvSpPr>
          <p:cNvPr id="46086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buNone/>
            </a:pPr>
            <a:fld id="{9A0DB2DC-4C9A-4742-B13C-FB6460FD3503}" type="slidenum">
              <a:rPr lang="ar-SA" altLang="x-none" sz="1200" dirty="0">
                <a:solidFill>
                  <a:srgbClr val="000000"/>
                </a:solidFill>
                <a:latin typeface=".VnArial Narrow" pitchFamily="34" charset="0"/>
                <a:cs typeface="Arial" panose="020B0604020202020204" pitchFamily="34" charset="0"/>
              </a:rPr>
            </a:fld>
            <a:endParaRPr lang="ar-SA" altLang="x-none" sz="1200" dirty="0">
              <a:solidFill>
                <a:srgbClr val="000000"/>
              </a:solidFill>
              <a:latin typeface=".Vn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31.jpeg"/><Relationship Id="rId4" Type="http://schemas.openxmlformats.org/officeDocument/2006/relationships/image" Target="C:/Users/dell/Downloads/http:/www.honghoa.com.vn/uploads/DS04044_71.gif" TargetMode="Externa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slide" Target="slide27.xml"/><Relationship Id="rId2" Type="http://schemas.openxmlformats.org/officeDocument/2006/relationships/slide" Target="slide10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slide" Target="slide29.xml"/><Relationship Id="rId6" Type="http://schemas.openxmlformats.org/officeDocument/2006/relationships/image" Target="../media/image40.png"/><Relationship Id="rId5" Type="http://schemas.openxmlformats.org/officeDocument/2006/relationships/image" Target="C:/Users/dell/Downloads/http:/www.vietnamhandicraft.vn/images/products/8_pro221.jpg" TargetMode="Externa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slide" Target="slide3.xml"/><Relationship Id="rId3" Type="http://schemas.openxmlformats.org/officeDocument/2006/relationships/slide" Target="slide27.xml"/><Relationship Id="rId2" Type="http://schemas.openxmlformats.org/officeDocument/2006/relationships/slide" Target="slide10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.jpeg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29.jpeg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slide" Target="slide3.xml"/><Relationship Id="rId3" Type="http://schemas.openxmlformats.org/officeDocument/2006/relationships/slide" Target="slide27.xml"/><Relationship Id="rId2" Type="http://schemas.openxmlformats.org/officeDocument/2006/relationships/slide" Target="slide10.xml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slide" Target="slide3.xml"/><Relationship Id="rId3" Type="http://schemas.openxmlformats.org/officeDocument/2006/relationships/slide" Target="slide27.xml"/><Relationship Id="rId2" Type="http://schemas.openxmlformats.org/officeDocument/2006/relationships/slide" Target="slide10.xml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6" Type="http://schemas.openxmlformats.org/officeDocument/2006/relationships/slide" Target="slide25.xml"/><Relationship Id="rId5" Type="http://schemas.openxmlformats.org/officeDocument/2006/relationships/image" Target="../media/image49.jpeg"/><Relationship Id="rId4" Type="http://schemas.openxmlformats.org/officeDocument/2006/relationships/image" Target="../media/image58.jpeg"/><Relationship Id="rId3" Type="http://schemas.openxmlformats.org/officeDocument/2006/relationships/image" Target="../media/image27.jpeg"/><Relationship Id="rId2" Type="http://schemas.openxmlformats.org/officeDocument/2006/relationships/image" Target="../media/image57.jpeg"/><Relationship Id="rId1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3.xml"/><Relationship Id="rId3" Type="http://schemas.openxmlformats.org/officeDocument/2006/relationships/slide" Target="slide27.xml"/><Relationship Id="rId2" Type="http://schemas.openxmlformats.org/officeDocument/2006/relationships/slide" Target="slide10.xml"/><Relationship Id="rId1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Hộp_Văn_Bản 36"/>
          <p:cNvSpPr txBox="1"/>
          <p:nvPr/>
        </p:nvSpPr>
        <p:spPr>
          <a:xfrm>
            <a:off x="217805" y="6305550"/>
            <a:ext cx="83927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1" eaLnBrk="1" hangingPunct="1"/>
            <a:r>
              <a:rPr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viên thực hiện: </a:t>
            </a:r>
            <a:r>
              <a:rPr lang="vi-VN"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A Đam</a:t>
            </a:r>
            <a:r>
              <a:rPr lang="vi-VN" sz="2000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Trường THCS </a:t>
            </a:r>
            <a:r>
              <a:rPr lang="vi-VN"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Thế </a:t>
            </a:r>
            <a:r>
              <a:rPr lang="vi-VN"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vi-VN" sz="2000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Đường kết nối thẳng 38"/>
          <p:cNvCxnSpPr/>
          <p:nvPr/>
        </p:nvCxnSpPr>
        <p:spPr>
          <a:xfrm>
            <a:off x="0" y="6553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kết nối thẳng 42"/>
          <p:cNvCxnSpPr/>
          <p:nvPr/>
        </p:nvCxnSpPr>
        <p:spPr>
          <a:xfrm>
            <a:off x="0" y="6653213"/>
            <a:ext cx="9144000" cy="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WordArt 8" descr="Paper bag"/>
          <p:cNvSpPr>
            <a:spLocks noTextEdit="1"/>
          </p:cNvSpPr>
          <p:nvPr/>
        </p:nvSpPr>
        <p:spPr>
          <a:xfrm>
            <a:off x="4267200" y="2209800"/>
            <a:ext cx="360045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2"/>
                </a:blipFill>
                <a:effectLst>
                  <a:outerShdw dist="563972" dir="14049740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MĨ THUẬT 6</a:t>
            </a:r>
            <a:endParaRPr lang="en-US" sz="360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blipFill rotWithShape="0">
                <a:blip r:embed="rId2"/>
              </a:blipFill>
              <a:effectLst>
                <a:outerShdw dist="563972" dir="14049740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4" name="Rectangle 9" descr="356"/>
          <p:cNvSpPr/>
          <p:nvPr/>
        </p:nvSpPr>
        <p:spPr>
          <a:xfrm>
            <a:off x="7315200" y="381000"/>
            <a:ext cx="1600200" cy="1143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76200" cap="flat" cmpd="sng">
            <a:solidFill>
              <a:srgbClr val="CC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marL="342900" indent="-342900">
              <a:spcBef>
                <a:spcPct val="20000"/>
              </a:spcBef>
              <a:buChar char="•"/>
            </a:pPr>
            <a:r>
              <a:rPr sz="3200" b="1" dirty="0">
                <a:latin typeface="Arial" panose="020B0604020202020204" pitchFamily="34" charset="0"/>
              </a:rPr>
              <a:t>   </a:t>
            </a:r>
            <a:endParaRPr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8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268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9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271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72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274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75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gb" descr="K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2765425" cy="2819400"/>
          </a:xfrm>
          <a:prstGeom prst="rect">
            <a:avLst/>
          </a:prstGeom>
          <a:noFill/>
          <a:ln w="9525" cap="flat" cmpd="sng">
            <a:solidFill>
              <a:sysClr val="background" lastClr="000000">
                <a:gamma/>
                <a:invGamma/>
              </a:sysClr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6" name="imgb" descr="http://www.honghoa.com.vn/uploads/DS04044_71.gif"/>
          <p:cNvPicPr>
            <a:picLocks noChangeAspect="1"/>
          </p:cNvPicPr>
          <p:nvPr/>
        </p:nvPicPr>
        <p:blipFill>
          <a:blip r:embed="rId3" r:link="rId4"/>
          <a:srcRect l="8888" t="8888" r="6667" b="6667"/>
          <a:stretch>
            <a:fillRect/>
          </a:stretch>
        </p:blipFill>
        <p:spPr>
          <a:xfrm>
            <a:off x="6096000" y="1981200"/>
            <a:ext cx="2667000" cy="2824163"/>
          </a:xfrm>
          <a:prstGeom prst="rect">
            <a:avLst/>
          </a:prstGeom>
          <a:noFill/>
          <a:ln w="9525" cap="flat" cmpd="sng">
            <a:solidFill>
              <a:sysClr val="background" lastClr="000000">
                <a:gamma/>
                <a:invGamma/>
              </a:sysClr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62000" y="5013325"/>
            <a:ext cx="1981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                  bằng len</a:t>
            </a: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629400" y="4953000"/>
            <a:ext cx="1981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                  bằng vải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505200" y="5073650"/>
            <a:ext cx="1981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 liệu                  bằng nilon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388" y="1998663"/>
            <a:ext cx="2767012" cy="280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Left Arrow 20">
            <a:hlinkClick r:id="rId6" action="ppaction://hlinksldjump"/>
          </p:cNvPr>
          <p:cNvSpPr/>
          <p:nvPr/>
        </p:nvSpPr>
        <p:spPr>
          <a:xfrm>
            <a:off x="7924800" y="5943600"/>
            <a:ext cx="685800" cy="381000"/>
          </a:xfrm>
          <a:prstGeom prst="leftArrow">
            <a:avLst/>
          </a:prstGeom>
          <a:solidFill>
            <a:srgbClr val="2DA2BF"/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Text Box 10"/>
          <p:cNvSpPr txBox="1"/>
          <p:nvPr/>
        </p:nvSpPr>
        <p:spPr>
          <a:xfrm>
            <a:off x="76200" y="3921125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292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3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295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6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298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9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01" name="Text Box 5">
            <a:hlinkClick r:id="" action="ppaction://noaction"/>
          </p:cNvPr>
          <p:cNvSpPr txBox="1"/>
          <p:nvPr/>
        </p:nvSpPr>
        <p:spPr>
          <a:xfrm>
            <a:off x="5105400" y="1447800"/>
            <a:ext cx="19812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6">
            <a:hlinkClick r:id="rId2" action="ppaction://hlinksldjump"/>
          </p:cNvPr>
          <p:cNvSpPr txBox="1"/>
          <p:nvPr/>
        </p:nvSpPr>
        <p:spPr>
          <a:xfrm>
            <a:off x="5168900" y="2819400"/>
            <a:ext cx="17526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tiết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03" name="Line 11"/>
          <p:cNvSpPr/>
          <p:nvPr/>
        </p:nvSpPr>
        <p:spPr>
          <a:xfrm flipV="1">
            <a:off x="3352800" y="1905000"/>
            <a:ext cx="1752600" cy="2362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" name="Line 12"/>
          <p:cNvSpPr/>
          <p:nvPr/>
        </p:nvSpPr>
        <p:spPr>
          <a:xfrm flipV="1">
            <a:off x="3352800" y="3124200"/>
            <a:ext cx="1828800" cy="11430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316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7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319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20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322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23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0400"/>
            <a:ext cx="3048000" cy="277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3276600"/>
            <a:ext cx="3665537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7" name="Text Box 8"/>
          <p:cNvSpPr txBox="1"/>
          <p:nvPr/>
        </p:nvSpPr>
        <p:spPr>
          <a:xfrm>
            <a:off x="381000" y="1533525"/>
            <a:ext cx="2667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tiết: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3" descr="D:\Giao AN MT\GADT\Flowers_Resourc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19400"/>
            <a:ext cx="4176713" cy="294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4" descr="D:\Giao AN MT\GADT\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286000"/>
            <a:ext cx="3886200" cy="360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 Box 8"/>
          <p:cNvSpPr txBox="1"/>
          <p:nvPr/>
        </p:nvSpPr>
        <p:spPr>
          <a:xfrm>
            <a:off x="2819400" y="6140450"/>
            <a:ext cx="2667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văn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8"/>
          <p:cNvSpPr txBox="1"/>
          <p:nvPr/>
        </p:nvSpPr>
        <p:spPr>
          <a:xfrm>
            <a:off x="2743200" y="6248400"/>
            <a:ext cx="2667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lá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8"/>
          <p:cNvSpPr txBox="1"/>
          <p:nvPr/>
        </p:nvSpPr>
        <p:spPr>
          <a:xfrm>
            <a:off x="2819400" y="6096000"/>
            <a:ext cx="3124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390650"/>
            <a:ext cx="3124200" cy="4705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Left Arrow 23">
            <a:hlinkClick r:id="rId7" action="ppaction://hlinksldjump"/>
          </p:cNvPr>
          <p:cNvSpPr/>
          <p:nvPr/>
        </p:nvSpPr>
        <p:spPr>
          <a:xfrm>
            <a:off x="7772400" y="7086600"/>
            <a:ext cx="6858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ext Box 10"/>
          <p:cNvSpPr txBox="1"/>
          <p:nvPr/>
        </p:nvSpPr>
        <p:spPr>
          <a:xfrm>
            <a:off x="76200" y="3627438"/>
            <a:ext cx="4114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40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43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4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46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7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9" name="Text Box 5">
            <a:hlinkClick r:id="" action="ppaction://noaction"/>
          </p:cNvPr>
          <p:cNvSpPr txBox="1"/>
          <p:nvPr/>
        </p:nvSpPr>
        <p:spPr>
          <a:xfrm>
            <a:off x="5029200" y="1173163"/>
            <a:ext cx="19812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50" name="Text Box 6">
            <a:hlinkClick r:id="rId2" action="ppaction://hlinksldjump"/>
          </p:cNvPr>
          <p:cNvSpPr txBox="1"/>
          <p:nvPr/>
        </p:nvSpPr>
        <p:spPr>
          <a:xfrm>
            <a:off x="5092700" y="2544763"/>
            <a:ext cx="17526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tiết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7">
            <a:hlinkClick r:id="rId3" action="ppaction://hlinksldjump"/>
          </p:cNvPr>
          <p:cNvSpPr txBox="1"/>
          <p:nvPr/>
        </p:nvSpPr>
        <p:spPr>
          <a:xfrm>
            <a:off x="5105400" y="3916363"/>
            <a:ext cx="21336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52" name="Line 11"/>
          <p:cNvSpPr/>
          <p:nvPr/>
        </p:nvSpPr>
        <p:spPr>
          <a:xfrm flipV="1">
            <a:off x="3276600" y="1630363"/>
            <a:ext cx="1752600" cy="2362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353" name="Line 12"/>
          <p:cNvSpPr/>
          <p:nvPr/>
        </p:nvSpPr>
        <p:spPr>
          <a:xfrm flipV="1">
            <a:off x="3276600" y="2849563"/>
            <a:ext cx="1828800" cy="11430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" name="Line 13"/>
          <p:cNvSpPr/>
          <p:nvPr/>
        </p:nvSpPr>
        <p:spPr>
          <a:xfrm>
            <a:off x="3276600" y="3992563"/>
            <a:ext cx="1828800" cy="2286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364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5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367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8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370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1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gb" descr="2009060805_khan_trai_b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63" y="1295400"/>
            <a:ext cx="3622675" cy="2328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imgb" descr="Pic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50" y="1281113"/>
            <a:ext cx="2897188" cy="246221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" name="imgb" descr="http://www.vietnamhandicraft.vn/images/products/8_pro221.jpg"/>
          <p:cNvPicPr>
            <a:picLocks noChangeAspect="1"/>
          </p:cNvPicPr>
          <p:nvPr/>
        </p:nvPicPr>
        <p:blipFill>
          <a:blip r:embed="rId4" r:link="rId5"/>
          <a:srcRect b="48148"/>
          <a:stretch>
            <a:fillRect/>
          </a:stretch>
        </p:blipFill>
        <p:spPr>
          <a:xfrm>
            <a:off x="4318000" y="4208463"/>
            <a:ext cx="4521200" cy="23447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" name="Text Box 8"/>
          <p:cNvSpPr txBox="1"/>
          <p:nvPr/>
        </p:nvSpPr>
        <p:spPr>
          <a:xfrm>
            <a:off x="152400" y="3743325"/>
            <a:ext cx="1981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 dáng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9" name="Picture 9" descr="Khan dat lo ho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4267200"/>
            <a:ext cx="2492375" cy="2427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Right Arrow 19">
            <a:hlinkClick r:id="rId7" action="ppaction://hlinksldjump"/>
          </p:cNvPr>
          <p:cNvSpPr/>
          <p:nvPr/>
        </p:nvSpPr>
        <p:spPr>
          <a:xfrm>
            <a:off x="8462963" y="6826250"/>
            <a:ext cx="452438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88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9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91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92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94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95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97" name="Picture 4" descr="Khan dat lo ho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63" y="3962400"/>
            <a:ext cx="2779712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5" descr="Khan dat lo ho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35075"/>
            <a:ext cx="3092450" cy="265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9" name="Picture 7" descr="ML-5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25" y="3962400"/>
            <a:ext cx="2797175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7" descr="Khan dat lo ho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66825"/>
            <a:ext cx="2667000" cy="253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8"/>
          <p:cNvSpPr txBox="1"/>
          <p:nvPr/>
        </p:nvSpPr>
        <p:spPr>
          <a:xfrm rot="-10800000" flipV="1">
            <a:off x="76200" y="2943225"/>
            <a:ext cx="19812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 dáng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Right Arrow 19">
            <a:hlinkClick r:id="rId6" action="ppaction://hlinksldjump"/>
          </p:cNvPr>
          <p:cNvSpPr/>
          <p:nvPr/>
        </p:nvSpPr>
        <p:spPr>
          <a:xfrm flipV="1">
            <a:off x="8594725" y="6713538"/>
            <a:ext cx="396875" cy="149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ext Box 10"/>
          <p:cNvSpPr txBox="1"/>
          <p:nvPr/>
        </p:nvSpPr>
        <p:spPr>
          <a:xfrm>
            <a:off x="304800" y="38862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412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3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415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6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418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9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1" name="Text Box 5">
            <a:hlinkClick r:id="" action="ppaction://noaction"/>
          </p:cNvPr>
          <p:cNvSpPr txBox="1"/>
          <p:nvPr/>
        </p:nvSpPr>
        <p:spPr>
          <a:xfrm>
            <a:off x="5334000" y="1401763"/>
            <a:ext cx="19812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2" name="Text Box 6">
            <a:hlinkClick r:id="rId2" action="ppaction://hlinksldjump"/>
          </p:cNvPr>
          <p:cNvSpPr txBox="1"/>
          <p:nvPr/>
        </p:nvSpPr>
        <p:spPr>
          <a:xfrm>
            <a:off x="5397500" y="2773363"/>
            <a:ext cx="17526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tiết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3" name="Text Box 7">
            <a:hlinkClick r:id="rId3" action="ppaction://hlinksldjump"/>
          </p:cNvPr>
          <p:cNvSpPr txBox="1"/>
          <p:nvPr/>
        </p:nvSpPr>
        <p:spPr>
          <a:xfrm>
            <a:off x="5410200" y="4144963"/>
            <a:ext cx="21336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8">
            <a:hlinkClick r:id="rId4" action="ppaction://hlinksldjump"/>
          </p:cNvPr>
          <p:cNvSpPr txBox="1"/>
          <p:nvPr/>
        </p:nvSpPr>
        <p:spPr>
          <a:xfrm>
            <a:off x="5410200" y="5516563"/>
            <a:ext cx="20574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5" name="Line 11"/>
          <p:cNvSpPr/>
          <p:nvPr/>
        </p:nvSpPr>
        <p:spPr>
          <a:xfrm flipV="1">
            <a:off x="3581400" y="1858963"/>
            <a:ext cx="1752600" cy="2362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26" name="Line 12"/>
          <p:cNvSpPr/>
          <p:nvPr/>
        </p:nvSpPr>
        <p:spPr>
          <a:xfrm flipV="1">
            <a:off x="3581400" y="3078163"/>
            <a:ext cx="1828800" cy="11430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27" name="Line 13"/>
          <p:cNvSpPr/>
          <p:nvPr/>
        </p:nvSpPr>
        <p:spPr>
          <a:xfrm>
            <a:off x="3581400" y="4221163"/>
            <a:ext cx="1828800" cy="2286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" name="Line 14"/>
          <p:cNvSpPr/>
          <p:nvPr/>
        </p:nvSpPr>
        <p:spPr>
          <a:xfrm>
            <a:off x="3581400" y="4221163"/>
            <a:ext cx="1828800" cy="1600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436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437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439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440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442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443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K27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962400"/>
            <a:ext cx="2417763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4" descr="dsc02502_copy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292225"/>
            <a:ext cx="2154238" cy="2057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" name="Picture 5" descr="Khan dat lo ho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962400"/>
            <a:ext cx="21336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itle 5"/>
          <p:cNvSpPr txBox="1"/>
          <p:nvPr/>
        </p:nvSpPr>
        <p:spPr>
          <a:xfrm>
            <a:off x="2055813" y="3429000"/>
            <a:ext cx="2209800" cy="838200"/>
          </a:xfrm>
          <a:prstGeom prst="rect">
            <a:avLst/>
          </a:prstGeom>
        </p:spPr>
        <p:txBody>
          <a:bodyPr/>
          <a:p>
            <a:pPr algn="ctr"/>
            <a:r>
              <a:rPr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xứng</a:t>
            </a:r>
            <a:endParaRPr sz="2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" descr="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1130300"/>
            <a:ext cx="2551113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itle 5"/>
          <p:cNvSpPr txBox="1"/>
          <p:nvPr/>
        </p:nvSpPr>
        <p:spPr>
          <a:xfrm>
            <a:off x="5599113" y="3124200"/>
            <a:ext cx="2057400" cy="990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 k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5"/>
          <p:cNvSpPr txBox="1"/>
          <p:nvPr/>
        </p:nvSpPr>
        <p:spPr>
          <a:xfrm>
            <a:off x="1981200" y="6019800"/>
            <a:ext cx="24384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itle 5"/>
          <p:cNvSpPr txBox="1"/>
          <p:nvPr/>
        </p:nvSpPr>
        <p:spPr>
          <a:xfrm>
            <a:off x="5791200" y="6096000"/>
            <a:ext cx="1905000" cy="914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do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2018506" y="2309019"/>
            <a:ext cx="2209800" cy="238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952625" y="2295525"/>
            <a:ext cx="2390775" cy="2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5" name="Text Box 8"/>
          <p:cNvSpPr txBox="1"/>
          <p:nvPr/>
        </p:nvSpPr>
        <p:spPr>
          <a:xfrm>
            <a:off x="76200" y="3362325"/>
            <a:ext cx="2667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Left Arrow 25">
            <a:hlinkClick r:id="rId6" action="ppaction://hlinksldjump"/>
          </p:cNvPr>
          <p:cNvSpPr/>
          <p:nvPr/>
        </p:nvSpPr>
        <p:spPr>
          <a:xfrm>
            <a:off x="8153400" y="6248400"/>
            <a:ext cx="6858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10"/>
          <p:cNvSpPr txBox="1"/>
          <p:nvPr/>
        </p:nvSpPr>
        <p:spPr>
          <a:xfrm>
            <a:off x="-76200" y="3300413"/>
            <a:ext cx="4114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460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1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463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4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466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7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9" name="Text Box 5">
            <a:hlinkClick r:id="" action="ppaction://noaction"/>
          </p:cNvPr>
          <p:cNvSpPr txBox="1"/>
          <p:nvPr/>
        </p:nvSpPr>
        <p:spPr>
          <a:xfrm>
            <a:off x="5029200" y="1304925"/>
            <a:ext cx="19812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70" name="Text Box 6">
            <a:hlinkClick r:id="rId2" action="ppaction://hlinksldjump"/>
          </p:cNvPr>
          <p:cNvSpPr txBox="1"/>
          <p:nvPr/>
        </p:nvSpPr>
        <p:spPr>
          <a:xfrm>
            <a:off x="5105400" y="2382838"/>
            <a:ext cx="1905000" cy="522287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tiết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71" name="Text Box 7">
            <a:hlinkClick r:id="rId3" action="ppaction://hlinksldjump"/>
          </p:cNvPr>
          <p:cNvSpPr txBox="1"/>
          <p:nvPr/>
        </p:nvSpPr>
        <p:spPr>
          <a:xfrm>
            <a:off x="5105400" y="3602038"/>
            <a:ext cx="1905000" cy="522287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72" name="Text Box 8">
            <a:hlinkClick r:id="rId4" action="ppaction://hlinksldjump"/>
          </p:cNvPr>
          <p:cNvSpPr txBox="1"/>
          <p:nvPr/>
        </p:nvSpPr>
        <p:spPr>
          <a:xfrm>
            <a:off x="5105400" y="4810125"/>
            <a:ext cx="19050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9">
            <a:hlinkClick r:id="rId5" action="ppaction://hlinksldjump"/>
          </p:cNvPr>
          <p:cNvSpPr txBox="1"/>
          <p:nvPr/>
        </p:nvSpPr>
        <p:spPr>
          <a:xfrm>
            <a:off x="5181600" y="5943600"/>
            <a:ext cx="18288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sắc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74" name="Line 11"/>
          <p:cNvSpPr/>
          <p:nvPr/>
        </p:nvSpPr>
        <p:spPr>
          <a:xfrm flipV="1">
            <a:off x="3276600" y="1524000"/>
            <a:ext cx="1752600" cy="2154238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475" name="Line 12"/>
          <p:cNvSpPr/>
          <p:nvPr/>
        </p:nvSpPr>
        <p:spPr>
          <a:xfrm flipV="1">
            <a:off x="3276600" y="2535238"/>
            <a:ext cx="1828800" cy="11430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476" name="Line 13"/>
          <p:cNvSpPr/>
          <p:nvPr/>
        </p:nvSpPr>
        <p:spPr>
          <a:xfrm>
            <a:off x="3276600" y="3678238"/>
            <a:ext cx="1828800" cy="2286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477" name="Line 14"/>
          <p:cNvSpPr/>
          <p:nvPr/>
        </p:nvSpPr>
        <p:spPr>
          <a:xfrm>
            <a:off x="3276600" y="3678238"/>
            <a:ext cx="1828800" cy="1600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478" name="Line 15"/>
          <p:cNvSpPr/>
          <p:nvPr/>
        </p:nvSpPr>
        <p:spPr>
          <a:xfrm>
            <a:off x="3276600" y="3678238"/>
            <a:ext cx="1905000" cy="2646362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484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5" name="Hộp_Văn_Bản 15"/>
          <p:cNvSpPr txBox="1"/>
          <p:nvPr/>
        </p:nvSpPr>
        <p:spPr>
          <a:xfrm>
            <a:off x="3086100" y="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487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8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490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91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93" name="Text Box 8"/>
          <p:cNvSpPr txBox="1"/>
          <p:nvPr/>
        </p:nvSpPr>
        <p:spPr>
          <a:xfrm>
            <a:off x="381000" y="1524000"/>
            <a:ext cx="2667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sắc: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50" y="1219200"/>
            <a:ext cx="2416175" cy="243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667000" y="3590925"/>
            <a:ext cx="2590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nóng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3505200"/>
            <a:ext cx="2590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lạnh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9938" y="6410325"/>
            <a:ext cx="1981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sắc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9" descr="D:\GIAO AN\tai lieu\hinh vuong\111120072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152525"/>
            <a:ext cx="24511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8" descr="D:\GIAO AN\tai lieu\hinh vuong\t (3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338" y="4114800"/>
            <a:ext cx="2430462" cy="240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533400"/>
            <a:ext cx="6140450" cy="573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0.trang_tri_hinh_chu_nh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22288"/>
            <a:ext cx="6781800" cy="5741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33400"/>
            <a:ext cx="6146800" cy="5770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533400"/>
            <a:ext cx="5740400" cy="5832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507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8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510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1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513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4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381000" y="3062288"/>
            <a:ext cx="4114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5">
            <a:hlinkClick r:id="" action="ppaction://noaction"/>
          </p:cNvPr>
          <p:cNvSpPr txBox="1"/>
          <p:nvPr/>
        </p:nvSpPr>
        <p:spPr>
          <a:xfrm>
            <a:off x="5486400" y="1066800"/>
            <a:ext cx="19812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6">
            <a:hlinkClick r:id="rId2" action="ppaction://hlinksldjump"/>
          </p:cNvPr>
          <p:cNvSpPr txBox="1"/>
          <p:nvPr/>
        </p:nvSpPr>
        <p:spPr>
          <a:xfrm>
            <a:off x="5562600" y="2143125"/>
            <a:ext cx="19050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tiết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7">
            <a:hlinkClick r:id="rId3" action="ppaction://hlinksldjump"/>
          </p:cNvPr>
          <p:cNvSpPr txBox="1"/>
          <p:nvPr/>
        </p:nvSpPr>
        <p:spPr>
          <a:xfrm>
            <a:off x="5562600" y="3362325"/>
            <a:ext cx="19050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8">
            <a:hlinkClick r:id="rId4" action="ppaction://hlinksldjump"/>
          </p:cNvPr>
          <p:cNvSpPr txBox="1"/>
          <p:nvPr/>
        </p:nvSpPr>
        <p:spPr>
          <a:xfrm>
            <a:off x="5562600" y="4572000"/>
            <a:ext cx="19050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9">
            <a:hlinkClick r:id="rId5" action="ppaction://hlinksldjump"/>
          </p:cNvPr>
          <p:cNvSpPr txBox="1"/>
          <p:nvPr/>
        </p:nvSpPr>
        <p:spPr>
          <a:xfrm>
            <a:off x="5638800" y="5705475"/>
            <a:ext cx="1828800" cy="522288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sắc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Line 11"/>
          <p:cNvSpPr/>
          <p:nvPr/>
        </p:nvSpPr>
        <p:spPr>
          <a:xfrm flipV="1">
            <a:off x="3733800" y="1285875"/>
            <a:ext cx="1752600" cy="215265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" name="Line 12"/>
          <p:cNvSpPr/>
          <p:nvPr/>
        </p:nvSpPr>
        <p:spPr>
          <a:xfrm flipV="1">
            <a:off x="3733800" y="2295525"/>
            <a:ext cx="1828800" cy="11430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" name="Line 13"/>
          <p:cNvSpPr/>
          <p:nvPr/>
        </p:nvSpPr>
        <p:spPr>
          <a:xfrm>
            <a:off x="3733800" y="3438525"/>
            <a:ext cx="1828800" cy="2286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" name="Line 14"/>
          <p:cNvSpPr/>
          <p:nvPr/>
        </p:nvSpPr>
        <p:spPr>
          <a:xfrm>
            <a:off x="3733800" y="3438525"/>
            <a:ext cx="1828800" cy="1600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" name="Line 15"/>
          <p:cNvSpPr/>
          <p:nvPr/>
        </p:nvSpPr>
        <p:spPr>
          <a:xfrm>
            <a:off x="3733800" y="3438525"/>
            <a:ext cx="1905000" cy="264795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531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2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534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5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537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8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4"/>
          <p:cNvSpPr/>
          <p:nvPr/>
        </p:nvSpPr>
        <p:spPr>
          <a:xfrm>
            <a:off x="1600200" y="3505200"/>
            <a:ext cx="2895600" cy="28956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Line 5"/>
          <p:cNvSpPr/>
          <p:nvPr/>
        </p:nvSpPr>
        <p:spPr>
          <a:xfrm>
            <a:off x="3048000" y="3505200"/>
            <a:ext cx="1588" cy="2895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" name="Line 6"/>
          <p:cNvSpPr/>
          <p:nvPr/>
        </p:nvSpPr>
        <p:spPr>
          <a:xfrm>
            <a:off x="1600200" y="4953000"/>
            <a:ext cx="2895600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" name="Line 7"/>
          <p:cNvSpPr/>
          <p:nvPr/>
        </p:nvSpPr>
        <p:spPr>
          <a:xfrm>
            <a:off x="1905000" y="3810000"/>
            <a:ext cx="2209800" cy="2209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Line 8"/>
          <p:cNvSpPr/>
          <p:nvPr/>
        </p:nvSpPr>
        <p:spPr>
          <a:xfrm flipH="1">
            <a:off x="1981200" y="3886200"/>
            <a:ext cx="2133600" cy="2133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Oval 9"/>
          <p:cNvSpPr/>
          <p:nvPr/>
        </p:nvSpPr>
        <p:spPr>
          <a:xfrm>
            <a:off x="2362200" y="4267200"/>
            <a:ext cx="1371600" cy="13716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4"/>
          <p:cNvSpPr/>
          <p:nvPr/>
        </p:nvSpPr>
        <p:spPr>
          <a:xfrm>
            <a:off x="1981200" y="3886200"/>
            <a:ext cx="2133600" cy="21336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utoShape 45"/>
          <p:cNvSpPr/>
          <p:nvPr/>
        </p:nvSpPr>
        <p:spPr>
          <a:xfrm>
            <a:off x="2819400" y="4724400"/>
            <a:ext cx="457200" cy="457200"/>
          </a:xfrm>
          <a:prstGeom prst="star4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" name="Group 57"/>
          <p:cNvGrpSpPr/>
          <p:nvPr/>
        </p:nvGrpSpPr>
        <p:grpSpPr>
          <a:xfrm>
            <a:off x="2362200" y="4267200"/>
            <a:ext cx="1371600" cy="1371600"/>
            <a:chOff x="1152" y="2400"/>
            <a:chExt cx="864" cy="864"/>
          </a:xfrm>
        </p:grpSpPr>
        <p:sp>
          <p:nvSpPr>
            <p:cNvPr id="22654" name="AutoShape 53"/>
            <p:cNvSpPr/>
            <p:nvPr/>
          </p:nvSpPr>
          <p:spPr>
            <a:xfrm rot="-5400000">
              <a:off x="1224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55" name="AutoShape 54"/>
            <p:cNvSpPr/>
            <p:nvPr/>
          </p:nvSpPr>
          <p:spPr>
            <a:xfrm rot="5400000">
              <a:off x="1656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56" name="AutoShape 55"/>
            <p:cNvSpPr/>
            <p:nvPr/>
          </p:nvSpPr>
          <p:spPr>
            <a:xfrm rot="10800000">
              <a:off x="1440" y="2832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57" name="AutoShape 56"/>
            <p:cNvSpPr/>
            <p:nvPr/>
          </p:nvSpPr>
          <p:spPr>
            <a:xfrm>
              <a:off x="1440" y="2400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28" name="Group 67"/>
          <p:cNvGrpSpPr/>
          <p:nvPr/>
        </p:nvGrpSpPr>
        <p:grpSpPr>
          <a:xfrm>
            <a:off x="2438400" y="4038600"/>
            <a:ext cx="1524000" cy="1828800"/>
            <a:chOff x="2828" y="2357"/>
            <a:chExt cx="960" cy="1152"/>
          </a:xfrm>
        </p:grpSpPr>
        <p:sp>
          <p:nvSpPr>
            <p:cNvPr id="22650" name="AutoShape 61"/>
            <p:cNvSpPr/>
            <p:nvPr/>
          </p:nvSpPr>
          <p:spPr>
            <a:xfrm rot="2720097">
              <a:off x="3309" y="2354"/>
              <a:ext cx="289" cy="668"/>
            </a:xfrm>
            <a:custGeom>
              <a:avLst/>
              <a:gdLst>
                <a:gd name="txL" fmla="*/ 5008 w 21600"/>
                <a:gd name="txT" fmla="*/ 2263 h 21600"/>
                <a:gd name="txR" fmla="*/ 16592 w 21600"/>
                <a:gd name="txB" fmla="*/ 13678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51" name="AutoShape 62"/>
            <p:cNvSpPr/>
            <p:nvPr/>
          </p:nvSpPr>
          <p:spPr>
            <a:xfrm rot="-2649840">
              <a:off x="2828" y="2357"/>
              <a:ext cx="288" cy="672"/>
            </a:xfrm>
            <a:custGeom>
              <a:avLst/>
              <a:gdLst>
                <a:gd name="txL" fmla="*/ 5025 w 21600"/>
                <a:gd name="txT" fmla="*/ 2282 h 21600"/>
                <a:gd name="txR" fmla="*/ 16575 w 21600"/>
                <a:gd name="txB" fmla="*/ 13693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52" name="AutoShape 63"/>
            <p:cNvSpPr/>
            <p:nvPr/>
          </p:nvSpPr>
          <p:spPr>
            <a:xfrm rot="8058667">
              <a:off x="3306" y="2837"/>
              <a:ext cx="289" cy="668"/>
            </a:xfrm>
            <a:custGeom>
              <a:avLst/>
              <a:gdLst>
                <a:gd name="txL" fmla="*/ 5008 w 21600"/>
                <a:gd name="txT" fmla="*/ 2263 h 21600"/>
                <a:gd name="txR" fmla="*/ 16592 w 21600"/>
                <a:gd name="txB" fmla="*/ 13678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53" name="AutoShape 64"/>
            <p:cNvSpPr/>
            <p:nvPr/>
          </p:nvSpPr>
          <p:spPr>
            <a:xfrm rot="-8141272">
              <a:off x="2828" y="2837"/>
              <a:ext cx="288" cy="672"/>
            </a:xfrm>
            <a:custGeom>
              <a:avLst/>
              <a:gdLst>
                <a:gd name="txL" fmla="*/ 5025 w 21600"/>
                <a:gd name="txT" fmla="*/ 2282 h 21600"/>
                <a:gd name="txR" fmla="*/ 16575 w 21600"/>
                <a:gd name="txB" fmla="*/ 13693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33" name="Group 75"/>
          <p:cNvGrpSpPr/>
          <p:nvPr/>
        </p:nvGrpSpPr>
        <p:grpSpPr>
          <a:xfrm>
            <a:off x="1752600" y="3657600"/>
            <a:ext cx="2590800" cy="2590800"/>
            <a:chOff x="768" y="2016"/>
            <a:chExt cx="1632" cy="1632"/>
          </a:xfrm>
        </p:grpSpPr>
        <p:sp>
          <p:nvSpPr>
            <p:cNvPr id="22646" name="AutoShape 71"/>
            <p:cNvSpPr/>
            <p:nvPr/>
          </p:nvSpPr>
          <p:spPr>
            <a:xfrm>
              <a:off x="1488" y="3360"/>
              <a:ext cx="192" cy="288"/>
            </a:xfrm>
            <a:prstGeom prst="star4">
              <a:avLst>
                <a:gd name="adj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7" name="AutoShape 72"/>
            <p:cNvSpPr/>
            <p:nvPr/>
          </p:nvSpPr>
          <p:spPr>
            <a:xfrm rot="-5400000">
              <a:off x="2160" y="2688"/>
              <a:ext cx="192" cy="288"/>
            </a:xfrm>
            <a:prstGeom prst="star4">
              <a:avLst>
                <a:gd name="adj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8" name="AutoShape 73"/>
            <p:cNvSpPr/>
            <p:nvPr/>
          </p:nvSpPr>
          <p:spPr>
            <a:xfrm>
              <a:off x="1488" y="2016"/>
              <a:ext cx="192" cy="288"/>
            </a:xfrm>
            <a:prstGeom prst="star4">
              <a:avLst>
                <a:gd name="adj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9" name="AutoShape 74"/>
            <p:cNvSpPr/>
            <p:nvPr/>
          </p:nvSpPr>
          <p:spPr>
            <a:xfrm rot="-5400000">
              <a:off x="816" y="2688"/>
              <a:ext cx="192" cy="288"/>
            </a:xfrm>
            <a:prstGeom prst="star4">
              <a:avLst>
                <a:gd name="adj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8" name="Group 83"/>
          <p:cNvGrpSpPr/>
          <p:nvPr/>
        </p:nvGrpSpPr>
        <p:grpSpPr>
          <a:xfrm>
            <a:off x="1981200" y="3886200"/>
            <a:ext cx="2133600" cy="2133600"/>
            <a:chOff x="912" y="2160"/>
            <a:chExt cx="1344" cy="1344"/>
          </a:xfrm>
        </p:grpSpPr>
        <p:sp>
          <p:nvSpPr>
            <p:cNvPr id="22642" name="AutoShape 79"/>
            <p:cNvSpPr/>
            <p:nvPr/>
          </p:nvSpPr>
          <p:spPr>
            <a:xfrm>
              <a:off x="912" y="2160"/>
              <a:ext cx="240" cy="240"/>
            </a:xfrm>
            <a:prstGeom prst="su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3" name="AutoShape 80"/>
            <p:cNvSpPr/>
            <p:nvPr/>
          </p:nvSpPr>
          <p:spPr>
            <a:xfrm>
              <a:off x="912" y="3264"/>
              <a:ext cx="240" cy="240"/>
            </a:xfrm>
            <a:prstGeom prst="su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4" name="AutoShape 81"/>
            <p:cNvSpPr/>
            <p:nvPr/>
          </p:nvSpPr>
          <p:spPr>
            <a:xfrm>
              <a:off x="2016" y="3264"/>
              <a:ext cx="240" cy="240"/>
            </a:xfrm>
            <a:prstGeom prst="su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5" name="AutoShape 82"/>
            <p:cNvSpPr/>
            <p:nvPr/>
          </p:nvSpPr>
          <p:spPr>
            <a:xfrm>
              <a:off x="2016" y="2160"/>
              <a:ext cx="240" cy="240"/>
            </a:xfrm>
            <a:prstGeom prst="su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3" name="Group 94"/>
          <p:cNvGrpSpPr/>
          <p:nvPr/>
        </p:nvGrpSpPr>
        <p:grpSpPr>
          <a:xfrm>
            <a:off x="1600200" y="3505200"/>
            <a:ext cx="2895600" cy="2895600"/>
            <a:chOff x="2064" y="2160"/>
            <a:chExt cx="1824" cy="1824"/>
          </a:xfrm>
        </p:grpSpPr>
        <p:sp>
          <p:nvSpPr>
            <p:cNvPr id="22638" name="AutoShape 90"/>
            <p:cNvSpPr/>
            <p:nvPr/>
          </p:nvSpPr>
          <p:spPr>
            <a:xfrm>
              <a:off x="2064" y="2832"/>
              <a:ext cx="288" cy="480"/>
            </a:xfrm>
            <a:prstGeom prst="moon">
              <a:avLst>
                <a:gd name="adj" fmla="val 34722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39" name="AutoShape 91"/>
            <p:cNvSpPr/>
            <p:nvPr/>
          </p:nvSpPr>
          <p:spPr>
            <a:xfrm rot="5400000">
              <a:off x="2832" y="2064"/>
              <a:ext cx="288" cy="480"/>
            </a:xfrm>
            <a:prstGeom prst="moon">
              <a:avLst>
                <a:gd name="adj" fmla="val 34375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0" name="AutoShape 92"/>
            <p:cNvSpPr/>
            <p:nvPr/>
          </p:nvSpPr>
          <p:spPr>
            <a:xfrm rot="10800000">
              <a:off x="3600" y="2832"/>
              <a:ext cx="288" cy="480"/>
            </a:xfrm>
            <a:prstGeom prst="moon">
              <a:avLst>
                <a:gd name="adj" fmla="val 36454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41" name="AutoShape 93"/>
            <p:cNvSpPr/>
            <p:nvPr/>
          </p:nvSpPr>
          <p:spPr>
            <a:xfrm rot="-5400000">
              <a:off x="2832" y="3600"/>
              <a:ext cx="288" cy="480"/>
            </a:xfrm>
            <a:prstGeom prst="moon">
              <a:avLst>
                <a:gd name="adj" fmla="val 3471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8" name="Group 136"/>
          <p:cNvGrpSpPr/>
          <p:nvPr/>
        </p:nvGrpSpPr>
        <p:grpSpPr>
          <a:xfrm>
            <a:off x="1600200" y="3505200"/>
            <a:ext cx="2895600" cy="2895600"/>
            <a:chOff x="2832" y="1920"/>
            <a:chExt cx="1824" cy="1824"/>
          </a:xfrm>
        </p:grpSpPr>
        <p:sp>
          <p:nvSpPr>
            <p:cNvPr id="22603" name="Oval 137"/>
            <p:cNvSpPr/>
            <p:nvPr/>
          </p:nvSpPr>
          <p:spPr>
            <a:xfrm>
              <a:off x="2832" y="1920"/>
              <a:ext cx="1824" cy="182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04" name="AutoShape 138"/>
            <p:cNvSpPr/>
            <p:nvPr/>
          </p:nvSpPr>
          <p:spPr>
            <a:xfrm rot="5400000">
              <a:off x="3816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05" name="AutoShape 139"/>
            <p:cNvSpPr/>
            <p:nvPr/>
          </p:nvSpPr>
          <p:spPr>
            <a:xfrm rot="10800000">
              <a:off x="3600" y="2832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06" name="AutoShape 140"/>
            <p:cNvSpPr/>
            <p:nvPr/>
          </p:nvSpPr>
          <p:spPr>
            <a:xfrm>
              <a:off x="3600" y="2400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07" name="AutoShape 141"/>
            <p:cNvSpPr/>
            <p:nvPr/>
          </p:nvSpPr>
          <p:spPr>
            <a:xfrm rot="-5400000">
              <a:off x="3384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08" name="Oval 142"/>
            <p:cNvSpPr/>
            <p:nvPr/>
          </p:nvSpPr>
          <p:spPr>
            <a:xfrm>
              <a:off x="3072" y="2160"/>
              <a:ext cx="1344" cy="134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609" name="AutoShape 143"/>
            <p:cNvSpPr/>
            <p:nvPr/>
          </p:nvSpPr>
          <p:spPr>
            <a:xfrm rot="5400000">
              <a:off x="3816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10" name="AutoShape 144"/>
            <p:cNvSpPr/>
            <p:nvPr/>
          </p:nvSpPr>
          <p:spPr>
            <a:xfrm rot="10800000">
              <a:off x="3600" y="2832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611" name="AutoShape 145"/>
            <p:cNvSpPr/>
            <p:nvPr/>
          </p:nvSpPr>
          <p:spPr>
            <a:xfrm>
              <a:off x="3600" y="2400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grpSp>
          <p:nvGrpSpPr>
            <p:cNvPr id="22612" name="Group 146"/>
            <p:cNvGrpSpPr/>
            <p:nvPr/>
          </p:nvGrpSpPr>
          <p:grpSpPr>
            <a:xfrm>
              <a:off x="3312" y="2400"/>
              <a:ext cx="864" cy="864"/>
              <a:chOff x="1152" y="2400"/>
              <a:chExt cx="864" cy="864"/>
            </a:xfrm>
          </p:grpSpPr>
          <p:sp>
            <p:nvSpPr>
              <p:cNvPr id="22634" name="AutoShape 147"/>
              <p:cNvSpPr/>
              <p:nvPr/>
            </p:nvSpPr>
            <p:spPr>
              <a:xfrm rot="-5400000">
                <a:off x="1224" y="2616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35" name="AutoShape 148"/>
              <p:cNvSpPr/>
              <p:nvPr/>
            </p:nvSpPr>
            <p:spPr>
              <a:xfrm rot="5400000">
                <a:off x="1656" y="2616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36" name="AutoShape 149"/>
              <p:cNvSpPr/>
              <p:nvPr/>
            </p:nvSpPr>
            <p:spPr>
              <a:xfrm rot="10800000">
                <a:off x="1440" y="2832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37" name="AutoShape 150"/>
              <p:cNvSpPr/>
              <p:nvPr/>
            </p:nvSpPr>
            <p:spPr>
              <a:xfrm>
                <a:off x="1440" y="2400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22613" name="Group 151"/>
            <p:cNvGrpSpPr/>
            <p:nvPr/>
          </p:nvGrpSpPr>
          <p:grpSpPr>
            <a:xfrm>
              <a:off x="2928" y="2016"/>
              <a:ext cx="1632" cy="1632"/>
              <a:chOff x="768" y="2016"/>
              <a:chExt cx="1632" cy="1632"/>
            </a:xfrm>
          </p:grpSpPr>
          <p:sp>
            <p:nvSpPr>
              <p:cNvPr id="22630" name="AutoShape 152"/>
              <p:cNvSpPr/>
              <p:nvPr/>
            </p:nvSpPr>
            <p:spPr>
              <a:xfrm>
                <a:off x="1488" y="3360"/>
                <a:ext cx="192" cy="288"/>
              </a:xfrm>
              <a:prstGeom prst="star4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31" name="AutoShape 153"/>
              <p:cNvSpPr/>
              <p:nvPr/>
            </p:nvSpPr>
            <p:spPr>
              <a:xfrm rot="-5400000">
                <a:off x="2160" y="2688"/>
                <a:ext cx="192" cy="288"/>
              </a:xfrm>
              <a:prstGeom prst="star4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32" name="AutoShape 154"/>
              <p:cNvSpPr/>
              <p:nvPr/>
            </p:nvSpPr>
            <p:spPr>
              <a:xfrm>
                <a:off x="1488" y="2016"/>
                <a:ext cx="192" cy="288"/>
              </a:xfrm>
              <a:prstGeom prst="star4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33" name="AutoShape 155"/>
              <p:cNvSpPr/>
              <p:nvPr/>
            </p:nvSpPr>
            <p:spPr>
              <a:xfrm rot="-5400000">
                <a:off x="816" y="2688"/>
                <a:ext cx="192" cy="288"/>
              </a:xfrm>
              <a:prstGeom prst="star4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2614" name="Group 156"/>
            <p:cNvGrpSpPr/>
            <p:nvPr/>
          </p:nvGrpSpPr>
          <p:grpSpPr>
            <a:xfrm>
              <a:off x="3072" y="2160"/>
              <a:ext cx="1344" cy="1344"/>
              <a:chOff x="912" y="2160"/>
              <a:chExt cx="1344" cy="1344"/>
            </a:xfrm>
          </p:grpSpPr>
          <p:sp>
            <p:nvSpPr>
              <p:cNvPr id="22626" name="AutoShape 157"/>
              <p:cNvSpPr/>
              <p:nvPr/>
            </p:nvSpPr>
            <p:spPr>
              <a:xfrm>
                <a:off x="912" y="2160"/>
                <a:ext cx="240" cy="240"/>
              </a:xfrm>
              <a:prstGeom prst="sun">
                <a:avLst>
                  <a:gd name="adj" fmla="val 25000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27" name="AutoShape 158"/>
              <p:cNvSpPr/>
              <p:nvPr/>
            </p:nvSpPr>
            <p:spPr>
              <a:xfrm>
                <a:off x="912" y="3264"/>
                <a:ext cx="240" cy="240"/>
              </a:xfrm>
              <a:prstGeom prst="sun">
                <a:avLst>
                  <a:gd name="adj" fmla="val 25000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28" name="AutoShape 159"/>
              <p:cNvSpPr/>
              <p:nvPr/>
            </p:nvSpPr>
            <p:spPr>
              <a:xfrm>
                <a:off x="2016" y="3264"/>
                <a:ext cx="240" cy="240"/>
              </a:xfrm>
              <a:prstGeom prst="sun">
                <a:avLst>
                  <a:gd name="adj" fmla="val 25000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29" name="AutoShape 160"/>
              <p:cNvSpPr/>
              <p:nvPr/>
            </p:nvSpPr>
            <p:spPr>
              <a:xfrm>
                <a:off x="2016" y="2160"/>
                <a:ext cx="240" cy="240"/>
              </a:xfrm>
              <a:prstGeom prst="sun">
                <a:avLst>
                  <a:gd name="adj" fmla="val 25000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2615" name="Group 161"/>
            <p:cNvGrpSpPr/>
            <p:nvPr/>
          </p:nvGrpSpPr>
          <p:grpSpPr>
            <a:xfrm>
              <a:off x="2832" y="1920"/>
              <a:ext cx="1824" cy="1824"/>
              <a:chOff x="2064" y="2160"/>
              <a:chExt cx="1824" cy="1824"/>
            </a:xfrm>
          </p:grpSpPr>
          <p:sp>
            <p:nvSpPr>
              <p:cNvPr id="22622" name="AutoShape 162"/>
              <p:cNvSpPr/>
              <p:nvPr/>
            </p:nvSpPr>
            <p:spPr>
              <a:xfrm>
                <a:off x="2064" y="2832"/>
                <a:ext cx="288" cy="480"/>
              </a:xfrm>
              <a:prstGeom prst="moon">
                <a:avLst>
                  <a:gd name="adj" fmla="val 34722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23" name="AutoShape 163"/>
              <p:cNvSpPr/>
              <p:nvPr/>
            </p:nvSpPr>
            <p:spPr>
              <a:xfrm rot="5400000">
                <a:off x="2832" y="2064"/>
                <a:ext cx="288" cy="480"/>
              </a:xfrm>
              <a:prstGeom prst="moon">
                <a:avLst>
                  <a:gd name="adj" fmla="val 34375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24" name="AutoShape 164"/>
              <p:cNvSpPr/>
              <p:nvPr/>
            </p:nvSpPr>
            <p:spPr>
              <a:xfrm rot="10800000">
                <a:off x="3600" y="2832"/>
                <a:ext cx="288" cy="480"/>
              </a:xfrm>
              <a:prstGeom prst="moon">
                <a:avLst>
                  <a:gd name="adj" fmla="val 36454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625" name="AutoShape 165"/>
              <p:cNvSpPr/>
              <p:nvPr/>
            </p:nvSpPr>
            <p:spPr>
              <a:xfrm rot="-5400000">
                <a:off x="2832" y="3600"/>
                <a:ext cx="288" cy="480"/>
              </a:xfrm>
              <a:prstGeom prst="moon">
                <a:avLst>
                  <a:gd name="adj" fmla="val 34718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2616" name="Group 166"/>
            <p:cNvGrpSpPr/>
            <p:nvPr/>
          </p:nvGrpSpPr>
          <p:grpSpPr>
            <a:xfrm>
              <a:off x="3360" y="2256"/>
              <a:ext cx="960" cy="1152"/>
              <a:chOff x="2828" y="2357"/>
              <a:chExt cx="960" cy="1152"/>
            </a:xfrm>
          </p:grpSpPr>
          <p:sp>
            <p:nvSpPr>
              <p:cNvPr id="22618" name="AutoShape 167"/>
              <p:cNvSpPr/>
              <p:nvPr/>
            </p:nvSpPr>
            <p:spPr>
              <a:xfrm rot="2720097">
                <a:off x="3309" y="2354"/>
                <a:ext cx="289" cy="668"/>
              </a:xfrm>
              <a:custGeom>
                <a:avLst/>
                <a:gdLst>
                  <a:gd name="txL" fmla="*/ 5008 w 21600"/>
                  <a:gd name="txT" fmla="*/ 2263 h 21600"/>
                  <a:gd name="txR" fmla="*/ 16592 w 21600"/>
                  <a:gd name="txB" fmla="*/ 13678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19" name="AutoShape 168"/>
              <p:cNvSpPr/>
              <p:nvPr/>
            </p:nvSpPr>
            <p:spPr>
              <a:xfrm rot="-2649840">
                <a:off x="2828" y="2357"/>
                <a:ext cx="288" cy="672"/>
              </a:xfrm>
              <a:custGeom>
                <a:avLst/>
                <a:gdLst>
                  <a:gd name="txL" fmla="*/ 5025 w 21600"/>
                  <a:gd name="txT" fmla="*/ 2282 h 21600"/>
                  <a:gd name="txR" fmla="*/ 16575 w 21600"/>
                  <a:gd name="txB" fmla="*/ 13693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20" name="AutoShape 169"/>
              <p:cNvSpPr/>
              <p:nvPr/>
            </p:nvSpPr>
            <p:spPr>
              <a:xfrm rot="8058667">
                <a:off x="3306" y="2837"/>
                <a:ext cx="289" cy="668"/>
              </a:xfrm>
              <a:custGeom>
                <a:avLst/>
                <a:gdLst>
                  <a:gd name="txL" fmla="*/ 5008 w 21600"/>
                  <a:gd name="txT" fmla="*/ 2263 h 21600"/>
                  <a:gd name="txR" fmla="*/ 16592 w 21600"/>
                  <a:gd name="txB" fmla="*/ 13678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21" name="AutoShape 170"/>
              <p:cNvSpPr/>
              <p:nvPr/>
            </p:nvSpPr>
            <p:spPr>
              <a:xfrm rot="-8141272">
                <a:off x="2828" y="2837"/>
                <a:ext cx="288" cy="672"/>
              </a:xfrm>
              <a:custGeom>
                <a:avLst/>
                <a:gdLst>
                  <a:gd name="txL" fmla="*/ 5025 w 21600"/>
                  <a:gd name="txT" fmla="*/ 2282 h 21600"/>
                  <a:gd name="txR" fmla="*/ 16575 w 21600"/>
                  <a:gd name="txB" fmla="*/ 13693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2617" name="AutoShape 171"/>
            <p:cNvSpPr/>
            <p:nvPr/>
          </p:nvSpPr>
          <p:spPr>
            <a:xfrm>
              <a:off x="3600" y="2688"/>
              <a:ext cx="288" cy="288"/>
            </a:xfrm>
            <a:prstGeom prst="star4">
              <a:avLst>
                <a:gd name="adj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4" name="Group 135"/>
          <p:cNvGrpSpPr/>
          <p:nvPr/>
        </p:nvGrpSpPr>
        <p:grpSpPr>
          <a:xfrm>
            <a:off x="1600200" y="3505200"/>
            <a:ext cx="2895600" cy="2895600"/>
            <a:chOff x="2832" y="1920"/>
            <a:chExt cx="1824" cy="1824"/>
          </a:xfrm>
        </p:grpSpPr>
        <p:sp>
          <p:nvSpPr>
            <p:cNvPr id="22568" name="Oval 95"/>
            <p:cNvSpPr/>
            <p:nvPr/>
          </p:nvSpPr>
          <p:spPr>
            <a:xfrm>
              <a:off x="2832" y="1920"/>
              <a:ext cx="1824" cy="1824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569" name="AutoShape 101"/>
            <p:cNvSpPr/>
            <p:nvPr/>
          </p:nvSpPr>
          <p:spPr>
            <a:xfrm rot="5400000">
              <a:off x="3816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570" name="AutoShape 102"/>
            <p:cNvSpPr/>
            <p:nvPr/>
          </p:nvSpPr>
          <p:spPr>
            <a:xfrm rot="10800000">
              <a:off x="3600" y="2832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571" name="AutoShape 103"/>
            <p:cNvSpPr/>
            <p:nvPr/>
          </p:nvSpPr>
          <p:spPr>
            <a:xfrm>
              <a:off x="3600" y="2400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572" name="AutoShape 104"/>
            <p:cNvSpPr/>
            <p:nvPr/>
          </p:nvSpPr>
          <p:spPr>
            <a:xfrm rot="-5400000">
              <a:off x="3384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573" name="Oval 105"/>
            <p:cNvSpPr/>
            <p:nvPr/>
          </p:nvSpPr>
          <p:spPr>
            <a:xfrm>
              <a:off x="3072" y="2160"/>
              <a:ext cx="1344" cy="1344"/>
            </a:xfrm>
            <a:prstGeom prst="ellipse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574" name="AutoShape 107"/>
            <p:cNvSpPr/>
            <p:nvPr/>
          </p:nvSpPr>
          <p:spPr>
            <a:xfrm rot="5400000">
              <a:off x="3816" y="2616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575" name="AutoShape 108"/>
            <p:cNvSpPr/>
            <p:nvPr/>
          </p:nvSpPr>
          <p:spPr>
            <a:xfrm rot="10800000">
              <a:off x="3600" y="2832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2576" name="AutoShape 109"/>
            <p:cNvSpPr/>
            <p:nvPr/>
          </p:nvSpPr>
          <p:spPr>
            <a:xfrm>
              <a:off x="3600" y="2400"/>
              <a:ext cx="288" cy="432"/>
            </a:xfrm>
            <a:custGeom>
              <a:avLst/>
              <a:gdLst>
                <a:gd name="txL" fmla="*/ 5025 w 21600"/>
                <a:gd name="txT" fmla="*/ 2300 h 21600"/>
                <a:gd name="txR" fmla="*/ 16575 w 21600"/>
                <a:gd name="txB" fmla="*/ 13700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grpSp>
          <p:nvGrpSpPr>
            <p:cNvPr id="22577" name="Group 110"/>
            <p:cNvGrpSpPr/>
            <p:nvPr/>
          </p:nvGrpSpPr>
          <p:grpSpPr>
            <a:xfrm>
              <a:off x="3312" y="2400"/>
              <a:ext cx="864" cy="864"/>
              <a:chOff x="1152" y="2400"/>
              <a:chExt cx="864" cy="864"/>
            </a:xfrm>
          </p:grpSpPr>
          <p:sp>
            <p:nvSpPr>
              <p:cNvPr id="22599" name="AutoShape 111"/>
              <p:cNvSpPr/>
              <p:nvPr/>
            </p:nvSpPr>
            <p:spPr>
              <a:xfrm rot="-5400000">
                <a:off x="1224" y="2616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00" name="AutoShape 112"/>
              <p:cNvSpPr/>
              <p:nvPr/>
            </p:nvSpPr>
            <p:spPr>
              <a:xfrm rot="5400000">
                <a:off x="1656" y="2616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01" name="AutoShape 113"/>
              <p:cNvSpPr/>
              <p:nvPr/>
            </p:nvSpPr>
            <p:spPr>
              <a:xfrm rot="10800000">
                <a:off x="1440" y="2832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602" name="AutoShape 114"/>
              <p:cNvSpPr/>
              <p:nvPr/>
            </p:nvSpPr>
            <p:spPr>
              <a:xfrm>
                <a:off x="1440" y="2400"/>
                <a:ext cx="288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22578" name="Group 120"/>
            <p:cNvGrpSpPr/>
            <p:nvPr/>
          </p:nvGrpSpPr>
          <p:grpSpPr>
            <a:xfrm>
              <a:off x="2928" y="2016"/>
              <a:ext cx="1632" cy="1632"/>
              <a:chOff x="768" y="2016"/>
              <a:chExt cx="1632" cy="1632"/>
            </a:xfrm>
          </p:grpSpPr>
          <p:sp>
            <p:nvSpPr>
              <p:cNvPr id="22595" name="AutoShape 121"/>
              <p:cNvSpPr/>
              <p:nvPr/>
            </p:nvSpPr>
            <p:spPr>
              <a:xfrm>
                <a:off x="1488" y="3360"/>
                <a:ext cx="192" cy="288"/>
              </a:xfrm>
              <a:prstGeom prst="star4">
                <a:avLst>
                  <a:gd name="adj" fmla="val 16667"/>
                </a:avLst>
              </a:prstGeom>
              <a:solidFill>
                <a:srgbClr val="FF66CC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6" name="AutoShape 122"/>
              <p:cNvSpPr/>
              <p:nvPr/>
            </p:nvSpPr>
            <p:spPr>
              <a:xfrm rot="-5400000">
                <a:off x="2160" y="2688"/>
                <a:ext cx="192" cy="288"/>
              </a:xfrm>
              <a:prstGeom prst="star4">
                <a:avLst>
                  <a:gd name="adj" fmla="val 16667"/>
                </a:avLst>
              </a:prstGeom>
              <a:solidFill>
                <a:srgbClr val="FF66CC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7" name="AutoShape 123"/>
              <p:cNvSpPr/>
              <p:nvPr/>
            </p:nvSpPr>
            <p:spPr>
              <a:xfrm>
                <a:off x="1488" y="2016"/>
                <a:ext cx="192" cy="288"/>
              </a:xfrm>
              <a:prstGeom prst="star4">
                <a:avLst>
                  <a:gd name="adj" fmla="val 16667"/>
                </a:avLst>
              </a:prstGeom>
              <a:solidFill>
                <a:srgbClr val="FF66CC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8" name="AutoShape 124"/>
              <p:cNvSpPr/>
              <p:nvPr/>
            </p:nvSpPr>
            <p:spPr>
              <a:xfrm rot="-5400000">
                <a:off x="816" y="2688"/>
                <a:ext cx="192" cy="288"/>
              </a:xfrm>
              <a:prstGeom prst="star4">
                <a:avLst>
                  <a:gd name="adj" fmla="val 16667"/>
                </a:avLst>
              </a:prstGeom>
              <a:solidFill>
                <a:srgbClr val="FF66CC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2579" name="Group 125"/>
            <p:cNvGrpSpPr/>
            <p:nvPr/>
          </p:nvGrpSpPr>
          <p:grpSpPr>
            <a:xfrm>
              <a:off x="3072" y="2160"/>
              <a:ext cx="1344" cy="1344"/>
              <a:chOff x="912" y="2160"/>
              <a:chExt cx="1344" cy="1344"/>
            </a:xfrm>
          </p:grpSpPr>
          <p:sp>
            <p:nvSpPr>
              <p:cNvPr id="22591" name="AutoShape 126"/>
              <p:cNvSpPr/>
              <p:nvPr/>
            </p:nvSpPr>
            <p:spPr>
              <a:xfrm>
                <a:off x="912" y="2160"/>
                <a:ext cx="240" cy="240"/>
              </a:xfrm>
              <a:prstGeom prst="sun">
                <a:avLst>
                  <a:gd name="adj" fmla="val 25000"/>
                </a:avLst>
              </a:prstGeom>
              <a:solidFill>
                <a:srgbClr val="FF33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2" name="AutoShape 127"/>
              <p:cNvSpPr/>
              <p:nvPr/>
            </p:nvSpPr>
            <p:spPr>
              <a:xfrm>
                <a:off x="912" y="3264"/>
                <a:ext cx="240" cy="240"/>
              </a:xfrm>
              <a:prstGeom prst="sun">
                <a:avLst>
                  <a:gd name="adj" fmla="val 25000"/>
                </a:avLst>
              </a:prstGeom>
              <a:solidFill>
                <a:srgbClr val="FF33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3" name="AutoShape 128"/>
              <p:cNvSpPr/>
              <p:nvPr/>
            </p:nvSpPr>
            <p:spPr>
              <a:xfrm>
                <a:off x="2016" y="3264"/>
                <a:ext cx="240" cy="240"/>
              </a:xfrm>
              <a:prstGeom prst="sun">
                <a:avLst>
                  <a:gd name="adj" fmla="val 25000"/>
                </a:avLst>
              </a:prstGeom>
              <a:solidFill>
                <a:srgbClr val="FF33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4" name="AutoShape 129"/>
              <p:cNvSpPr/>
              <p:nvPr/>
            </p:nvSpPr>
            <p:spPr>
              <a:xfrm>
                <a:off x="2016" y="2160"/>
                <a:ext cx="240" cy="240"/>
              </a:xfrm>
              <a:prstGeom prst="sun">
                <a:avLst>
                  <a:gd name="adj" fmla="val 25000"/>
                </a:avLst>
              </a:prstGeom>
              <a:solidFill>
                <a:srgbClr val="FF33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2580" name="Group 130"/>
            <p:cNvGrpSpPr/>
            <p:nvPr/>
          </p:nvGrpSpPr>
          <p:grpSpPr>
            <a:xfrm>
              <a:off x="2832" y="1920"/>
              <a:ext cx="1824" cy="1824"/>
              <a:chOff x="2064" y="2160"/>
              <a:chExt cx="1824" cy="1824"/>
            </a:xfrm>
          </p:grpSpPr>
          <p:sp>
            <p:nvSpPr>
              <p:cNvPr id="22587" name="AutoShape 131"/>
              <p:cNvSpPr/>
              <p:nvPr/>
            </p:nvSpPr>
            <p:spPr>
              <a:xfrm>
                <a:off x="2064" y="2832"/>
                <a:ext cx="288" cy="480"/>
              </a:xfrm>
              <a:prstGeom prst="moon">
                <a:avLst>
                  <a:gd name="adj" fmla="val 34722"/>
                </a:avLst>
              </a:prstGeom>
              <a:solidFill>
                <a:srgbClr val="CCCC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88" name="AutoShape 132"/>
              <p:cNvSpPr/>
              <p:nvPr/>
            </p:nvSpPr>
            <p:spPr>
              <a:xfrm rot="5400000">
                <a:off x="2832" y="2064"/>
                <a:ext cx="288" cy="480"/>
              </a:xfrm>
              <a:prstGeom prst="moon">
                <a:avLst>
                  <a:gd name="adj" fmla="val 34375"/>
                </a:avLst>
              </a:prstGeom>
              <a:solidFill>
                <a:srgbClr val="CCCC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89" name="AutoShape 133"/>
              <p:cNvSpPr/>
              <p:nvPr/>
            </p:nvSpPr>
            <p:spPr>
              <a:xfrm rot="10800000">
                <a:off x="3600" y="2832"/>
                <a:ext cx="288" cy="480"/>
              </a:xfrm>
              <a:prstGeom prst="moon">
                <a:avLst>
                  <a:gd name="adj" fmla="val 36454"/>
                </a:avLst>
              </a:prstGeom>
              <a:solidFill>
                <a:srgbClr val="CCCC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590" name="AutoShape 134"/>
              <p:cNvSpPr/>
              <p:nvPr/>
            </p:nvSpPr>
            <p:spPr>
              <a:xfrm rot="-5400000">
                <a:off x="2832" y="3600"/>
                <a:ext cx="288" cy="480"/>
              </a:xfrm>
              <a:prstGeom prst="moon">
                <a:avLst>
                  <a:gd name="adj" fmla="val 34718"/>
                </a:avLst>
              </a:prstGeom>
              <a:solidFill>
                <a:srgbClr val="CCCC00"/>
              </a:solidFill>
              <a:ln w="9525">
                <a:noFill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2581" name="Group 115"/>
            <p:cNvGrpSpPr/>
            <p:nvPr/>
          </p:nvGrpSpPr>
          <p:grpSpPr>
            <a:xfrm>
              <a:off x="3360" y="2256"/>
              <a:ext cx="960" cy="1152"/>
              <a:chOff x="2828" y="2357"/>
              <a:chExt cx="960" cy="1152"/>
            </a:xfrm>
          </p:grpSpPr>
          <p:sp>
            <p:nvSpPr>
              <p:cNvPr id="22583" name="AutoShape 116"/>
              <p:cNvSpPr/>
              <p:nvPr/>
            </p:nvSpPr>
            <p:spPr>
              <a:xfrm rot="2720097">
                <a:off x="3309" y="2354"/>
                <a:ext cx="289" cy="668"/>
              </a:xfrm>
              <a:custGeom>
                <a:avLst/>
                <a:gdLst>
                  <a:gd name="txL" fmla="*/ 5008 w 21600"/>
                  <a:gd name="txT" fmla="*/ 2263 h 21600"/>
                  <a:gd name="txR" fmla="*/ 16592 w 21600"/>
                  <a:gd name="txB" fmla="*/ 13678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folHlink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584" name="AutoShape 117"/>
              <p:cNvSpPr/>
              <p:nvPr/>
            </p:nvSpPr>
            <p:spPr>
              <a:xfrm rot="-2649840">
                <a:off x="2828" y="2357"/>
                <a:ext cx="288" cy="672"/>
              </a:xfrm>
              <a:custGeom>
                <a:avLst/>
                <a:gdLst>
                  <a:gd name="txL" fmla="*/ 5025 w 21600"/>
                  <a:gd name="txT" fmla="*/ 2282 h 21600"/>
                  <a:gd name="txR" fmla="*/ 16575 w 21600"/>
                  <a:gd name="txB" fmla="*/ 13693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folHlink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585" name="AutoShape 118"/>
              <p:cNvSpPr/>
              <p:nvPr/>
            </p:nvSpPr>
            <p:spPr>
              <a:xfrm rot="8058667">
                <a:off x="3306" y="2837"/>
                <a:ext cx="289" cy="668"/>
              </a:xfrm>
              <a:custGeom>
                <a:avLst/>
                <a:gdLst>
                  <a:gd name="txL" fmla="*/ 5008 w 21600"/>
                  <a:gd name="txT" fmla="*/ 2263 h 21600"/>
                  <a:gd name="txR" fmla="*/ 16592 w 21600"/>
                  <a:gd name="txB" fmla="*/ 13678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folHlink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2586" name="AutoShape 119"/>
              <p:cNvSpPr/>
              <p:nvPr/>
            </p:nvSpPr>
            <p:spPr>
              <a:xfrm rot="-8141272">
                <a:off x="2828" y="2837"/>
                <a:ext cx="288" cy="672"/>
              </a:xfrm>
              <a:custGeom>
                <a:avLst/>
                <a:gdLst>
                  <a:gd name="txL" fmla="*/ 5025 w 21600"/>
                  <a:gd name="txT" fmla="*/ 2282 h 21600"/>
                  <a:gd name="txR" fmla="*/ 16575 w 21600"/>
                  <a:gd name="txB" fmla="*/ 13693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folHlink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2582" name="AutoShape 106"/>
            <p:cNvSpPr/>
            <p:nvPr/>
          </p:nvSpPr>
          <p:spPr>
            <a:xfrm>
              <a:off x="3600" y="2688"/>
              <a:ext cx="288" cy="288"/>
            </a:xfrm>
            <a:prstGeom prst="star4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0" name="Rectangle 174"/>
          <p:cNvSpPr/>
          <p:nvPr/>
        </p:nvSpPr>
        <p:spPr>
          <a:xfrm>
            <a:off x="5410200" y="3657600"/>
            <a:ext cx="2895600" cy="27432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1" name="Line 179"/>
          <p:cNvSpPr/>
          <p:nvPr/>
        </p:nvSpPr>
        <p:spPr>
          <a:xfrm flipV="1">
            <a:off x="5410200" y="3657600"/>
            <a:ext cx="2895600" cy="2743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" name="Line 180"/>
          <p:cNvSpPr/>
          <p:nvPr/>
        </p:nvSpPr>
        <p:spPr>
          <a:xfrm>
            <a:off x="5410200" y="3657600"/>
            <a:ext cx="2895600" cy="2743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3" name="AutoShape 181"/>
          <p:cNvSpPr/>
          <p:nvPr/>
        </p:nvSpPr>
        <p:spPr>
          <a:xfrm>
            <a:off x="5410200" y="3657600"/>
            <a:ext cx="2895600" cy="2743200"/>
          </a:xfrm>
          <a:prstGeom prst="star4">
            <a:avLst>
              <a:gd name="adj" fmla="val 36005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4" name="Text Box 185"/>
          <p:cNvSpPr txBox="1"/>
          <p:nvPr/>
        </p:nvSpPr>
        <p:spPr>
          <a:xfrm>
            <a:off x="228600" y="1219200"/>
            <a:ext cx="30480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trang trí: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5" name="Text Box 186"/>
          <p:cNvSpPr txBox="1"/>
          <p:nvPr/>
        </p:nvSpPr>
        <p:spPr>
          <a:xfrm>
            <a:off x="381000" y="1752600"/>
            <a:ext cx="7086600" cy="1169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1:Vẽ khung hình, kẻ  trục đối xứng.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" name="Text Box 187">
            <a:hlinkClick r:id="" action="ppaction://noaction"/>
          </p:cNvPr>
          <p:cNvSpPr txBox="1"/>
          <p:nvPr/>
        </p:nvSpPr>
        <p:spPr>
          <a:xfrm>
            <a:off x="381000" y="2133600"/>
            <a:ext cx="6858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2:Tìm bố cục. 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7" name="Text Box 188"/>
          <p:cNvSpPr txBox="1"/>
          <p:nvPr/>
        </p:nvSpPr>
        <p:spPr>
          <a:xfrm>
            <a:off x="381000" y="2514600"/>
            <a:ext cx="7620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Vẽ hình.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8" name="Text Box 189"/>
          <p:cNvSpPr txBox="1"/>
          <p:nvPr/>
        </p:nvSpPr>
        <p:spPr>
          <a:xfrm>
            <a:off x="381000" y="2895600"/>
            <a:ext cx="3581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4: Vẽ m</a:t>
            </a: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9" name="Picture 123"/>
          <p:cNvPicPr>
            <a:picLocks noChangeAspect="1"/>
          </p:cNvPicPr>
          <p:nvPr/>
        </p:nvPicPr>
        <p:blipFill>
          <a:blip r:embed="rId2">
            <a:lum bright="10001" contrast="40000"/>
          </a:blip>
          <a:stretch>
            <a:fillRect/>
          </a:stretch>
        </p:blipFill>
        <p:spPr>
          <a:xfrm>
            <a:off x="5427663" y="3657600"/>
            <a:ext cx="2878137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Picture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86163"/>
            <a:ext cx="2895600" cy="281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1" name="Line 175"/>
          <p:cNvSpPr/>
          <p:nvPr/>
        </p:nvSpPr>
        <p:spPr>
          <a:xfrm>
            <a:off x="6846888" y="3657600"/>
            <a:ext cx="44450" cy="2743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2" name="Line 178"/>
          <p:cNvSpPr/>
          <p:nvPr/>
        </p:nvSpPr>
        <p:spPr>
          <a:xfrm>
            <a:off x="5410200" y="5029200"/>
            <a:ext cx="2895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20" grpId="0" animBg="1"/>
      <p:bldP spid="120" grpId="1" animBg="1"/>
      <p:bldP spid="123" grpId="0" animBg="1"/>
      <p:bldP spid="123" grpId="1" animBg="1"/>
      <p:bldP spid="125" grpId="0"/>
      <p:bldP spid="126" grpId="0"/>
      <p:bldP spid="127" grpId="0"/>
      <p:bldP spid="1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555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6" name="Hộp_Văn_Bản 15"/>
          <p:cNvSpPr txBox="1"/>
          <p:nvPr/>
        </p:nvSpPr>
        <p:spPr>
          <a:xfrm>
            <a:off x="2819400" y="152400"/>
            <a:ext cx="5715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558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9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561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62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10"/>
          <p:cNvSpPr txBox="1"/>
          <p:nvPr/>
        </p:nvSpPr>
        <p:spPr>
          <a:xfrm>
            <a:off x="449263" y="1914525"/>
            <a:ext cx="8382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sắp xếp đúng thứ tự các bước vẽ trang trí?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9"/>
          <p:cNvSpPr/>
          <p:nvPr/>
        </p:nvSpPr>
        <p:spPr>
          <a:xfrm>
            <a:off x="3573463" y="2895600"/>
            <a:ext cx="1295400" cy="1371600"/>
          </a:xfrm>
          <a:prstGeom prst="flowChartConnector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26"/>
          <p:cNvGrpSpPr/>
          <p:nvPr/>
        </p:nvGrpSpPr>
        <p:grpSpPr>
          <a:xfrm>
            <a:off x="220663" y="3048000"/>
            <a:ext cx="1219200" cy="1295400"/>
            <a:chOff x="51486" y="2590800"/>
            <a:chExt cx="4050957" cy="3886200"/>
          </a:xfrm>
        </p:grpSpPr>
        <p:sp>
          <p:nvSpPr>
            <p:cNvPr id="23616" name="AutoShape 13"/>
            <p:cNvSpPr/>
            <p:nvPr/>
          </p:nvSpPr>
          <p:spPr>
            <a:xfrm>
              <a:off x="51486" y="2590800"/>
              <a:ext cx="4038600" cy="3886200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617" name="AutoShape 14"/>
            <p:cNvSpPr/>
            <p:nvPr/>
          </p:nvSpPr>
          <p:spPr>
            <a:xfrm>
              <a:off x="990600" y="3505200"/>
              <a:ext cx="2133600" cy="1981200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618" name="Line 15"/>
            <p:cNvSpPr/>
            <p:nvPr/>
          </p:nvSpPr>
          <p:spPr>
            <a:xfrm>
              <a:off x="2057400" y="2590800"/>
              <a:ext cx="0" cy="38862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19" name="Line 16"/>
            <p:cNvSpPr/>
            <p:nvPr/>
          </p:nvSpPr>
          <p:spPr>
            <a:xfrm>
              <a:off x="63843" y="4495800"/>
              <a:ext cx="4038600" cy="762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20" name="Line 17"/>
            <p:cNvSpPr/>
            <p:nvPr/>
          </p:nvSpPr>
          <p:spPr>
            <a:xfrm>
              <a:off x="609600" y="3200400"/>
              <a:ext cx="2895600" cy="26670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21" name="Line 18"/>
            <p:cNvSpPr/>
            <p:nvPr/>
          </p:nvSpPr>
          <p:spPr>
            <a:xfrm flipV="1">
              <a:off x="673443" y="3163329"/>
              <a:ext cx="2819400" cy="27432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2" name="Group 15"/>
          <p:cNvGrpSpPr/>
          <p:nvPr/>
        </p:nvGrpSpPr>
        <p:grpSpPr>
          <a:xfrm>
            <a:off x="5326063" y="2743200"/>
            <a:ext cx="1447800" cy="1600200"/>
            <a:chOff x="1266" y="685"/>
            <a:chExt cx="3072" cy="3120"/>
          </a:xfrm>
        </p:grpSpPr>
        <p:pic>
          <p:nvPicPr>
            <p:cNvPr id="23608" name="Picture 16" descr="Hình ảnh004"/>
            <p:cNvPicPr>
              <a:picLocks noChangeAspect="1"/>
            </p:cNvPicPr>
            <p:nvPr/>
          </p:nvPicPr>
          <p:blipFill>
            <a:blip r:embed="rId2">
              <a:grayscl/>
              <a:lum bright="29999"/>
            </a:blip>
            <a:srcRect t="16901" r="470" b="1408"/>
            <a:stretch>
              <a:fillRect/>
            </a:stretch>
          </p:blipFill>
          <p:spPr>
            <a:xfrm>
              <a:off x="1266" y="685"/>
              <a:ext cx="3072" cy="3120"/>
            </a:xfrm>
            <a:prstGeom prst="rect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3609" name="Line 17"/>
            <p:cNvSpPr/>
            <p:nvPr/>
          </p:nvSpPr>
          <p:spPr>
            <a:xfrm flipV="1">
              <a:off x="1362" y="2299"/>
              <a:ext cx="2860" cy="6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10" name="Line 18"/>
            <p:cNvSpPr/>
            <p:nvPr/>
          </p:nvSpPr>
          <p:spPr>
            <a:xfrm flipH="1">
              <a:off x="1846" y="1384"/>
              <a:ext cx="1970" cy="182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11" name="Line 19"/>
            <p:cNvSpPr/>
            <p:nvPr/>
          </p:nvSpPr>
          <p:spPr>
            <a:xfrm>
              <a:off x="1788" y="1384"/>
              <a:ext cx="1970" cy="17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12" name="Line 20"/>
            <p:cNvSpPr/>
            <p:nvPr/>
          </p:nvSpPr>
          <p:spPr>
            <a:xfrm>
              <a:off x="2773" y="1008"/>
              <a:ext cx="58" cy="258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13" name="Oval 21"/>
            <p:cNvSpPr/>
            <p:nvPr/>
          </p:nvSpPr>
          <p:spPr>
            <a:xfrm>
              <a:off x="2193" y="1707"/>
              <a:ext cx="1276" cy="1130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614" name="Oval 22"/>
            <p:cNvSpPr/>
            <p:nvPr/>
          </p:nvSpPr>
          <p:spPr>
            <a:xfrm>
              <a:off x="1382" y="954"/>
              <a:ext cx="2840" cy="263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615" name="Oval 23"/>
            <p:cNvSpPr/>
            <p:nvPr/>
          </p:nvSpPr>
          <p:spPr>
            <a:xfrm>
              <a:off x="1440" y="1008"/>
              <a:ext cx="2724" cy="2528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1" name="Group 24"/>
          <p:cNvGrpSpPr/>
          <p:nvPr/>
        </p:nvGrpSpPr>
        <p:grpSpPr>
          <a:xfrm>
            <a:off x="1668463" y="2819400"/>
            <a:ext cx="1600200" cy="1584325"/>
            <a:chOff x="2304" y="336"/>
            <a:chExt cx="2928" cy="2797"/>
          </a:xfrm>
        </p:grpSpPr>
        <p:pic>
          <p:nvPicPr>
            <p:cNvPr id="23605" name="Picture 25" descr="Hình ảnh009"/>
            <p:cNvPicPr>
              <a:picLocks noChangeAspect="1"/>
            </p:cNvPicPr>
            <p:nvPr/>
          </p:nvPicPr>
          <p:blipFill>
            <a:blip r:embed="rId3">
              <a:lum bright="29999"/>
            </a:blip>
            <a:srcRect l="146" t="27119" b="47"/>
            <a:stretch>
              <a:fillRect/>
            </a:stretch>
          </p:blipFill>
          <p:spPr>
            <a:xfrm>
              <a:off x="2304" y="336"/>
              <a:ext cx="2928" cy="2797"/>
            </a:xfrm>
            <a:prstGeom prst="rect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3606" name="Oval 26"/>
            <p:cNvSpPr/>
            <p:nvPr/>
          </p:nvSpPr>
          <p:spPr>
            <a:xfrm>
              <a:off x="2400" y="528"/>
              <a:ext cx="2592" cy="2496"/>
            </a:xfrm>
            <a:prstGeom prst="ellipse">
              <a:avLst/>
            </a:prstGeom>
            <a:noFill/>
            <a:ln w="9525" cap="flat" cmpd="sng">
              <a:solidFill>
                <a:srgbClr val="4D4D4D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607" name="Oval 27"/>
            <p:cNvSpPr/>
            <p:nvPr/>
          </p:nvSpPr>
          <p:spPr>
            <a:xfrm>
              <a:off x="2448" y="576"/>
              <a:ext cx="2496" cy="2400"/>
            </a:xfrm>
            <a:prstGeom prst="ellipse">
              <a:avLst/>
            </a:prstGeom>
            <a:noFill/>
            <a:ln w="9525" cap="flat" cmpd="sng">
              <a:solidFill>
                <a:srgbClr val="4D4D4D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5" name="Picture 22" descr="dsc02499_copy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263" y="2743200"/>
            <a:ext cx="1608137" cy="1533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" name="Group 74"/>
          <p:cNvGrpSpPr/>
          <p:nvPr/>
        </p:nvGrpSpPr>
        <p:grpSpPr>
          <a:xfrm>
            <a:off x="601663" y="4800600"/>
            <a:ext cx="7696200" cy="381000"/>
            <a:chOff x="533400" y="5029200"/>
            <a:chExt cx="7696200" cy="381000"/>
          </a:xfrm>
        </p:grpSpPr>
        <p:sp>
          <p:nvSpPr>
            <p:cNvPr id="37" name="Rectangle 36"/>
            <p:cNvSpPr/>
            <p:nvPr/>
          </p:nvSpPr>
          <p:spPr>
            <a:xfrm>
              <a:off x="533400" y="502920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33600" y="502920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62400" y="502920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80100" y="502920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96200" y="502920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73"/>
          <p:cNvGrpSpPr/>
          <p:nvPr/>
        </p:nvGrpSpPr>
        <p:grpSpPr>
          <a:xfrm>
            <a:off x="68263" y="2773363"/>
            <a:ext cx="8847137" cy="2362200"/>
            <a:chOff x="152400" y="5181600"/>
            <a:chExt cx="8847667" cy="2362200"/>
          </a:xfrm>
        </p:grpSpPr>
        <p:sp>
          <p:nvSpPr>
            <p:cNvPr id="23573" name="AutoShape 9"/>
            <p:cNvSpPr/>
            <p:nvPr/>
          </p:nvSpPr>
          <p:spPr>
            <a:xfrm>
              <a:off x="152400" y="5410200"/>
              <a:ext cx="1295400" cy="1371600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3574" name="Group 47"/>
            <p:cNvGrpSpPr/>
            <p:nvPr/>
          </p:nvGrpSpPr>
          <p:grpSpPr>
            <a:xfrm>
              <a:off x="1752600" y="5410200"/>
              <a:ext cx="1371600" cy="1295400"/>
              <a:chOff x="51486" y="2590800"/>
              <a:chExt cx="4050957" cy="3886200"/>
            </a:xfrm>
          </p:grpSpPr>
          <p:sp>
            <p:nvSpPr>
              <p:cNvPr id="23594" name="AutoShape 13"/>
              <p:cNvSpPr/>
              <p:nvPr/>
            </p:nvSpPr>
            <p:spPr>
              <a:xfrm>
                <a:off x="51486" y="2590800"/>
                <a:ext cx="4038600" cy="3886200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595" name="AutoShape 14"/>
              <p:cNvSpPr/>
              <p:nvPr/>
            </p:nvSpPr>
            <p:spPr>
              <a:xfrm>
                <a:off x="990600" y="3505200"/>
                <a:ext cx="2133600" cy="1981200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596" name="Line 15"/>
              <p:cNvSpPr/>
              <p:nvPr/>
            </p:nvSpPr>
            <p:spPr>
              <a:xfrm>
                <a:off x="2057400" y="2590800"/>
                <a:ext cx="0" cy="388620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97" name="Line 16"/>
              <p:cNvSpPr/>
              <p:nvPr/>
            </p:nvSpPr>
            <p:spPr>
              <a:xfrm>
                <a:off x="63843" y="4495800"/>
                <a:ext cx="4038600" cy="7620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98" name="Line 17"/>
              <p:cNvSpPr/>
              <p:nvPr/>
            </p:nvSpPr>
            <p:spPr>
              <a:xfrm>
                <a:off x="609600" y="3200400"/>
                <a:ext cx="2895600" cy="266700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99" name="Line 18"/>
              <p:cNvSpPr/>
              <p:nvPr/>
            </p:nvSpPr>
            <p:spPr>
              <a:xfrm flipV="1">
                <a:off x="673443" y="3163329"/>
                <a:ext cx="2819400" cy="274320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3575" name="Group 15"/>
            <p:cNvGrpSpPr/>
            <p:nvPr/>
          </p:nvGrpSpPr>
          <p:grpSpPr>
            <a:xfrm>
              <a:off x="3505200" y="5181600"/>
              <a:ext cx="1447800" cy="1600200"/>
              <a:chOff x="1266" y="685"/>
              <a:chExt cx="3072" cy="3120"/>
            </a:xfrm>
          </p:grpSpPr>
          <p:pic>
            <p:nvPicPr>
              <p:cNvPr id="23586" name="Picture 16" descr="Hình ảnh004"/>
              <p:cNvPicPr>
                <a:picLocks noChangeAspect="1"/>
              </p:cNvPicPr>
              <p:nvPr/>
            </p:nvPicPr>
            <p:blipFill>
              <a:blip r:embed="rId2">
                <a:grayscl/>
                <a:lum bright="29999"/>
              </a:blip>
              <a:srcRect t="16901" r="470" b="1408"/>
              <a:stretch>
                <a:fillRect/>
              </a:stretch>
            </p:blipFill>
            <p:spPr>
              <a:xfrm>
                <a:off x="1266" y="685"/>
                <a:ext cx="3072" cy="3120"/>
              </a:xfrm>
              <a:prstGeom prst="rect">
                <a:avLst/>
              </a:prstGeom>
              <a:noFill/>
              <a:ln w="127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23587" name="Line 17"/>
              <p:cNvSpPr/>
              <p:nvPr/>
            </p:nvSpPr>
            <p:spPr>
              <a:xfrm flipV="1">
                <a:off x="1362" y="2299"/>
                <a:ext cx="2860" cy="6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88" name="Line 18"/>
              <p:cNvSpPr/>
              <p:nvPr/>
            </p:nvSpPr>
            <p:spPr>
              <a:xfrm flipH="1">
                <a:off x="1846" y="1384"/>
                <a:ext cx="1970" cy="1829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89" name="Line 19"/>
              <p:cNvSpPr/>
              <p:nvPr/>
            </p:nvSpPr>
            <p:spPr>
              <a:xfrm>
                <a:off x="1788" y="1384"/>
                <a:ext cx="1970" cy="177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90" name="Line 20"/>
              <p:cNvSpPr/>
              <p:nvPr/>
            </p:nvSpPr>
            <p:spPr>
              <a:xfrm>
                <a:off x="2773" y="1008"/>
                <a:ext cx="58" cy="258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591" name="Oval 21"/>
              <p:cNvSpPr/>
              <p:nvPr/>
            </p:nvSpPr>
            <p:spPr>
              <a:xfrm>
                <a:off x="2193" y="1707"/>
                <a:ext cx="1276" cy="1130"/>
              </a:xfrm>
              <a:prstGeom prst="ellipse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592" name="Oval 22"/>
              <p:cNvSpPr/>
              <p:nvPr/>
            </p:nvSpPr>
            <p:spPr>
              <a:xfrm>
                <a:off x="1382" y="954"/>
                <a:ext cx="2840" cy="2636"/>
              </a:xfrm>
              <a:prstGeom prst="ellipse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593" name="Oval 23"/>
              <p:cNvSpPr/>
              <p:nvPr/>
            </p:nvSpPr>
            <p:spPr>
              <a:xfrm>
                <a:off x="1440" y="1008"/>
                <a:ext cx="2724" cy="2528"/>
              </a:xfrm>
              <a:prstGeom prst="ellipse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3576" name="Group 24"/>
            <p:cNvGrpSpPr/>
            <p:nvPr/>
          </p:nvGrpSpPr>
          <p:grpSpPr>
            <a:xfrm>
              <a:off x="5486400" y="5257800"/>
              <a:ext cx="1600200" cy="1584960"/>
              <a:chOff x="2304" y="336"/>
              <a:chExt cx="2928" cy="2797"/>
            </a:xfrm>
          </p:grpSpPr>
          <p:pic>
            <p:nvPicPr>
              <p:cNvPr id="23583" name="Picture 25" descr="Hình ảnh009"/>
              <p:cNvPicPr>
                <a:picLocks noChangeAspect="1"/>
              </p:cNvPicPr>
              <p:nvPr/>
            </p:nvPicPr>
            <p:blipFill>
              <a:blip r:embed="rId5">
                <a:lum bright="29999"/>
              </a:blip>
              <a:srcRect l="146" t="27119" b="47"/>
              <a:stretch>
                <a:fillRect/>
              </a:stretch>
            </p:blipFill>
            <p:spPr>
              <a:xfrm>
                <a:off x="2304" y="336"/>
                <a:ext cx="2928" cy="2797"/>
              </a:xfrm>
              <a:prstGeom prst="rect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23584" name="Oval 26"/>
              <p:cNvSpPr/>
              <p:nvPr/>
            </p:nvSpPr>
            <p:spPr>
              <a:xfrm>
                <a:off x="2400" y="528"/>
                <a:ext cx="2592" cy="2496"/>
              </a:xfrm>
              <a:prstGeom prst="ellipse">
                <a:avLst/>
              </a:prstGeom>
              <a:noFill/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585" name="Oval 27"/>
              <p:cNvSpPr/>
              <p:nvPr/>
            </p:nvSpPr>
            <p:spPr>
              <a:xfrm>
                <a:off x="2448" y="576"/>
                <a:ext cx="2496" cy="2400"/>
              </a:xfrm>
              <a:prstGeom prst="ellipse">
                <a:avLst/>
              </a:prstGeom>
              <a:noFill/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sz="28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23577" name="Picture 22" descr="dsc02499_copy[1]"/>
            <p:cNvPicPr>
              <a:picLocks noChangeAspect="1"/>
            </p:cNvPicPr>
            <p:nvPr/>
          </p:nvPicPr>
          <p:blipFill>
            <a:blip r:embed="rId6">
              <a:lum bright="-20001" contrast="40000"/>
            </a:blip>
            <a:stretch>
              <a:fillRect/>
            </a:stretch>
          </p:blipFill>
          <p:spPr>
            <a:xfrm>
              <a:off x="7391400" y="5248113"/>
              <a:ext cx="1608667" cy="15336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Rectangle 47"/>
            <p:cNvSpPr/>
            <p:nvPr/>
          </p:nvSpPr>
          <p:spPr>
            <a:xfrm>
              <a:off x="685832" y="7162800"/>
              <a:ext cx="533432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86128" y="7162800"/>
              <a:ext cx="533432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15037" y="7162800"/>
              <a:ext cx="533432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32852" y="7162800"/>
              <a:ext cx="533432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849060" y="7162800"/>
              <a:ext cx="533432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572" name="Rectangle 1"/>
          <p:cNvSpPr/>
          <p:nvPr/>
        </p:nvSpPr>
        <p:spPr>
          <a:xfrm>
            <a:off x="3055938" y="1228725"/>
            <a:ext cx="30321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NHANH</a:t>
            </a:r>
            <a:endParaRPr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579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0" name="Hộp_Văn_Bản 15"/>
          <p:cNvSpPr txBox="1"/>
          <p:nvPr/>
        </p:nvSpPr>
        <p:spPr>
          <a:xfrm>
            <a:off x="2971800" y="152400"/>
            <a:ext cx="5715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582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3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585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6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185"/>
          <p:cNvSpPr txBox="1"/>
          <p:nvPr/>
        </p:nvSpPr>
        <p:spPr>
          <a:xfrm>
            <a:off x="379413" y="1066800"/>
            <a:ext cx="266858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</a:t>
            </a:r>
            <a:r>
              <a:rPr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nh: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10"/>
          <p:cNvSpPr txBox="1"/>
          <p:nvPr/>
        </p:nvSpPr>
        <p:spPr>
          <a:xfrm>
            <a:off x="381000" y="1760538"/>
            <a:ext cx="8382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</a:pPr>
            <a:r>
              <a:rPr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trang trí chiếc khăn để đặt lọ hoa:</a:t>
            </a:r>
            <a:endParaRPr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5"/>
          <p:cNvSpPr txBox="1"/>
          <p:nvPr/>
        </p:nvSpPr>
        <p:spPr>
          <a:xfrm>
            <a:off x="381000" y="2362200"/>
            <a:ext cx="8382000" cy="2462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  <a:buChar char="-"/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Khuôn khổ: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+ Hình vuông: cạnh 16 cm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Hình tròn: đường kính 16 cm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+ Hình chữ nhật: cạnh 22 cm x 12cm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603" name="Rectangle 5"/>
          <p:cNvSpPr/>
          <p:nvPr/>
        </p:nvSpPr>
        <p:spPr>
          <a:xfrm>
            <a:off x="2971800" y="152400"/>
            <a:ext cx="5791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4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606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7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609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10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2" descr="D:\GIAO AN\tai lieu\hinh tron\asia_lantem_by_blackmonitor_22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3" y="990600"/>
            <a:ext cx="2687637" cy="284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Image(55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3" y="4038600"/>
            <a:ext cx="2725737" cy="269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7" descr="D:\GIAO AN\tai lieu\hinh vuong\t (3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838" y="4038600"/>
            <a:ext cx="2735262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D:\GIAO AN\tai lieu\hinh vuong\t (3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25" y="4038600"/>
            <a:ext cx="2720975" cy="2697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Left Arrow 17">
            <a:hlinkClick r:id="rId6" action="ppaction://hlinksldjump"/>
          </p:cNvPr>
          <p:cNvSpPr/>
          <p:nvPr/>
        </p:nvSpPr>
        <p:spPr>
          <a:xfrm>
            <a:off x="8535988" y="6364288"/>
            <a:ext cx="455613" cy="341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8" descr="D:\GIAO AN\tai lieu\hinh vuong\hel96g8quyyczixzdlr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975" y="990600"/>
            <a:ext cx="4492625" cy="2841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627" name="Rectangle 5"/>
          <p:cNvSpPr/>
          <p:nvPr/>
        </p:nvSpPr>
        <p:spPr>
          <a:xfrm>
            <a:off x="2971800" y="152400"/>
            <a:ext cx="5791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8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630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1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633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4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36" name="Picture 5" descr="h2t8"/>
          <p:cNvPicPr>
            <a:picLocks noChangeAspect="1"/>
          </p:cNvPicPr>
          <p:nvPr/>
        </p:nvPicPr>
        <p:blipFill>
          <a:blip r:embed="rId2">
            <a:lum bright="-10001"/>
          </a:blip>
          <a:stretch>
            <a:fillRect/>
          </a:stretch>
        </p:blipFill>
        <p:spPr>
          <a:xfrm>
            <a:off x="5562600" y="1219200"/>
            <a:ext cx="2209800" cy="219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Picture 7" descr="hcn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35075"/>
            <a:ext cx="3657600" cy="219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Picture 14"/>
          <p:cNvPicPr>
            <a:picLocks noChangeAspect="1"/>
          </p:cNvPicPr>
          <p:nvPr/>
        </p:nvPicPr>
        <p:blipFill>
          <a:blip r:embed="rId4">
            <a:lum bright="-10001"/>
          </a:blip>
          <a:stretch>
            <a:fillRect/>
          </a:stretch>
        </p:blipFill>
        <p:spPr>
          <a:xfrm>
            <a:off x="5613400" y="3886200"/>
            <a:ext cx="2159000" cy="220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9" descr="D:\Giao AN MT\MI THUAT 6\chiec dat lo hoa\Picture56_jpg.jpg"/>
          <p:cNvPicPr>
            <a:picLocks noChangeAspect="1"/>
          </p:cNvPicPr>
          <p:nvPr/>
        </p:nvPicPr>
        <p:blipFill>
          <a:blip r:embed="rId5">
            <a:lum bright="20001" contrast="40000"/>
          </a:blip>
          <a:stretch>
            <a:fillRect/>
          </a:stretch>
        </p:blipFill>
        <p:spPr>
          <a:xfrm>
            <a:off x="914400" y="3810000"/>
            <a:ext cx="3576638" cy="2276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651" name="Rectangle 5"/>
          <p:cNvSpPr/>
          <p:nvPr/>
        </p:nvSpPr>
        <p:spPr>
          <a:xfrm>
            <a:off x="2971800" y="152400"/>
            <a:ext cx="5791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2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654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5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657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8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10"/>
          <p:cNvSpPr txBox="1"/>
          <p:nvPr/>
        </p:nvSpPr>
        <p:spPr>
          <a:xfrm>
            <a:off x="381000" y="2833688"/>
            <a:ext cx="4114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b</a:t>
            </a: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vẽ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6">
            <a:hlinkClick r:id="rId2" action="ppaction://hlinksldjump"/>
          </p:cNvPr>
          <p:cNvSpPr txBox="1"/>
          <p:nvPr/>
        </p:nvSpPr>
        <p:spPr>
          <a:xfrm>
            <a:off x="4800600" y="4292600"/>
            <a:ext cx="19050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tiết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7">
            <a:hlinkClick r:id="rId3" action="ppaction://hlinksldjump"/>
          </p:cNvPr>
          <p:cNvSpPr txBox="1"/>
          <p:nvPr/>
        </p:nvSpPr>
        <p:spPr>
          <a:xfrm>
            <a:off x="4800600" y="1752600"/>
            <a:ext cx="19050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8">
            <a:hlinkClick r:id="rId4" action="ppaction://hlinksldjump"/>
          </p:cNvPr>
          <p:cNvSpPr txBox="1"/>
          <p:nvPr/>
        </p:nvSpPr>
        <p:spPr>
          <a:xfrm>
            <a:off x="4800600" y="2667000"/>
            <a:ext cx="1905000" cy="1169988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9">
            <a:hlinkClick r:id="rId5" action="ppaction://hlinksldjump"/>
          </p:cNvPr>
          <p:cNvSpPr txBox="1"/>
          <p:nvPr/>
        </p:nvSpPr>
        <p:spPr>
          <a:xfrm>
            <a:off x="4876800" y="5181600"/>
            <a:ext cx="18288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sắc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Line 12"/>
          <p:cNvSpPr/>
          <p:nvPr/>
        </p:nvSpPr>
        <p:spPr>
          <a:xfrm flipV="1">
            <a:off x="2971800" y="2078038"/>
            <a:ext cx="1828800" cy="11430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1" name="Line 13"/>
          <p:cNvSpPr/>
          <p:nvPr/>
        </p:nvSpPr>
        <p:spPr>
          <a:xfrm>
            <a:off x="2971800" y="3230563"/>
            <a:ext cx="1828800" cy="23812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" name="Line 14"/>
          <p:cNvSpPr/>
          <p:nvPr/>
        </p:nvSpPr>
        <p:spPr>
          <a:xfrm>
            <a:off x="2971800" y="3230563"/>
            <a:ext cx="1828800" cy="1323975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" name="Line 15"/>
          <p:cNvSpPr/>
          <p:nvPr/>
        </p:nvSpPr>
        <p:spPr>
          <a:xfrm>
            <a:off x="2971800" y="3230563"/>
            <a:ext cx="1828800" cy="2179637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Rectangle 10"/>
          <p:cNvSpPr/>
          <p:nvPr/>
        </p:nvSpPr>
        <p:spPr>
          <a:xfrm>
            <a:off x="1066800" y="76200"/>
            <a:ext cx="6905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76" name="Rectangle 11"/>
          <p:cNvSpPr/>
          <p:nvPr/>
        </p:nvSpPr>
        <p:spPr>
          <a:xfrm>
            <a:off x="3581400" y="152400"/>
            <a:ext cx="434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00400" y="2971800"/>
            <a:ext cx="2895600" cy="12954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hape 8"/>
          <p:cNvCxnSpPr>
            <a:stCxn id="6" idx="1"/>
          </p:cNvCxnSpPr>
          <p:nvPr/>
        </p:nvCxnSpPr>
        <p:spPr>
          <a:xfrm rot="16200000" flipV="1">
            <a:off x="2859881" y="2397919"/>
            <a:ext cx="647700" cy="88106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990600" y="2057400"/>
            <a:ext cx="1752600" cy="838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NỘI DUNG</a:t>
            </a:r>
            <a:endParaRPr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Shape 11"/>
          <p:cNvCxnSpPr>
            <a:stCxn id="6" idx="7"/>
          </p:cNvCxnSpPr>
          <p:nvPr/>
        </p:nvCxnSpPr>
        <p:spPr>
          <a:xfrm rot="5400000" flipH="1" flipV="1">
            <a:off x="5903119" y="2207419"/>
            <a:ext cx="723900" cy="118586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858000" y="1981200"/>
            <a:ext cx="1752600" cy="838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BỐ CỤC</a:t>
            </a:r>
            <a:endParaRPr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hape 14"/>
          <p:cNvCxnSpPr>
            <a:stCxn id="6" idx="3"/>
          </p:cNvCxnSpPr>
          <p:nvPr/>
        </p:nvCxnSpPr>
        <p:spPr>
          <a:xfrm rot="5400000">
            <a:off x="2707481" y="3883819"/>
            <a:ext cx="723900" cy="110966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8200" y="4419600"/>
            <a:ext cx="1752600" cy="838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</a:t>
            </a:r>
            <a:endParaRPr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Shape 17"/>
          <p:cNvCxnSpPr>
            <a:stCxn id="6" idx="5"/>
          </p:cNvCxnSpPr>
          <p:nvPr/>
        </p:nvCxnSpPr>
        <p:spPr>
          <a:xfrm rot="16200000" flipH="1">
            <a:off x="5788819" y="3960019"/>
            <a:ext cx="800100" cy="103346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705600" y="4495800"/>
            <a:ext cx="1752600" cy="838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</a:t>
            </a:r>
            <a:endParaRPr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87" name="Rectangle 10"/>
          <p:cNvSpPr/>
          <p:nvPr/>
        </p:nvSpPr>
        <p:spPr>
          <a:xfrm>
            <a:off x="1066800" y="76200"/>
            <a:ext cx="6905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88" name="Rectangle 11"/>
          <p:cNvSpPr/>
          <p:nvPr/>
        </p:nvSpPr>
        <p:spPr>
          <a:xfrm>
            <a:off x="3581400" y="152400"/>
            <a:ext cx="434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90" name="Hộp_Văn_Bản 14"/>
          <p:cNvSpPr txBox="1"/>
          <p:nvPr/>
        </p:nvSpPr>
        <p:spPr>
          <a:xfrm>
            <a:off x="1066800" y="76200"/>
            <a:ext cx="7810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91" name="Hộp_Văn_Bản 15"/>
          <p:cNvSpPr txBox="1"/>
          <p:nvPr/>
        </p:nvSpPr>
        <p:spPr>
          <a:xfrm>
            <a:off x="2819400" y="152400"/>
            <a:ext cx="5602288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93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94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96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97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build="allAtOnce"/>
      <p:bldP spid="10" grpId="0" animBg="1"/>
      <p:bldP spid="13" grpId="0" animBg="1"/>
      <p:bldP spid="16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699" name="Rectangle 5"/>
          <p:cNvSpPr/>
          <p:nvPr/>
        </p:nvSpPr>
        <p:spPr>
          <a:xfrm>
            <a:off x="2971800" y="152400"/>
            <a:ext cx="5791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702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3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705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6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70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8225"/>
            <a:ext cx="7096125" cy="559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819" name="Rectangle 10"/>
          <p:cNvSpPr/>
          <p:nvPr/>
        </p:nvSpPr>
        <p:spPr>
          <a:xfrm>
            <a:off x="1066800" y="76200"/>
            <a:ext cx="6905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0" name="Rectangle 11"/>
          <p:cNvSpPr/>
          <p:nvPr/>
        </p:nvSpPr>
        <p:spPr>
          <a:xfrm>
            <a:off x="3581400" y="152400"/>
            <a:ext cx="434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821" name="Picture 6" descr="ty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2" name="Rectangle 16"/>
          <p:cNvSpPr/>
          <p:nvPr/>
        </p:nvSpPr>
        <p:spPr>
          <a:xfrm>
            <a:off x="228600" y="1219200"/>
            <a:ext cx="89916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tiếp tục ho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thiện b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vẽ nếu chưa vẽ xong v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chuẩn bị cho nội dung .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TRANH ĐỀ TÀI QUÊ HƯƠNG EM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3726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824" name="Hộp_Văn_Bản 14"/>
          <p:cNvSpPr txBox="1"/>
          <p:nvPr/>
        </p:nvSpPr>
        <p:spPr>
          <a:xfrm>
            <a:off x="1066800" y="76200"/>
            <a:ext cx="7810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5" name="Hộp_Văn_Bản 15"/>
          <p:cNvSpPr txBox="1"/>
          <p:nvPr/>
        </p:nvSpPr>
        <p:spPr>
          <a:xfrm>
            <a:off x="2819400" y="152400"/>
            <a:ext cx="5602288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827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8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830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31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9538" y="1077913"/>
            <a:ext cx="2590800" cy="2417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8" descr="0.trang_tri_hinh_chu_nh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8" y="1230313"/>
            <a:ext cx="3276600" cy="242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50" y="3668713"/>
            <a:ext cx="2654300" cy="2667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0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938" y="3821113"/>
            <a:ext cx="2532062" cy="2579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 descr="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WordArt 3"/>
          <p:cNvSpPr>
            <a:spLocks noTextEdit="1"/>
          </p:cNvSpPr>
          <p:nvPr/>
        </p:nvSpPr>
        <p:spPr>
          <a:xfrm>
            <a:off x="1676400" y="381000"/>
            <a:ext cx="60960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p>
            <a:pPr algn="ctr" eaLnBrk="0" hangingPunct="0"/>
            <a:r>
              <a:rPr 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Xin ch</a:t>
            </a:r>
            <a:r>
              <a:rPr lang="vi-VN" alt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â</a:t>
            </a:r>
            <a:r>
              <a:rPr 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n th</a:t>
            </a:r>
            <a:r>
              <a:rPr lang="vi-VN" alt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à</a:t>
            </a:r>
            <a:r>
              <a:rPr 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nh c</a:t>
            </a:r>
            <a:r>
              <a:rPr lang="vi-VN" alt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ả</a:t>
            </a:r>
            <a:r>
              <a:rPr 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m </a:t>
            </a:r>
            <a:r>
              <a:rPr lang="vi-VN" alt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ơ</a:t>
            </a:r>
            <a:r>
              <a:rPr 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.VnTime" charset="0"/>
                <a:cs typeface="Times New Roman" panose="02020603050405020304" pitchFamily="18" charset="0"/>
              </a:rPr>
              <a:t>n</a:t>
            </a:r>
            <a:r>
              <a:rPr 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.VnTime" charset="0"/>
                <a:ea typeface=".VnTime" charset="0"/>
              </a:rPr>
              <a:t> </a:t>
            </a:r>
            <a:endParaRPr lang="en-US" sz="3600" b="1"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latin typeface=".VnTime" charset="0"/>
              <a:ea typeface=".VnTime" charset="0"/>
            </a:endParaRPr>
          </a:p>
        </p:txBody>
      </p:sp>
      <p:sp>
        <p:nvSpPr>
          <p:cNvPr id="35844" name="WordArt 4"/>
          <p:cNvSpPr>
            <a:spLocks noTextEdit="1"/>
          </p:cNvSpPr>
          <p:nvPr/>
        </p:nvSpPr>
        <p:spPr>
          <a:xfrm>
            <a:off x="1066800" y="1905000"/>
            <a:ext cx="6934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 thầy cô giáo và các em học sinh về dự tiết học</a:t>
            </a:r>
            <a:endParaRPr lang="en-US" sz="3600">
              <a:ln w="127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845" name="Picture 5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1038"/>
            <a:ext cx="2366963" cy="236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Picture 7" descr="an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10200"/>
            <a:ext cx="1524000" cy="94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23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4" name="Text Box 6"/>
          <p:cNvSpPr txBox="1"/>
          <p:nvPr/>
        </p:nvSpPr>
        <p:spPr>
          <a:xfrm>
            <a:off x="3508375" y="1371600"/>
            <a:ext cx="25876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b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cũ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3" name="Text Box 7"/>
          <p:cNvSpPr txBox="1"/>
          <p:nvPr/>
        </p:nvSpPr>
        <p:spPr>
          <a:xfrm>
            <a:off x="762000" y="2057400"/>
            <a:ext cx="7772400" cy="4094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? Em hãy trình b</a:t>
            </a:r>
            <a:r>
              <a:rPr sz="2800" b="1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các bước thực hiện b</a:t>
            </a:r>
            <a:r>
              <a:rPr sz="2800" b="1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vẽ theo trang trí</a:t>
            </a:r>
            <a:endParaRPr sz="2800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Xác định nội dung trang trí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bố cục.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Mảng chính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Mảng phụ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hình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m</a:t>
            </a: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126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3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62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9943">
                                            <p:txEl>
                                              <p:charRg st="62" end="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91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943">
                                            <p:txEl>
                                              <p:charRg st="91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104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9943">
                                            <p:txEl>
                                              <p:charRg st="104" end="1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119" end="1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9943">
                                            <p:txEl>
                                              <p:charRg st="119" end="1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132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39943">
                                            <p:txEl>
                                              <p:charRg st="132" end="1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charRg st="141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9943">
                                            <p:txEl>
                                              <p:charRg st="141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47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8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50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1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989388"/>
            <a:ext cx="1995488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141788"/>
            <a:ext cx="2278063" cy="206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989388"/>
            <a:ext cx="2006600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858963"/>
            <a:ext cx="184785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 descr="345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858963"/>
            <a:ext cx="1955800" cy="205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 descr="cam-hoa-nghe-thuat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1935163"/>
            <a:ext cx="2225675" cy="1865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29"/>
          <p:cNvSpPr txBox="1"/>
          <p:nvPr/>
        </p:nvSpPr>
        <p:spPr>
          <a:xfrm>
            <a:off x="762000" y="1066800"/>
            <a:ext cx="8077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EM HÃY QUAN SÁT VÀ NHẬN XÉT TRANH CÓ GÌ GIỐNG VÀ KHÁC NHAU Ở HÀNG 1 VÀ HÀNG 2.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10"/>
          <p:cNvSpPr txBox="1"/>
          <p:nvPr/>
        </p:nvSpPr>
        <p:spPr>
          <a:xfrm>
            <a:off x="152400" y="2392363"/>
            <a:ext cx="9906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11"/>
          <p:cNvSpPr txBox="1"/>
          <p:nvPr/>
        </p:nvSpPr>
        <p:spPr>
          <a:xfrm>
            <a:off x="76200" y="4446588"/>
            <a:ext cx="10668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2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4034" name="Hộp_Văn_Bản 33"/>
          <p:cNvSpPr txBox="1"/>
          <p:nvPr/>
        </p:nvSpPr>
        <p:spPr>
          <a:xfrm>
            <a:off x="1524000" y="1211263"/>
            <a:ext cx="3048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0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31: VẼ TRANG TRÍ</a:t>
            </a:r>
            <a:endParaRPr sz="20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1" name="Hộp_Văn_Bản 36"/>
          <p:cNvSpPr txBox="1"/>
          <p:nvPr/>
        </p:nvSpPr>
        <p:spPr>
          <a:xfrm>
            <a:off x="0" y="6305550"/>
            <a:ext cx="86106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1" eaLnBrk="1" hangingPunct="1"/>
            <a:r>
              <a:rPr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vi-VN"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A Đam</a:t>
            </a:r>
            <a:r>
              <a:rPr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Trường THCS </a:t>
            </a:r>
            <a:r>
              <a:rPr lang="vi-VN"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Thế </a:t>
            </a:r>
            <a:r>
              <a:rPr lang="vi-VN" sz="20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vi-VN" sz="2000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Đường kết nối thẳng 38"/>
          <p:cNvCxnSpPr/>
          <p:nvPr/>
        </p:nvCxnSpPr>
        <p:spPr>
          <a:xfrm>
            <a:off x="0" y="6553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kết nối thẳng 42"/>
          <p:cNvCxnSpPr/>
          <p:nvPr/>
        </p:nvCxnSpPr>
        <p:spPr>
          <a:xfrm>
            <a:off x="0" y="6653213"/>
            <a:ext cx="9144000" cy="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WordArt 7" descr="Paper bag"/>
          <p:cNvSpPr>
            <a:spLocks noTextEdit="1"/>
          </p:cNvSpPr>
          <p:nvPr/>
        </p:nvSpPr>
        <p:spPr>
          <a:xfrm>
            <a:off x="1143000" y="1709738"/>
            <a:ext cx="7086600" cy="1338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17"/>
              </a:avLst>
            </a:prstTxWarp>
            <a:normAutofit/>
          </a:bodyPr>
          <a:p>
            <a:pPr algn="ctr" eaLnBrk="0" hangingPunct="0"/>
            <a:r>
              <a:rPr lang="en-US" sz="2400" b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563972" dir="14049740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 TRÍ CHIẾC KHĂN ĐỂ LỌ HOA</a:t>
            </a:r>
            <a:endParaRPr lang="en-US" sz="2400" b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563972" dir="14049740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8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96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7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99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00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202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03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0" descr="Image21jpgHINHTRON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89050"/>
            <a:ext cx="2535238" cy="2535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313" y="1593850"/>
            <a:ext cx="2219325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156075"/>
            <a:ext cx="2746375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05275"/>
            <a:ext cx="2886075" cy="274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450" y="1676400"/>
            <a:ext cx="2517775" cy="4629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39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39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39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9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39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8" name="Text Box 10"/>
          <p:cNvSpPr txBox="1"/>
          <p:nvPr/>
        </p:nvSpPr>
        <p:spPr>
          <a:xfrm>
            <a:off x="304800" y="762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220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1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223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4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20638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226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7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267200"/>
            <a:ext cx="2409825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8" descr="51540_2_1068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965200"/>
            <a:ext cx="3810000" cy="589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9" descr="Image(55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156075"/>
            <a:ext cx="2730500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0" descr="hinh-vuong-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62100"/>
            <a:ext cx="2400300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14" descr="Image(55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4156075"/>
            <a:ext cx="2730500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5" descr="Picture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1485900"/>
            <a:ext cx="2514600" cy="246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6" descr="Image(55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4156075"/>
            <a:ext cx="2730500" cy="2701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8" name="Text Box 10"/>
          <p:cNvSpPr txBox="1"/>
          <p:nvPr/>
        </p:nvSpPr>
        <p:spPr>
          <a:xfrm>
            <a:off x="58738" y="3810000"/>
            <a:ext cx="4114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nhận xét: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44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5" name="Hộp_Văn_Bản 15"/>
          <p:cNvSpPr txBox="1"/>
          <p:nvPr/>
        </p:nvSpPr>
        <p:spPr>
          <a:xfrm>
            <a:off x="3124200" y="152400"/>
            <a:ext cx="5562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47" name="Hộp_Văn_Bản 14"/>
          <p:cNvSpPr txBox="1"/>
          <p:nvPr/>
        </p:nvSpPr>
        <p:spPr>
          <a:xfrm>
            <a:off x="1066800" y="76200"/>
            <a:ext cx="762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7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8" name="Hộp_Văn_Bản 15"/>
          <p:cNvSpPr txBox="1"/>
          <p:nvPr/>
        </p:nvSpPr>
        <p:spPr>
          <a:xfrm>
            <a:off x="2971800" y="152400"/>
            <a:ext cx="617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TĨNH VẬT LỌ VÀ QUẢ (vẽ hình)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TO QUANG MANH\Desktop\Thgiang\TTT.jpg"/>
          <p:cNvPicPr>
            <a:picLocks noChangeAspect="1" noChangeArrowheads="1"/>
          </p:cNvPicPr>
          <p:nvPr/>
        </p:nvPicPr>
        <p:blipFill rotWithShape="1">
          <a:blip r:embed="rId1"/>
          <a:srcRect l="758" t="3087" r="-758" b="-3087"/>
          <a:stretch>
            <a:fillRect/>
          </a:stretch>
        </p:blipFill>
        <p:spPr bwMode="auto">
          <a:xfrm>
            <a:off x="76200" y="-23812"/>
            <a:ext cx="9144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50" name="Hộp_Văn_Bản 14"/>
          <p:cNvSpPr txBox="1"/>
          <p:nvPr/>
        </p:nvSpPr>
        <p:spPr>
          <a:xfrm>
            <a:off x="1066800" y="76200"/>
            <a:ext cx="990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31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1" name="Hộp_Văn_Bản 15"/>
          <p:cNvSpPr txBox="1"/>
          <p:nvPr/>
        </p:nvSpPr>
        <p:spPr>
          <a:xfrm>
            <a:off x="2590800" y="152400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CHIẾC KHĂN ĐỂ LỌ HOA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6088"/>
            <a:ext cx="1066800" cy="374650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5">
            <a:hlinkClick r:id="" action="ppaction://noaction"/>
          </p:cNvPr>
          <p:cNvSpPr txBox="1"/>
          <p:nvPr/>
        </p:nvSpPr>
        <p:spPr>
          <a:xfrm>
            <a:off x="5105400" y="1325563"/>
            <a:ext cx="1981200" cy="52387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Line 11"/>
          <p:cNvSpPr/>
          <p:nvPr/>
        </p:nvSpPr>
        <p:spPr>
          <a:xfrm flipV="1">
            <a:off x="3352800" y="1752600"/>
            <a:ext cx="1752600" cy="2362200"/>
          </a:xfrm>
          <a:prstGeom prst="line">
            <a:avLst/>
          </a:prstGeom>
          <a:ln w="28575" cap="flat" cmpd="sng">
            <a:solidFill>
              <a:srgbClr val="0000CC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15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4746</Words>
  <Application>WPS Presentation</Application>
  <PresentationFormat/>
  <Paragraphs>573</Paragraphs>
  <Slides>30</Slides>
  <Notes>23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  <vt:variant>
        <vt:lpstr>自定义放映</vt:lpstr>
      </vt:variant>
      <vt:variant>
        <vt:i4>1</vt:i4>
      </vt:variant>
    </vt:vector>
  </HeadingPairs>
  <TitlesOfParts>
    <vt:vector size="45" baseType="lpstr">
      <vt:lpstr>Arial</vt:lpstr>
      <vt:lpstr>SimSun</vt:lpstr>
      <vt:lpstr>Wingdings</vt:lpstr>
      <vt:lpstr>Times New Roman</vt:lpstr>
      <vt:lpstr>.VnTimeH</vt:lpstr>
      <vt:lpstr>Segoe Print</vt:lpstr>
      <vt:lpstr>.VnArial Narrow</vt:lpstr>
      <vt:lpstr>Microsoft YaHei</vt:lpstr>
      <vt:lpstr>Arial</vt:lpstr>
      <vt:lpstr>Tahoma</vt:lpstr>
      <vt:lpstr>Arial Unicode MS</vt:lpstr>
      <vt:lpstr>.VnTime</vt:lpstr>
      <vt:lpstr>Trebuchet MS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ALL_ONLYLOVE</dc:creator>
  <cp:lastModifiedBy>dell</cp:lastModifiedBy>
  <cp:revision>107</cp:revision>
  <dcterms:created xsi:type="dcterms:W3CDTF">2012-10-09T13:34:48Z</dcterms:created>
  <dcterms:modified xsi:type="dcterms:W3CDTF">2021-05-12T15:44:40Z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1033-11.2.0.10101</vt:lpwstr>
  </property>
</Properties>
</file>