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9" r:id="rId1"/>
  </p:sldMasterIdLst>
  <p:notesMasterIdLst>
    <p:notesMasterId r:id="rId9"/>
  </p:notesMasterIdLst>
  <p:sldIdLst>
    <p:sldId id="269" r:id="rId2"/>
    <p:sldId id="275" r:id="rId3"/>
    <p:sldId id="273" r:id="rId4"/>
    <p:sldId id="276" r:id="rId5"/>
    <p:sldId id="277" r:id="rId6"/>
    <p:sldId id="279" r:id="rId7"/>
    <p:sldId id="281"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91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66"/>
    <a:srgbClr val="FFFFFF"/>
    <a:srgbClr val="CCFF66"/>
    <a:srgbClr val="FF66FF"/>
    <a:srgbClr val="99FF99"/>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42" autoAdjust="0"/>
    <p:restoredTop sz="99383" autoAdjust="0"/>
  </p:normalViewPr>
  <p:slideViewPr>
    <p:cSldViewPr snapToGrid="0">
      <p:cViewPr varScale="1">
        <p:scale>
          <a:sx n="73" d="100"/>
          <a:sy n="73" d="100"/>
        </p:scale>
        <p:origin x="-1350" y="-108"/>
      </p:cViewPr>
      <p:guideLst>
        <p:guide orient="horz" pos="2160"/>
        <p:guide pos="2916"/>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6CCCB14A-AABC-4A6A-BABF-FD2EDE19EE5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eaLnBrk="1" hangingPunct="1">
              <a:buFont typeface="Arial" panose="020B0604020202020204" pitchFamily="34" charset="0"/>
              <a:buNone/>
              <a:defRPr sz="1200" noProof="1"/>
            </a:lvl1pPr>
          </a:lstStyle>
          <a:p>
            <a:pPr>
              <a:defRPr/>
            </a:pPr>
            <a:endParaRPr/>
          </a:p>
        </p:txBody>
      </p:sp>
      <p:sp>
        <p:nvSpPr>
          <p:cNvPr id="3" name="Date Placeholder 2">
            <a:extLst>
              <a:ext uri="{FF2B5EF4-FFF2-40B4-BE49-F238E27FC236}">
                <a16:creationId xmlns:a16="http://schemas.microsoft.com/office/drawing/2014/main" xmlns="" id="{6E4B49EB-C980-45C9-B889-C409C8042E90}"/>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buFont typeface="Arial" panose="020B0604020202020204" pitchFamily="34" charset="0"/>
              <a:buNone/>
              <a:defRPr sz="1200" noProof="1"/>
            </a:lvl1pPr>
          </a:lstStyle>
          <a:p>
            <a:pPr>
              <a:defRPr/>
            </a:pPr>
            <a:endParaRPr lang="en-US"/>
          </a:p>
        </p:txBody>
      </p:sp>
      <p:sp>
        <p:nvSpPr>
          <p:cNvPr id="4" name="Slide Image Placeholder 3">
            <a:extLst>
              <a:ext uri="{FF2B5EF4-FFF2-40B4-BE49-F238E27FC236}">
                <a16:creationId xmlns:a16="http://schemas.microsoft.com/office/drawing/2014/main" xmlns="" id="{0B2FC878-02D9-458F-B1AD-491C76296AE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76615AC0-7BED-464E-A51A-C3D3D0A710D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4004FE21-2B2F-479D-B0E8-F3862549C87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eaLnBrk="1" hangingPunct="1">
              <a:buFont typeface="Arial" panose="020B0604020202020204" pitchFamily="34" charset="0"/>
              <a:buNone/>
              <a:defRPr sz="1200" noProof="1"/>
            </a:lvl1pPr>
          </a:lstStyle>
          <a:p>
            <a:pPr>
              <a:defRPr/>
            </a:pPr>
            <a:endParaRPr/>
          </a:p>
        </p:txBody>
      </p:sp>
      <p:sp>
        <p:nvSpPr>
          <p:cNvPr id="7" name="Slide Number Placeholder 6">
            <a:extLst>
              <a:ext uri="{FF2B5EF4-FFF2-40B4-BE49-F238E27FC236}">
                <a16:creationId xmlns:a16="http://schemas.microsoft.com/office/drawing/2014/main" xmlns="" id="{34EE6323-6CB0-4447-B0B3-CDA374E60470}"/>
              </a:ext>
            </a:extLst>
          </p:cNvPr>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hangingPunct="1">
              <a:buFont typeface="Arial" panose="020B0604020202020204" pitchFamily="34" charset="0"/>
              <a:buNone/>
              <a:defRPr sz="1200" noProof="1" dirty="0">
                <a:ea typeface="Arial" panose="020B0604020202020204" pitchFamily="34" charset="0"/>
                <a:cs typeface="+mn-ea"/>
              </a:defRPr>
            </a:lvl1pPr>
          </a:lstStyle>
          <a:p>
            <a:pPr>
              <a:defRPr/>
            </a:pPr>
            <a:fld id="{AF7FEA0C-62A6-4FE4-B669-DF9F2B196F7F}" type="slidenum">
              <a:rPr lang="en-US"/>
              <a:pPr>
                <a:defRPr/>
              </a:pPr>
              <a:t>‹#›</a:t>
            </a:fld>
            <a:endParaRPr lang="en-US">
              <a:ea typeface="+mn-ea"/>
              <a:cs typeface="+mn-cs"/>
            </a:endParaRPr>
          </a:p>
        </p:txBody>
      </p:sp>
    </p:spTree>
    <p:extLst>
      <p:ext uri="{BB962C8B-B14F-4D97-AF65-F5344CB8AC3E}">
        <p14:creationId xmlns:p14="http://schemas.microsoft.com/office/powerpoint/2010/main" val="16887066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noProof="1"/>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1"/>
              <a:t>Click to edit Master subtitle style</a:t>
            </a:r>
          </a:p>
        </p:txBody>
      </p:sp>
      <p:sp>
        <p:nvSpPr>
          <p:cNvPr id="4" name="Date Placeholder 3">
            <a:extLst>
              <a:ext uri="{FF2B5EF4-FFF2-40B4-BE49-F238E27FC236}">
                <a16:creationId xmlns:a16="http://schemas.microsoft.com/office/drawing/2014/main" xmlns="" id="{7C7222C3-3F14-4790-96E0-6D508E6E70B3}"/>
              </a:ext>
            </a:extLst>
          </p:cNvPr>
          <p:cNvSpPr>
            <a:spLocks noGrp="1"/>
          </p:cNvSpPr>
          <p:nvPr>
            <p:ph type="dt" sz="half" idx="10"/>
          </p:nvPr>
        </p:nvSpPr>
        <p:spPr/>
        <p:txBody>
          <a:bodyPr/>
          <a:lstStyle>
            <a:lvl1pPr>
              <a:defRPr/>
            </a:lvl1pPr>
          </a:lstStyle>
          <a:p>
            <a:pPr>
              <a:defRPr/>
            </a:pPr>
            <a:endParaRPr/>
          </a:p>
        </p:txBody>
      </p:sp>
      <p:sp>
        <p:nvSpPr>
          <p:cNvPr id="5" name="Footer Placeholder 4">
            <a:extLst>
              <a:ext uri="{FF2B5EF4-FFF2-40B4-BE49-F238E27FC236}">
                <a16:creationId xmlns:a16="http://schemas.microsoft.com/office/drawing/2014/main" xmlns="" id="{2EA5BFFC-9884-41DD-AF2A-C8D10C888768}"/>
              </a:ext>
            </a:extLst>
          </p:cNvPr>
          <p:cNvSpPr>
            <a:spLocks noGrp="1"/>
          </p:cNvSpPr>
          <p:nvPr>
            <p:ph type="ftr" sz="quarter" idx="11"/>
          </p:nvPr>
        </p:nvSpPr>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xmlns="" id="{51D39D97-32EF-465D-83BA-5668F2674513}"/>
              </a:ext>
            </a:extLst>
          </p:cNvPr>
          <p:cNvSpPr>
            <a:spLocks noGrp="1"/>
          </p:cNvSpPr>
          <p:nvPr>
            <p:ph type="sldNum" sz="quarter" idx="12"/>
          </p:nvPr>
        </p:nvSpPr>
        <p:spPr/>
        <p:txBody>
          <a:bodyPr/>
          <a:lstStyle>
            <a:lvl1pPr>
              <a:defRPr/>
            </a:lvl1pPr>
          </a:lstStyle>
          <a:p>
            <a:pPr>
              <a:defRPr/>
            </a:pPr>
            <a:fld id="{ECF133B7-8CD8-44E1-ADFA-2B68B1CF67C0}" type="slidenum">
              <a:rPr lang="en-US"/>
              <a:pPr>
                <a:defRPr/>
              </a:pPr>
              <a:t>‹#›</a:t>
            </a:fld>
            <a:endParaRPr lang="en-US"/>
          </a:p>
        </p:txBody>
      </p:sp>
    </p:spTree>
    <p:extLst>
      <p:ext uri="{BB962C8B-B14F-4D97-AF65-F5344CB8AC3E}">
        <p14:creationId xmlns:p14="http://schemas.microsoft.com/office/powerpoint/2010/main" val="3227277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Vertical Text Placeholder 2"/>
          <p:cNvSpPr>
            <a:spLocks noGrp="1"/>
          </p:cNvSpPr>
          <p:nvPr>
            <p:ph type="body" orient="vert" idx="1"/>
          </p:nvPr>
        </p:nvSpPr>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Date Placeholder 3">
            <a:extLst>
              <a:ext uri="{FF2B5EF4-FFF2-40B4-BE49-F238E27FC236}">
                <a16:creationId xmlns:a16="http://schemas.microsoft.com/office/drawing/2014/main" xmlns="" id="{DCC5A0D1-7FA1-4D3E-9482-4465EE3F72D4}"/>
              </a:ext>
            </a:extLst>
          </p:cNvPr>
          <p:cNvSpPr>
            <a:spLocks noGrp="1"/>
          </p:cNvSpPr>
          <p:nvPr>
            <p:ph type="dt" sz="half" idx="10"/>
          </p:nvPr>
        </p:nvSpPr>
        <p:spPr/>
        <p:txBody>
          <a:bodyPr/>
          <a:lstStyle>
            <a:lvl1pPr>
              <a:defRPr/>
            </a:lvl1pPr>
          </a:lstStyle>
          <a:p>
            <a:pPr>
              <a:defRPr/>
            </a:pPr>
            <a:endParaRPr/>
          </a:p>
        </p:txBody>
      </p:sp>
      <p:sp>
        <p:nvSpPr>
          <p:cNvPr id="5" name="Footer Placeholder 4">
            <a:extLst>
              <a:ext uri="{FF2B5EF4-FFF2-40B4-BE49-F238E27FC236}">
                <a16:creationId xmlns:a16="http://schemas.microsoft.com/office/drawing/2014/main" xmlns="" id="{E4AD23DE-4F85-4A65-90FC-A783AD55CE34}"/>
              </a:ext>
            </a:extLst>
          </p:cNvPr>
          <p:cNvSpPr>
            <a:spLocks noGrp="1"/>
          </p:cNvSpPr>
          <p:nvPr>
            <p:ph type="ftr" sz="quarter" idx="11"/>
          </p:nvPr>
        </p:nvSpPr>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xmlns="" id="{26726B3E-3DE5-46FE-931D-A5E8FB41539E}"/>
              </a:ext>
            </a:extLst>
          </p:cNvPr>
          <p:cNvSpPr>
            <a:spLocks noGrp="1"/>
          </p:cNvSpPr>
          <p:nvPr>
            <p:ph type="sldNum" sz="quarter" idx="12"/>
          </p:nvPr>
        </p:nvSpPr>
        <p:spPr/>
        <p:txBody>
          <a:bodyPr/>
          <a:lstStyle>
            <a:lvl1pPr>
              <a:defRPr/>
            </a:lvl1pPr>
          </a:lstStyle>
          <a:p>
            <a:pPr>
              <a:defRPr/>
            </a:pPr>
            <a:fld id="{5EFC8E3A-62A9-44BA-ABC6-0312374E062E}" type="slidenum">
              <a:rPr lang="en-US"/>
              <a:pPr>
                <a:defRPr/>
              </a:pPr>
              <a:t>‹#›</a:t>
            </a:fld>
            <a:endParaRPr lang="en-US"/>
          </a:p>
        </p:txBody>
      </p:sp>
    </p:spTree>
    <p:extLst>
      <p:ext uri="{BB962C8B-B14F-4D97-AF65-F5344CB8AC3E}">
        <p14:creationId xmlns:p14="http://schemas.microsoft.com/office/powerpoint/2010/main" val="1017015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noProof="1"/>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Date Placeholder 3">
            <a:extLst>
              <a:ext uri="{FF2B5EF4-FFF2-40B4-BE49-F238E27FC236}">
                <a16:creationId xmlns:a16="http://schemas.microsoft.com/office/drawing/2014/main" xmlns="" id="{F9022FBB-C82B-4269-9E0F-FCE0A14F1238}"/>
              </a:ext>
            </a:extLst>
          </p:cNvPr>
          <p:cNvSpPr>
            <a:spLocks noGrp="1"/>
          </p:cNvSpPr>
          <p:nvPr>
            <p:ph type="dt" sz="half" idx="10"/>
          </p:nvPr>
        </p:nvSpPr>
        <p:spPr/>
        <p:txBody>
          <a:bodyPr/>
          <a:lstStyle>
            <a:lvl1pPr>
              <a:defRPr/>
            </a:lvl1pPr>
          </a:lstStyle>
          <a:p>
            <a:pPr>
              <a:defRPr/>
            </a:pPr>
            <a:endParaRPr/>
          </a:p>
        </p:txBody>
      </p:sp>
      <p:sp>
        <p:nvSpPr>
          <p:cNvPr id="5" name="Footer Placeholder 4">
            <a:extLst>
              <a:ext uri="{FF2B5EF4-FFF2-40B4-BE49-F238E27FC236}">
                <a16:creationId xmlns:a16="http://schemas.microsoft.com/office/drawing/2014/main" xmlns="" id="{88463F75-6F2B-4BB7-A5DA-87A0D067DB44}"/>
              </a:ext>
            </a:extLst>
          </p:cNvPr>
          <p:cNvSpPr>
            <a:spLocks noGrp="1"/>
          </p:cNvSpPr>
          <p:nvPr>
            <p:ph type="ftr" sz="quarter" idx="11"/>
          </p:nvPr>
        </p:nvSpPr>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xmlns="" id="{B5E965BD-1247-4693-9E46-7AEABDA16C76}"/>
              </a:ext>
            </a:extLst>
          </p:cNvPr>
          <p:cNvSpPr>
            <a:spLocks noGrp="1"/>
          </p:cNvSpPr>
          <p:nvPr>
            <p:ph type="sldNum" sz="quarter" idx="12"/>
          </p:nvPr>
        </p:nvSpPr>
        <p:spPr/>
        <p:txBody>
          <a:bodyPr/>
          <a:lstStyle>
            <a:lvl1pPr>
              <a:defRPr/>
            </a:lvl1pPr>
          </a:lstStyle>
          <a:p>
            <a:pPr>
              <a:defRPr/>
            </a:pPr>
            <a:fld id="{8CED38BB-F715-476D-8FB8-D2925770932C}" type="slidenum">
              <a:rPr lang="en-US"/>
              <a:pPr>
                <a:defRPr/>
              </a:pPr>
              <a:t>‹#›</a:t>
            </a:fld>
            <a:endParaRPr lang="en-US"/>
          </a:p>
        </p:txBody>
      </p:sp>
    </p:spTree>
    <p:extLst>
      <p:ext uri="{BB962C8B-B14F-4D97-AF65-F5344CB8AC3E}">
        <p14:creationId xmlns:p14="http://schemas.microsoft.com/office/powerpoint/2010/main" val="4073449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idx="1"/>
          </p:nvPr>
        </p:nvSpPr>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Date Placeholder 3">
            <a:extLst>
              <a:ext uri="{FF2B5EF4-FFF2-40B4-BE49-F238E27FC236}">
                <a16:creationId xmlns:a16="http://schemas.microsoft.com/office/drawing/2014/main" xmlns="" id="{639A9898-011D-4196-ACF0-1FD52EC34A5C}"/>
              </a:ext>
            </a:extLst>
          </p:cNvPr>
          <p:cNvSpPr>
            <a:spLocks noGrp="1"/>
          </p:cNvSpPr>
          <p:nvPr>
            <p:ph type="dt" sz="half" idx="10"/>
          </p:nvPr>
        </p:nvSpPr>
        <p:spPr/>
        <p:txBody>
          <a:bodyPr/>
          <a:lstStyle>
            <a:lvl1pPr>
              <a:defRPr/>
            </a:lvl1pPr>
          </a:lstStyle>
          <a:p>
            <a:pPr>
              <a:defRPr/>
            </a:pPr>
            <a:endParaRPr/>
          </a:p>
        </p:txBody>
      </p:sp>
      <p:sp>
        <p:nvSpPr>
          <p:cNvPr id="5" name="Footer Placeholder 4">
            <a:extLst>
              <a:ext uri="{FF2B5EF4-FFF2-40B4-BE49-F238E27FC236}">
                <a16:creationId xmlns:a16="http://schemas.microsoft.com/office/drawing/2014/main" xmlns="" id="{C80E95EE-2380-4E90-B77C-779F60BA8D9B}"/>
              </a:ext>
            </a:extLst>
          </p:cNvPr>
          <p:cNvSpPr>
            <a:spLocks noGrp="1"/>
          </p:cNvSpPr>
          <p:nvPr>
            <p:ph type="ftr" sz="quarter" idx="11"/>
          </p:nvPr>
        </p:nvSpPr>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xmlns="" id="{C222A164-0C9C-4451-B363-48CDBFA0DBC1}"/>
              </a:ext>
            </a:extLst>
          </p:cNvPr>
          <p:cNvSpPr>
            <a:spLocks noGrp="1"/>
          </p:cNvSpPr>
          <p:nvPr>
            <p:ph type="sldNum" sz="quarter" idx="12"/>
          </p:nvPr>
        </p:nvSpPr>
        <p:spPr/>
        <p:txBody>
          <a:bodyPr/>
          <a:lstStyle>
            <a:lvl1pPr>
              <a:defRPr/>
            </a:lvl1pPr>
          </a:lstStyle>
          <a:p>
            <a:pPr>
              <a:defRPr/>
            </a:pPr>
            <a:fld id="{7745D689-2DDF-4C27-8B81-2C014807F934}" type="slidenum">
              <a:rPr lang="en-US"/>
              <a:pPr>
                <a:defRPr/>
              </a:pPr>
              <a:t>‹#›</a:t>
            </a:fld>
            <a:endParaRPr lang="en-US"/>
          </a:p>
        </p:txBody>
      </p:sp>
    </p:spTree>
    <p:extLst>
      <p:ext uri="{BB962C8B-B14F-4D97-AF65-F5344CB8AC3E}">
        <p14:creationId xmlns:p14="http://schemas.microsoft.com/office/powerpoint/2010/main" val="3218646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noProof="1"/>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1"/>
              <a:t>Click to edit Master text styles</a:t>
            </a:r>
          </a:p>
        </p:txBody>
      </p:sp>
      <p:sp>
        <p:nvSpPr>
          <p:cNvPr id="4" name="Date Placeholder 3">
            <a:extLst>
              <a:ext uri="{FF2B5EF4-FFF2-40B4-BE49-F238E27FC236}">
                <a16:creationId xmlns:a16="http://schemas.microsoft.com/office/drawing/2014/main" xmlns="" id="{3F83F57D-2DBC-4CA1-8DE4-780F7B49A5A6}"/>
              </a:ext>
            </a:extLst>
          </p:cNvPr>
          <p:cNvSpPr>
            <a:spLocks noGrp="1"/>
          </p:cNvSpPr>
          <p:nvPr>
            <p:ph type="dt" sz="half" idx="10"/>
          </p:nvPr>
        </p:nvSpPr>
        <p:spPr/>
        <p:txBody>
          <a:bodyPr/>
          <a:lstStyle>
            <a:lvl1pPr>
              <a:defRPr/>
            </a:lvl1pPr>
          </a:lstStyle>
          <a:p>
            <a:pPr>
              <a:defRPr/>
            </a:pPr>
            <a:endParaRPr/>
          </a:p>
        </p:txBody>
      </p:sp>
      <p:sp>
        <p:nvSpPr>
          <p:cNvPr id="5" name="Footer Placeholder 4">
            <a:extLst>
              <a:ext uri="{FF2B5EF4-FFF2-40B4-BE49-F238E27FC236}">
                <a16:creationId xmlns:a16="http://schemas.microsoft.com/office/drawing/2014/main" xmlns="" id="{6F11DB37-40EE-4973-80BF-2D7135061B3F}"/>
              </a:ext>
            </a:extLst>
          </p:cNvPr>
          <p:cNvSpPr>
            <a:spLocks noGrp="1"/>
          </p:cNvSpPr>
          <p:nvPr>
            <p:ph type="ftr" sz="quarter" idx="11"/>
          </p:nvPr>
        </p:nvSpPr>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xmlns="" id="{335AD5C7-0F98-4FB1-838D-C6515F7795D2}"/>
              </a:ext>
            </a:extLst>
          </p:cNvPr>
          <p:cNvSpPr>
            <a:spLocks noGrp="1"/>
          </p:cNvSpPr>
          <p:nvPr>
            <p:ph type="sldNum" sz="quarter" idx="12"/>
          </p:nvPr>
        </p:nvSpPr>
        <p:spPr/>
        <p:txBody>
          <a:bodyPr/>
          <a:lstStyle>
            <a:lvl1pPr>
              <a:defRPr/>
            </a:lvl1pPr>
          </a:lstStyle>
          <a:p>
            <a:pPr>
              <a:defRPr/>
            </a:pPr>
            <a:fld id="{98B069B4-8AC3-4CB9-B3A1-1BB1C3803EEB}" type="slidenum">
              <a:rPr lang="en-US"/>
              <a:pPr>
                <a:defRPr/>
              </a:pPr>
              <a:t>‹#›</a:t>
            </a:fld>
            <a:endParaRPr lang="en-US"/>
          </a:p>
        </p:txBody>
      </p:sp>
    </p:spTree>
    <p:extLst>
      <p:ext uri="{BB962C8B-B14F-4D97-AF65-F5344CB8AC3E}">
        <p14:creationId xmlns:p14="http://schemas.microsoft.com/office/powerpoint/2010/main" val="3539998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Date Placeholder 3">
            <a:extLst>
              <a:ext uri="{FF2B5EF4-FFF2-40B4-BE49-F238E27FC236}">
                <a16:creationId xmlns:a16="http://schemas.microsoft.com/office/drawing/2014/main" xmlns="" id="{40E6DB1C-932B-4776-952F-6DB18945D822}"/>
              </a:ext>
            </a:extLst>
          </p:cNvPr>
          <p:cNvSpPr>
            <a:spLocks noGrp="1"/>
          </p:cNvSpPr>
          <p:nvPr>
            <p:ph type="dt" sz="half" idx="10"/>
          </p:nvPr>
        </p:nvSpPr>
        <p:spPr/>
        <p:txBody>
          <a:bodyPr/>
          <a:lstStyle>
            <a:lvl1pPr>
              <a:defRPr/>
            </a:lvl1pPr>
          </a:lstStyle>
          <a:p>
            <a:pPr>
              <a:defRPr/>
            </a:pPr>
            <a:endParaRPr/>
          </a:p>
        </p:txBody>
      </p:sp>
      <p:sp>
        <p:nvSpPr>
          <p:cNvPr id="6" name="Footer Placeholder 4">
            <a:extLst>
              <a:ext uri="{FF2B5EF4-FFF2-40B4-BE49-F238E27FC236}">
                <a16:creationId xmlns:a16="http://schemas.microsoft.com/office/drawing/2014/main" xmlns="" id="{055886C8-0DC2-4AE1-8E26-3BFA93440B7B}"/>
              </a:ext>
            </a:extLst>
          </p:cNvPr>
          <p:cNvSpPr>
            <a:spLocks noGrp="1"/>
          </p:cNvSpPr>
          <p:nvPr>
            <p:ph type="ftr" sz="quarter" idx="11"/>
          </p:nvPr>
        </p:nvSpPr>
        <p:spPr/>
        <p:txBody>
          <a:bodyPr/>
          <a:lstStyle>
            <a:lvl1pPr>
              <a:defRPr/>
            </a:lvl1pPr>
          </a:lstStyle>
          <a:p>
            <a:pPr>
              <a:defRPr/>
            </a:pPr>
            <a:endParaRPr/>
          </a:p>
        </p:txBody>
      </p:sp>
      <p:sp>
        <p:nvSpPr>
          <p:cNvPr id="7" name="Slide Number Placeholder 5">
            <a:extLst>
              <a:ext uri="{FF2B5EF4-FFF2-40B4-BE49-F238E27FC236}">
                <a16:creationId xmlns:a16="http://schemas.microsoft.com/office/drawing/2014/main" xmlns="" id="{CCF0A1C8-CA74-414D-A480-12796C6B31AD}"/>
              </a:ext>
            </a:extLst>
          </p:cNvPr>
          <p:cNvSpPr>
            <a:spLocks noGrp="1"/>
          </p:cNvSpPr>
          <p:nvPr>
            <p:ph type="sldNum" sz="quarter" idx="12"/>
          </p:nvPr>
        </p:nvSpPr>
        <p:spPr/>
        <p:txBody>
          <a:bodyPr/>
          <a:lstStyle>
            <a:lvl1pPr>
              <a:defRPr/>
            </a:lvl1pPr>
          </a:lstStyle>
          <a:p>
            <a:pPr>
              <a:defRPr/>
            </a:pPr>
            <a:fld id="{B49C9652-4E94-493F-BE55-AD9F3C0905C0}" type="slidenum">
              <a:rPr lang="en-US"/>
              <a:pPr>
                <a:defRPr/>
              </a:pPr>
              <a:t>‹#›</a:t>
            </a:fld>
            <a:endParaRPr lang="en-US"/>
          </a:p>
        </p:txBody>
      </p:sp>
    </p:spTree>
    <p:extLst>
      <p:ext uri="{BB962C8B-B14F-4D97-AF65-F5344CB8AC3E}">
        <p14:creationId xmlns:p14="http://schemas.microsoft.com/office/powerpoint/2010/main" val="3845173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1"/>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7" name="Date Placeholder 3">
            <a:extLst>
              <a:ext uri="{FF2B5EF4-FFF2-40B4-BE49-F238E27FC236}">
                <a16:creationId xmlns:a16="http://schemas.microsoft.com/office/drawing/2014/main" xmlns="" id="{75239520-4809-46C7-99A9-90CDC38A138F}"/>
              </a:ext>
            </a:extLst>
          </p:cNvPr>
          <p:cNvSpPr>
            <a:spLocks noGrp="1"/>
          </p:cNvSpPr>
          <p:nvPr>
            <p:ph type="dt" sz="half" idx="10"/>
          </p:nvPr>
        </p:nvSpPr>
        <p:spPr/>
        <p:txBody>
          <a:bodyPr/>
          <a:lstStyle>
            <a:lvl1pPr>
              <a:defRPr/>
            </a:lvl1pPr>
          </a:lstStyle>
          <a:p>
            <a:pPr>
              <a:defRPr/>
            </a:pPr>
            <a:endParaRPr/>
          </a:p>
        </p:txBody>
      </p:sp>
      <p:sp>
        <p:nvSpPr>
          <p:cNvPr id="8" name="Footer Placeholder 4">
            <a:extLst>
              <a:ext uri="{FF2B5EF4-FFF2-40B4-BE49-F238E27FC236}">
                <a16:creationId xmlns:a16="http://schemas.microsoft.com/office/drawing/2014/main" xmlns="" id="{C0530045-157C-4842-95F6-026C972B8D4D}"/>
              </a:ext>
            </a:extLst>
          </p:cNvPr>
          <p:cNvSpPr>
            <a:spLocks noGrp="1"/>
          </p:cNvSpPr>
          <p:nvPr>
            <p:ph type="ftr" sz="quarter" idx="11"/>
          </p:nvPr>
        </p:nvSpPr>
        <p:spPr/>
        <p:txBody>
          <a:bodyPr/>
          <a:lstStyle>
            <a:lvl1pPr>
              <a:defRPr/>
            </a:lvl1pPr>
          </a:lstStyle>
          <a:p>
            <a:pPr>
              <a:defRPr/>
            </a:pPr>
            <a:endParaRPr/>
          </a:p>
        </p:txBody>
      </p:sp>
      <p:sp>
        <p:nvSpPr>
          <p:cNvPr id="9" name="Slide Number Placeholder 5">
            <a:extLst>
              <a:ext uri="{FF2B5EF4-FFF2-40B4-BE49-F238E27FC236}">
                <a16:creationId xmlns:a16="http://schemas.microsoft.com/office/drawing/2014/main" xmlns="" id="{5BACF65C-4234-4D04-8D3F-C96388FDFF7E}"/>
              </a:ext>
            </a:extLst>
          </p:cNvPr>
          <p:cNvSpPr>
            <a:spLocks noGrp="1"/>
          </p:cNvSpPr>
          <p:nvPr>
            <p:ph type="sldNum" sz="quarter" idx="12"/>
          </p:nvPr>
        </p:nvSpPr>
        <p:spPr/>
        <p:txBody>
          <a:bodyPr/>
          <a:lstStyle>
            <a:lvl1pPr>
              <a:defRPr/>
            </a:lvl1pPr>
          </a:lstStyle>
          <a:p>
            <a:pPr>
              <a:defRPr/>
            </a:pPr>
            <a:fld id="{2801B3F7-7AC6-4610-AFBD-3331FA8B77E1}" type="slidenum">
              <a:rPr lang="en-US"/>
              <a:pPr>
                <a:defRPr/>
              </a:pPr>
              <a:t>‹#›</a:t>
            </a:fld>
            <a:endParaRPr lang="en-US"/>
          </a:p>
        </p:txBody>
      </p:sp>
    </p:spTree>
    <p:extLst>
      <p:ext uri="{BB962C8B-B14F-4D97-AF65-F5344CB8AC3E}">
        <p14:creationId xmlns:p14="http://schemas.microsoft.com/office/powerpoint/2010/main" val="339584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Date Placeholder 3">
            <a:extLst>
              <a:ext uri="{FF2B5EF4-FFF2-40B4-BE49-F238E27FC236}">
                <a16:creationId xmlns:a16="http://schemas.microsoft.com/office/drawing/2014/main" xmlns="" id="{30137EB1-EF79-4026-8E90-AFF8767E3119}"/>
              </a:ext>
            </a:extLst>
          </p:cNvPr>
          <p:cNvSpPr>
            <a:spLocks noGrp="1"/>
          </p:cNvSpPr>
          <p:nvPr>
            <p:ph type="dt" sz="half" idx="10"/>
          </p:nvPr>
        </p:nvSpPr>
        <p:spPr/>
        <p:txBody>
          <a:bodyPr/>
          <a:lstStyle>
            <a:lvl1pPr>
              <a:defRPr/>
            </a:lvl1pPr>
          </a:lstStyle>
          <a:p>
            <a:pPr>
              <a:defRPr/>
            </a:pPr>
            <a:endParaRPr/>
          </a:p>
        </p:txBody>
      </p:sp>
      <p:sp>
        <p:nvSpPr>
          <p:cNvPr id="4" name="Footer Placeholder 4">
            <a:extLst>
              <a:ext uri="{FF2B5EF4-FFF2-40B4-BE49-F238E27FC236}">
                <a16:creationId xmlns:a16="http://schemas.microsoft.com/office/drawing/2014/main" xmlns="" id="{916EDA0F-E48E-47B0-ACA1-222CCFA4EB46}"/>
              </a:ext>
            </a:extLst>
          </p:cNvPr>
          <p:cNvSpPr>
            <a:spLocks noGrp="1"/>
          </p:cNvSpPr>
          <p:nvPr>
            <p:ph type="ftr" sz="quarter" idx="11"/>
          </p:nvPr>
        </p:nvSpPr>
        <p:spPr/>
        <p:txBody>
          <a:bodyPr/>
          <a:lstStyle>
            <a:lvl1pPr>
              <a:defRPr/>
            </a:lvl1pPr>
          </a:lstStyle>
          <a:p>
            <a:pPr>
              <a:defRPr/>
            </a:pPr>
            <a:endParaRPr/>
          </a:p>
        </p:txBody>
      </p:sp>
      <p:sp>
        <p:nvSpPr>
          <p:cNvPr id="5" name="Slide Number Placeholder 5">
            <a:extLst>
              <a:ext uri="{FF2B5EF4-FFF2-40B4-BE49-F238E27FC236}">
                <a16:creationId xmlns:a16="http://schemas.microsoft.com/office/drawing/2014/main" xmlns="" id="{F6996A63-AB89-4F25-B906-3AE418EDC7BF}"/>
              </a:ext>
            </a:extLst>
          </p:cNvPr>
          <p:cNvSpPr>
            <a:spLocks noGrp="1"/>
          </p:cNvSpPr>
          <p:nvPr>
            <p:ph type="sldNum" sz="quarter" idx="12"/>
          </p:nvPr>
        </p:nvSpPr>
        <p:spPr/>
        <p:txBody>
          <a:bodyPr/>
          <a:lstStyle>
            <a:lvl1pPr>
              <a:defRPr/>
            </a:lvl1pPr>
          </a:lstStyle>
          <a:p>
            <a:pPr>
              <a:defRPr/>
            </a:pPr>
            <a:fld id="{754DB190-8679-41E6-B7AB-E05F037F5057}" type="slidenum">
              <a:rPr lang="en-US"/>
              <a:pPr>
                <a:defRPr/>
              </a:pPr>
              <a:t>‹#›</a:t>
            </a:fld>
            <a:endParaRPr lang="en-US"/>
          </a:p>
        </p:txBody>
      </p:sp>
    </p:spTree>
    <p:extLst>
      <p:ext uri="{BB962C8B-B14F-4D97-AF65-F5344CB8AC3E}">
        <p14:creationId xmlns:p14="http://schemas.microsoft.com/office/powerpoint/2010/main" val="2479192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82655197-0068-4B97-9564-A1B64F8C298F}"/>
              </a:ext>
            </a:extLst>
          </p:cNvPr>
          <p:cNvSpPr>
            <a:spLocks noGrp="1"/>
          </p:cNvSpPr>
          <p:nvPr>
            <p:ph type="dt" sz="half" idx="10"/>
          </p:nvPr>
        </p:nvSpPr>
        <p:spPr/>
        <p:txBody>
          <a:bodyPr/>
          <a:lstStyle>
            <a:lvl1pPr>
              <a:defRPr/>
            </a:lvl1pPr>
          </a:lstStyle>
          <a:p>
            <a:pPr>
              <a:defRPr/>
            </a:pPr>
            <a:endParaRPr/>
          </a:p>
        </p:txBody>
      </p:sp>
      <p:sp>
        <p:nvSpPr>
          <p:cNvPr id="3" name="Footer Placeholder 4">
            <a:extLst>
              <a:ext uri="{FF2B5EF4-FFF2-40B4-BE49-F238E27FC236}">
                <a16:creationId xmlns:a16="http://schemas.microsoft.com/office/drawing/2014/main" xmlns="" id="{B36C403E-8F94-4745-8363-27B4632155F2}"/>
              </a:ext>
            </a:extLst>
          </p:cNvPr>
          <p:cNvSpPr>
            <a:spLocks noGrp="1"/>
          </p:cNvSpPr>
          <p:nvPr>
            <p:ph type="ftr" sz="quarter" idx="11"/>
          </p:nvPr>
        </p:nvSpPr>
        <p:spPr/>
        <p:txBody>
          <a:bodyPr/>
          <a:lstStyle>
            <a:lvl1pPr>
              <a:defRPr/>
            </a:lvl1pPr>
          </a:lstStyle>
          <a:p>
            <a:pPr>
              <a:defRPr/>
            </a:pPr>
            <a:endParaRPr/>
          </a:p>
        </p:txBody>
      </p:sp>
      <p:sp>
        <p:nvSpPr>
          <p:cNvPr id="4" name="Slide Number Placeholder 5">
            <a:extLst>
              <a:ext uri="{FF2B5EF4-FFF2-40B4-BE49-F238E27FC236}">
                <a16:creationId xmlns:a16="http://schemas.microsoft.com/office/drawing/2014/main" xmlns="" id="{07C20FEA-8C22-4037-BAE2-F663A4C5D603}"/>
              </a:ext>
            </a:extLst>
          </p:cNvPr>
          <p:cNvSpPr>
            <a:spLocks noGrp="1"/>
          </p:cNvSpPr>
          <p:nvPr>
            <p:ph type="sldNum" sz="quarter" idx="12"/>
          </p:nvPr>
        </p:nvSpPr>
        <p:spPr/>
        <p:txBody>
          <a:bodyPr/>
          <a:lstStyle>
            <a:lvl1pPr>
              <a:defRPr/>
            </a:lvl1pPr>
          </a:lstStyle>
          <a:p>
            <a:pPr>
              <a:defRPr/>
            </a:pPr>
            <a:fld id="{4B369D85-DDBE-4D7C-B2D0-B77C7B9D73F5}" type="slidenum">
              <a:rPr lang="en-US"/>
              <a:pPr>
                <a:defRPr/>
              </a:pPr>
              <a:t>‹#›</a:t>
            </a:fld>
            <a:endParaRPr lang="en-US"/>
          </a:p>
        </p:txBody>
      </p:sp>
    </p:spTree>
    <p:extLst>
      <p:ext uri="{BB962C8B-B14F-4D97-AF65-F5344CB8AC3E}">
        <p14:creationId xmlns:p14="http://schemas.microsoft.com/office/powerpoint/2010/main" val="2350487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noProof="1"/>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a:t>Click to edit Master text styles</a:t>
            </a:r>
          </a:p>
        </p:txBody>
      </p:sp>
      <p:sp>
        <p:nvSpPr>
          <p:cNvPr id="5" name="Date Placeholder 3">
            <a:extLst>
              <a:ext uri="{FF2B5EF4-FFF2-40B4-BE49-F238E27FC236}">
                <a16:creationId xmlns:a16="http://schemas.microsoft.com/office/drawing/2014/main" xmlns="" id="{9C7D4A31-E7F1-49C7-BAA4-0A2CFAC2FB28}"/>
              </a:ext>
            </a:extLst>
          </p:cNvPr>
          <p:cNvSpPr>
            <a:spLocks noGrp="1"/>
          </p:cNvSpPr>
          <p:nvPr>
            <p:ph type="dt" sz="half" idx="10"/>
          </p:nvPr>
        </p:nvSpPr>
        <p:spPr/>
        <p:txBody>
          <a:bodyPr/>
          <a:lstStyle>
            <a:lvl1pPr>
              <a:defRPr/>
            </a:lvl1pPr>
          </a:lstStyle>
          <a:p>
            <a:pPr>
              <a:defRPr/>
            </a:pPr>
            <a:endParaRPr/>
          </a:p>
        </p:txBody>
      </p:sp>
      <p:sp>
        <p:nvSpPr>
          <p:cNvPr id="6" name="Footer Placeholder 4">
            <a:extLst>
              <a:ext uri="{FF2B5EF4-FFF2-40B4-BE49-F238E27FC236}">
                <a16:creationId xmlns:a16="http://schemas.microsoft.com/office/drawing/2014/main" xmlns="" id="{21BBD4D9-67B0-4829-861A-04DA0A302FAB}"/>
              </a:ext>
            </a:extLst>
          </p:cNvPr>
          <p:cNvSpPr>
            <a:spLocks noGrp="1"/>
          </p:cNvSpPr>
          <p:nvPr>
            <p:ph type="ftr" sz="quarter" idx="11"/>
          </p:nvPr>
        </p:nvSpPr>
        <p:spPr/>
        <p:txBody>
          <a:bodyPr/>
          <a:lstStyle>
            <a:lvl1pPr>
              <a:defRPr/>
            </a:lvl1pPr>
          </a:lstStyle>
          <a:p>
            <a:pPr>
              <a:defRPr/>
            </a:pPr>
            <a:endParaRPr/>
          </a:p>
        </p:txBody>
      </p:sp>
      <p:sp>
        <p:nvSpPr>
          <p:cNvPr id="7" name="Slide Number Placeholder 5">
            <a:extLst>
              <a:ext uri="{FF2B5EF4-FFF2-40B4-BE49-F238E27FC236}">
                <a16:creationId xmlns:a16="http://schemas.microsoft.com/office/drawing/2014/main" xmlns="" id="{4148A347-FDCB-4C91-922F-0B55182F20EA}"/>
              </a:ext>
            </a:extLst>
          </p:cNvPr>
          <p:cNvSpPr>
            <a:spLocks noGrp="1"/>
          </p:cNvSpPr>
          <p:nvPr>
            <p:ph type="sldNum" sz="quarter" idx="12"/>
          </p:nvPr>
        </p:nvSpPr>
        <p:spPr/>
        <p:txBody>
          <a:bodyPr/>
          <a:lstStyle>
            <a:lvl1pPr>
              <a:defRPr/>
            </a:lvl1pPr>
          </a:lstStyle>
          <a:p>
            <a:pPr>
              <a:defRPr/>
            </a:pPr>
            <a:fld id="{03019500-6281-4FE1-B4EE-022C03FA53EE}" type="slidenum">
              <a:rPr lang="en-US"/>
              <a:pPr>
                <a:defRPr/>
              </a:pPr>
              <a:t>‹#›</a:t>
            </a:fld>
            <a:endParaRPr lang="en-US"/>
          </a:p>
        </p:txBody>
      </p:sp>
    </p:spTree>
    <p:extLst>
      <p:ext uri="{BB962C8B-B14F-4D97-AF65-F5344CB8AC3E}">
        <p14:creationId xmlns:p14="http://schemas.microsoft.com/office/powerpoint/2010/main" val="3378668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noProof="1"/>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a:t>Click to edit Master text styles</a:t>
            </a:r>
          </a:p>
        </p:txBody>
      </p:sp>
      <p:sp>
        <p:nvSpPr>
          <p:cNvPr id="5" name="Date Placeholder 3">
            <a:extLst>
              <a:ext uri="{FF2B5EF4-FFF2-40B4-BE49-F238E27FC236}">
                <a16:creationId xmlns:a16="http://schemas.microsoft.com/office/drawing/2014/main" xmlns="" id="{47638A35-3427-4FB6-8CC0-4EE7260A15E8}"/>
              </a:ext>
            </a:extLst>
          </p:cNvPr>
          <p:cNvSpPr>
            <a:spLocks noGrp="1"/>
          </p:cNvSpPr>
          <p:nvPr>
            <p:ph type="dt" sz="half" idx="10"/>
          </p:nvPr>
        </p:nvSpPr>
        <p:spPr/>
        <p:txBody>
          <a:bodyPr/>
          <a:lstStyle>
            <a:lvl1pPr>
              <a:defRPr/>
            </a:lvl1pPr>
          </a:lstStyle>
          <a:p>
            <a:pPr>
              <a:defRPr/>
            </a:pPr>
            <a:endParaRPr/>
          </a:p>
        </p:txBody>
      </p:sp>
      <p:sp>
        <p:nvSpPr>
          <p:cNvPr id="6" name="Footer Placeholder 4">
            <a:extLst>
              <a:ext uri="{FF2B5EF4-FFF2-40B4-BE49-F238E27FC236}">
                <a16:creationId xmlns:a16="http://schemas.microsoft.com/office/drawing/2014/main" xmlns="" id="{94D7D8AC-D9A3-4397-AFF6-E4531817DB61}"/>
              </a:ext>
            </a:extLst>
          </p:cNvPr>
          <p:cNvSpPr>
            <a:spLocks noGrp="1"/>
          </p:cNvSpPr>
          <p:nvPr>
            <p:ph type="ftr" sz="quarter" idx="11"/>
          </p:nvPr>
        </p:nvSpPr>
        <p:spPr/>
        <p:txBody>
          <a:bodyPr/>
          <a:lstStyle>
            <a:lvl1pPr>
              <a:defRPr/>
            </a:lvl1pPr>
          </a:lstStyle>
          <a:p>
            <a:pPr>
              <a:defRPr/>
            </a:pPr>
            <a:endParaRPr/>
          </a:p>
        </p:txBody>
      </p:sp>
      <p:sp>
        <p:nvSpPr>
          <p:cNvPr id="7" name="Slide Number Placeholder 5">
            <a:extLst>
              <a:ext uri="{FF2B5EF4-FFF2-40B4-BE49-F238E27FC236}">
                <a16:creationId xmlns:a16="http://schemas.microsoft.com/office/drawing/2014/main" xmlns="" id="{42459B5A-F8BA-4267-90BA-C02130332645}"/>
              </a:ext>
            </a:extLst>
          </p:cNvPr>
          <p:cNvSpPr>
            <a:spLocks noGrp="1"/>
          </p:cNvSpPr>
          <p:nvPr>
            <p:ph type="sldNum" sz="quarter" idx="12"/>
          </p:nvPr>
        </p:nvSpPr>
        <p:spPr/>
        <p:txBody>
          <a:bodyPr/>
          <a:lstStyle>
            <a:lvl1pPr>
              <a:defRPr/>
            </a:lvl1pPr>
          </a:lstStyle>
          <a:p>
            <a:pPr>
              <a:defRPr/>
            </a:pPr>
            <a:fld id="{880F7A71-A98E-4503-A817-5408A8F09EE5}" type="slidenum">
              <a:rPr lang="en-US"/>
              <a:pPr>
                <a:defRPr/>
              </a:pPr>
              <a:t>‹#›</a:t>
            </a:fld>
            <a:endParaRPr lang="en-US"/>
          </a:p>
        </p:txBody>
      </p:sp>
    </p:spTree>
    <p:extLst>
      <p:ext uri="{BB962C8B-B14F-4D97-AF65-F5344CB8AC3E}">
        <p14:creationId xmlns:p14="http://schemas.microsoft.com/office/powerpoint/2010/main" val="3830420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EE7C49F8-14DD-4E70-B165-8BD74C50BD67}"/>
              </a:ext>
            </a:extLst>
          </p:cNvPr>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xmlns="" id="{E152DB3B-3EE6-4680-8BCC-68F1F76CA07E}"/>
              </a:ext>
            </a:extLst>
          </p:cNvPr>
          <p:cNvSpPr>
            <a:spLocks noGrp="1" noChangeArrowheads="1"/>
          </p:cNvSpPr>
          <p:nvPr>
            <p:ph type="body" idx="4294967295"/>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6D4BA3C4-437A-403D-A83F-C97BA40474A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eaLnBrk="1" hangingPunct="1">
              <a:buFont typeface="Arial" panose="020B0604020202020204" pitchFamily="34" charset="0"/>
              <a:buNone/>
              <a:defRPr sz="1200" noProof="1">
                <a:solidFill>
                  <a:srgbClr val="898989"/>
                </a:solidFill>
              </a:defRPr>
            </a:lvl1pPr>
          </a:lstStyle>
          <a:p>
            <a:pPr>
              <a:defRPr/>
            </a:pPr>
            <a:endParaRPr/>
          </a:p>
        </p:txBody>
      </p:sp>
      <p:sp>
        <p:nvSpPr>
          <p:cNvPr id="5" name="Footer Placeholder 4">
            <a:extLst>
              <a:ext uri="{FF2B5EF4-FFF2-40B4-BE49-F238E27FC236}">
                <a16:creationId xmlns:a16="http://schemas.microsoft.com/office/drawing/2014/main" xmlns="" id="{1E20410E-7A6E-4252-94F5-CFA851714479}"/>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buFont typeface="Arial" panose="020B0604020202020204" pitchFamily="34" charset="0"/>
              <a:buNone/>
              <a:defRPr sz="1200" noProof="1">
                <a:solidFill>
                  <a:srgbClr val="898989"/>
                </a:solidFill>
              </a:defRPr>
            </a:lvl1pPr>
          </a:lstStyle>
          <a:p>
            <a:pPr>
              <a:defRPr/>
            </a:pPr>
            <a:endParaRPr/>
          </a:p>
        </p:txBody>
      </p:sp>
      <p:sp>
        <p:nvSpPr>
          <p:cNvPr id="6" name="Slide Number Placeholder 5">
            <a:extLst>
              <a:ext uri="{FF2B5EF4-FFF2-40B4-BE49-F238E27FC236}">
                <a16:creationId xmlns:a16="http://schemas.microsoft.com/office/drawing/2014/main" xmlns="" id="{DD10B71E-A687-4585-BF48-85A3A07541CD}"/>
              </a:ext>
            </a:extLst>
          </p:cNvPr>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hangingPunct="1">
              <a:buFont typeface="Arial" panose="020B0604020202020204" pitchFamily="34" charset="0"/>
              <a:buNone/>
              <a:defRPr sz="1200" noProof="1">
                <a:solidFill>
                  <a:srgbClr val="898989"/>
                </a:solidFill>
                <a:ea typeface="Arial" panose="020B0604020202020204" pitchFamily="34" charset="0"/>
                <a:cs typeface="+mn-ea"/>
              </a:defRPr>
            </a:lvl1pPr>
          </a:lstStyle>
          <a:p>
            <a:pPr>
              <a:defRPr/>
            </a:pPr>
            <a:fld id="{5C8FAE56-5E93-4042-99DE-E1253EA2ECF1}" type="slidenum">
              <a:rPr lang="en-US"/>
              <a:pPr>
                <a:defRPr/>
              </a:pPr>
              <a:t>‹#›</a:t>
            </a:fld>
            <a:endParaRPr lang="en-US">
              <a:ea typeface="+mn-ea"/>
              <a:cs typeface="+mn-cs"/>
            </a:endParaRPr>
          </a:p>
        </p:txBody>
      </p:sp>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4.bin"/><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7.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9.bin"/></Relationships>
</file>

<file path=ppt/slides/_rels/slide5.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oleObject" Target="../embeddings/oleObject15.bin"/><Relationship Id="rId3" Type="http://schemas.openxmlformats.org/officeDocument/2006/relationships/oleObject" Target="../embeddings/oleObject10.bin"/><Relationship Id="rId7" Type="http://schemas.openxmlformats.org/officeDocument/2006/relationships/oleObject" Target="../embeddings/oleObject12.bin"/><Relationship Id="rId12"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0.wmf"/><Relationship Id="rId11" Type="http://schemas.openxmlformats.org/officeDocument/2006/relationships/oleObject" Target="../embeddings/oleObject14.bin"/><Relationship Id="rId5" Type="http://schemas.openxmlformats.org/officeDocument/2006/relationships/oleObject" Target="../embeddings/oleObject11.bin"/><Relationship Id="rId10" Type="http://schemas.openxmlformats.org/officeDocument/2006/relationships/image" Target="../media/image12.wmf"/><Relationship Id="rId4" Type="http://schemas.openxmlformats.org/officeDocument/2006/relationships/image" Target="../media/image9.wmf"/><Relationship Id="rId9" Type="http://schemas.openxmlformats.org/officeDocument/2006/relationships/oleObject" Target="../embeddings/oleObject13.bin"/><Relationship Id="rId14" Type="http://schemas.openxmlformats.org/officeDocument/2006/relationships/image" Target="../media/image14.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9219">
            <a:extLst>
              <a:ext uri="{FF2B5EF4-FFF2-40B4-BE49-F238E27FC236}">
                <a16:creationId xmlns:a16="http://schemas.microsoft.com/office/drawing/2014/main" xmlns="" id="{104F147E-625A-4AEB-849F-9CBCBB45D6FA}"/>
              </a:ext>
            </a:extLst>
          </p:cNvPr>
          <p:cNvSpPr>
            <a:spLocks noChangeArrowheads="1"/>
          </p:cNvSpPr>
          <p:nvPr/>
        </p:nvSpPr>
        <p:spPr bwMode="auto">
          <a:xfrm>
            <a:off x="1052513" y="1684338"/>
            <a:ext cx="7610475" cy="1754326"/>
          </a:xfrm>
          <a:prstGeom prst="rect">
            <a:avLst/>
          </a:prstGeom>
          <a:noFill/>
          <a:ln>
            <a:noFill/>
          </a:ln>
          <a:effectLst>
            <a:prstShdw prst="shdw17" dist="17961" dir="2700000">
              <a:srgbClr val="2F4D71"/>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r>
              <a:rPr lang="vi-VN" altLang="en-US" sz="3600" b="1" i="1" smtClean="0">
                <a:solidFill>
                  <a:srgbClr val="00B050"/>
                </a:solidFill>
                <a:ea typeface="Verdana" panose="020B0604030504040204" pitchFamily="34" charset="0"/>
                <a:cs typeface="Verdana" panose="020B0604030504040204" pitchFamily="34" charset="0"/>
              </a:rPr>
              <a:t>BÀI 8:</a:t>
            </a:r>
            <a:r>
              <a:rPr lang="vi-VN" altLang="en-US" sz="3600" b="1" i="1" smtClean="0">
                <a:solidFill>
                  <a:srgbClr val="FF0000"/>
                </a:solidFill>
                <a:ea typeface="Verdana" panose="020B0604030504040204" pitchFamily="34" charset="0"/>
                <a:cs typeface="Verdana" panose="020B0604030504040204" pitchFamily="34" charset="0"/>
              </a:rPr>
              <a:t> </a:t>
            </a:r>
          </a:p>
          <a:p>
            <a:pPr algn="ctr"/>
            <a:r>
              <a:rPr lang="vi-VN" altLang="en-US" sz="3600" b="1" i="1" smtClean="0">
                <a:solidFill>
                  <a:srgbClr val="FF0000"/>
                </a:solidFill>
                <a:ea typeface="Verdana" panose="020B0604030504040204" pitchFamily="34" charset="0"/>
                <a:cs typeface="Verdana" panose="020B0604030504040204" pitchFamily="34" charset="0"/>
              </a:rPr>
              <a:t>Diện </a:t>
            </a:r>
            <a:r>
              <a:rPr lang="vi-VN" altLang="en-US" sz="3600" b="1" i="1">
                <a:solidFill>
                  <a:srgbClr val="FF0000"/>
                </a:solidFill>
                <a:ea typeface="Verdana" panose="020B0604030504040204" pitchFamily="34" charset="0"/>
                <a:cs typeface="Verdana" panose="020B0604030504040204" pitchFamily="34" charset="0"/>
              </a:rPr>
              <a:t>tích xung quanh</a:t>
            </a:r>
            <a:r>
              <a:rPr lang="en-US" altLang="en-US" sz="3600" b="1" i="1">
                <a:solidFill>
                  <a:srgbClr val="FF0000"/>
                </a:solidFill>
                <a:ea typeface="Verdana" panose="020B0604030504040204" pitchFamily="34" charset="0"/>
                <a:cs typeface="Verdana" panose="020B0604030504040204" pitchFamily="34" charset="0"/>
              </a:rPr>
              <a:t> </a:t>
            </a:r>
            <a:r>
              <a:rPr lang="vi-VN" altLang="en-US" sz="3600" b="1" i="1">
                <a:solidFill>
                  <a:srgbClr val="FF0000"/>
                </a:solidFill>
                <a:ea typeface="Verdana" panose="020B0604030504040204" pitchFamily="34" charset="0"/>
                <a:cs typeface="Verdana" panose="020B0604030504040204" pitchFamily="34" charset="0"/>
              </a:rPr>
              <a:t>của hình chóp</a:t>
            </a:r>
            <a:r>
              <a:rPr lang="en-US" altLang="en-US" sz="3600" b="1" i="1">
                <a:solidFill>
                  <a:srgbClr val="FF0000"/>
                </a:solidFill>
                <a:ea typeface="Verdana" panose="020B0604030504040204" pitchFamily="34" charset="0"/>
                <a:cs typeface="Verdana" panose="020B0604030504040204" pitchFamily="34" charset="0"/>
              </a:rPr>
              <a:t> đều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bwMode="auto">
      <p:bgPr>
        <a:solidFill>
          <a:schemeClr val="bg1"/>
        </a:solidFill>
        <a:effectLst/>
      </p:bgPr>
    </p:bg>
    <p:spTree>
      <p:nvGrpSpPr>
        <p:cNvPr id="1" name=""/>
        <p:cNvGrpSpPr/>
        <p:nvPr/>
      </p:nvGrpSpPr>
      <p:grpSpPr>
        <a:xfrm>
          <a:off x="0" y="0"/>
          <a:ext cx="0" cy="0"/>
          <a:chOff x="0" y="0"/>
          <a:chExt cx="0" cy="0"/>
        </a:xfrm>
      </p:grpSpPr>
      <p:sp>
        <p:nvSpPr>
          <p:cNvPr id="9" name="Rectangle 2">
            <a:extLst>
              <a:ext uri="{FF2B5EF4-FFF2-40B4-BE49-F238E27FC236}">
                <a16:creationId xmlns:a16="http://schemas.microsoft.com/office/drawing/2014/main" xmlns="" id="{CEA283DD-A3E0-43B1-9830-8C41DA4550B7}"/>
              </a:ext>
            </a:extLst>
          </p:cNvPr>
          <p:cNvSpPr>
            <a:spLocks noChangeArrowheads="1"/>
          </p:cNvSpPr>
          <p:nvPr/>
        </p:nvSpPr>
        <p:spPr bwMode="auto">
          <a:xfrm>
            <a:off x="2635250" y="3124200"/>
            <a:ext cx="30353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eaLnBrk="1" hangingPunct="1">
              <a:lnSpc>
                <a:spcPct val="90000"/>
              </a:lnSpc>
            </a:pPr>
            <a:r>
              <a:rPr lang="en-US" altLang="en-US" sz="2800">
                <a:solidFill>
                  <a:srgbClr val="C00000"/>
                </a:solidFill>
                <a:latin typeface=".VnTime" panose="020B7200000000000000" pitchFamily="34" charset="0"/>
                <a:ea typeface="Verdana" panose="020B0604030504040204" pitchFamily="34" charset="0"/>
                <a:cs typeface="Verdana" panose="020B0604030504040204" pitchFamily="34" charset="0"/>
              </a:rPr>
              <a:t>(4 x6)/2 = 12 Cm</a:t>
            </a:r>
          </a:p>
        </p:txBody>
      </p:sp>
      <p:sp>
        <p:nvSpPr>
          <p:cNvPr id="247810" name="Rectangle 2">
            <a:extLst>
              <a:ext uri="{FF2B5EF4-FFF2-40B4-BE49-F238E27FC236}">
                <a16:creationId xmlns:a16="http://schemas.microsoft.com/office/drawing/2014/main" xmlns="" id="{9F966CFA-31B1-43FE-A594-32223CD9E38B}"/>
              </a:ext>
            </a:extLst>
          </p:cNvPr>
          <p:cNvSpPr>
            <a:spLocks noGrp="1" noChangeArrowheads="1"/>
          </p:cNvSpPr>
          <p:nvPr>
            <p:ph type="title"/>
          </p:nvPr>
        </p:nvSpPr>
        <p:spPr>
          <a:xfrm>
            <a:off x="127000" y="358775"/>
            <a:ext cx="6792913" cy="685800"/>
          </a:xfrm>
        </p:spPr>
        <p:txBody>
          <a:bodyPr/>
          <a:lstStyle/>
          <a:p>
            <a:pPr algn="l" eaLnBrk="1" hangingPunct="1"/>
            <a:r>
              <a:rPr lang="en-US" altLang="en-US" sz="3200">
                <a:solidFill>
                  <a:schemeClr val="bg1"/>
                </a:solidFill>
                <a:latin typeface=".VnTime" panose="020B7200000000000000" pitchFamily="34" charset="0"/>
              </a:rPr>
              <a:t> ?</a:t>
            </a:r>
            <a:r>
              <a:rPr lang="vi-VN" altLang="en-US" sz="3200">
                <a:solidFill>
                  <a:srgbClr val="0070C0"/>
                </a:solidFill>
                <a:latin typeface="Calibri" panose="020F0502020204030204" pitchFamily="34" charset="0"/>
              </a:rPr>
              <a:t>Hãy</a:t>
            </a:r>
            <a:r>
              <a:rPr lang="en-US" altLang="en-US" sz="3200">
                <a:solidFill>
                  <a:srgbClr val="0070C0"/>
                </a:solidFill>
              </a:rPr>
              <a:t> </a:t>
            </a:r>
            <a:r>
              <a:rPr lang="vi-VN" altLang="en-US" sz="3200">
                <a:solidFill>
                  <a:srgbClr val="0070C0"/>
                </a:solidFill>
                <a:latin typeface="Calibri" panose="020F0502020204030204" pitchFamily="34" charset="0"/>
              </a:rPr>
              <a:t>quan s</a:t>
            </a:r>
            <a:r>
              <a:rPr lang="vi-VN" altLang="en-US" sz="3200">
                <a:solidFill>
                  <a:srgbClr val="0070C0"/>
                </a:solidFill>
              </a:rPr>
              <a:t>á</a:t>
            </a:r>
            <a:r>
              <a:rPr lang="vi-VN" altLang="en-US" sz="3200">
                <a:solidFill>
                  <a:srgbClr val="0070C0"/>
                </a:solidFill>
                <a:latin typeface="Calibri" panose="020F0502020204030204" pitchFamily="34" charset="0"/>
              </a:rPr>
              <a:t>t</a:t>
            </a:r>
            <a:r>
              <a:rPr lang="en-US" altLang="en-US" sz="3200">
                <a:solidFill>
                  <a:srgbClr val="0070C0"/>
                </a:solidFill>
              </a:rPr>
              <a:t> tấm </a:t>
            </a:r>
            <a:r>
              <a:rPr lang="vi-VN" altLang="en-US" sz="3200">
                <a:solidFill>
                  <a:srgbClr val="0070C0"/>
                </a:solidFill>
                <a:latin typeface="Calibri" panose="020F0502020204030204" pitchFamily="34" charset="0"/>
              </a:rPr>
              <a:t>b</a:t>
            </a:r>
            <a:r>
              <a:rPr lang="vi-VN" altLang="en-US" sz="3200">
                <a:solidFill>
                  <a:srgbClr val="0070C0"/>
                </a:solidFill>
              </a:rPr>
              <a:t>ì</a:t>
            </a:r>
            <a:r>
              <a:rPr lang="vi-VN" altLang="en-US" sz="3200">
                <a:solidFill>
                  <a:srgbClr val="0070C0"/>
                </a:solidFill>
                <a:latin typeface="Calibri" panose="020F0502020204030204" pitchFamily="34" charset="0"/>
              </a:rPr>
              <a:t>a đã cắt, gấp th</a:t>
            </a:r>
            <a:r>
              <a:rPr lang="vi-VN" altLang="en-US" sz="3200">
                <a:solidFill>
                  <a:srgbClr val="0070C0"/>
                </a:solidFill>
              </a:rPr>
              <a:t>à</a:t>
            </a:r>
            <a:r>
              <a:rPr lang="vi-VN" altLang="en-US" sz="3200">
                <a:solidFill>
                  <a:srgbClr val="0070C0"/>
                </a:solidFill>
                <a:latin typeface="Calibri" panose="020F0502020204030204" pitchFamily="34" charset="0"/>
              </a:rPr>
              <a:t>nh h</a:t>
            </a:r>
            <a:r>
              <a:rPr lang="vi-VN" altLang="en-US" sz="3200">
                <a:solidFill>
                  <a:srgbClr val="0070C0"/>
                </a:solidFill>
              </a:rPr>
              <a:t>ì</a:t>
            </a:r>
            <a:r>
              <a:rPr lang="vi-VN" altLang="en-US" sz="3200">
                <a:solidFill>
                  <a:srgbClr val="0070C0"/>
                </a:solidFill>
                <a:latin typeface="Calibri" panose="020F0502020204030204" pitchFamily="34" charset="0"/>
              </a:rPr>
              <a:t>nh ch</a:t>
            </a:r>
            <a:r>
              <a:rPr lang="vi-VN" altLang="en-US" sz="3200">
                <a:solidFill>
                  <a:srgbClr val="0070C0"/>
                </a:solidFill>
              </a:rPr>
              <a:t>ó</a:t>
            </a:r>
            <a:r>
              <a:rPr lang="vi-VN" altLang="en-US" sz="3200">
                <a:solidFill>
                  <a:srgbClr val="0070C0"/>
                </a:solidFill>
                <a:latin typeface="Calibri" panose="020F0502020204030204" pitchFamily="34" charset="0"/>
              </a:rPr>
              <a:t>p tứ gi</a:t>
            </a:r>
            <a:r>
              <a:rPr lang="vi-VN" altLang="en-US" sz="3200">
                <a:solidFill>
                  <a:srgbClr val="0070C0"/>
                </a:solidFill>
              </a:rPr>
              <a:t>á</a:t>
            </a:r>
            <a:r>
              <a:rPr lang="vi-VN" altLang="en-US" sz="3200">
                <a:solidFill>
                  <a:srgbClr val="0070C0"/>
                </a:solidFill>
                <a:latin typeface="Calibri" panose="020F0502020204030204" pitchFamily="34" charset="0"/>
              </a:rPr>
              <a:t>c đều v</a:t>
            </a:r>
            <a:r>
              <a:rPr lang="vi-VN" altLang="en-US" sz="3200">
                <a:solidFill>
                  <a:srgbClr val="0070C0"/>
                </a:solidFill>
              </a:rPr>
              <a:t>à</a:t>
            </a:r>
            <a:r>
              <a:rPr lang="vi-VN" altLang="en-US" sz="3200">
                <a:solidFill>
                  <a:srgbClr val="0070C0"/>
                </a:solidFill>
                <a:latin typeface="Calibri" panose="020F0502020204030204" pitchFamily="34" charset="0"/>
              </a:rPr>
              <a:t> trả lời c</a:t>
            </a:r>
            <a:r>
              <a:rPr lang="vi-VN" altLang="en-US" sz="3200">
                <a:solidFill>
                  <a:srgbClr val="0070C0"/>
                </a:solidFill>
              </a:rPr>
              <a:t>á</a:t>
            </a:r>
            <a:r>
              <a:rPr lang="vi-VN" altLang="en-US" sz="3200">
                <a:solidFill>
                  <a:srgbClr val="0070C0"/>
                </a:solidFill>
                <a:latin typeface="Calibri" panose="020F0502020204030204" pitchFamily="34" charset="0"/>
              </a:rPr>
              <a:t>c câu hỏi sau:</a:t>
            </a:r>
            <a:endParaRPr lang="en-US" altLang="en-US" sz="3200">
              <a:solidFill>
                <a:srgbClr val="0070C0"/>
              </a:solidFill>
              <a:latin typeface=".VnTime" panose="020B7200000000000000" pitchFamily="34" charset="0"/>
            </a:endParaRPr>
          </a:p>
        </p:txBody>
      </p:sp>
      <p:sp>
        <p:nvSpPr>
          <p:cNvPr id="32771" name="Line 3">
            <a:extLst>
              <a:ext uri="{FF2B5EF4-FFF2-40B4-BE49-F238E27FC236}">
                <a16:creationId xmlns:a16="http://schemas.microsoft.com/office/drawing/2014/main" xmlns="" id="{8AE7973F-344C-4575-8096-F6A4A3DC8561}"/>
              </a:ext>
            </a:extLst>
          </p:cNvPr>
          <p:cNvSpPr>
            <a:spLocks noChangeShapeType="1"/>
          </p:cNvSpPr>
          <p:nvPr/>
        </p:nvSpPr>
        <p:spPr bwMode="auto">
          <a:xfrm>
            <a:off x="7581900" y="3124200"/>
            <a:ext cx="46038" cy="6223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14" name="Group 4">
            <a:extLst>
              <a:ext uri="{FF2B5EF4-FFF2-40B4-BE49-F238E27FC236}">
                <a16:creationId xmlns:a16="http://schemas.microsoft.com/office/drawing/2014/main" xmlns="" id="{575CDECC-6A52-492B-8539-8F23B848E9AF}"/>
              </a:ext>
            </a:extLst>
          </p:cNvPr>
          <p:cNvGrpSpPr>
            <a:grpSpLocks/>
          </p:cNvGrpSpPr>
          <p:nvPr/>
        </p:nvGrpSpPr>
        <p:grpSpPr bwMode="auto">
          <a:xfrm>
            <a:off x="6373813" y="79375"/>
            <a:ext cx="2571750" cy="2759075"/>
            <a:chOff x="288" y="528"/>
            <a:chExt cx="1968" cy="1920"/>
          </a:xfrm>
        </p:grpSpPr>
        <p:sp>
          <p:nvSpPr>
            <p:cNvPr id="16422" name="Isosceles Triangle 3">
              <a:extLst>
                <a:ext uri="{FF2B5EF4-FFF2-40B4-BE49-F238E27FC236}">
                  <a16:creationId xmlns:a16="http://schemas.microsoft.com/office/drawing/2014/main" xmlns="" id="{2C18D0B1-F8CF-4FFC-B852-F883D815E937}"/>
                </a:ext>
              </a:extLst>
            </p:cNvPr>
            <p:cNvSpPr>
              <a:spLocks noChangeArrowheads="1"/>
            </p:cNvSpPr>
            <p:nvPr/>
          </p:nvSpPr>
          <p:spPr bwMode="auto">
            <a:xfrm flipV="1">
              <a:off x="1022" y="1731"/>
              <a:ext cx="500" cy="717"/>
            </a:xfrm>
            <a:prstGeom prst="triangle">
              <a:avLst>
                <a:gd name="adj" fmla="val 50000"/>
              </a:avLst>
            </a:prstGeom>
            <a:solidFill>
              <a:schemeClr val="accent1"/>
            </a:solidFill>
            <a:ln w="31750">
              <a:solidFill>
                <a:srgbClr val="0033CC"/>
              </a:solidFill>
              <a:miter lim="800000"/>
              <a:headEnd/>
              <a:tailEnd/>
            </a:ln>
          </p:spPr>
          <p:txBody>
            <a:bodyPr rot="10800000" anchor="ct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endParaRPr lang="en-US" altLang="en-US">
                <a:solidFill>
                  <a:srgbClr val="FFFFFF"/>
                </a:solidFill>
                <a:latin typeface="Calibri" panose="020F0502020204030204" pitchFamily="34" charset="0"/>
                <a:ea typeface="Verdana" panose="020B0604030504040204" pitchFamily="34" charset="0"/>
                <a:cs typeface="Verdana" panose="020B0604030504040204" pitchFamily="34" charset="0"/>
              </a:endParaRPr>
            </a:p>
          </p:txBody>
        </p:sp>
        <p:sp>
          <p:nvSpPr>
            <p:cNvPr id="5" name="Isosceles Triangle 4">
              <a:extLst>
                <a:ext uri="{FF2B5EF4-FFF2-40B4-BE49-F238E27FC236}">
                  <a16:creationId xmlns:a16="http://schemas.microsoft.com/office/drawing/2014/main" xmlns="" id="{D2E1D49D-D9ED-4D18-8CF4-78F6D6D6A4A4}"/>
                </a:ext>
              </a:extLst>
            </p:cNvPr>
            <p:cNvSpPr/>
            <p:nvPr/>
          </p:nvSpPr>
          <p:spPr>
            <a:xfrm>
              <a:off x="1022" y="528"/>
              <a:ext cx="502" cy="717"/>
            </a:xfrm>
            <a:prstGeom prst="triangle">
              <a:avLst/>
            </a:prstGeom>
            <a:ln w="3175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noProof="1">
                <a:solidFill>
                  <a:srgbClr val="FFFFFF"/>
                </a:solidFill>
              </a:endParaRPr>
            </a:p>
          </p:txBody>
        </p:sp>
        <p:sp>
          <p:nvSpPr>
            <p:cNvPr id="16424" name="Isosceles Triangle 9">
              <a:extLst>
                <a:ext uri="{FF2B5EF4-FFF2-40B4-BE49-F238E27FC236}">
                  <a16:creationId xmlns:a16="http://schemas.microsoft.com/office/drawing/2014/main" xmlns="" id="{7FFA34D0-C12B-4977-8A6B-4F8032E99C09}"/>
                </a:ext>
              </a:extLst>
            </p:cNvPr>
            <p:cNvSpPr>
              <a:spLocks noChangeArrowheads="1"/>
            </p:cNvSpPr>
            <p:nvPr/>
          </p:nvSpPr>
          <p:spPr bwMode="auto">
            <a:xfrm rot="16200000" flipV="1">
              <a:off x="1645" y="1121"/>
              <a:ext cx="488" cy="734"/>
            </a:xfrm>
            <a:prstGeom prst="triangle">
              <a:avLst>
                <a:gd name="adj" fmla="val 50000"/>
              </a:avLst>
            </a:prstGeom>
            <a:solidFill>
              <a:schemeClr val="accent1"/>
            </a:solidFill>
            <a:ln w="31750">
              <a:solidFill>
                <a:srgbClr val="0033CC"/>
              </a:solidFill>
              <a:miter lim="800000"/>
              <a:headEnd/>
              <a:tailEnd/>
            </a:ln>
          </p:spPr>
          <p:txBody>
            <a:bodyPr anchor="ct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endParaRPr lang="en-US" altLang="en-US">
                <a:solidFill>
                  <a:srgbClr val="FFFFFF"/>
                </a:solidFill>
                <a:latin typeface="Calibri" panose="020F0502020204030204" pitchFamily="34" charset="0"/>
                <a:ea typeface="Verdana" panose="020B0604030504040204" pitchFamily="34" charset="0"/>
                <a:cs typeface="Verdana" panose="020B0604030504040204" pitchFamily="34" charset="0"/>
              </a:endParaRPr>
            </a:p>
          </p:txBody>
        </p:sp>
        <p:sp>
          <p:nvSpPr>
            <p:cNvPr id="16425" name="Isosceles Triangle 10">
              <a:extLst>
                <a:ext uri="{FF2B5EF4-FFF2-40B4-BE49-F238E27FC236}">
                  <a16:creationId xmlns:a16="http://schemas.microsoft.com/office/drawing/2014/main" xmlns="" id="{68D84670-5652-4768-A566-775711A06000}"/>
                </a:ext>
              </a:extLst>
            </p:cNvPr>
            <p:cNvSpPr>
              <a:spLocks noChangeArrowheads="1"/>
            </p:cNvSpPr>
            <p:nvPr/>
          </p:nvSpPr>
          <p:spPr bwMode="auto">
            <a:xfrm rot="5400000" flipH="1" flipV="1">
              <a:off x="411" y="1121"/>
              <a:ext cx="488" cy="734"/>
            </a:xfrm>
            <a:prstGeom prst="triangle">
              <a:avLst>
                <a:gd name="adj" fmla="val 50000"/>
              </a:avLst>
            </a:prstGeom>
            <a:solidFill>
              <a:schemeClr val="accent1"/>
            </a:solidFill>
            <a:ln w="31750">
              <a:solidFill>
                <a:srgbClr val="0033CC"/>
              </a:solidFill>
              <a:miter lim="800000"/>
              <a:headEnd/>
              <a:tailEnd/>
            </a:ln>
          </p:spPr>
          <p:txBody>
            <a:bodyPr rot="10800000" anchor="ct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endParaRPr lang="en-US" altLang="en-US">
                <a:solidFill>
                  <a:srgbClr val="FFFFFF"/>
                </a:solidFill>
                <a:latin typeface="Calibri" panose="020F0502020204030204" pitchFamily="34" charset="0"/>
                <a:ea typeface="Verdana" panose="020B0604030504040204" pitchFamily="34" charset="0"/>
                <a:cs typeface="Verdana" panose="020B0604030504040204" pitchFamily="34" charset="0"/>
              </a:endParaRPr>
            </a:p>
          </p:txBody>
        </p:sp>
        <p:sp>
          <p:nvSpPr>
            <p:cNvPr id="17" name="Rectangle 16">
              <a:extLst>
                <a:ext uri="{FF2B5EF4-FFF2-40B4-BE49-F238E27FC236}">
                  <a16:creationId xmlns:a16="http://schemas.microsoft.com/office/drawing/2014/main" xmlns="" id="{C7E31B2D-495A-4494-A3A1-0C9E8E61FAB6}"/>
                </a:ext>
              </a:extLst>
            </p:cNvPr>
            <p:cNvSpPr/>
            <p:nvPr/>
          </p:nvSpPr>
          <p:spPr bwMode="auto">
            <a:xfrm>
              <a:off x="1022" y="1245"/>
              <a:ext cx="502" cy="487"/>
            </a:xfrm>
            <a:prstGeom prst="rect">
              <a:avLst/>
            </a:prstGeom>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noProof="1">
                <a:solidFill>
                  <a:srgbClr val="FFFFFF"/>
                </a:solidFill>
              </a:endParaRPr>
            </a:p>
          </p:txBody>
        </p:sp>
        <p:sp>
          <p:nvSpPr>
            <p:cNvPr id="16427" name="Text Box 79">
              <a:extLst>
                <a:ext uri="{FF2B5EF4-FFF2-40B4-BE49-F238E27FC236}">
                  <a16:creationId xmlns:a16="http://schemas.microsoft.com/office/drawing/2014/main" xmlns="" id="{49554B91-E560-4B7E-BB33-ADBAC8B7F3E3}"/>
                </a:ext>
              </a:extLst>
            </p:cNvPr>
            <p:cNvSpPr txBox="1">
              <a:spLocks noChangeArrowheads="1"/>
            </p:cNvSpPr>
            <p:nvPr/>
          </p:nvSpPr>
          <p:spPr bwMode="auto">
            <a:xfrm>
              <a:off x="1175" y="1240"/>
              <a:ext cx="20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4</a:t>
              </a:r>
            </a:p>
          </p:txBody>
        </p:sp>
        <p:sp>
          <p:nvSpPr>
            <p:cNvPr id="16428" name="Text Box 79">
              <a:extLst>
                <a:ext uri="{FF2B5EF4-FFF2-40B4-BE49-F238E27FC236}">
                  <a16:creationId xmlns:a16="http://schemas.microsoft.com/office/drawing/2014/main" xmlns="" id="{F450F3AC-8FD2-4EAC-8D53-FBBB21B72A2C}"/>
                </a:ext>
              </a:extLst>
            </p:cNvPr>
            <p:cNvSpPr txBox="1">
              <a:spLocks noChangeArrowheads="1"/>
            </p:cNvSpPr>
            <p:nvPr/>
          </p:nvSpPr>
          <p:spPr bwMode="auto">
            <a:xfrm>
              <a:off x="983" y="1400"/>
              <a:ext cx="20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4</a:t>
              </a:r>
            </a:p>
          </p:txBody>
        </p:sp>
        <p:sp>
          <p:nvSpPr>
            <p:cNvPr id="16429" name="Text Box 79">
              <a:extLst>
                <a:ext uri="{FF2B5EF4-FFF2-40B4-BE49-F238E27FC236}">
                  <a16:creationId xmlns:a16="http://schemas.microsoft.com/office/drawing/2014/main" xmlns="" id="{2AB9EA1E-9CF2-4155-9E77-F9636D95056D}"/>
                </a:ext>
              </a:extLst>
            </p:cNvPr>
            <p:cNvSpPr txBox="1">
              <a:spLocks noChangeArrowheads="1"/>
            </p:cNvSpPr>
            <p:nvPr/>
          </p:nvSpPr>
          <p:spPr bwMode="auto">
            <a:xfrm>
              <a:off x="1359" y="1400"/>
              <a:ext cx="20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4</a:t>
              </a:r>
            </a:p>
          </p:txBody>
        </p:sp>
        <p:sp>
          <p:nvSpPr>
            <p:cNvPr id="16430" name="Text Box 79">
              <a:extLst>
                <a:ext uri="{FF2B5EF4-FFF2-40B4-BE49-F238E27FC236}">
                  <a16:creationId xmlns:a16="http://schemas.microsoft.com/office/drawing/2014/main" xmlns="" id="{2AFB470A-4806-40CA-90A8-5D8E0D942C11}"/>
                </a:ext>
              </a:extLst>
            </p:cNvPr>
            <p:cNvSpPr txBox="1">
              <a:spLocks noChangeArrowheads="1"/>
            </p:cNvSpPr>
            <p:nvPr/>
          </p:nvSpPr>
          <p:spPr bwMode="auto">
            <a:xfrm>
              <a:off x="1159" y="1536"/>
              <a:ext cx="20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4</a:t>
              </a:r>
            </a:p>
          </p:txBody>
        </p:sp>
        <p:sp>
          <p:nvSpPr>
            <p:cNvPr id="16431" name="Line 14">
              <a:extLst>
                <a:ext uri="{FF2B5EF4-FFF2-40B4-BE49-F238E27FC236}">
                  <a16:creationId xmlns:a16="http://schemas.microsoft.com/office/drawing/2014/main" xmlns="" id="{63AD2C6B-9345-4BFA-A14C-F3BB23D67F9D}"/>
                </a:ext>
              </a:extLst>
            </p:cNvPr>
            <p:cNvSpPr>
              <a:spLocks noChangeShapeType="1"/>
            </p:cNvSpPr>
            <p:nvPr/>
          </p:nvSpPr>
          <p:spPr bwMode="auto">
            <a:xfrm>
              <a:off x="1272" y="544"/>
              <a:ext cx="0" cy="6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15">
              <a:extLst>
                <a:ext uri="{FF2B5EF4-FFF2-40B4-BE49-F238E27FC236}">
                  <a16:creationId xmlns:a16="http://schemas.microsoft.com/office/drawing/2014/main" xmlns="" id="{1E696AD9-40A3-4637-A8C1-74285DE31450}"/>
                </a:ext>
              </a:extLst>
            </p:cNvPr>
            <p:cNvSpPr>
              <a:spLocks noChangeShapeType="1"/>
            </p:cNvSpPr>
            <p:nvPr/>
          </p:nvSpPr>
          <p:spPr bwMode="auto">
            <a:xfrm>
              <a:off x="1272" y="1744"/>
              <a:ext cx="0" cy="6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Line 16">
              <a:extLst>
                <a:ext uri="{FF2B5EF4-FFF2-40B4-BE49-F238E27FC236}">
                  <a16:creationId xmlns:a16="http://schemas.microsoft.com/office/drawing/2014/main" xmlns="" id="{7C977843-5E05-4911-9ABF-C8AE07F6DE5E}"/>
                </a:ext>
              </a:extLst>
            </p:cNvPr>
            <p:cNvSpPr>
              <a:spLocks noChangeShapeType="1"/>
            </p:cNvSpPr>
            <p:nvPr/>
          </p:nvSpPr>
          <p:spPr bwMode="auto">
            <a:xfrm rot="5400000">
              <a:off x="672" y="1144"/>
              <a:ext cx="0" cy="6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4" name="Line 17">
              <a:extLst>
                <a:ext uri="{FF2B5EF4-FFF2-40B4-BE49-F238E27FC236}">
                  <a16:creationId xmlns:a16="http://schemas.microsoft.com/office/drawing/2014/main" xmlns="" id="{AFC1D02D-90F5-4AF1-90B0-C7155EA2E691}"/>
                </a:ext>
              </a:extLst>
            </p:cNvPr>
            <p:cNvSpPr>
              <a:spLocks noChangeShapeType="1"/>
            </p:cNvSpPr>
            <p:nvPr/>
          </p:nvSpPr>
          <p:spPr bwMode="auto">
            <a:xfrm rot="5400000">
              <a:off x="1872" y="1144"/>
              <a:ext cx="0" cy="6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Text Box 79">
              <a:extLst>
                <a:ext uri="{FF2B5EF4-FFF2-40B4-BE49-F238E27FC236}">
                  <a16:creationId xmlns:a16="http://schemas.microsoft.com/office/drawing/2014/main" xmlns="" id="{1F7F24BE-2FDE-4113-9CF3-5F081B75C114}"/>
                </a:ext>
              </a:extLst>
            </p:cNvPr>
            <p:cNvSpPr txBox="1">
              <a:spLocks noChangeArrowheads="1"/>
            </p:cNvSpPr>
            <p:nvPr/>
          </p:nvSpPr>
          <p:spPr bwMode="auto">
            <a:xfrm>
              <a:off x="695" y="1312"/>
              <a:ext cx="20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6</a:t>
              </a:r>
            </a:p>
          </p:txBody>
        </p:sp>
        <p:sp>
          <p:nvSpPr>
            <p:cNvPr id="16436" name="Text Box 79">
              <a:extLst>
                <a:ext uri="{FF2B5EF4-FFF2-40B4-BE49-F238E27FC236}">
                  <a16:creationId xmlns:a16="http://schemas.microsoft.com/office/drawing/2014/main" xmlns="" id="{28298759-BEEB-4BB2-B027-8F24ADECB4C7}"/>
                </a:ext>
              </a:extLst>
            </p:cNvPr>
            <p:cNvSpPr txBox="1">
              <a:spLocks noChangeArrowheads="1"/>
            </p:cNvSpPr>
            <p:nvPr/>
          </p:nvSpPr>
          <p:spPr bwMode="auto">
            <a:xfrm>
              <a:off x="1599" y="1320"/>
              <a:ext cx="20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6</a:t>
              </a:r>
            </a:p>
          </p:txBody>
        </p:sp>
        <p:sp>
          <p:nvSpPr>
            <p:cNvPr id="16437" name="Text Box 79">
              <a:extLst>
                <a:ext uri="{FF2B5EF4-FFF2-40B4-BE49-F238E27FC236}">
                  <a16:creationId xmlns:a16="http://schemas.microsoft.com/office/drawing/2014/main" xmlns="" id="{EE12687D-870E-4F49-9BEF-CA04B4B033CD}"/>
                </a:ext>
              </a:extLst>
            </p:cNvPr>
            <p:cNvSpPr txBox="1">
              <a:spLocks noChangeArrowheads="1"/>
            </p:cNvSpPr>
            <p:nvPr/>
          </p:nvSpPr>
          <p:spPr bwMode="auto">
            <a:xfrm>
              <a:off x="1223" y="872"/>
              <a:ext cx="20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6</a:t>
              </a:r>
            </a:p>
          </p:txBody>
        </p:sp>
        <p:sp>
          <p:nvSpPr>
            <p:cNvPr id="16438" name="Text Box 79">
              <a:extLst>
                <a:ext uri="{FF2B5EF4-FFF2-40B4-BE49-F238E27FC236}">
                  <a16:creationId xmlns:a16="http://schemas.microsoft.com/office/drawing/2014/main" xmlns="" id="{AAA1F6A9-9A0C-46E3-8207-9CCF45CD87FF}"/>
                </a:ext>
              </a:extLst>
            </p:cNvPr>
            <p:cNvSpPr txBox="1">
              <a:spLocks noChangeArrowheads="1"/>
            </p:cNvSpPr>
            <p:nvPr/>
          </p:nvSpPr>
          <p:spPr bwMode="auto">
            <a:xfrm>
              <a:off x="1223" y="1808"/>
              <a:ext cx="20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6</a:t>
              </a:r>
            </a:p>
          </p:txBody>
        </p:sp>
      </p:grpSp>
      <p:sp>
        <p:nvSpPr>
          <p:cNvPr id="2" name="Rectangle 2">
            <a:extLst>
              <a:ext uri="{FF2B5EF4-FFF2-40B4-BE49-F238E27FC236}">
                <a16:creationId xmlns:a16="http://schemas.microsoft.com/office/drawing/2014/main" xmlns="" id="{8C9ACA8C-FF33-4E84-8247-9B7766307A4C}"/>
              </a:ext>
            </a:extLst>
          </p:cNvPr>
          <p:cNvSpPr>
            <a:spLocks noChangeArrowheads="1"/>
          </p:cNvSpPr>
          <p:nvPr/>
        </p:nvSpPr>
        <p:spPr bwMode="auto">
          <a:xfrm>
            <a:off x="6350" y="2000250"/>
            <a:ext cx="5842000" cy="342900"/>
          </a:xfrm>
          <a:prstGeom prst="rect">
            <a:avLst/>
          </a:prstGeom>
          <a:noFill/>
          <a:ln w="9525">
            <a:noFill/>
            <a:miter lim="800000"/>
          </a:ln>
        </p:spPr>
        <p:txBody>
          <a:bodyPr anchor="b"/>
          <a:lstStyle>
            <a:lvl1pPr>
              <a:defRPr>
                <a:solidFill>
                  <a:schemeClr val="tx1"/>
                </a:solidFill>
                <a:latin typeface="Verdana" panose="020B0604030504040204" pitchFamily="34" charset="0"/>
              </a:defRPr>
            </a:lvl1pPr>
            <a:lvl2pPr>
              <a:defRPr>
                <a:solidFill>
                  <a:schemeClr val="tx1"/>
                </a:solidFill>
                <a:latin typeface="Verdana" panose="020B0604030504040204" pitchFamily="34" charset="0"/>
              </a:defRPr>
            </a:lvl2pPr>
            <a:lvl3pPr>
              <a:defRPr>
                <a:solidFill>
                  <a:schemeClr val="tx1"/>
                </a:solidFill>
                <a:latin typeface="Verdana" panose="020B0604030504040204" pitchFamily="34" charset="0"/>
              </a:defRPr>
            </a:lvl3pPr>
            <a:lvl4pPr>
              <a:defRPr>
                <a:solidFill>
                  <a:schemeClr val="tx1"/>
                </a:solidFill>
                <a:latin typeface="Verdana" panose="020B0604030504040204" pitchFamily="34" charset="0"/>
              </a:defRPr>
            </a:lvl4pPr>
            <a:lvl5pPr>
              <a:defRPr>
                <a:solidFill>
                  <a:schemeClr val="tx1"/>
                </a:solidFill>
                <a:latin typeface="Verdana" panose="020B0604030504040204" pitchFamily="34" charset="0"/>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eaLnBrk="1" hangingPunct="1">
              <a:lnSpc>
                <a:spcPct val="90000"/>
              </a:lnSpc>
              <a:buFont typeface="Arial" panose="020B0604020202020204" pitchFamily="34" charset="0"/>
              <a:buNone/>
              <a:defRPr/>
            </a:pPr>
            <a:r>
              <a:rPr lang="en-US" altLang="en-US" sz="3200">
                <a:solidFill>
                  <a:schemeClr val="bg1"/>
                </a:solidFill>
                <a:effectLst>
                  <a:outerShdw blurRad="38100" dist="38100" dir="2700000" algn="tl">
                    <a:srgbClr val="C0C0C0"/>
                  </a:outerShdw>
                </a:effectLst>
                <a:latin typeface=".VnTime" panose="020B7200000000000000" pitchFamily="34" charset="0"/>
                <a:cs typeface="Arial" panose="020B0604020202020204" pitchFamily="34" charset="0"/>
              </a:rPr>
              <a:t> </a:t>
            </a:r>
            <a:r>
              <a:rPr lang="en-US" altLang="en-US" sz="3200">
                <a:solidFill>
                  <a:srgbClr val="002060"/>
                </a:solidFill>
                <a:effectLst>
                  <a:outerShdw blurRad="38100" dist="38100" dir="2700000" algn="tl">
                    <a:srgbClr val="C0C0C0"/>
                  </a:outerShdw>
                </a:effectLst>
                <a:latin typeface=".VnTime" panose="020B7200000000000000" pitchFamily="34" charset="0"/>
                <a:cs typeface="Arial" panose="020B0604020202020204" pitchFamily="34" charset="0"/>
              </a:rPr>
              <a:t>1</a:t>
            </a:r>
            <a:r>
              <a:rPr lang="en-US" altLang="en-US" sz="3200">
                <a:solidFill>
                  <a:srgbClr val="0070C0"/>
                </a:solidFill>
                <a:effectLst>
                  <a:outerShdw blurRad="38100" dist="38100" dir="2700000" algn="tl">
                    <a:srgbClr val="C0C0C0"/>
                  </a:outerShdw>
                </a:effectLst>
                <a:latin typeface=".VnTime" panose="020B7200000000000000" pitchFamily="34" charset="0"/>
                <a:cs typeface="Arial" panose="020B0604020202020204" pitchFamily="34" charset="0"/>
              </a:rPr>
              <a:t>. </a:t>
            </a:r>
            <a:r>
              <a:rPr lang="vi-VN" altLang="en-US" sz="3200">
                <a:cs typeface="Arial" panose="020B0604020202020204" pitchFamily="34" charset="0"/>
              </a:rPr>
              <a:t>Hình chóp tứ giác đều có bao nhiêu mặt bên:</a:t>
            </a:r>
            <a:endParaRPr lang="en-US" altLang="en-US" sz="3200">
              <a:solidFill>
                <a:srgbClr val="0070C0"/>
              </a:solidFill>
              <a:latin typeface=".VnTime" panose="020B7200000000000000" pitchFamily="34" charset="0"/>
            </a:endParaRPr>
          </a:p>
        </p:txBody>
      </p:sp>
      <p:sp>
        <p:nvSpPr>
          <p:cNvPr id="3" name="Rectangle 2">
            <a:extLst>
              <a:ext uri="{FF2B5EF4-FFF2-40B4-BE49-F238E27FC236}">
                <a16:creationId xmlns:a16="http://schemas.microsoft.com/office/drawing/2014/main" xmlns="" id="{79BA737F-0FE3-4525-BEB1-39855EA6C148}"/>
              </a:ext>
            </a:extLst>
          </p:cNvPr>
          <p:cNvSpPr>
            <a:spLocks noChangeArrowheads="1"/>
          </p:cNvSpPr>
          <p:nvPr/>
        </p:nvSpPr>
        <p:spPr bwMode="auto">
          <a:xfrm>
            <a:off x="6350" y="3282950"/>
            <a:ext cx="6704013" cy="292100"/>
          </a:xfrm>
          <a:prstGeom prst="rect">
            <a:avLst/>
          </a:prstGeom>
          <a:noFill/>
          <a:ln w="9525">
            <a:noFill/>
            <a:miter lim="800000"/>
          </a:ln>
        </p:spPr>
        <p:txBody>
          <a:bodyPr anchor="b"/>
          <a:lstStyle>
            <a:lvl1pPr>
              <a:defRPr>
                <a:solidFill>
                  <a:schemeClr val="tx1"/>
                </a:solidFill>
                <a:latin typeface="Verdana" panose="020B0604030504040204" pitchFamily="34" charset="0"/>
              </a:defRPr>
            </a:lvl1pPr>
            <a:lvl2pPr>
              <a:defRPr>
                <a:solidFill>
                  <a:schemeClr val="tx1"/>
                </a:solidFill>
                <a:latin typeface="Verdana" panose="020B0604030504040204" pitchFamily="34" charset="0"/>
              </a:defRPr>
            </a:lvl2pPr>
            <a:lvl3pPr>
              <a:defRPr>
                <a:solidFill>
                  <a:schemeClr val="tx1"/>
                </a:solidFill>
                <a:latin typeface="Verdana" panose="020B0604030504040204" pitchFamily="34" charset="0"/>
              </a:defRPr>
            </a:lvl3pPr>
            <a:lvl4pPr>
              <a:defRPr>
                <a:solidFill>
                  <a:schemeClr val="tx1"/>
                </a:solidFill>
                <a:latin typeface="Verdana" panose="020B0604030504040204" pitchFamily="34" charset="0"/>
              </a:defRPr>
            </a:lvl4pPr>
            <a:lvl5pPr>
              <a:defRPr>
                <a:solidFill>
                  <a:schemeClr val="tx1"/>
                </a:solidFill>
                <a:latin typeface="Verdana" panose="020B0604030504040204" pitchFamily="34" charset="0"/>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eaLnBrk="1" hangingPunct="1">
              <a:lnSpc>
                <a:spcPct val="90000"/>
              </a:lnSpc>
              <a:buFont typeface="Arial" panose="020B0604020202020204" pitchFamily="34" charset="0"/>
              <a:buNone/>
              <a:defRPr/>
            </a:pPr>
            <a:r>
              <a:rPr lang="en-US" altLang="en-US" sz="3200">
                <a:solidFill>
                  <a:schemeClr val="bg1"/>
                </a:solidFill>
                <a:effectLst>
                  <a:outerShdw blurRad="38100" dist="38100" dir="2700000" algn="tl">
                    <a:srgbClr val="C0C0C0"/>
                  </a:outerShdw>
                </a:effectLst>
                <a:latin typeface=".VnTime" panose="020B7200000000000000" pitchFamily="34" charset="0"/>
                <a:cs typeface="Arial" panose="020B0604020202020204" pitchFamily="34" charset="0"/>
              </a:rPr>
              <a:t> </a:t>
            </a:r>
            <a:r>
              <a:rPr lang="en-US" altLang="en-US" sz="3200">
                <a:solidFill>
                  <a:srgbClr val="002060"/>
                </a:solidFill>
                <a:latin typeface=".VnTime" panose="020B7200000000000000" pitchFamily="34" charset="0"/>
                <a:cs typeface="Arial" panose="020B0604020202020204" pitchFamily="34" charset="0"/>
              </a:rPr>
              <a:t>2</a:t>
            </a:r>
            <a:r>
              <a:rPr lang="en-US" altLang="en-US" sz="3200">
                <a:solidFill>
                  <a:srgbClr val="0070C0"/>
                </a:solidFill>
                <a:latin typeface=".VnTime" panose="020B7200000000000000" pitchFamily="34" charset="0"/>
                <a:cs typeface="Arial" panose="020B0604020202020204" pitchFamily="34" charset="0"/>
              </a:rPr>
              <a:t>. </a:t>
            </a:r>
            <a:r>
              <a:rPr lang="en-US" altLang="en-US" sz="3200">
                <a:cs typeface="Arial" panose="020B0604020202020204" pitchFamily="34" charset="0"/>
              </a:rPr>
              <a:t>Diện tích mỗi mặt bên (tam giác cân) là:</a:t>
            </a:r>
            <a:endParaRPr lang="en-US" altLang="en-US" sz="3200">
              <a:solidFill>
                <a:srgbClr val="0070C0"/>
              </a:solidFill>
              <a:latin typeface=".VnTime" panose="020B7200000000000000" pitchFamily="34" charset="0"/>
            </a:endParaRPr>
          </a:p>
        </p:txBody>
      </p:sp>
      <p:sp>
        <p:nvSpPr>
          <p:cNvPr id="6" name="Rectangle 2">
            <a:extLst>
              <a:ext uri="{FF2B5EF4-FFF2-40B4-BE49-F238E27FC236}">
                <a16:creationId xmlns:a16="http://schemas.microsoft.com/office/drawing/2014/main" xmlns="" id="{6AC0548F-2E02-40C8-91F3-F7CA0DFD6BF5}"/>
              </a:ext>
            </a:extLst>
          </p:cNvPr>
          <p:cNvSpPr>
            <a:spLocks noChangeArrowheads="1"/>
          </p:cNvSpPr>
          <p:nvPr/>
        </p:nvSpPr>
        <p:spPr bwMode="auto">
          <a:xfrm>
            <a:off x="6350" y="4181475"/>
            <a:ext cx="5753100"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vi-VN" altLang="en-US" sz="3200">
                <a:ea typeface="Verdana" panose="020B0604030504040204" pitchFamily="34" charset="0"/>
                <a:cs typeface="Verdana" panose="020B0604030504040204" pitchFamily="34" charset="0"/>
              </a:rPr>
              <a:t>3. Diện tích đáy của hình chóp là:</a:t>
            </a:r>
          </a:p>
        </p:txBody>
      </p:sp>
      <p:sp>
        <p:nvSpPr>
          <p:cNvPr id="7" name="Rectangle 2">
            <a:extLst>
              <a:ext uri="{FF2B5EF4-FFF2-40B4-BE49-F238E27FC236}">
                <a16:creationId xmlns:a16="http://schemas.microsoft.com/office/drawing/2014/main" xmlns="" id="{10EBA250-899E-4663-A9C5-745B0C51F19A}"/>
              </a:ext>
            </a:extLst>
          </p:cNvPr>
          <p:cNvSpPr>
            <a:spLocks noChangeArrowheads="1"/>
          </p:cNvSpPr>
          <p:nvPr/>
        </p:nvSpPr>
        <p:spPr bwMode="auto">
          <a:xfrm>
            <a:off x="66675" y="5054600"/>
            <a:ext cx="60198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en-US" altLang="en-US" sz="3200">
                <a:ea typeface="Verdana" panose="020B0604030504040204" pitchFamily="34" charset="0"/>
                <a:cs typeface="Verdana" panose="020B0604030504040204" pitchFamily="34" charset="0"/>
              </a:rPr>
              <a:t>4. Tổng diện tích các mặt bên của hình chóp là:</a:t>
            </a:r>
          </a:p>
        </p:txBody>
      </p:sp>
      <p:sp>
        <p:nvSpPr>
          <p:cNvPr id="8" name="Rectangle 2">
            <a:extLst>
              <a:ext uri="{FF2B5EF4-FFF2-40B4-BE49-F238E27FC236}">
                <a16:creationId xmlns:a16="http://schemas.microsoft.com/office/drawing/2014/main" xmlns="" id="{63E6A48B-4004-4A29-B621-B4F2000BDB67}"/>
              </a:ext>
            </a:extLst>
          </p:cNvPr>
          <p:cNvSpPr>
            <a:spLocks noChangeArrowheads="1"/>
          </p:cNvSpPr>
          <p:nvPr/>
        </p:nvSpPr>
        <p:spPr bwMode="auto">
          <a:xfrm>
            <a:off x="127000" y="6086475"/>
            <a:ext cx="8915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vi-VN" altLang="en-US" sz="2800" b="1" i="1">
                <a:solidFill>
                  <a:srgbClr val="FF0000"/>
                </a:solidFill>
                <a:ea typeface="Verdana" panose="020B0604030504040204" pitchFamily="34" charset="0"/>
                <a:cs typeface="Verdana" panose="020B0604030504040204" pitchFamily="34" charset="0"/>
              </a:rPr>
              <a:t>Tổng diện tích các mặt bên của hình chóp được gọi là diện tích xung quanh của hình chóp. Ký hiệu là Sxq</a:t>
            </a:r>
          </a:p>
        </p:txBody>
      </p:sp>
      <p:sp>
        <p:nvSpPr>
          <p:cNvPr id="12" name="Rectangle 2">
            <a:extLst>
              <a:ext uri="{FF2B5EF4-FFF2-40B4-BE49-F238E27FC236}">
                <a16:creationId xmlns:a16="http://schemas.microsoft.com/office/drawing/2014/main" xmlns="" id="{8D8B55B8-4E72-4268-9D5F-CE7C97F7FF92}"/>
              </a:ext>
            </a:extLst>
          </p:cNvPr>
          <p:cNvSpPr>
            <a:spLocks noChangeArrowheads="1"/>
          </p:cNvSpPr>
          <p:nvPr/>
        </p:nvSpPr>
        <p:spPr bwMode="auto">
          <a:xfrm>
            <a:off x="1911350" y="4198938"/>
            <a:ext cx="426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eaLnBrk="1" hangingPunct="1">
              <a:lnSpc>
                <a:spcPct val="90000"/>
              </a:lnSpc>
            </a:pPr>
            <a:r>
              <a:rPr lang="en-US" altLang="en-US" sz="3200">
                <a:solidFill>
                  <a:srgbClr val="C00000"/>
                </a:solidFill>
                <a:latin typeface=".VnTime" panose="020B7200000000000000" pitchFamily="34" charset="0"/>
                <a:ea typeface="Verdana" panose="020B0604030504040204" pitchFamily="34" charset="0"/>
                <a:cs typeface="Verdana" panose="020B0604030504040204" pitchFamily="34" charset="0"/>
              </a:rPr>
              <a:t>4 x 4 = 16 </a:t>
            </a:r>
          </a:p>
        </p:txBody>
      </p:sp>
      <p:sp>
        <p:nvSpPr>
          <p:cNvPr id="13" name="Rectangle 2">
            <a:extLst>
              <a:ext uri="{FF2B5EF4-FFF2-40B4-BE49-F238E27FC236}">
                <a16:creationId xmlns:a16="http://schemas.microsoft.com/office/drawing/2014/main" xmlns="" id="{52229364-2529-4606-9956-E2913954D905}"/>
              </a:ext>
            </a:extLst>
          </p:cNvPr>
          <p:cNvSpPr>
            <a:spLocks noChangeArrowheads="1"/>
          </p:cNvSpPr>
          <p:nvPr/>
        </p:nvSpPr>
        <p:spPr bwMode="auto">
          <a:xfrm>
            <a:off x="4579938" y="5054600"/>
            <a:ext cx="27051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eaLnBrk="1" hangingPunct="1">
              <a:lnSpc>
                <a:spcPct val="90000"/>
              </a:lnSpc>
            </a:pPr>
            <a:r>
              <a:rPr lang="en-US" altLang="en-US" sz="3200">
                <a:solidFill>
                  <a:srgbClr val="C00000"/>
                </a:solidFill>
                <a:latin typeface=".VnTime" panose="020B7200000000000000" pitchFamily="34" charset="0"/>
                <a:ea typeface="Verdana" panose="020B0604030504040204" pitchFamily="34" charset="0"/>
                <a:cs typeface="Verdana" panose="020B0604030504040204" pitchFamily="34" charset="0"/>
              </a:rPr>
              <a:t>12 x 4 = 48 </a:t>
            </a:r>
          </a:p>
        </p:txBody>
      </p:sp>
      <p:grpSp>
        <p:nvGrpSpPr>
          <p:cNvPr id="15" name="Group 56">
            <a:extLst>
              <a:ext uri="{FF2B5EF4-FFF2-40B4-BE49-F238E27FC236}">
                <a16:creationId xmlns:a16="http://schemas.microsoft.com/office/drawing/2014/main" xmlns="" id="{3A70E17E-3D77-4DDB-A7FE-9911F7D0ADD5}"/>
              </a:ext>
            </a:extLst>
          </p:cNvPr>
          <p:cNvGrpSpPr>
            <a:grpSpLocks/>
          </p:cNvGrpSpPr>
          <p:nvPr/>
        </p:nvGrpSpPr>
        <p:grpSpPr bwMode="auto">
          <a:xfrm>
            <a:off x="6843713" y="3087688"/>
            <a:ext cx="2252662" cy="1930400"/>
            <a:chOff x="4495800" y="1027113"/>
            <a:chExt cx="2641601" cy="2112466"/>
          </a:xfrm>
        </p:grpSpPr>
        <p:sp>
          <p:nvSpPr>
            <p:cNvPr id="16401" name="AutoShape 23">
              <a:extLst>
                <a:ext uri="{FF2B5EF4-FFF2-40B4-BE49-F238E27FC236}">
                  <a16:creationId xmlns:a16="http://schemas.microsoft.com/office/drawing/2014/main" xmlns="" id="{E79D6A53-A74B-4CAD-8CC9-FFCDFFAA3925}"/>
                </a:ext>
              </a:extLst>
            </p:cNvPr>
            <p:cNvSpPr>
              <a:spLocks noChangeArrowheads="1"/>
            </p:cNvSpPr>
            <p:nvPr/>
          </p:nvSpPr>
          <p:spPr bwMode="auto">
            <a:xfrm>
              <a:off x="4506980" y="2223132"/>
              <a:ext cx="2605020" cy="891373"/>
            </a:xfrm>
            <a:prstGeom prst="parallelogram">
              <a:avLst>
                <a:gd name="adj" fmla="val 87011"/>
              </a:avLst>
            </a:prstGeom>
            <a:solidFill>
              <a:schemeClr val="accent1"/>
            </a:solidFill>
            <a:ln w="25400">
              <a:solidFill>
                <a:schemeClr val="tx1"/>
              </a:solidFill>
              <a:miter lim="800000"/>
              <a:headEnd/>
              <a:tailEnd/>
            </a:ln>
          </p:spPr>
          <p:txBody>
            <a:bodyPr wrap="none" anchor="ct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endParaRPr lang="en-US" altLang="en-US">
                <a:ea typeface="Verdana" panose="020B0604030504040204" pitchFamily="34" charset="0"/>
                <a:cs typeface="Verdana" panose="020B0604030504040204" pitchFamily="34" charset="0"/>
              </a:endParaRPr>
            </a:p>
          </p:txBody>
        </p:sp>
        <p:sp>
          <p:nvSpPr>
            <p:cNvPr id="16402" name="Line 24">
              <a:extLst>
                <a:ext uri="{FF2B5EF4-FFF2-40B4-BE49-F238E27FC236}">
                  <a16:creationId xmlns:a16="http://schemas.microsoft.com/office/drawing/2014/main" xmlns="" id="{0C6CA3D9-4DCF-4ACE-9608-DD13624A3031}"/>
                </a:ext>
              </a:extLst>
            </p:cNvPr>
            <p:cNvSpPr>
              <a:spLocks noChangeShapeType="1"/>
            </p:cNvSpPr>
            <p:nvPr/>
          </p:nvSpPr>
          <p:spPr bwMode="auto">
            <a:xfrm flipV="1">
              <a:off x="4506980" y="2223132"/>
              <a:ext cx="2605020" cy="89137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6403" name="Line 25">
              <a:extLst>
                <a:ext uri="{FF2B5EF4-FFF2-40B4-BE49-F238E27FC236}">
                  <a16:creationId xmlns:a16="http://schemas.microsoft.com/office/drawing/2014/main" xmlns="" id="{38790B8C-DD88-414D-9951-F9059BF4623A}"/>
                </a:ext>
              </a:extLst>
            </p:cNvPr>
            <p:cNvSpPr>
              <a:spLocks noChangeShapeType="1"/>
            </p:cNvSpPr>
            <p:nvPr/>
          </p:nvSpPr>
          <p:spPr bwMode="auto">
            <a:xfrm>
              <a:off x="5383240" y="2233162"/>
              <a:ext cx="852501" cy="86128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6">
              <a:extLst>
                <a:ext uri="{FF2B5EF4-FFF2-40B4-BE49-F238E27FC236}">
                  <a16:creationId xmlns:a16="http://schemas.microsoft.com/office/drawing/2014/main" xmlns="" id="{C461E6C1-BAA9-4732-AAF9-B2C120FF45D3}"/>
                </a:ext>
              </a:extLst>
            </p:cNvPr>
            <p:cNvSpPr>
              <a:spLocks noChangeShapeType="1"/>
            </p:cNvSpPr>
            <p:nvPr/>
          </p:nvSpPr>
          <p:spPr bwMode="auto">
            <a:xfrm flipV="1">
              <a:off x="5798310" y="1047172"/>
              <a:ext cx="0" cy="1619766"/>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Line 27">
              <a:extLst>
                <a:ext uri="{FF2B5EF4-FFF2-40B4-BE49-F238E27FC236}">
                  <a16:creationId xmlns:a16="http://schemas.microsoft.com/office/drawing/2014/main" xmlns="" id="{418B3963-896D-4630-B5A2-2C1364516794}"/>
                </a:ext>
              </a:extLst>
            </p:cNvPr>
            <p:cNvSpPr>
              <a:spLocks noChangeShapeType="1"/>
            </p:cNvSpPr>
            <p:nvPr/>
          </p:nvSpPr>
          <p:spPr bwMode="auto">
            <a:xfrm flipH="1">
              <a:off x="4506980" y="1079768"/>
              <a:ext cx="1302510" cy="20347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6" name="Line 28">
              <a:extLst>
                <a:ext uri="{FF2B5EF4-FFF2-40B4-BE49-F238E27FC236}">
                  <a16:creationId xmlns:a16="http://schemas.microsoft.com/office/drawing/2014/main" xmlns="" id="{561AB720-4543-4988-B4FA-3EAB7C2393C8}"/>
                </a:ext>
              </a:extLst>
            </p:cNvPr>
            <p:cNvSpPr>
              <a:spLocks noChangeShapeType="1"/>
            </p:cNvSpPr>
            <p:nvPr/>
          </p:nvSpPr>
          <p:spPr bwMode="auto">
            <a:xfrm flipH="1">
              <a:off x="5349699" y="1099827"/>
              <a:ext cx="448611" cy="1153394"/>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AutoShape 31">
              <a:extLst>
                <a:ext uri="{FF2B5EF4-FFF2-40B4-BE49-F238E27FC236}">
                  <a16:creationId xmlns:a16="http://schemas.microsoft.com/office/drawing/2014/main" xmlns="" id="{808E88F6-A075-4B67-8F96-DFD9F58254C5}"/>
                </a:ext>
              </a:extLst>
            </p:cNvPr>
            <p:cNvSpPr>
              <a:spLocks noChangeArrowheads="1"/>
            </p:cNvSpPr>
            <p:nvPr/>
          </p:nvSpPr>
          <p:spPr bwMode="auto">
            <a:xfrm>
              <a:off x="4506980" y="2203073"/>
              <a:ext cx="2605020" cy="891373"/>
            </a:xfrm>
            <a:prstGeom prst="parallelogram">
              <a:avLst>
                <a:gd name="adj" fmla="val 87011"/>
              </a:avLst>
            </a:prstGeom>
            <a:solidFill>
              <a:schemeClr val="accent1"/>
            </a:solidFill>
            <a:ln w="25400">
              <a:solidFill>
                <a:schemeClr val="bg1"/>
              </a:solidFill>
              <a:miter lim="800000"/>
              <a:headEnd/>
              <a:tailEnd/>
            </a:ln>
          </p:spPr>
          <p:txBody>
            <a:bodyPr wrap="none" anchor="ct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endParaRPr lang="en-US" altLang="en-US">
                <a:ea typeface="Verdana" panose="020B0604030504040204" pitchFamily="34" charset="0"/>
                <a:cs typeface="Verdana" panose="020B0604030504040204" pitchFamily="34" charset="0"/>
              </a:endParaRPr>
            </a:p>
          </p:txBody>
        </p:sp>
        <p:sp>
          <p:nvSpPr>
            <p:cNvPr id="16408" name="Line 32">
              <a:extLst>
                <a:ext uri="{FF2B5EF4-FFF2-40B4-BE49-F238E27FC236}">
                  <a16:creationId xmlns:a16="http://schemas.microsoft.com/office/drawing/2014/main" xmlns="" id="{724D1831-6EE8-416B-9707-C2B8003609D9}"/>
                </a:ext>
              </a:extLst>
            </p:cNvPr>
            <p:cNvSpPr>
              <a:spLocks noChangeShapeType="1"/>
            </p:cNvSpPr>
            <p:nvPr/>
          </p:nvSpPr>
          <p:spPr bwMode="auto">
            <a:xfrm flipV="1">
              <a:off x="4506980" y="2203073"/>
              <a:ext cx="2605020" cy="89137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33">
              <a:extLst>
                <a:ext uri="{FF2B5EF4-FFF2-40B4-BE49-F238E27FC236}">
                  <a16:creationId xmlns:a16="http://schemas.microsoft.com/office/drawing/2014/main" xmlns="" id="{E53AB6DA-EEF1-4EBC-80BD-C788A1C3309D}"/>
                </a:ext>
              </a:extLst>
            </p:cNvPr>
            <p:cNvSpPr>
              <a:spLocks noChangeShapeType="1"/>
            </p:cNvSpPr>
            <p:nvPr/>
          </p:nvSpPr>
          <p:spPr bwMode="auto">
            <a:xfrm>
              <a:off x="5383240" y="2213103"/>
              <a:ext cx="915390" cy="88510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Line 34">
              <a:extLst>
                <a:ext uri="{FF2B5EF4-FFF2-40B4-BE49-F238E27FC236}">
                  <a16:creationId xmlns:a16="http://schemas.microsoft.com/office/drawing/2014/main" xmlns="" id="{574E963A-37C7-477B-8A67-712B7C3ECA92}"/>
                </a:ext>
              </a:extLst>
            </p:cNvPr>
            <p:cNvSpPr>
              <a:spLocks noChangeShapeType="1"/>
            </p:cNvSpPr>
            <p:nvPr/>
          </p:nvSpPr>
          <p:spPr bwMode="auto">
            <a:xfrm flipV="1">
              <a:off x="5798310" y="1027113"/>
              <a:ext cx="0" cy="1619766"/>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en-US"/>
            </a:p>
          </p:txBody>
        </p:sp>
        <p:sp>
          <p:nvSpPr>
            <p:cNvPr id="16411" name="Line 35">
              <a:extLst>
                <a:ext uri="{FF2B5EF4-FFF2-40B4-BE49-F238E27FC236}">
                  <a16:creationId xmlns:a16="http://schemas.microsoft.com/office/drawing/2014/main" xmlns="" id="{9021F589-6790-4461-8D2F-4AEF394AE9FA}"/>
                </a:ext>
              </a:extLst>
            </p:cNvPr>
            <p:cNvSpPr>
              <a:spLocks noChangeShapeType="1"/>
            </p:cNvSpPr>
            <p:nvPr/>
          </p:nvSpPr>
          <p:spPr bwMode="auto">
            <a:xfrm flipH="1">
              <a:off x="4506980" y="1059709"/>
              <a:ext cx="1302510" cy="20347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Line 36">
              <a:extLst>
                <a:ext uri="{FF2B5EF4-FFF2-40B4-BE49-F238E27FC236}">
                  <a16:creationId xmlns:a16="http://schemas.microsoft.com/office/drawing/2014/main" xmlns="" id="{A419AA33-15BD-4D9E-BE1A-0D70439EF467}"/>
                </a:ext>
              </a:extLst>
            </p:cNvPr>
            <p:cNvSpPr>
              <a:spLocks noChangeShapeType="1"/>
            </p:cNvSpPr>
            <p:nvPr/>
          </p:nvSpPr>
          <p:spPr bwMode="auto">
            <a:xfrm flipH="1">
              <a:off x="5349699" y="1079768"/>
              <a:ext cx="448611" cy="1153394"/>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6413" name="Line 37">
              <a:extLst>
                <a:ext uri="{FF2B5EF4-FFF2-40B4-BE49-F238E27FC236}">
                  <a16:creationId xmlns:a16="http://schemas.microsoft.com/office/drawing/2014/main" xmlns="" id="{CA0A1244-0F76-4942-8723-AC0FB729BDE8}"/>
                </a:ext>
              </a:extLst>
            </p:cNvPr>
            <p:cNvSpPr>
              <a:spLocks noChangeShapeType="1"/>
            </p:cNvSpPr>
            <p:nvPr/>
          </p:nvSpPr>
          <p:spPr bwMode="auto">
            <a:xfrm>
              <a:off x="5785610" y="1048426"/>
              <a:ext cx="526874" cy="207610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8">
              <a:extLst>
                <a:ext uri="{FF2B5EF4-FFF2-40B4-BE49-F238E27FC236}">
                  <a16:creationId xmlns:a16="http://schemas.microsoft.com/office/drawing/2014/main" xmlns="" id="{25D740AE-6DD2-4107-849C-3059D429CBF5}"/>
                </a:ext>
              </a:extLst>
            </p:cNvPr>
            <p:cNvSpPr>
              <a:spLocks noChangeShapeType="1"/>
            </p:cNvSpPr>
            <p:nvPr/>
          </p:nvSpPr>
          <p:spPr bwMode="auto">
            <a:xfrm>
              <a:off x="5792720" y="1068485"/>
              <a:ext cx="905608" cy="159469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Line 39">
              <a:extLst>
                <a:ext uri="{FF2B5EF4-FFF2-40B4-BE49-F238E27FC236}">
                  <a16:creationId xmlns:a16="http://schemas.microsoft.com/office/drawing/2014/main" xmlns="" id="{8A50AD74-760A-4675-9C3A-BAC4C4484608}"/>
                </a:ext>
              </a:extLst>
            </p:cNvPr>
            <p:cNvSpPr>
              <a:spLocks noChangeShapeType="1"/>
            </p:cNvSpPr>
            <p:nvPr/>
          </p:nvSpPr>
          <p:spPr bwMode="auto">
            <a:xfrm flipH="1">
              <a:off x="4499993" y="2183014"/>
              <a:ext cx="873464" cy="942774"/>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6416" name="Line 40">
              <a:extLst>
                <a:ext uri="{FF2B5EF4-FFF2-40B4-BE49-F238E27FC236}">
                  <a16:creationId xmlns:a16="http://schemas.microsoft.com/office/drawing/2014/main" xmlns="" id="{5F2813A9-95C1-44B5-9185-97EB737D5E7B}"/>
                </a:ext>
              </a:extLst>
            </p:cNvPr>
            <p:cNvSpPr>
              <a:spLocks noChangeShapeType="1"/>
            </p:cNvSpPr>
            <p:nvPr/>
          </p:nvSpPr>
          <p:spPr bwMode="auto">
            <a:xfrm flipH="1" flipV="1">
              <a:off x="5360879" y="2213103"/>
              <a:ext cx="1734351" cy="1003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Line 41">
              <a:extLst>
                <a:ext uri="{FF2B5EF4-FFF2-40B4-BE49-F238E27FC236}">
                  <a16:creationId xmlns:a16="http://schemas.microsoft.com/office/drawing/2014/main" xmlns="" id="{2AC0F659-02C0-4133-A614-A7EB68C71914}"/>
                </a:ext>
              </a:extLst>
            </p:cNvPr>
            <p:cNvSpPr>
              <a:spLocks noChangeShapeType="1"/>
            </p:cNvSpPr>
            <p:nvPr/>
          </p:nvSpPr>
          <p:spPr bwMode="auto">
            <a:xfrm flipH="1" flipV="1">
              <a:off x="4495800" y="3094446"/>
              <a:ext cx="1815408" cy="4513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8" name="Line 42">
              <a:extLst>
                <a:ext uri="{FF2B5EF4-FFF2-40B4-BE49-F238E27FC236}">
                  <a16:creationId xmlns:a16="http://schemas.microsoft.com/office/drawing/2014/main" xmlns="" id="{3E4AEB26-E0CC-4C4B-9616-FD3D6B96A9BE}"/>
                </a:ext>
              </a:extLst>
            </p:cNvPr>
            <p:cNvSpPr>
              <a:spLocks noChangeShapeType="1"/>
            </p:cNvSpPr>
            <p:nvPr/>
          </p:nvSpPr>
          <p:spPr bwMode="auto">
            <a:xfrm flipH="1">
              <a:off x="6350339" y="2233162"/>
              <a:ext cx="744890" cy="85250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Text Box 79">
              <a:extLst>
                <a:ext uri="{FF2B5EF4-FFF2-40B4-BE49-F238E27FC236}">
                  <a16:creationId xmlns:a16="http://schemas.microsoft.com/office/drawing/2014/main" xmlns="" id="{0C1ABD22-DC6A-4CC8-9A61-FD0488C2F192}"/>
                </a:ext>
              </a:extLst>
            </p:cNvPr>
            <p:cNvSpPr txBox="1">
              <a:spLocks noChangeArrowheads="1"/>
            </p:cNvSpPr>
            <p:nvPr/>
          </p:nvSpPr>
          <p:spPr bwMode="auto">
            <a:xfrm>
              <a:off x="6327979" y="1961111"/>
              <a:ext cx="280906" cy="30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6</a:t>
              </a:r>
            </a:p>
          </p:txBody>
        </p:sp>
        <p:sp>
          <p:nvSpPr>
            <p:cNvPr id="16420" name="Text Box 79">
              <a:extLst>
                <a:ext uri="{FF2B5EF4-FFF2-40B4-BE49-F238E27FC236}">
                  <a16:creationId xmlns:a16="http://schemas.microsoft.com/office/drawing/2014/main" xmlns="" id="{32876BBA-F18D-450E-B107-E6A420E489DA}"/>
                </a:ext>
              </a:extLst>
            </p:cNvPr>
            <p:cNvSpPr txBox="1">
              <a:spLocks noChangeArrowheads="1"/>
            </p:cNvSpPr>
            <p:nvPr/>
          </p:nvSpPr>
          <p:spPr bwMode="auto">
            <a:xfrm>
              <a:off x="6540405" y="2664431"/>
              <a:ext cx="280906" cy="30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4</a:t>
              </a:r>
            </a:p>
          </p:txBody>
        </p:sp>
        <p:cxnSp>
          <p:nvCxnSpPr>
            <p:cNvPr id="16421" name="Straight Connector 54">
              <a:extLst>
                <a:ext uri="{FF2B5EF4-FFF2-40B4-BE49-F238E27FC236}">
                  <a16:creationId xmlns:a16="http://schemas.microsoft.com/office/drawing/2014/main" xmlns="" id="{8596B384-7FCD-4CDD-8FDA-8C3B65B9F080}"/>
                </a:ext>
              </a:extLst>
            </p:cNvPr>
            <p:cNvCxnSpPr>
              <a:cxnSpLocks noChangeShapeType="1"/>
              <a:stCxn id="16414" idx="0"/>
            </p:cNvCxnSpPr>
            <p:nvPr/>
          </p:nvCxnSpPr>
          <p:spPr bwMode="auto">
            <a:xfrm rot="16200000" flipH="1">
              <a:off x="5881701" y="979500"/>
              <a:ext cx="1166715" cy="1344680"/>
            </a:xfrm>
            <a:prstGeom prst="line">
              <a:avLst/>
            </a:prstGeom>
            <a:noFill/>
            <a:ln w="25400">
              <a:solidFill>
                <a:srgbClr val="0070C0"/>
              </a:solidFill>
              <a:round/>
              <a:headEnd/>
              <a:tailEnd/>
            </a:ln>
            <a:extLst>
              <a:ext uri="{909E8E84-426E-40DD-AFC4-6F175D3DCCD1}">
                <a14:hiddenFill xmlns:a14="http://schemas.microsoft.com/office/drawing/2010/main">
                  <a:noFill/>
                </a14:hiddenFill>
              </a:ext>
            </a:extLst>
          </p:spPr>
        </p:cxnSp>
      </p:grpSp>
      <p:sp>
        <p:nvSpPr>
          <p:cNvPr id="17423" name="Rectangle 2">
            <a:extLst>
              <a:ext uri="{FF2B5EF4-FFF2-40B4-BE49-F238E27FC236}">
                <a16:creationId xmlns:a16="http://schemas.microsoft.com/office/drawing/2014/main" xmlns="" id="{5A0B42FD-A3B7-4CDE-AC78-6AC544C30EC9}"/>
              </a:ext>
            </a:extLst>
          </p:cNvPr>
          <p:cNvSpPr>
            <a:spLocks noChangeArrowheads="1"/>
          </p:cNvSpPr>
          <p:nvPr/>
        </p:nvSpPr>
        <p:spPr bwMode="auto">
          <a:xfrm>
            <a:off x="304800" y="2327275"/>
            <a:ext cx="554355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eaLnBrk="1" hangingPunct="1">
              <a:lnSpc>
                <a:spcPct val="90000"/>
              </a:lnSpc>
            </a:pPr>
            <a:r>
              <a:rPr lang="vi-VN" altLang="en-US" sz="3200">
                <a:solidFill>
                  <a:srgbClr val="FF0000"/>
                </a:solidFill>
                <a:ea typeface="Verdana" panose="020B0604030504040204" pitchFamily="34" charset="0"/>
                <a:cs typeface="Verdana" panose="020B0604030504040204" pitchFamily="34" charset="0"/>
              </a:rPr>
              <a:t>4, đều là các </a:t>
            </a:r>
            <a:r>
              <a:rPr lang="en-US" altLang="en-US" sz="3200">
                <a:solidFill>
                  <a:srgbClr val="FF0000"/>
                </a:solidFill>
                <a:ea typeface="Verdana" panose="020B0604030504040204" pitchFamily="34" charset="0"/>
                <a:cs typeface="Verdana" panose="020B0604030504040204" pitchFamily="34" charset="0"/>
              </a:rPr>
              <a:t>tam giác cân</a:t>
            </a:r>
            <a:endParaRPr lang="en-US" altLang="en-US" sz="3200">
              <a:solidFill>
                <a:srgbClr val="FF0000"/>
              </a:solidFill>
              <a:latin typeface=".VnTime" panose="020B7200000000000000" pitchFamily="34" charset="0"/>
              <a:ea typeface="Verdana" panose="020B0604030504040204" pitchFamily="34" charset="0"/>
              <a:cs typeface="Verdana" panose="020B0604030504040204" pitchFamily="34" charset="0"/>
            </a:endParaRPr>
          </a:p>
        </p:txBody>
      </p:sp>
      <p:graphicFrame>
        <p:nvGraphicFramePr>
          <p:cNvPr id="17463" name="Object 55">
            <a:extLst>
              <a:ext uri="{FF2B5EF4-FFF2-40B4-BE49-F238E27FC236}">
                <a16:creationId xmlns:a16="http://schemas.microsoft.com/office/drawing/2014/main" xmlns="" id="{6706BE8E-6679-4A7D-95B5-90A5B075A450}"/>
              </a:ext>
            </a:extLst>
          </p:cNvPr>
          <p:cNvGraphicFramePr>
            <a:graphicFrameLocks/>
          </p:cNvGraphicFramePr>
          <p:nvPr/>
        </p:nvGraphicFramePr>
        <p:xfrm>
          <a:off x="3727450" y="3978275"/>
          <a:ext cx="852488" cy="481013"/>
        </p:xfrm>
        <a:graphic>
          <a:graphicData uri="http://schemas.openxmlformats.org/presentationml/2006/ole">
            <mc:AlternateContent xmlns:mc="http://schemas.openxmlformats.org/markup-compatibility/2006">
              <mc:Choice xmlns:v="urn:schemas-microsoft-com:vml" Requires="v">
                <p:oleObj spid="_x0000_s16441" r:id="rId3" imgW="279886" imgH="203553" progId="Equation.DSMT4">
                  <p:embed/>
                </p:oleObj>
              </mc:Choice>
              <mc:Fallback>
                <p:oleObj r:id="rId3" imgW="279886" imgH="203553" progId="Equation.DSMT4">
                  <p:embed/>
                  <p:pic>
                    <p:nvPicPr>
                      <p:cNvPr id="0" name="Object 55"/>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7450" y="3978275"/>
                        <a:ext cx="852488"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17465" name="Object 57">
            <a:extLst>
              <a:ext uri="{FF2B5EF4-FFF2-40B4-BE49-F238E27FC236}">
                <a16:creationId xmlns:a16="http://schemas.microsoft.com/office/drawing/2014/main" xmlns="" id="{CF6734C7-11AD-46BE-A97E-749C1F4BCD9B}"/>
              </a:ext>
            </a:extLst>
          </p:cNvPr>
          <p:cNvGraphicFramePr>
            <a:graphicFrameLocks/>
          </p:cNvGraphicFramePr>
          <p:nvPr/>
        </p:nvGraphicFramePr>
        <p:xfrm>
          <a:off x="6426200" y="4657725"/>
          <a:ext cx="1004888" cy="679450"/>
        </p:xfrm>
        <a:graphic>
          <a:graphicData uri="http://schemas.openxmlformats.org/presentationml/2006/ole">
            <mc:AlternateContent xmlns:mc="http://schemas.openxmlformats.org/markup-compatibility/2006">
              <mc:Choice xmlns:v="urn:schemas-microsoft-com:vml" Requires="v">
                <p:oleObj spid="_x0000_s16442" r:id="rId5" imgW="279886" imgH="203553" progId="Equation.DSMT4">
                  <p:embed/>
                </p:oleObj>
              </mc:Choice>
              <mc:Fallback>
                <p:oleObj r:id="rId5" imgW="279886" imgH="203553" progId="Equation.DSMT4">
                  <p:embed/>
                  <p:pic>
                    <p:nvPicPr>
                      <p:cNvPr id="0" name="Object 57"/>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26200" y="4657725"/>
                        <a:ext cx="1004888"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47810"/>
                                        </p:tgtEl>
                                        <p:attrNameLst>
                                          <p:attrName>style.visibility</p:attrName>
                                        </p:attrNameLst>
                                      </p:cBhvr>
                                      <p:to>
                                        <p:strVal val="visible"/>
                                      </p:to>
                                    </p:set>
                                    <p:animEffect transition="in" filter="circle(in)">
                                      <p:cBhvr>
                                        <p:cTn id="7" dur="2000"/>
                                        <p:tgtEl>
                                          <p:spTgt spid="247810"/>
                                        </p:tgtEl>
                                      </p:cBhvr>
                                    </p:animEffect>
                                  </p:childTnLst>
                                </p:cTn>
                              </p:par>
                            </p:childTnLst>
                          </p:cTn>
                        </p:par>
                        <p:par>
                          <p:cTn id="8" fill="hold" nodeType="afterGroup">
                            <p:stCondLst>
                              <p:cond delay="2000"/>
                            </p:stCondLst>
                            <p:childTnLst>
                              <p:par>
                                <p:cTn id="9" presetID="20"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edge">
                                      <p:cBhvr>
                                        <p:cTn id="11" dur="2000"/>
                                        <p:tgtEl>
                                          <p:spTgt spid="14"/>
                                        </p:tgtEl>
                                      </p:cBhvr>
                                    </p:animEffect>
                                  </p:childTnLst>
                                </p:cTn>
                              </p:par>
                            </p:childTnLst>
                          </p:cTn>
                        </p:par>
                        <p:par>
                          <p:cTn id="12" fill="hold" nodeType="afterGroup">
                            <p:stCondLst>
                              <p:cond delay="4000"/>
                            </p:stCondLst>
                            <p:childTnLst>
                              <p:par>
                                <p:cTn id="13" presetID="6" presetClass="entr" presetSubtype="16" fill="hold" nodeType="afterEffect">
                                  <p:stCondLst>
                                    <p:cond delay="0"/>
                                  </p:stCondLst>
                                  <p:childTnLst>
                                    <p:set>
                                      <p:cBhvr>
                                        <p:cTn id="14" dur="1" fill="hold">
                                          <p:stCondLst>
                                            <p:cond delay="0"/>
                                          </p:stCondLst>
                                        </p:cTn>
                                        <p:tgtEl>
                                          <p:spTgt spid="32771"/>
                                        </p:tgtEl>
                                        <p:attrNameLst>
                                          <p:attrName>style.visibility</p:attrName>
                                        </p:attrNameLst>
                                      </p:cBhvr>
                                      <p:to>
                                        <p:strVal val="visible"/>
                                      </p:to>
                                    </p:set>
                                    <p:animEffect transition="in" filter="circle(in)">
                                      <p:cBhvr>
                                        <p:cTn id="15" dur="2000"/>
                                        <p:tgtEl>
                                          <p:spTgt spid="32771"/>
                                        </p:tgtEl>
                                      </p:cBhvr>
                                    </p:animEffect>
                                  </p:childTnLst>
                                </p:cTn>
                              </p:par>
                            </p:childTnLst>
                          </p:cTn>
                        </p:par>
                        <p:par>
                          <p:cTn id="16" fill="hold" nodeType="afterGroup">
                            <p:stCondLst>
                              <p:cond delay="6000"/>
                            </p:stCondLst>
                            <p:childTnLst>
                              <p:par>
                                <p:cTn id="17" presetID="20" presetClass="entr" presetSubtype="0" fill="hold"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edge">
                                      <p:cBhvr>
                                        <p:cTn id="19" dur="2000"/>
                                        <p:tgtEl>
                                          <p:spTgt spid="15"/>
                                        </p:tgtEl>
                                      </p:cBhvr>
                                    </p:animEffect>
                                  </p:childTnLst>
                                </p:cTn>
                              </p:par>
                            </p:childTnLst>
                          </p:cTn>
                        </p:par>
                        <p:par>
                          <p:cTn id="20" fill="hold" nodeType="afterGroup">
                            <p:stCondLst>
                              <p:cond delay="8000"/>
                            </p:stCondLst>
                            <p:childTnLst>
                              <p:par>
                                <p:cTn id="21" presetID="2" presetClass="entr" presetSubtype="8"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1000" fill="hold"/>
                                        <p:tgtEl>
                                          <p:spTgt spid="2"/>
                                        </p:tgtEl>
                                        <p:attrNameLst>
                                          <p:attrName>ppt_x</p:attrName>
                                        </p:attrNameLst>
                                      </p:cBhvr>
                                      <p:tavLst>
                                        <p:tav tm="0">
                                          <p:val>
                                            <p:strVal val="0-#ppt_w/2"/>
                                          </p:val>
                                        </p:tav>
                                        <p:tav tm="100000">
                                          <p:val>
                                            <p:strVal val="#ppt_x"/>
                                          </p:val>
                                        </p:tav>
                                      </p:tavLst>
                                    </p:anim>
                                    <p:anim calcmode="lin" valueType="num">
                                      <p:cBhvr additive="base">
                                        <p:cTn id="24" dur="1000" fill="hold"/>
                                        <p:tgtEl>
                                          <p:spTgt spid="2"/>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9000"/>
                            </p:stCondLst>
                            <p:childTnLst>
                              <p:par>
                                <p:cTn id="26" presetID="2" presetClass="entr" presetSubtype="8"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1000" fill="hold"/>
                                        <p:tgtEl>
                                          <p:spTgt spid="3"/>
                                        </p:tgtEl>
                                        <p:attrNameLst>
                                          <p:attrName>ppt_x</p:attrName>
                                        </p:attrNameLst>
                                      </p:cBhvr>
                                      <p:tavLst>
                                        <p:tav tm="0">
                                          <p:val>
                                            <p:strVal val="0-#ppt_w/2"/>
                                          </p:val>
                                        </p:tav>
                                        <p:tav tm="100000">
                                          <p:val>
                                            <p:strVal val="#ppt_x"/>
                                          </p:val>
                                        </p:tav>
                                      </p:tavLst>
                                    </p:anim>
                                    <p:anim calcmode="lin" valueType="num">
                                      <p:cBhvr additive="base">
                                        <p:cTn id="29" dur="1000" fill="hold"/>
                                        <p:tgtEl>
                                          <p:spTgt spid="3"/>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10000"/>
                            </p:stCondLst>
                            <p:childTnLst>
                              <p:par>
                                <p:cTn id="31" presetID="2" presetClass="entr" presetSubtype="8"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1000" fill="hold"/>
                                        <p:tgtEl>
                                          <p:spTgt spid="6"/>
                                        </p:tgtEl>
                                        <p:attrNameLst>
                                          <p:attrName>ppt_x</p:attrName>
                                        </p:attrNameLst>
                                      </p:cBhvr>
                                      <p:tavLst>
                                        <p:tav tm="0">
                                          <p:val>
                                            <p:strVal val="0-#ppt_w/2"/>
                                          </p:val>
                                        </p:tav>
                                        <p:tav tm="100000">
                                          <p:val>
                                            <p:strVal val="#ppt_x"/>
                                          </p:val>
                                        </p:tav>
                                      </p:tavLst>
                                    </p:anim>
                                    <p:anim calcmode="lin" valueType="num">
                                      <p:cBhvr additive="base">
                                        <p:cTn id="34" dur="1000" fill="hold"/>
                                        <p:tgtEl>
                                          <p:spTgt spid="6"/>
                                        </p:tgtEl>
                                        <p:attrNameLst>
                                          <p:attrName>ppt_y</p:attrName>
                                        </p:attrNameLst>
                                      </p:cBhvr>
                                      <p:tavLst>
                                        <p:tav tm="0">
                                          <p:val>
                                            <p:strVal val="#ppt_y"/>
                                          </p:val>
                                        </p:tav>
                                        <p:tav tm="100000">
                                          <p:val>
                                            <p:strVal val="#ppt_y"/>
                                          </p:val>
                                        </p:tav>
                                      </p:tavLst>
                                    </p:anim>
                                  </p:childTnLst>
                                </p:cTn>
                              </p:par>
                            </p:childTnLst>
                          </p:cTn>
                        </p:par>
                        <p:par>
                          <p:cTn id="35" fill="hold" nodeType="afterGroup">
                            <p:stCondLst>
                              <p:cond delay="11000"/>
                            </p:stCondLst>
                            <p:childTnLst>
                              <p:par>
                                <p:cTn id="36" presetID="2" presetClass="entr" presetSubtype="8" fill="hold" grpId="0" nodeType="after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1000" fill="hold"/>
                                        <p:tgtEl>
                                          <p:spTgt spid="7"/>
                                        </p:tgtEl>
                                        <p:attrNameLst>
                                          <p:attrName>ppt_x</p:attrName>
                                        </p:attrNameLst>
                                      </p:cBhvr>
                                      <p:tavLst>
                                        <p:tav tm="0">
                                          <p:val>
                                            <p:strVal val="0-#ppt_w/2"/>
                                          </p:val>
                                        </p:tav>
                                        <p:tav tm="100000">
                                          <p:val>
                                            <p:strVal val="#ppt_x"/>
                                          </p:val>
                                        </p:tav>
                                      </p:tavLst>
                                    </p:anim>
                                    <p:anim calcmode="lin" valueType="num">
                                      <p:cBhvr additive="base">
                                        <p:cTn id="39"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7423"/>
                                        </p:tgtEl>
                                        <p:attrNameLst>
                                          <p:attrName>style.visibility</p:attrName>
                                        </p:attrNameLst>
                                      </p:cBhvr>
                                      <p:to>
                                        <p:strVal val="visible"/>
                                      </p:to>
                                    </p:set>
                                    <p:animEffect transition="in" filter="blinds(horizontal)">
                                      <p:cBhvr>
                                        <p:cTn id="44" dur="500"/>
                                        <p:tgtEl>
                                          <p:spTgt spid="1742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1000" fill="hold"/>
                                        <p:tgtEl>
                                          <p:spTgt spid="9"/>
                                        </p:tgtEl>
                                        <p:attrNameLst>
                                          <p:attrName>ppt_x</p:attrName>
                                        </p:attrNameLst>
                                      </p:cBhvr>
                                      <p:tavLst>
                                        <p:tav tm="0">
                                          <p:val>
                                            <p:strVal val="1+#ppt_w/2"/>
                                          </p:val>
                                        </p:tav>
                                        <p:tav tm="100000">
                                          <p:val>
                                            <p:strVal val="#ppt_x"/>
                                          </p:val>
                                        </p:tav>
                                      </p:tavLst>
                                    </p:anim>
                                    <p:anim calcmode="lin" valueType="num">
                                      <p:cBhvr additive="base">
                                        <p:cTn id="50"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1+#ppt_w/2"/>
                                          </p:val>
                                        </p:tav>
                                        <p:tav tm="100000">
                                          <p:val>
                                            <p:strVal val="#ppt_x"/>
                                          </p:val>
                                        </p:tav>
                                      </p:tavLst>
                                    </p:anim>
                                    <p:anim calcmode="lin" valueType="num">
                                      <p:cBhvr additive="base">
                                        <p:cTn id="56"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3" presetClass="entr" presetSubtype="10" fill="hold" nodeType="clickEffect">
                                  <p:stCondLst>
                                    <p:cond delay="0"/>
                                  </p:stCondLst>
                                  <p:childTnLst>
                                    <p:set>
                                      <p:cBhvr>
                                        <p:cTn id="60" dur="1" fill="hold">
                                          <p:stCondLst>
                                            <p:cond delay="0"/>
                                          </p:stCondLst>
                                        </p:cTn>
                                        <p:tgtEl>
                                          <p:spTgt spid="17463"/>
                                        </p:tgtEl>
                                        <p:attrNameLst>
                                          <p:attrName>style.visibility</p:attrName>
                                        </p:attrNameLst>
                                      </p:cBhvr>
                                      <p:to>
                                        <p:strVal val="visible"/>
                                      </p:to>
                                    </p:set>
                                    <p:animEffect transition="in" filter="blinds(horizontal)">
                                      <p:cBhvr>
                                        <p:cTn id="61" dur="500"/>
                                        <p:tgtEl>
                                          <p:spTgt spid="17463"/>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2" fill="hold" grpId="0" nodeType="clickEffect">
                                  <p:stCondLst>
                                    <p:cond delay="0"/>
                                  </p:stCondLst>
                                  <p:childTnLst>
                                    <p:set>
                                      <p:cBhvr>
                                        <p:cTn id="65" dur="1" fill="hold">
                                          <p:stCondLst>
                                            <p:cond delay="0"/>
                                          </p:stCondLst>
                                        </p:cTn>
                                        <p:tgtEl>
                                          <p:spTgt spid="13"/>
                                        </p:tgtEl>
                                        <p:attrNameLst>
                                          <p:attrName>style.visibility</p:attrName>
                                        </p:attrNameLst>
                                      </p:cBhvr>
                                      <p:to>
                                        <p:strVal val="visible"/>
                                      </p:to>
                                    </p:set>
                                    <p:anim calcmode="lin" valueType="num">
                                      <p:cBhvr additive="base">
                                        <p:cTn id="66" dur="1000" fill="hold"/>
                                        <p:tgtEl>
                                          <p:spTgt spid="13"/>
                                        </p:tgtEl>
                                        <p:attrNameLst>
                                          <p:attrName>ppt_x</p:attrName>
                                        </p:attrNameLst>
                                      </p:cBhvr>
                                      <p:tavLst>
                                        <p:tav tm="0">
                                          <p:val>
                                            <p:strVal val="1+#ppt_w/2"/>
                                          </p:val>
                                        </p:tav>
                                        <p:tav tm="100000">
                                          <p:val>
                                            <p:strVal val="#ppt_x"/>
                                          </p:val>
                                        </p:tav>
                                      </p:tavLst>
                                    </p:anim>
                                    <p:anim calcmode="lin" valueType="num">
                                      <p:cBhvr additive="base">
                                        <p:cTn id="67"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ntr" presetSubtype="10" fill="hold" nodeType="clickEffect">
                                  <p:stCondLst>
                                    <p:cond delay="0"/>
                                  </p:stCondLst>
                                  <p:childTnLst>
                                    <p:set>
                                      <p:cBhvr>
                                        <p:cTn id="71" dur="1" fill="hold">
                                          <p:stCondLst>
                                            <p:cond delay="0"/>
                                          </p:stCondLst>
                                        </p:cTn>
                                        <p:tgtEl>
                                          <p:spTgt spid="17465"/>
                                        </p:tgtEl>
                                        <p:attrNameLst>
                                          <p:attrName>style.visibility</p:attrName>
                                        </p:attrNameLst>
                                      </p:cBhvr>
                                      <p:to>
                                        <p:strVal val="visible"/>
                                      </p:to>
                                    </p:set>
                                    <p:animEffect transition="in" filter="blinds(horizontal)">
                                      <p:cBhvr>
                                        <p:cTn id="72" dur="500"/>
                                        <p:tgtEl>
                                          <p:spTgt spid="17465"/>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8"/>
                                        </p:tgtEl>
                                        <p:attrNameLst>
                                          <p:attrName>style.visibility</p:attrName>
                                        </p:attrNameLst>
                                      </p:cBhvr>
                                      <p:to>
                                        <p:strVal val="visible"/>
                                      </p:to>
                                    </p:set>
                                    <p:anim calcmode="lin" valueType="num">
                                      <p:cBhvr additive="base">
                                        <p:cTn id="77" dur="500" fill="hold"/>
                                        <p:tgtEl>
                                          <p:spTgt spid="8"/>
                                        </p:tgtEl>
                                        <p:attrNameLst>
                                          <p:attrName>ppt_x</p:attrName>
                                        </p:attrNameLst>
                                      </p:cBhvr>
                                      <p:tavLst>
                                        <p:tav tm="0">
                                          <p:val>
                                            <p:strVal val="#ppt_x"/>
                                          </p:val>
                                        </p:tav>
                                        <p:tav tm="100000">
                                          <p:val>
                                            <p:strVal val="#ppt_x"/>
                                          </p:val>
                                        </p:tav>
                                      </p:tavLst>
                                    </p:anim>
                                    <p:anim calcmode="lin" valueType="num">
                                      <p:cBhvr additive="base">
                                        <p:cTn id="7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47810" grpId="0"/>
      <p:bldP spid="2" grpId="0"/>
      <p:bldP spid="3" grpId="0"/>
      <p:bldP spid="6" grpId="0"/>
      <p:bldP spid="7" grpId="0"/>
      <p:bldP spid="8" grpId="0"/>
      <p:bldP spid="12" grpId="0"/>
      <p:bldP spid="13" grpId="0"/>
      <p:bldP spid="17423"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bg bwMode="auto">
      <p:bgPr>
        <a:solidFill>
          <a:schemeClr val="bg1"/>
        </a:solidFill>
        <a:effectLst/>
      </p:bgPr>
    </p:bg>
    <p:spTree>
      <p:nvGrpSpPr>
        <p:cNvPr id="1" name=""/>
        <p:cNvGrpSpPr/>
        <p:nvPr/>
      </p:nvGrpSpPr>
      <p:grpSpPr>
        <a:xfrm>
          <a:off x="0" y="0"/>
          <a:ext cx="0" cy="0"/>
          <a:chOff x="0" y="0"/>
          <a:chExt cx="0" cy="0"/>
        </a:xfrm>
      </p:grpSpPr>
      <p:sp>
        <p:nvSpPr>
          <p:cNvPr id="247810" name="Rectangle 2">
            <a:extLst>
              <a:ext uri="{FF2B5EF4-FFF2-40B4-BE49-F238E27FC236}">
                <a16:creationId xmlns:a16="http://schemas.microsoft.com/office/drawing/2014/main" xmlns="" id="{D1108D1D-1355-4F0C-8280-9F8C8E403A43}"/>
              </a:ext>
            </a:extLst>
          </p:cNvPr>
          <p:cNvSpPr>
            <a:spLocks noGrp="1" noChangeArrowheads="1"/>
          </p:cNvSpPr>
          <p:nvPr>
            <p:ph type="title"/>
          </p:nvPr>
        </p:nvSpPr>
        <p:spPr>
          <a:xfrm>
            <a:off x="-85725" y="-95250"/>
            <a:ext cx="8153400" cy="685800"/>
          </a:xfrm>
        </p:spPr>
        <p:txBody>
          <a:bodyPr/>
          <a:lstStyle/>
          <a:p>
            <a:pPr algn="l" eaLnBrk="1" hangingPunct="1"/>
            <a:r>
              <a:rPr lang="en-US" altLang="en-US" sz="3600" b="1">
                <a:solidFill>
                  <a:schemeClr val="bg1"/>
                </a:solidFill>
                <a:latin typeface=".VnTime" panose="020B7200000000000000" pitchFamily="34" charset="0"/>
              </a:rPr>
              <a:t> </a:t>
            </a:r>
            <a:r>
              <a:rPr lang="en-US" altLang="en-US" sz="3600" b="1"/>
              <a:t>Xây dựng công thức tính Sxq</a:t>
            </a:r>
            <a:endParaRPr lang="en-US" altLang="en-US" sz="3600" b="1">
              <a:solidFill>
                <a:srgbClr val="0070C0"/>
              </a:solidFill>
              <a:latin typeface=".VnTime" panose="020B7200000000000000" pitchFamily="34" charset="0"/>
            </a:endParaRPr>
          </a:p>
        </p:txBody>
      </p:sp>
      <p:sp>
        <p:nvSpPr>
          <p:cNvPr id="17426" name="Line 18">
            <a:extLst>
              <a:ext uri="{FF2B5EF4-FFF2-40B4-BE49-F238E27FC236}">
                <a16:creationId xmlns:a16="http://schemas.microsoft.com/office/drawing/2014/main" xmlns="" id="{FBA0A01B-194F-47E9-8185-54447272F1D6}"/>
              </a:ext>
            </a:extLst>
          </p:cNvPr>
          <p:cNvSpPr>
            <a:spLocks noChangeShapeType="1"/>
          </p:cNvSpPr>
          <p:nvPr/>
        </p:nvSpPr>
        <p:spPr bwMode="auto">
          <a:xfrm rot="4740000">
            <a:off x="6797675" y="2651125"/>
            <a:ext cx="53340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6" name="Group 64">
            <a:extLst>
              <a:ext uri="{FF2B5EF4-FFF2-40B4-BE49-F238E27FC236}">
                <a16:creationId xmlns:a16="http://schemas.microsoft.com/office/drawing/2014/main" xmlns="" id="{C9E7DE30-0B7B-46D4-9CB9-0E3953592990}"/>
              </a:ext>
            </a:extLst>
          </p:cNvPr>
          <p:cNvGrpSpPr>
            <a:grpSpLocks/>
          </p:cNvGrpSpPr>
          <p:nvPr/>
        </p:nvGrpSpPr>
        <p:grpSpPr bwMode="auto">
          <a:xfrm>
            <a:off x="6716713" y="185738"/>
            <a:ext cx="2246312" cy="2371725"/>
            <a:chOff x="289" y="528"/>
            <a:chExt cx="1968" cy="1920"/>
          </a:xfrm>
        </p:grpSpPr>
        <p:sp>
          <p:nvSpPr>
            <p:cNvPr id="17443" name="Isosceles Triangle 3">
              <a:extLst>
                <a:ext uri="{FF2B5EF4-FFF2-40B4-BE49-F238E27FC236}">
                  <a16:creationId xmlns:a16="http://schemas.microsoft.com/office/drawing/2014/main" xmlns="" id="{A88A57B9-5650-4AE6-B07E-98AFCB69B6E6}"/>
                </a:ext>
              </a:extLst>
            </p:cNvPr>
            <p:cNvSpPr>
              <a:spLocks noChangeArrowheads="1"/>
            </p:cNvSpPr>
            <p:nvPr/>
          </p:nvSpPr>
          <p:spPr bwMode="auto">
            <a:xfrm flipV="1">
              <a:off x="1022" y="1731"/>
              <a:ext cx="500" cy="717"/>
            </a:xfrm>
            <a:prstGeom prst="triangle">
              <a:avLst>
                <a:gd name="adj" fmla="val 50000"/>
              </a:avLst>
            </a:prstGeom>
            <a:solidFill>
              <a:schemeClr val="accent1"/>
            </a:solidFill>
            <a:ln w="31750">
              <a:solidFill>
                <a:srgbClr val="0033CC"/>
              </a:solidFill>
              <a:miter lim="800000"/>
              <a:headEnd/>
              <a:tailEnd/>
            </a:ln>
          </p:spPr>
          <p:txBody>
            <a:bodyPr rot="10800000" anchor="ct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endParaRPr lang="en-US" altLang="en-US">
                <a:solidFill>
                  <a:srgbClr val="FFFFFF"/>
                </a:solidFill>
                <a:latin typeface="Calibri" panose="020F0502020204030204" pitchFamily="34" charset="0"/>
                <a:ea typeface="Verdana" panose="020B0604030504040204" pitchFamily="34" charset="0"/>
                <a:cs typeface="Verdana" panose="020B0604030504040204" pitchFamily="34" charset="0"/>
              </a:endParaRPr>
            </a:p>
          </p:txBody>
        </p:sp>
        <p:sp>
          <p:nvSpPr>
            <p:cNvPr id="5" name="Isosceles Triangle 4">
              <a:extLst>
                <a:ext uri="{FF2B5EF4-FFF2-40B4-BE49-F238E27FC236}">
                  <a16:creationId xmlns:a16="http://schemas.microsoft.com/office/drawing/2014/main" xmlns="" id="{A0DD946A-0D49-4269-9AD5-041824AA8396}"/>
                </a:ext>
              </a:extLst>
            </p:cNvPr>
            <p:cNvSpPr/>
            <p:nvPr/>
          </p:nvSpPr>
          <p:spPr>
            <a:xfrm>
              <a:off x="1022" y="528"/>
              <a:ext cx="501" cy="717"/>
            </a:xfrm>
            <a:prstGeom prst="triangle">
              <a:avLst/>
            </a:prstGeom>
            <a:ln w="3175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noProof="1">
                <a:solidFill>
                  <a:srgbClr val="FFFFFF"/>
                </a:solidFill>
              </a:endParaRPr>
            </a:p>
          </p:txBody>
        </p:sp>
        <p:sp>
          <p:nvSpPr>
            <p:cNvPr id="17445" name="Isosceles Triangle 9">
              <a:extLst>
                <a:ext uri="{FF2B5EF4-FFF2-40B4-BE49-F238E27FC236}">
                  <a16:creationId xmlns:a16="http://schemas.microsoft.com/office/drawing/2014/main" xmlns="" id="{0521C3DD-1D34-4FBC-B381-821F30B63783}"/>
                </a:ext>
              </a:extLst>
            </p:cNvPr>
            <p:cNvSpPr>
              <a:spLocks noChangeArrowheads="1"/>
            </p:cNvSpPr>
            <p:nvPr/>
          </p:nvSpPr>
          <p:spPr bwMode="auto">
            <a:xfrm rot="16200000" flipV="1">
              <a:off x="1644" y="1119"/>
              <a:ext cx="487" cy="734"/>
            </a:xfrm>
            <a:prstGeom prst="triangle">
              <a:avLst>
                <a:gd name="adj" fmla="val 50000"/>
              </a:avLst>
            </a:prstGeom>
            <a:solidFill>
              <a:schemeClr val="accent1"/>
            </a:solidFill>
            <a:ln w="31750">
              <a:solidFill>
                <a:srgbClr val="0033CC"/>
              </a:solidFill>
              <a:miter lim="800000"/>
              <a:headEnd/>
              <a:tailEnd/>
            </a:ln>
          </p:spPr>
          <p:txBody>
            <a:bodyPr rot="10800000" vert="eaVert" anchor="ct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endParaRPr lang="en-US" altLang="en-US">
                <a:solidFill>
                  <a:srgbClr val="FFFFFF"/>
                </a:solidFill>
                <a:latin typeface="Calibri" panose="020F0502020204030204" pitchFamily="34" charset="0"/>
                <a:ea typeface="Verdana" panose="020B0604030504040204" pitchFamily="34" charset="0"/>
                <a:cs typeface="Verdana" panose="020B0604030504040204" pitchFamily="34" charset="0"/>
              </a:endParaRPr>
            </a:p>
          </p:txBody>
        </p:sp>
        <p:sp>
          <p:nvSpPr>
            <p:cNvPr id="17446" name="Isosceles Triangle 10">
              <a:extLst>
                <a:ext uri="{FF2B5EF4-FFF2-40B4-BE49-F238E27FC236}">
                  <a16:creationId xmlns:a16="http://schemas.microsoft.com/office/drawing/2014/main" xmlns="" id="{65BF18F3-30C5-488A-BE19-B3ED4BC253FD}"/>
                </a:ext>
              </a:extLst>
            </p:cNvPr>
            <p:cNvSpPr>
              <a:spLocks noChangeArrowheads="1"/>
            </p:cNvSpPr>
            <p:nvPr/>
          </p:nvSpPr>
          <p:spPr bwMode="auto">
            <a:xfrm rot="5400000" flipH="1" flipV="1">
              <a:off x="410" y="1119"/>
              <a:ext cx="487" cy="734"/>
            </a:xfrm>
            <a:prstGeom prst="triangle">
              <a:avLst>
                <a:gd name="adj" fmla="val 50000"/>
              </a:avLst>
            </a:prstGeom>
            <a:solidFill>
              <a:schemeClr val="accent1"/>
            </a:solidFill>
            <a:ln w="31750">
              <a:solidFill>
                <a:srgbClr val="0033CC"/>
              </a:solidFill>
              <a:miter lim="800000"/>
              <a:headEnd/>
              <a:tailEnd/>
            </a:ln>
          </p:spPr>
          <p:txBody>
            <a:bodyPr vert="eaVert" anchor="ct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endParaRPr lang="en-US" altLang="en-US">
                <a:solidFill>
                  <a:srgbClr val="FFFFFF"/>
                </a:solidFill>
                <a:latin typeface="Calibri" panose="020F0502020204030204" pitchFamily="34" charset="0"/>
                <a:ea typeface="Verdana" panose="020B0604030504040204" pitchFamily="34" charset="0"/>
                <a:cs typeface="Verdana" panose="020B0604030504040204" pitchFamily="34" charset="0"/>
              </a:endParaRPr>
            </a:p>
          </p:txBody>
        </p:sp>
        <p:sp>
          <p:nvSpPr>
            <p:cNvPr id="17" name="Rectangle 16">
              <a:extLst>
                <a:ext uri="{FF2B5EF4-FFF2-40B4-BE49-F238E27FC236}">
                  <a16:creationId xmlns:a16="http://schemas.microsoft.com/office/drawing/2014/main" xmlns="" id="{189D9982-4B4C-4C11-9853-66563264B84D}"/>
                </a:ext>
              </a:extLst>
            </p:cNvPr>
            <p:cNvSpPr/>
            <p:nvPr/>
          </p:nvSpPr>
          <p:spPr bwMode="auto">
            <a:xfrm>
              <a:off x="1022" y="1245"/>
              <a:ext cx="501" cy="487"/>
            </a:xfrm>
            <a:prstGeom prst="rect">
              <a:avLst/>
            </a:prstGeom>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noProof="1">
                <a:solidFill>
                  <a:srgbClr val="FFFFFF"/>
                </a:solidFill>
              </a:endParaRPr>
            </a:p>
          </p:txBody>
        </p:sp>
        <p:sp>
          <p:nvSpPr>
            <p:cNvPr id="17448" name="Text Box 79">
              <a:extLst>
                <a:ext uri="{FF2B5EF4-FFF2-40B4-BE49-F238E27FC236}">
                  <a16:creationId xmlns:a16="http://schemas.microsoft.com/office/drawing/2014/main" xmlns="" id="{55240AFD-68D3-410C-8AD1-4B951A5E8967}"/>
                </a:ext>
              </a:extLst>
            </p:cNvPr>
            <p:cNvSpPr txBox="1">
              <a:spLocks noChangeArrowheads="1"/>
            </p:cNvSpPr>
            <p:nvPr/>
          </p:nvSpPr>
          <p:spPr bwMode="auto">
            <a:xfrm>
              <a:off x="1175" y="1240"/>
              <a:ext cx="201"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a</a:t>
              </a:r>
            </a:p>
          </p:txBody>
        </p:sp>
        <p:sp>
          <p:nvSpPr>
            <p:cNvPr id="17449" name="Text Box 79">
              <a:extLst>
                <a:ext uri="{FF2B5EF4-FFF2-40B4-BE49-F238E27FC236}">
                  <a16:creationId xmlns:a16="http://schemas.microsoft.com/office/drawing/2014/main" xmlns="" id="{CBA35DDB-66B9-4BFB-AC3D-F7EBA96D5211}"/>
                </a:ext>
              </a:extLst>
            </p:cNvPr>
            <p:cNvSpPr txBox="1">
              <a:spLocks noChangeArrowheads="1"/>
            </p:cNvSpPr>
            <p:nvPr/>
          </p:nvSpPr>
          <p:spPr bwMode="auto">
            <a:xfrm>
              <a:off x="983" y="1400"/>
              <a:ext cx="201"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endParaRPr lang="en-US" altLang="en-US" b="1">
                <a:latin typeface="Arial" panose="020B0604020202020204" pitchFamily="34" charset="0"/>
                <a:ea typeface="Verdana" panose="020B0604030504040204" pitchFamily="34" charset="0"/>
                <a:cs typeface="Verdana" panose="020B0604030504040204" pitchFamily="34" charset="0"/>
              </a:endParaRPr>
            </a:p>
          </p:txBody>
        </p:sp>
        <p:sp>
          <p:nvSpPr>
            <p:cNvPr id="17450" name="Text Box 79">
              <a:extLst>
                <a:ext uri="{FF2B5EF4-FFF2-40B4-BE49-F238E27FC236}">
                  <a16:creationId xmlns:a16="http://schemas.microsoft.com/office/drawing/2014/main" xmlns="" id="{E45F487A-20BC-4C6C-BE2F-9EDCF348CBFF}"/>
                </a:ext>
              </a:extLst>
            </p:cNvPr>
            <p:cNvSpPr txBox="1">
              <a:spLocks noChangeArrowheads="1"/>
            </p:cNvSpPr>
            <p:nvPr/>
          </p:nvSpPr>
          <p:spPr bwMode="auto">
            <a:xfrm>
              <a:off x="1359" y="1400"/>
              <a:ext cx="201"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endParaRPr lang="en-US" altLang="en-US" b="1">
                <a:latin typeface="Arial" panose="020B0604020202020204" pitchFamily="34" charset="0"/>
                <a:ea typeface="Verdana" panose="020B0604030504040204" pitchFamily="34" charset="0"/>
                <a:cs typeface="Verdana" panose="020B0604030504040204" pitchFamily="34" charset="0"/>
              </a:endParaRPr>
            </a:p>
          </p:txBody>
        </p:sp>
        <p:sp>
          <p:nvSpPr>
            <p:cNvPr id="17451" name="Text Box 79">
              <a:extLst>
                <a:ext uri="{FF2B5EF4-FFF2-40B4-BE49-F238E27FC236}">
                  <a16:creationId xmlns:a16="http://schemas.microsoft.com/office/drawing/2014/main" xmlns="" id="{FEABCAE3-9BEC-4363-BC50-286DA4EA5BAE}"/>
                </a:ext>
              </a:extLst>
            </p:cNvPr>
            <p:cNvSpPr txBox="1">
              <a:spLocks noChangeArrowheads="1"/>
            </p:cNvSpPr>
            <p:nvPr/>
          </p:nvSpPr>
          <p:spPr bwMode="auto">
            <a:xfrm>
              <a:off x="1159" y="1536"/>
              <a:ext cx="201"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endParaRPr lang="en-US" altLang="en-US" b="1">
                <a:latin typeface="Arial" panose="020B0604020202020204" pitchFamily="34" charset="0"/>
                <a:ea typeface="Verdana" panose="020B0604030504040204" pitchFamily="34" charset="0"/>
                <a:cs typeface="Verdana" panose="020B0604030504040204" pitchFamily="34" charset="0"/>
              </a:endParaRPr>
            </a:p>
          </p:txBody>
        </p:sp>
        <p:sp>
          <p:nvSpPr>
            <p:cNvPr id="17452" name="Line 33">
              <a:extLst>
                <a:ext uri="{FF2B5EF4-FFF2-40B4-BE49-F238E27FC236}">
                  <a16:creationId xmlns:a16="http://schemas.microsoft.com/office/drawing/2014/main" xmlns="" id="{23D5CD5C-C97C-4CA1-9A21-CC8EA1B45479}"/>
                </a:ext>
              </a:extLst>
            </p:cNvPr>
            <p:cNvSpPr>
              <a:spLocks noChangeShapeType="1"/>
            </p:cNvSpPr>
            <p:nvPr/>
          </p:nvSpPr>
          <p:spPr bwMode="auto">
            <a:xfrm>
              <a:off x="1272" y="544"/>
              <a:ext cx="0" cy="6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3" name="Line 34">
              <a:extLst>
                <a:ext uri="{FF2B5EF4-FFF2-40B4-BE49-F238E27FC236}">
                  <a16:creationId xmlns:a16="http://schemas.microsoft.com/office/drawing/2014/main" xmlns="" id="{22F3E757-2C54-4CA2-AD33-E257B9B473EA}"/>
                </a:ext>
              </a:extLst>
            </p:cNvPr>
            <p:cNvSpPr>
              <a:spLocks noChangeShapeType="1"/>
            </p:cNvSpPr>
            <p:nvPr/>
          </p:nvSpPr>
          <p:spPr bwMode="auto">
            <a:xfrm>
              <a:off x="1272" y="1744"/>
              <a:ext cx="0" cy="6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4" name="Line 35">
              <a:extLst>
                <a:ext uri="{FF2B5EF4-FFF2-40B4-BE49-F238E27FC236}">
                  <a16:creationId xmlns:a16="http://schemas.microsoft.com/office/drawing/2014/main" xmlns="" id="{C01A697A-EA56-485A-8BED-9420A31FEE38}"/>
                </a:ext>
              </a:extLst>
            </p:cNvPr>
            <p:cNvSpPr>
              <a:spLocks noChangeShapeType="1"/>
            </p:cNvSpPr>
            <p:nvPr/>
          </p:nvSpPr>
          <p:spPr bwMode="auto">
            <a:xfrm rot="5400000">
              <a:off x="672" y="1144"/>
              <a:ext cx="0" cy="6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5" name="Line 36">
              <a:extLst>
                <a:ext uri="{FF2B5EF4-FFF2-40B4-BE49-F238E27FC236}">
                  <a16:creationId xmlns:a16="http://schemas.microsoft.com/office/drawing/2014/main" xmlns="" id="{ECCCDD1F-00A9-42E5-8963-8D3D4E3F95F5}"/>
                </a:ext>
              </a:extLst>
            </p:cNvPr>
            <p:cNvSpPr>
              <a:spLocks noChangeShapeType="1"/>
            </p:cNvSpPr>
            <p:nvPr/>
          </p:nvSpPr>
          <p:spPr bwMode="auto">
            <a:xfrm rot="5400000">
              <a:off x="1872" y="1144"/>
              <a:ext cx="0" cy="6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6" name="Text Box 79">
              <a:extLst>
                <a:ext uri="{FF2B5EF4-FFF2-40B4-BE49-F238E27FC236}">
                  <a16:creationId xmlns:a16="http://schemas.microsoft.com/office/drawing/2014/main" xmlns="" id="{73AE859E-12A9-40F4-A562-E7BDDD6BF3E0}"/>
                </a:ext>
              </a:extLst>
            </p:cNvPr>
            <p:cNvSpPr txBox="1">
              <a:spLocks noChangeArrowheads="1"/>
            </p:cNvSpPr>
            <p:nvPr/>
          </p:nvSpPr>
          <p:spPr bwMode="auto">
            <a:xfrm>
              <a:off x="695" y="1312"/>
              <a:ext cx="201"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endParaRPr lang="en-US" altLang="en-US" b="1">
                <a:latin typeface="Arial" panose="020B0604020202020204" pitchFamily="34" charset="0"/>
                <a:ea typeface="Verdana" panose="020B0604030504040204" pitchFamily="34" charset="0"/>
                <a:cs typeface="Verdana" panose="020B0604030504040204" pitchFamily="34" charset="0"/>
              </a:endParaRPr>
            </a:p>
          </p:txBody>
        </p:sp>
        <p:sp>
          <p:nvSpPr>
            <p:cNvPr id="17457" name="Text Box 79">
              <a:extLst>
                <a:ext uri="{FF2B5EF4-FFF2-40B4-BE49-F238E27FC236}">
                  <a16:creationId xmlns:a16="http://schemas.microsoft.com/office/drawing/2014/main" xmlns="" id="{B941ADD3-9A10-413A-B2A4-1E741FDCFE51}"/>
                </a:ext>
              </a:extLst>
            </p:cNvPr>
            <p:cNvSpPr txBox="1">
              <a:spLocks noChangeArrowheads="1"/>
            </p:cNvSpPr>
            <p:nvPr/>
          </p:nvSpPr>
          <p:spPr bwMode="auto">
            <a:xfrm>
              <a:off x="1599" y="1320"/>
              <a:ext cx="201"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endParaRPr lang="en-US" altLang="en-US" b="1">
                <a:latin typeface="Arial" panose="020B0604020202020204" pitchFamily="34" charset="0"/>
                <a:ea typeface="Verdana" panose="020B0604030504040204" pitchFamily="34" charset="0"/>
                <a:cs typeface="Verdana" panose="020B0604030504040204" pitchFamily="34" charset="0"/>
              </a:endParaRPr>
            </a:p>
          </p:txBody>
        </p:sp>
        <p:sp>
          <p:nvSpPr>
            <p:cNvPr id="17458" name="Text Box 79">
              <a:extLst>
                <a:ext uri="{FF2B5EF4-FFF2-40B4-BE49-F238E27FC236}">
                  <a16:creationId xmlns:a16="http://schemas.microsoft.com/office/drawing/2014/main" xmlns="" id="{35AE487E-1D6D-4360-804F-073D3D2C57E3}"/>
                </a:ext>
              </a:extLst>
            </p:cNvPr>
            <p:cNvSpPr txBox="1">
              <a:spLocks noChangeArrowheads="1"/>
            </p:cNvSpPr>
            <p:nvPr/>
          </p:nvSpPr>
          <p:spPr bwMode="auto">
            <a:xfrm>
              <a:off x="1223" y="872"/>
              <a:ext cx="201"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d</a:t>
              </a:r>
            </a:p>
          </p:txBody>
        </p:sp>
        <p:sp>
          <p:nvSpPr>
            <p:cNvPr id="17459" name="Text Box 79">
              <a:extLst>
                <a:ext uri="{FF2B5EF4-FFF2-40B4-BE49-F238E27FC236}">
                  <a16:creationId xmlns:a16="http://schemas.microsoft.com/office/drawing/2014/main" xmlns="" id="{72D931EE-AB09-4DE5-91BD-C3DD68AFD486}"/>
                </a:ext>
              </a:extLst>
            </p:cNvPr>
            <p:cNvSpPr txBox="1">
              <a:spLocks noChangeArrowheads="1"/>
            </p:cNvSpPr>
            <p:nvPr/>
          </p:nvSpPr>
          <p:spPr bwMode="auto">
            <a:xfrm>
              <a:off x="1223" y="1808"/>
              <a:ext cx="201"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endParaRPr lang="en-US" altLang="en-US" b="1">
                <a:latin typeface="Arial" panose="020B0604020202020204" pitchFamily="34" charset="0"/>
                <a:ea typeface="Verdana" panose="020B0604030504040204" pitchFamily="34" charset="0"/>
                <a:cs typeface="Verdana" panose="020B0604030504040204" pitchFamily="34" charset="0"/>
              </a:endParaRPr>
            </a:p>
          </p:txBody>
        </p:sp>
      </p:grpSp>
      <p:grpSp>
        <p:nvGrpSpPr>
          <p:cNvPr id="7" name="Group 52">
            <a:extLst>
              <a:ext uri="{FF2B5EF4-FFF2-40B4-BE49-F238E27FC236}">
                <a16:creationId xmlns:a16="http://schemas.microsoft.com/office/drawing/2014/main" xmlns="" id="{33D9ADD0-7175-408F-854A-00DB8679D429}"/>
              </a:ext>
            </a:extLst>
          </p:cNvPr>
          <p:cNvGrpSpPr>
            <a:grpSpLocks/>
          </p:cNvGrpSpPr>
          <p:nvPr/>
        </p:nvGrpSpPr>
        <p:grpSpPr bwMode="auto">
          <a:xfrm>
            <a:off x="6542088" y="3079750"/>
            <a:ext cx="2232025" cy="1806575"/>
            <a:chOff x="4508497" y="1027113"/>
            <a:chExt cx="2616203" cy="2113049"/>
          </a:xfrm>
        </p:grpSpPr>
        <p:sp>
          <p:nvSpPr>
            <p:cNvPr id="17422" name="AutoShape 43">
              <a:extLst>
                <a:ext uri="{FF2B5EF4-FFF2-40B4-BE49-F238E27FC236}">
                  <a16:creationId xmlns:a16="http://schemas.microsoft.com/office/drawing/2014/main" xmlns="" id="{1D790DCE-81FB-43AC-B807-8D5AA841BB3E}"/>
                </a:ext>
              </a:extLst>
            </p:cNvPr>
            <p:cNvSpPr>
              <a:spLocks noChangeArrowheads="1"/>
            </p:cNvSpPr>
            <p:nvPr/>
          </p:nvSpPr>
          <p:spPr bwMode="auto">
            <a:xfrm>
              <a:off x="4519680" y="2203073"/>
              <a:ext cx="2605020" cy="891373"/>
            </a:xfrm>
            <a:prstGeom prst="parallelogram">
              <a:avLst>
                <a:gd name="adj" fmla="val 87011"/>
              </a:avLst>
            </a:prstGeom>
            <a:solidFill>
              <a:schemeClr val="accent1"/>
            </a:solidFill>
            <a:ln w="25400">
              <a:solidFill>
                <a:schemeClr val="bg1"/>
              </a:solidFill>
              <a:miter lim="800000"/>
              <a:headEnd/>
              <a:tailEnd/>
            </a:ln>
          </p:spPr>
          <p:txBody>
            <a:bodyPr wrap="none" anchor="ct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endParaRPr lang="en-US" altLang="en-US">
                <a:ea typeface="Verdana" panose="020B0604030504040204" pitchFamily="34" charset="0"/>
                <a:cs typeface="Verdana" panose="020B0604030504040204" pitchFamily="34" charset="0"/>
              </a:endParaRPr>
            </a:p>
          </p:txBody>
        </p:sp>
        <p:sp>
          <p:nvSpPr>
            <p:cNvPr id="17423" name="AutoShape 20">
              <a:extLst>
                <a:ext uri="{FF2B5EF4-FFF2-40B4-BE49-F238E27FC236}">
                  <a16:creationId xmlns:a16="http://schemas.microsoft.com/office/drawing/2014/main" xmlns="" id="{34725FCC-5582-4662-96A1-29228B6712D1}"/>
                </a:ext>
              </a:extLst>
            </p:cNvPr>
            <p:cNvSpPr>
              <a:spLocks noChangeArrowheads="1"/>
            </p:cNvSpPr>
            <p:nvPr/>
          </p:nvSpPr>
          <p:spPr bwMode="auto">
            <a:xfrm>
              <a:off x="4519680" y="2223132"/>
              <a:ext cx="2605020" cy="891373"/>
            </a:xfrm>
            <a:prstGeom prst="parallelogram">
              <a:avLst>
                <a:gd name="adj" fmla="val 87011"/>
              </a:avLst>
            </a:prstGeom>
            <a:solidFill>
              <a:schemeClr val="accent1"/>
            </a:solidFill>
            <a:ln w="25400">
              <a:solidFill>
                <a:schemeClr val="tx1"/>
              </a:solidFill>
              <a:miter lim="800000"/>
              <a:headEnd/>
              <a:tailEnd/>
            </a:ln>
          </p:spPr>
          <p:txBody>
            <a:bodyPr wrap="none" anchor="ct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endParaRPr lang="en-US" altLang="en-US">
                <a:ea typeface="Verdana" panose="020B0604030504040204" pitchFamily="34" charset="0"/>
                <a:cs typeface="Verdana" panose="020B0604030504040204" pitchFamily="34" charset="0"/>
              </a:endParaRPr>
            </a:p>
          </p:txBody>
        </p:sp>
        <p:sp>
          <p:nvSpPr>
            <p:cNvPr id="17424" name="Line 21">
              <a:extLst>
                <a:ext uri="{FF2B5EF4-FFF2-40B4-BE49-F238E27FC236}">
                  <a16:creationId xmlns:a16="http://schemas.microsoft.com/office/drawing/2014/main" xmlns="" id="{0D7F8ACB-9593-43FC-84FC-C541CA2A6945}"/>
                </a:ext>
              </a:extLst>
            </p:cNvPr>
            <p:cNvSpPr>
              <a:spLocks noChangeShapeType="1"/>
            </p:cNvSpPr>
            <p:nvPr/>
          </p:nvSpPr>
          <p:spPr bwMode="auto">
            <a:xfrm flipV="1">
              <a:off x="4519680" y="2223132"/>
              <a:ext cx="2605020" cy="89137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25" name="Line 22">
              <a:extLst>
                <a:ext uri="{FF2B5EF4-FFF2-40B4-BE49-F238E27FC236}">
                  <a16:creationId xmlns:a16="http://schemas.microsoft.com/office/drawing/2014/main" xmlns="" id="{4653AD06-A49C-4889-8EBA-02D4D3AC2BD4}"/>
                </a:ext>
              </a:extLst>
            </p:cNvPr>
            <p:cNvSpPr>
              <a:spLocks noChangeShapeType="1"/>
            </p:cNvSpPr>
            <p:nvPr/>
          </p:nvSpPr>
          <p:spPr bwMode="auto">
            <a:xfrm>
              <a:off x="5395940" y="2233162"/>
              <a:ext cx="852501" cy="86128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 name="Line 23">
              <a:extLst>
                <a:ext uri="{FF2B5EF4-FFF2-40B4-BE49-F238E27FC236}">
                  <a16:creationId xmlns:a16="http://schemas.microsoft.com/office/drawing/2014/main" xmlns="" id="{3278CEDB-252A-4A93-9377-F3AF234615F9}"/>
                </a:ext>
              </a:extLst>
            </p:cNvPr>
            <p:cNvSpPr>
              <a:spLocks noChangeShapeType="1"/>
            </p:cNvSpPr>
            <p:nvPr/>
          </p:nvSpPr>
          <p:spPr bwMode="auto">
            <a:xfrm flipV="1">
              <a:off x="5811010" y="1047172"/>
              <a:ext cx="0" cy="1619766"/>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en-US"/>
            </a:p>
          </p:txBody>
        </p:sp>
        <p:sp>
          <p:nvSpPr>
            <p:cNvPr id="17427" name="Line 24">
              <a:extLst>
                <a:ext uri="{FF2B5EF4-FFF2-40B4-BE49-F238E27FC236}">
                  <a16:creationId xmlns:a16="http://schemas.microsoft.com/office/drawing/2014/main" xmlns="" id="{AE50526B-20EE-4379-85E1-9E7D495D25DE}"/>
                </a:ext>
              </a:extLst>
            </p:cNvPr>
            <p:cNvSpPr>
              <a:spLocks noChangeShapeType="1"/>
            </p:cNvSpPr>
            <p:nvPr/>
          </p:nvSpPr>
          <p:spPr bwMode="auto">
            <a:xfrm flipH="1">
              <a:off x="4519680" y="1079768"/>
              <a:ext cx="1302510" cy="20347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8" name="Line 25">
              <a:extLst>
                <a:ext uri="{FF2B5EF4-FFF2-40B4-BE49-F238E27FC236}">
                  <a16:creationId xmlns:a16="http://schemas.microsoft.com/office/drawing/2014/main" xmlns="" id="{BDEF0C18-ECC9-4642-8CA5-2B93926DCD96}"/>
                </a:ext>
              </a:extLst>
            </p:cNvPr>
            <p:cNvSpPr>
              <a:spLocks noChangeShapeType="1"/>
            </p:cNvSpPr>
            <p:nvPr/>
          </p:nvSpPr>
          <p:spPr bwMode="auto">
            <a:xfrm flipH="1">
              <a:off x="5362399" y="1099827"/>
              <a:ext cx="448611" cy="1153394"/>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29" name="Line 28">
              <a:extLst>
                <a:ext uri="{FF2B5EF4-FFF2-40B4-BE49-F238E27FC236}">
                  <a16:creationId xmlns:a16="http://schemas.microsoft.com/office/drawing/2014/main" xmlns="" id="{DEA40707-01BE-4868-8ED6-2C643A7B1AAD}"/>
                </a:ext>
              </a:extLst>
            </p:cNvPr>
            <p:cNvSpPr>
              <a:spLocks noChangeShapeType="1"/>
            </p:cNvSpPr>
            <p:nvPr/>
          </p:nvSpPr>
          <p:spPr bwMode="auto">
            <a:xfrm>
              <a:off x="5811010" y="1079768"/>
              <a:ext cx="1291329" cy="113333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0" name="Line 44">
              <a:extLst>
                <a:ext uri="{FF2B5EF4-FFF2-40B4-BE49-F238E27FC236}">
                  <a16:creationId xmlns:a16="http://schemas.microsoft.com/office/drawing/2014/main" xmlns="" id="{BCA387C8-5B17-418C-992A-56A843E4B8CE}"/>
                </a:ext>
              </a:extLst>
            </p:cNvPr>
            <p:cNvSpPr>
              <a:spLocks noChangeShapeType="1"/>
            </p:cNvSpPr>
            <p:nvPr/>
          </p:nvSpPr>
          <p:spPr bwMode="auto">
            <a:xfrm flipV="1">
              <a:off x="4519680" y="2203073"/>
              <a:ext cx="2605020" cy="89137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31" name="Line 45">
              <a:extLst>
                <a:ext uri="{FF2B5EF4-FFF2-40B4-BE49-F238E27FC236}">
                  <a16:creationId xmlns:a16="http://schemas.microsoft.com/office/drawing/2014/main" xmlns="" id="{717F497C-BAC8-4AE3-A82D-D0C39B9D11BF}"/>
                </a:ext>
              </a:extLst>
            </p:cNvPr>
            <p:cNvSpPr>
              <a:spLocks noChangeShapeType="1"/>
            </p:cNvSpPr>
            <p:nvPr/>
          </p:nvSpPr>
          <p:spPr bwMode="auto">
            <a:xfrm>
              <a:off x="5395940" y="2213103"/>
              <a:ext cx="852501" cy="86128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32" name="Line 46">
              <a:extLst>
                <a:ext uri="{FF2B5EF4-FFF2-40B4-BE49-F238E27FC236}">
                  <a16:creationId xmlns:a16="http://schemas.microsoft.com/office/drawing/2014/main" xmlns="" id="{2C6EF8E7-EBB5-4CC7-BA33-3DB704972D99}"/>
                </a:ext>
              </a:extLst>
            </p:cNvPr>
            <p:cNvSpPr>
              <a:spLocks noChangeShapeType="1"/>
            </p:cNvSpPr>
            <p:nvPr/>
          </p:nvSpPr>
          <p:spPr bwMode="auto">
            <a:xfrm flipV="1">
              <a:off x="5811010" y="1027113"/>
              <a:ext cx="0" cy="1619766"/>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en-US"/>
            </a:p>
          </p:txBody>
        </p:sp>
        <p:sp>
          <p:nvSpPr>
            <p:cNvPr id="17433" name="Line 47">
              <a:extLst>
                <a:ext uri="{FF2B5EF4-FFF2-40B4-BE49-F238E27FC236}">
                  <a16:creationId xmlns:a16="http://schemas.microsoft.com/office/drawing/2014/main" xmlns="" id="{8E3E0B66-16BF-4D7B-8C37-7093B5B8B4D0}"/>
                </a:ext>
              </a:extLst>
            </p:cNvPr>
            <p:cNvSpPr>
              <a:spLocks noChangeShapeType="1"/>
            </p:cNvSpPr>
            <p:nvPr/>
          </p:nvSpPr>
          <p:spPr bwMode="auto">
            <a:xfrm flipH="1">
              <a:off x="4519680" y="1059709"/>
              <a:ext cx="1302510" cy="20347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4" name="Line 48">
              <a:extLst>
                <a:ext uri="{FF2B5EF4-FFF2-40B4-BE49-F238E27FC236}">
                  <a16:creationId xmlns:a16="http://schemas.microsoft.com/office/drawing/2014/main" xmlns="" id="{229AA704-B259-4EAF-B58E-33C237A1646E}"/>
                </a:ext>
              </a:extLst>
            </p:cNvPr>
            <p:cNvSpPr>
              <a:spLocks noChangeShapeType="1"/>
            </p:cNvSpPr>
            <p:nvPr/>
          </p:nvSpPr>
          <p:spPr bwMode="auto">
            <a:xfrm flipH="1">
              <a:off x="5362399" y="1079768"/>
              <a:ext cx="448611" cy="1153394"/>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35" name="Line 49">
              <a:extLst>
                <a:ext uri="{FF2B5EF4-FFF2-40B4-BE49-F238E27FC236}">
                  <a16:creationId xmlns:a16="http://schemas.microsoft.com/office/drawing/2014/main" xmlns="" id="{96CBC509-1A16-414D-890B-822E4B9885DC}"/>
                </a:ext>
              </a:extLst>
            </p:cNvPr>
            <p:cNvSpPr>
              <a:spLocks noChangeShapeType="1"/>
            </p:cNvSpPr>
            <p:nvPr/>
          </p:nvSpPr>
          <p:spPr bwMode="auto">
            <a:xfrm>
              <a:off x="5811010" y="1048426"/>
              <a:ext cx="526290" cy="20630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6" name="Line 51">
              <a:extLst>
                <a:ext uri="{FF2B5EF4-FFF2-40B4-BE49-F238E27FC236}">
                  <a16:creationId xmlns:a16="http://schemas.microsoft.com/office/drawing/2014/main" xmlns="" id="{E11DC8FD-6F64-40E4-8272-0F18A1208788}"/>
                </a:ext>
              </a:extLst>
            </p:cNvPr>
            <p:cNvSpPr>
              <a:spLocks noChangeShapeType="1"/>
            </p:cNvSpPr>
            <p:nvPr/>
          </p:nvSpPr>
          <p:spPr bwMode="auto">
            <a:xfrm>
              <a:off x="5805420" y="1068485"/>
              <a:ext cx="905608" cy="159469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7" name="Line 52">
              <a:extLst>
                <a:ext uri="{FF2B5EF4-FFF2-40B4-BE49-F238E27FC236}">
                  <a16:creationId xmlns:a16="http://schemas.microsoft.com/office/drawing/2014/main" xmlns="" id="{2087D5A5-A5D4-4E9A-A259-5B4F017EF1AA}"/>
                </a:ext>
              </a:extLst>
            </p:cNvPr>
            <p:cNvSpPr>
              <a:spLocks noChangeShapeType="1"/>
            </p:cNvSpPr>
            <p:nvPr/>
          </p:nvSpPr>
          <p:spPr bwMode="auto">
            <a:xfrm flipH="1">
              <a:off x="4512693" y="2183014"/>
              <a:ext cx="873464" cy="942774"/>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38" name="Line 53">
              <a:extLst>
                <a:ext uri="{FF2B5EF4-FFF2-40B4-BE49-F238E27FC236}">
                  <a16:creationId xmlns:a16="http://schemas.microsoft.com/office/drawing/2014/main" xmlns="" id="{2937728E-3EDD-4299-B78E-F50954386D09}"/>
                </a:ext>
              </a:extLst>
            </p:cNvPr>
            <p:cNvSpPr>
              <a:spLocks noChangeShapeType="1"/>
            </p:cNvSpPr>
            <p:nvPr/>
          </p:nvSpPr>
          <p:spPr bwMode="auto">
            <a:xfrm flipH="1" flipV="1">
              <a:off x="5373579" y="2213103"/>
              <a:ext cx="1734351" cy="1003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39" name="Line 55">
              <a:extLst>
                <a:ext uri="{FF2B5EF4-FFF2-40B4-BE49-F238E27FC236}">
                  <a16:creationId xmlns:a16="http://schemas.microsoft.com/office/drawing/2014/main" xmlns="" id="{E5D13672-9B75-4DFB-954D-6399F69919D3}"/>
                </a:ext>
              </a:extLst>
            </p:cNvPr>
            <p:cNvSpPr>
              <a:spLocks noChangeShapeType="1"/>
            </p:cNvSpPr>
            <p:nvPr/>
          </p:nvSpPr>
          <p:spPr bwMode="auto">
            <a:xfrm flipH="1" flipV="1">
              <a:off x="4508497" y="3094443"/>
              <a:ext cx="1841502" cy="4571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0" name="Line 56">
              <a:extLst>
                <a:ext uri="{FF2B5EF4-FFF2-40B4-BE49-F238E27FC236}">
                  <a16:creationId xmlns:a16="http://schemas.microsoft.com/office/drawing/2014/main" xmlns="" id="{F46CA01C-EF8D-4BCF-ABC9-A7F59AF19E53}"/>
                </a:ext>
              </a:extLst>
            </p:cNvPr>
            <p:cNvSpPr>
              <a:spLocks noChangeShapeType="1"/>
            </p:cNvSpPr>
            <p:nvPr/>
          </p:nvSpPr>
          <p:spPr bwMode="auto">
            <a:xfrm flipH="1">
              <a:off x="6337299" y="2233162"/>
              <a:ext cx="770629" cy="8783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1" name="Text Box 79">
              <a:extLst>
                <a:ext uri="{FF2B5EF4-FFF2-40B4-BE49-F238E27FC236}">
                  <a16:creationId xmlns:a16="http://schemas.microsoft.com/office/drawing/2014/main" xmlns="" id="{A56F845B-A361-40EC-9C45-F1418BE55AF4}"/>
                </a:ext>
              </a:extLst>
            </p:cNvPr>
            <p:cNvSpPr txBox="1">
              <a:spLocks noChangeArrowheads="1"/>
            </p:cNvSpPr>
            <p:nvPr/>
          </p:nvSpPr>
          <p:spPr bwMode="auto">
            <a:xfrm>
              <a:off x="6243783" y="1709042"/>
              <a:ext cx="280905" cy="320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d</a:t>
              </a:r>
            </a:p>
          </p:txBody>
        </p:sp>
        <p:sp>
          <p:nvSpPr>
            <p:cNvPr id="17442" name="Text Box 79">
              <a:extLst>
                <a:ext uri="{FF2B5EF4-FFF2-40B4-BE49-F238E27FC236}">
                  <a16:creationId xmlns:a16="http://schemas.microsoft.com/office/drawing/2014/main" xmlns="" id="{FE2AC504-9107-4455-9394-12CBE7524E31}"/>
                </a:ext>
              </a:extLst>
            </p:cNvPr>
            <p:cNvSpPr txBox="1">
              <a:spLocks noChangeArrowheads="1"/>
            </p:cNvSpPr>
            <p:nvPr/>
          </p:nvSpPr>
          <p:spPr bwMode="auto">
            <a:xfrm>
              <a:off x="6553105" y="2664431"/>
              <a:ext cx="280906" cy="320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a</a:t>
              </a:r>
            </a:p>
          </p:txBody>
        </p:sp>
      </p:grpSp>
      <p:sp>
        <p:nvSpPr>
          <p:cNvPr id="2" name="Rectangle 2">
            <a:extLst>
              <a:ext uri="{FF2B5EF4-FFF2-40B4-BE49-F238E27FC236}">
                <a16:creationId xmlns:a16="http://schemas.microsoft.com/office/drawing/2014/main" xmlns="" id="{C9427B70-2961-44BC-9BC7-0311DAFE1518}"/>
              </a:ext>
            </a:extLst>
          </p:cNvPr>
          <p:cNvSpPr>
            <a:spLocks noChangeArrowheads="1"/>
          </p:cNvSpPr>
          <p:nvPr/>
        </p:nvSpPr>
        <p:spPr bwMode="auto">
          <a:xfrm>
            <a:off x="161925" y="1189038"/>
            <a:ext cx="4991100" cy="392112"/>
          </a:xfrm>
          <a:prstGeom prst="rect">
            <a:avLst/>
          </a:prstGeom>
          <a:noFill/>
          <a:ln w="9525">
            <a:noFill/>
            <a:miter lim="800000"/>
          </a:ln>
        </p:spPr>
        <p:txBody>
          <a:bodyPr anchor="b"/>
          <a:lstStyle>
            <a:lvl1pPr>
              <a:defRPr>
                <a:solidFill>
                  <a:schemeClr val="tx1"/>
                </a:solidFill>
                <a:latin typeface="Verdana" panose="020B0604030504040204" pitchFamily="34" charset="0"/>
              </a:defRPr>
            </a:lvl1pPr>
            <a:lvl2pPr>
              <a:defRPr>
                <a:solidFill>
                  <a:schemeClr val="tx1"/>
                </a:solidFill>
                <a:latin typeface="Verdana" panose="020B0604030504040204" pitchFamily="34" charset="0"/>
              </a:defRPr>
            </a:lvl2pPr>
            <a:lvl3pPr>
              <a:defRPr>
                <a:solidFill>
                  <a:schemeClr val="tx1"/>
                </a:solidFill>
                <a:latin typeface="Verdana" panose="020B0604030504040204" pitchFamily="34" charset="0"/>
              </a:defRPr>
            </a:lvl3pPr>
            <a:lvl4pPr>
              <a:defRPr>
                <a:solidFill>
                  <a:schemeClr val="tx1"/>
                </a:solidFill>
                <a:latin typeface="Verdana" panose="020B0604030504040204" pitchFamily="34" charset="0"/>
              </a:defRPr>
            </a:lvl4pPr>
            <a:lvl5pPr>
              <a:defRPr>
                <a:solidFill>
                  <a:schemeClr val="tx1"/>
                </a:solidFill>
                <a:latin typeface="Verdana" panose="020B0604030504040204" pitchFamily="34" charset="0"/>
              </a:defRPr>
            </a:lvl5pPr>
            <a:lvl6pPr fontAlgn="base">
              <a:spcBef>
                <a:spcPct val="0"/>
              </a:spcBef>
              <a:spcAft>
                <a:spcPct val="0"/>
              </a:spcAft>
              <a:buFont typeface="Arial" panose="020B0604020202020204" pitchFamily="34" charset="0"/>
              <a:defRPr>
                <a:solidFill>
                  <a:schemeClr val="tx1"/>
                </a:solidFill>
                <a:latin typeface="Verdana" panose="020B0604030504040204" pitchFamily="34" charset="0"/>
              </a:defRPr>
            </a:lvl6pPr>
            <a:lvl7pPr fontAlgn="base">
              <a:spcBef>
                <a:spcPct val="0"/>
              </a:spcBef>
              <a:spcAft>
                <a:spcPct val="0"/>
              </a:spcAft>
              <a:buFont typeface="Arial" panose="020B0604020202020204" pitchFamily="34" charset="0"/>
              <a:defRPr>
                <a:solidFill>
                  <a:schemeClr val="tx1"/>
                </a:solidFill>
                <a:latin typeface="Verdana" panose="020B0604030504040204" pitchFamily="34" charset="0"/>
              </a:defRPr>
            </a:lvl7pPr>
            <a:lvl8pPr fontAlgn="base">
              <a:spcBef>
                <a:spcPct val="0"/>
              </a:spcBef>
              <a:spcAft>
                <a:spcPct val="0"/>
              </a:spcAft>
              <a:buFont typeface="Arial" panose="020B0604020202020204" pitchFamily="34" charset="0"/>
              <a:defRPr>
                <a:solidFill>
                  <a:schemeClr val="tx1"/>
                </a:solidFill>
                <a:latin typeface="Verdana" panose="020B0604030504040204" pitchFamily="34" charset="0"/>
              </a:defRPr>
            </a:lvl8pPr>
            <a:lvl9pPr fontAlgn="base">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eaLnBrk="1" hangingPunct="1">
              <a:lnSpc>
                <a:spcPct val="90000"/>
              </a:lnSpc>
              <a:buFont typeface="Arial" panose="020B0604020202020204" pitchFamily="34" charset="0"/>
              <a:buNone/>
              <a:defRPr/>
            </a:pPr>
            <a:r>
              <a:rPr lang="en-US" altLang="en-US" sz="3200">
                <a:solidFill>
                  <a:schemeClr val="bg1"/>
                </a:solidFill>
                <a:effectLst>
                  <a:outerShdw blurRad="38100" dist="38100" dir="2700000" algn="tl">
                    <a:srgbClr val="C0C0C0"/>
                  </a:outerShdw>
                </a:effectLst>
                <a:latin typeface=".VnTime" panose="020B7200000000000000" pitchFamily="34" charset="0"/>
                <a:cs typeface="Arial" panose="020B0604020202020204" pitchFamily="34" charset="0"/>
              </a:rPr>
              <a:t> </a:t>
            </a:r>
            <a:r>
              <a:rPr lang="en-US" altLang="en-US" sz="3200">
                <a:cs typeface="Arial" panose="020B0604020202020204" pitchFamily="34" charset="0"/>
              </a:rPr>
              <a:t>1. Diện tích mỗi mặt bên( tam giác) là:</a:t>
            </a:r>
            <a:endParaRPr lang="en-US" altLang="en-US" sz="3200">
              <a:solidFill>
                <a:srgbClr val="0070C0"/>
              </a:solidFill>
              <a:latin typeface=".VnTime" panose="020B7200000000000000" pitchFamily="34" charset="0"/>
            </a:endParaRPr>
          </a:p>
        </p:txBody>
      </p:sp>
      <p:sp>
        <p:nvSpPr>
          <p:cNvPr id="3" name="Rectangle 2">
            <a:extLst>
              <a:ext uri="{FF2B5EF4-FFF2-40B4-BE49-F238E27FC236}">
                <a16:creationId xmlns:a16="http://schemas.microsoft.com/office/drawing/2014/main" xmlns="" id="{FA858241-A309-42DC-8898-3A8E4B4BCCE0}"/>
              </a:ext>
            </a:extLst>
          </p:cNvPr>
          <p:cNvSpPr>
            <a:spLocks noChangeArrowheads="1"/>
          </p:cNvSpPr>
          <p:nvPr/>
        </p:nvSpPr>
        <p:spPr bwMode="auto">
          <a:xfrm>
            <a:off x="6350" y="3098800"/>
            <a:ext cx="46609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en-US" altLang="en-US" sz="3200">
                <a:ea typeface="Verdana" panose="020B0604030504040204" pitchFamily="34" charset="0"/>
                <a:cs typeface="Verdana" panose="020B0604030504040204" pitchFamily="34" charset="0"/>
              </a:rPr>
              <a:t>2. Tổng diện tích các mặt bên của hình chóp là:</a:t>
            </a:r>
          </a:p>
        </p:txBody>
      </p:sp>
      <p:sp>
        <p:nvSpPr>
          <p:cNvPr id="9" name="Rectangle 2">
            <a:extLst>
              <a:ext uri="{FF2B5EF4-FFF2-40B4-BE49-F238E27FC236}">
                <a16:creationId xmlns:a16="http://schemas.microsoft.com/office/drawing/2014/main" xmlns="" id="{40FA4CC1-B33D-403E-96AE-CFA746B47068}"/>
              </a:ext>
            </a:extLst>
          </p:cNvPr>
          <p:cNvSpPr>
            <a:spLocks noChangeArrowheads="1"/>
          </p:cNvSpPr>
          <p:nvPr/>
        </p:nvSpPr>
        <p:spPr bwMode="auto">
          <a:xfrm>
            <a:off x="376238" y="5976938"/>
            <a:ext cx="82931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vi-VN" altLang="en-US" sz="2800" b="1" i="1">
                <a:ea typeface="Verdana" panose="020B0604030504040204" pitchFamily="34" charset="0"/>
                <a:cs typeface="Verdana" panose="020B0604030504040204" pitchFamily="34" charset="0"/>
              </a:rPr>
              <a:t>Diện tích xung quanh của hình chóp đều bằng tích của nửa chu vi đáy với trung đoạn </a:t>
            </a:r>
          </a:p>
        </p:txBody>
      </p:sp>
      <p:sp>
        <p:nvSpPr>
          <p:cNvPr id="12" name="Rectangle 2">
            <a:extLst>
              <a:ext uri="{FF2B5EF4-FFF2-40B4-BE49-F238E27FC236}">
                <a16:creationId xmlns:a16="http://schemas.microsoft.com/office/drawing/2014/main" xmlns="" id="{8EAAFD30-3E7F-4C80-AEB9-4E3042FB09D3}"/>
              </a:ext>
            </a:extLst>
          </p:cNvPr>
          <p:cNvSpPr>
            <a:spLocks noChangeArrowheads="1"/>
          </p:cNvSpPr>
          <p:nvPr/>
        </p:nvSpPr>
        <p:spPr bwMode="auto">
          <a:xfrm>
            <a:off x="2166938" y="4237038"/>
            <a:ext cx="4552950"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vi-VN" altLang="en-US" sz="3200">
                <a:ea typeface="Verdana" panose="020B0604030504040204" pitchFamily="34" charset="0"/>
                <a:cs typeface="Verdana" panose="020B0604030504040204" pitchFamily="34" charset="0"/>
              </a:rPr>
              <a:t>p: Nửa chu vi đáy</a:t>
            </a:r>
          </a:p>
        </p:txBody>
      </p:sp>
      <p:sp>
        <p:nvSpPr>
          <p:cNvPr id="13" name="Rectangle 2">
            <a:extLst>
              <a:ext uri="{FF2B5EF4-FFF2-40B4-BE49-F238E27FC236}">
                <a16:creationId xmlns:a16="http://schemas.microsoft.com/office/drawing/2014/main" xmlns="" id="{5C7BC593-FFA7-45C8-9285-593AEC30CEBA}"/>
              </a:ext>
            </a:extLst>
          </p:cNvPr>
          <p:cNvSpPr>
            <a:spLocks noChangeArrowheads="1"/>
          </p:cNvSpPr>
          <p:nvPr/>
        </p:nvSpPr>
        <p:spPr bwMode="auto">
          <a:xfrm>
            <a:off x="2166938" y="4886325"/>
            <a:ext cx="37020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vi-VN" altLang="en-US" sz="3200">
                <a:ea typeface="Verdana" panose="020B0604030504040204" pitchFamily="34" charset="0"/>
                <a:cs typeface="Verdana" panose="020B0604030504040204" pitchFamily="34" charset="0"/>
              </a:rPr>
              <a:t>d: Trung đoạn</a:t>
            </a:r>
          </a:p>
        </p:txBody>
      </p:sp>
      <p:graphicFrame>
        <p:nvGraphicFramePr>
          <p:cNvPr id="52" name="Object 52">
            <a:extLst>
              <a:ext uri="{FF2B5EF4-FFF2-40B4-BE49-F238E27FC236}">
                <a16:creationId xmlns:a16="http://schemas.microsoft.com/office/drawing/2014/main" xmlns="" id="{7F1EEF73-C314-460C-9697-4A19133A560D}"/>
              </a:ext>
            </a:extLst>
          </p:cNvPr>
          <p:cNvGraphicFramePr>
            <a:graphicFrameLocks/>
          </p:cNvGraphicFramePr>
          <p:nvPr/>
        </p:nvGraphicFramePr>
        <p:xfrm>
          <a:off x="4667250" y="695325"/>
          <a:ext cx="1392238" cy="1165225"/>
        </p:xfrm>
        <a:graphic>
          <a:graphicData uri="http://schemas.openxmlformats.org/presentationml/2006/ole">
            <mc:AlternateContent xmlns:mc="http://schemas.openxmlformats.org/markup-compatibility/2006">
              <mc:Choice xmlns:v="urn:schemas-microsoft-com:vml" Requires="v">
                <p:oleObj spid="_x0000_s17463" r:id="rId3" imgW="521152" imgH="394042" progId="Equation.DSMT4">
                  <p:embed/>
                </p:oleObj>
              </mc:Choice>
              <mc:Fallback>
                <p:oleObj r:id="rId3" imgW="521152" imgH="394042" progId="Equation.DSMT4">
                  <p:embed/>
                  <p:pic>
                    <p:nvPicPr>
                      <p:cNvPr id="0" name="Object 5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7250" y="695325"/>
                        <a:ext cx="1392238"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18485" name="Object 53">
            <a:extLst>
              <a:ext uri="{FF2B5EF4-FFF2-40B4-BE49-F238E27FC236}">
                <a16:creationId xmlns:a16="http://schemas.microsoft.com/office/drawing/2014/main" xmlns="" id="{BBC9BED1-8FEC-4D9A-9311-E294F1C43AB2}"/>
              </a:ext>
            </a:extLst>
          </p:cNvPr>
          <p:cNvGraphicFramePr>
            <a:graphicFrameLocks/>
          </p:cNvGraphicFramePr>
          <p:nvPr/>
        </p:nvGraphicFramePr>
        <p:xfrm>
          <a:off x="4194175" y="2389188"/>
          <a:ext cx="1865313" cy="1157287"/>
        </p:xfrm>
        <a:graphic>
          <a:graphicData uri="http://schemas.openxmlformats.org/presentationml/2006/ole">
            <mc:AlternateContent xmlns:mc="http://schemas.openxmlformats.org/markup-compatibility/2006">
              <mc:Choice xmlns:v="urn:schemas-microsoft-com:vml" Requires="v">
                <p:oleObj spid="_x0000_s17464" r:id="rId5" imgW="724214" imgH="393871" progId="Equation.DSMT4">
                  <p:embed/>
                </p:oleObj>
              </mc:Choice>
              <mc:Fallback>
                <p:oleObj r:id="rId5" imgW="724214" imgH="393871" progId="Equation.DSMT4">
                  <p:embed/>
                  <p:pic>
                    <p:nvPicPr>
                      <p:cNvPr id="0" name="Object 53"/>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4175" y="2389188"/>
                        <a:ext cx="1865313" cy="115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18486" name="Object 54">
            <a:extLst>
              <a:ext uri="{FF2B5EF4-FFF2-40B4-BE49-F238E27FC236}">
                <a16:creationId xmlns:a16="http://schemas.microsoft.com/office/drawing/2014/main" xmlns="" id="{04B1FED2-804B-4411-908F-3E55FAA141BF}"/>
              </a:ext>
            </a:extLst>
          </p:cNvPr>
          <p:cNvGraphicFramePr>
            <a:graphicFrameLocks/>
          </p:cNvGraphicFramePr>
          <p:nvPr/>
        </p:nvGraphicFramePr>
        <p:xfrm>
          <a:off x="376238" y="4237038"/>
          <a:ext cx="1592262" cy="882650"/>
        </p:xfrm>
        <a:graphic>
          <a:graphicData uri="http://schemas.openxmlformats.org/presentationml/2006/ole">
            <mc:AlternateContent xmlns:mc="http://schemas.openxmlformats.org/markup-compatibility/2006">
              <mc:Choice xmlns:v="urn:schemas-microsoft-com:vml" Requires="v">
                <p:oleObj spid="_x0000_s17465" r:id="rId7" imgW="610201" imgH="241485" progId="Equation.DSMT4">
                  <p:embed/>
                </p:oleObj>
              </mc:Choice>
              <mc:Fallback>
                <p:oleObj r:id="rId7" imgW="610201" imgH="241485" progId="Equation.DSMT4">
                  <p:embed/>
                  <p:pic>
                    <p:nvPicPr>
                      <p:cNvPr id="0" name="Object 54"/>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6238" y="4237038"/>
                        <a:ext cx="1592262"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47810"/>
                                        </p:tgtEl>
                                        <p:attrNameLst>
                                          <p:attrName>style.visibility</p:attrName>
                                        </p:attrNameLst>
                                      </p:cBhvr>
                                      <p:to>
                                        <p:strVal val="visible"/>
                                      </p:to>
                                    </p:set>
                                    <p:animEffect transition="in" filter="fade">
                                      <p:cBhvr>
                                        <p:cTn id="7" dur="800" decel="100000"/>
                                        <p:tgtEl>
                                          <p:spTgt spid="247810"/>
                                        </p:tgtEl>
                                      </p:cBhvr>
                                    </p:animEffect>
                                    <p:anim calcmode="lin" valueType="num">
                                      <p:cBhvr>
                                        <p:cTn id="8" dur="800" decel="100000" fill="hold"/>
                                        <p:tgtEl>
                                          <p:spTgt spid="247810"/>
                                        </p:tgtEl>
                                        <p:attrNameLst>
                                          <p:attrName>style.rotation</p:attrName>
                                        </p:attrNameLst>
                                      </p:cBhvr>
                                      <p:tavLst>
                                        <p:tav tm="0">
                                          <p:val>
                                            <p:fltVal val="-90"/>
                                          </p:val>
                                        </p:tav>
                                        <p:tav tm="100000">
                                          <p:val>
                                            <p:fltVal val="0"/>
                                          </p:val>
                                        </p:tav>
                                      </p:tavLst>
                                    </p:anim>
                                    <p:anim calcmode="lin" valueType="num">
                                      <p:cBhvr>
                                        <p:cTn id="9" dur="800" decel="100000" fill="hold"/>
                                        <p:tgtEl>
                                          <p:spTgt spid="247810"/>
                                        </p:tgtEl>
                                        <p:attrNameLst>
                                          <p:attrName>ppt_x</p:attrName>
                                        </p:attrNameLst>
                                      </p:cBhvr>
                                      <p:tavLst>
                                        <p:tav tm="0">
                                          <p:val>
                                            <p:strVal val="#ppt_x+0.4"/>
                                          </p:val>
                                        </p:tav>
                                        <p:tav tm="100000">
                                          <p:val>
                                            <p:strVal val="#ppt_x-0.05"/>
                                          </p:val>
                                        </p:tav>
                                      </p:tavLst>
                                    </p:anim>
                                    <p:anim calcmode="lin" valueType="num">
                                      <p:cBhvr>
                                        <p:cTn id="10" dur="800" decel="100000" fill="hold"/>
                                        <p:tgtEl>
                                          <p:spTgt spid="24781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4781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47810"/>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par>
                          <p:cTn id="18" fill="hold" nodeType="afterGroup">
                            <p:stCondLst>
                              <p:cond delay="2000"/>
                            </p:stCondLst>
                            <p:childTnLst>
                              <p:par>
                                <p:cTn id="19" presetID="6" presetClass="entr" presetSubtype="16" fill="hold" nodeType="afterEffect">
                                  <p:stCondLst>
                                    <p:cond delay="0"/>
                                  </p:stCondLst>
                                  <p:childTnLst>
                                    <p:set>
                                      <p:cBhvr>
                                        <p:cTn id="20" dur="1" fill="hold">
                                          <p:stCondLst>
                                            <p:cond delay="0"/>
                                          </p:stCondLst>
                                        </p:cTn>
                                        <p:tgtEl>
                                          <p:spTgt spid="17426"/>
                                        </p:tgtEl>
                                        <p:attrNameLst>
                                          <p:attrName>style.visibility</p:attrName>
                                        </p:attrNameLst>
                                      </p:cBhvr>
                                      <p:to>
                                        <p:strVal val="visible"/>
                                      </p:to>
                                    </p:set>
                                    <p:animEffect transition="in" filter="circle(in)">
                                      <p:cBhvr>
                                        <p:cTn id="21" dur="2000"/>
                                        <p:tgtEl>
                                          <p:spTgt spid="17426"/>
                                        </p:tgtEl>
                                      </p:cBhvr>
                                    </p:animEffect>
                                  </p:child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ox(in)">
                                      <p:cBhvr>
                                        <p:cTn id="25" dur="2000"/>
                                        <p:tgtEl>
                                          <p:spTgt spid="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box(in)">
                                      <p:cBhvr>
                                        <p:cTn id="30" dur="1000"/>
                                        <p:tgtEl>
                                          <p:spTgt spid="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nodeType="clickEffect">
                                  <p:stCondLst>
                                    <p:cond delay="0"/>
                                  </p:stCondLst>
                                  <p:childTnLst>
                                    <p:set>
                                      <p:cBhvr>
                                        <p:cTn id="34" dur="1" fill="hold">
                                          <p:stCondLst>
                                            <p:cond delay="0"/>
                                          </p:stCondLst>
                                        </p:cTn>
                                        <p:tgtEl>
                                          <p:spTgt spid="52"/>
                                        </p:tgtEl>
                                        <p:attrNameLst>
                                          <p:attrName>style.visibility</p:attrName>
                                        </p:attrNameLst>
                                      </p:cBhvr>
                                      <p:to>
                                        <p:strVal val="visible"/>
                                      </p:to>
                                    </p:set>
                                    <p:animEffect transition="in" filter="blinds(horizontal)">
                                      <p:cBhvr>
                                        <p:cTn id="35" dur="500"/>
                                        <p:tgtEl>
                                          <p:spTgt spid="5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box(in)">
                                      <p:cBhvr>
                                        <p:cTn id="40" dur="1000"/>
                                        <p:tgtEl>
                                          <p:spTgt spid="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nodeType="clickEffect">
                                  <p:stCondLst>
                                    <p:cond delay="0"/>
                                  </p:stCondLst>
                                  <p:childTnLst>
                                    <p:set>
                                      <p:cBhvr>
                                        <p:cTn id="44" dur="1" fill="hold">
                                          <p:stCondLst>
                                            <p:cond delay="0"/>
                                          </p:stCondLst>
                                        </p:cTn>
                                        <p:tgtEl>
                                          <p:spTgt spid="18485"/>
                                        </p:tgtEl>
                                        <p:attrNameLst>
                                          <p:attrName>style.visibility</p:attrName>
                                        </p:attrNameLst>
                                      </p:cBhvr>
                                      <p:to>
                                        <p:strVal val="visible"/>
                                      </p:to>
                                    </p:set>
                                    <p:animEffect transition="in" filter="blinds(horizontal)">
                                      <p:cBhvr>
                                        <p:cTn id="45" dur="500"/>
                                        <p:tgtEl>
                                          <p:spTgt spid="18485"/>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3" presetClass="entr" presetSubtype="10" fill="hold" nodeType="clickEffect">
                                  <p:stCondLst>
                                    <p:cond delay="0"/>
                                  </p:stCondLst>
                                  <p:childTnLst>
                                    <p:set>
                                      <p:cBhvr>
                                        <p:cTn id="49" dur="1" fill="hold">
                                          <p:stCondLst>
                                            <p:cond delay="0"/>
                                          </p:stCondLst>
                                        </p:cTn>
                                        <p:tgtEl>
                                          <p:spTgt spid="18486"/>
                                        </p:tgtEl>
                                        <p:attrNameLst>
                                          <p:attrName>style.visibility</p:attrName>
                                        </p:attrNameLst>
                                      </p:cBhvr>
                                      <p:to>
                                        <p:strVal val="visible"/>
                                      </p:to>
                                    </p:set>
                                    <p:animEffect transition="in" filter="blinds(horizontal)">
                                      <p:cBhvr>
                                        <p:cTn id="50" dur="500"/>
                                        <p:tgtEl>
                                          <p:spTgt spid="18486"/>
                                        </p:tgtEl>
                                      </p:cBhvr>
                                    </p:animEffect>
                                  </p:childTnLst>
                                </p:cTn>
                              </p:par>
                            </p:childTnLst>
                          </p:cTn>
                        </p:par>
                        <p:par>
                          <p:cTn id="51" fill="hold" nodeType="afterGroup">
                            <p:stCondLst>
                              <p:cond delay="500"/>
                            </p:stCondLst>
                            <p:childTnLst>
                              <p:par>
                                <p:cTn id="52" presetID="6" presetClass="entr" presetSubtype="16" fill="hold" grpId="0" nodeType="after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circle(in)">
                                      <p:cBhvr>
                                        <p:cTn id="54" dur="2000"/>
                                        <p:tgtEl>
                                          <p:spTgt spid="12"/>
                                        </p:tgtEl>
                                      </p:cBhvr>
                                    </p:animEffect>
                                  </p:childTnLst>
                                </p:cTn>
                              </p:par>
                            </p:childTnLst>
                          </p:cTn>
                        </p:par>
                        <p:par>
                          <p:cTn id="55" fill="hold" nodeType="afterGroup">
                            <p:stCondLst>
                              <p:cond delay="2500"/>
                            </p:stCondLst>
                            <p:childTnLst>
                              <p:par>
                                <p:cTn id="56" presetID="6" presetClass="entr" presetSubtype="16"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circle(in)">
                                      <p:cBhvr>
                                        <p:cTn id="58" dur="2000"/>
                                        <p:tgtEl>
                                          <p:spTgt spid="13"/>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5" presetClass="entr" presetSubtype="0" fill="hold" grpId="0" nodeType="clickEffect">
                                  <p:stCondLst>
                                    <p:cond delay="0"/>
                                  </p:stCondLst>
                                  <p:childTnLst>
                                    <p:set>
                                      <p:cBhvr>
                                        <p:cTn id="62" dur="1" fill="hold">
                                          <p:stCondLst>
                                            <p:cond delay="0"/>
                                          </p:stCondLst>
                                        </p:cTn>
                                        <p:tgtEl>
                                          <p:spTgt spid="9"/>
                                        </p:tgtEl>
                                        <p:attrNameLst>
                                          <p:attrName>style.visibility</p:attrName>
                                        </p:attrNameLst>
                                      </p:cBhvr>
                                      <p:to>
                                        <p:strVal val="visible"/>
                                      </p:to>
                                    </p:set>
                                    <p:anim calcmode="lin" valueType="num">
                                      <p:cBhvr>
                                        <p:cTn id="63"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64"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65"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66" dur="1000" fill="hold"/>
                                        <p:tgtEl>
                                          <p:spTgt spid="9"/>
                                        </p:tgtEl>
                                        <p:attrNameLst>
                                          <p:attrName>ppt_h</p:attrName>
                                        </p:attrNameLst>
                                      </p:cBhvr>
                                      <p:tavLst>
                                        <p:tav tm="0">
                                          <p:val>
                                            <p:strVal val="#ppt_h"/>
                                          </p:val>
                                        </p:tav>
                                        <p:tav tm="100000">
                                          <p:val>
                                            <p:strVal val="#ppt_h"/>
                                          </p:val>
                                        </p:tav>
                                      </p:tavLst>
                                    </p:anim>
                                    <p:anim calcmode="lin" valueType="num">
                                      <p:cBhvr>
                                        <p:cTn id="67"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68"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69"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70" dur="1000" decel="50000">
                                          <p:stCondLst>
                                            <p:cond delay="0"/>
                                          </p:stCondLst>
                                        </p:cTn>
                                        <p:tgtEl>
                                          <p:spTgt spid="9"/>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3" presetClass="entr" presetSubtype="10" fill="hold" nodeType="clickEffect">
                                  <p:stCondLst>
                                    <p:cond delay="0"/>
                                  </p:stCondLst>
                                  <p:childTnLst>
                                    <p:set>
                                      <p:cBhvr>
                                        <p:cTn id="74" dur="1" fill="hold">
                                          <p:stCondLst>
                                            <p:cond delay="0"/>
                                          </p:stCondLst>
                                        </p:cTn>
                                        <p:tgtEl>
                                          <p:spTgt spid="18485"/>
                                        </p:tgtEl>
                                        <p:attrNameLst>
                                          <p:attrName>style.visibility</p:attrName>
                                        </p:attrNameLst>
                                      </p:cBhvr>
                                      <p:to>
                                        <p:strVal val="visible"/>
                                      </p:to>
                                    </p:set>
                                    <p:animEffect transition="in" filter="blinds(horizontal)">
                                      <p:cBhvr>
                                        <p:cTn id="75" dur="500"/>
                                        <p:tgtEl>
                                          <p:spTgt spid="18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0" grpId="0"/>
      <p:bldP spid="2" grpId="0"/>
      <p:bldP spid="3" grpId="0"/>
      <p:bldP spid="9"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bg bwMode="auto">
      <p:bgPr>
        <a:solidFill>
          <a:schemeClr val="bg1"/>
        </a:solidFill>
        <a:effectLst/>
      </p:bgPr>
    </p:bg>
    <p:spTree>
      <p:nvGrpSpPr>
        <p:cNvPr id="1" name=""/>
        <p:cNvGrpSpPr/>
        <p:nvPr/>
      </p:nvGrpSpPr>
      <p:grpSpPr>
        <a:xfrm>
          <a:off x="0" y="0"/>
          <a:ext cx="0" cy="0"/>
          <a:chOff x="0" y="0"/>
          <a:chExt cx="0" cy="0"/>
        </a:xfrm>
      </p:grpSpPr>
      <p:sp>
        <p:nvSpPr>
          <p:cNvPr id="247810" name="Rectangle 2">
            <a:extLst>
              <a:ext uri="{FF2B5EF4-FFF2-40B4-BE49-F238E27FC236}">
                <a16:creationId xmlns:a16="http://schemas.microsoft.com/office/drawing/2014/main" xmlns="" id="{44A16328-C152-44B4-B02D-4890E7DA7C4A}"/>
              </a:ext>
            </a:extLst>
          </p:cNvPr>
          <p:cNvSpPr>
            <a:spLocks noGrp="1" noChangeArrowheads="1"/>
          </p:cNvSpPr>
          <p:nvPr>
            <p:ph type="title"/>
          </p:nvPr>
        </p:nvSpPr>
        <p:spPr>
          <a:xfrm>
            <a:off x="246063" y="476250"/>
            <a:ext cx="6527800" cy="685800"/>
          </a:xfrm>
        </p:spPr>
        <p:txBody>
          <a:bodyPr/>
          <a:lstStyle/>
          <a:p>
            <a:pPr algn="l" eaLnBrk="1" hangingPunct="1"/>
            <a:r>
              <a:rPr lang="en-US" altLang="en-US" sz="3200" b="1"/>
              <a:t> Diện tích toàn phần của hình chóp</a:t>
            </a:r>
            <a:endParaRPr lang="en-US" altLang="en-US" sz="3200" b="1">
              <a:solidFill>
                <a:srgbClr val="0070C0"/>
              </a:solidFill>
              <a:latin typeface=".VnTime" panose="020B7200000000000000" pitchFamily="34" charset="0"/>
            </a:endParaRPr>
          </a:p>
        </p:txBody>
      </p:sp>
      <p:sp>
        <p:nvSpPr>
          <p:cNvPr id="33795" name="Line 3">
            <a:extLst>
              <a:ext uri="{FF2B5EF4-FFF2-40B4-BE49-F238E27FC236}">
                <a16:creationId xmlns:a16="http://schemas.microsoft.com/office/drawing/2014/main" xmlns="" id="{2FC17231-4749-4B0E-9DE5-E1CFBCFEF8D9}"/>
              </a:ext>
            </a:extLst>
          </p:cNvPr>
          <p:cNvSpPr>
            <a:spLocks noChangeShapeType="1"/>
          </p:cNvSpPr>
          <p:nvPr/>
        </p:nvSpPr>
        <p:spPr bwMode="auto">
          <a:xfrm>
            <a:off x="7823200" y="3771900"/>
            <a:ext cx="46038"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 name="Group 4">
            <a:extLst>
              <a:ext uri="{FF2B5EF4-FFF2-40B4-BE49-F238E27FC236}">
                <a16:creationId xmlns:a16="http://schemas.microsoft.com/office/drawing/2014/main" xmlns="" id="{FFB22113-92BE-429C-96C9-2C8CA67DDE48}"/>
              </a:ext>
            </a:extLst>
          </p:cNvPr>
          <p:cNvGrpSpPr>
            <a:grpSpLocks/>
          </p:cNvGrpSpPr>
          <p:nvPr/>
        </p:nvGrpSpPr>
        <p:grpSpPr bwMode="auto">
          <a:xfrm>
            <a:off x="6731000" y="1358900"/>
            <a:ext cx="2108200" cy="2209800"/>
            <a:chOff x="288" y="528"/>
            <a:chExt cx="1968" cy="1920"/>
          </a:xfrm>
        </p:grpSpPr>
        <p:sp>
          <p:nvSpPr>
            <p:cNvPr id="18466" name="Isosceles Triangle 3">
              <a:extLst>
                <a:ext uri="{FF2B5EF4-FFF2-40B4-BE49-F238E27FC236}">
                  <a16:creationId xmlns:a16="http://schemas.microsoft.com/office/drawing/2014/main" xmlns="" id="{EEDA2810-CD97-4891-B17C-EFAB7388ADC2}"/>
                </a:ext>
              </a:extLst>
            </p:cNvPr>
            <p:cNvSpPr>
              <a:spLocks noChangeArrowheads="1"/>
            </p:cNvSpPr>
            <p:nvPr/>
          </p:nvSpPr>
          <p:spPr bwMode="auto">
            <a:xfrm flipV="1">
              <a:off x="1022" y="1731"/>
              <a:ext cx="500" cy="717"/>
            </a:xfrm>
            <a:prstGeom prst="triangle">
              <a:avLst>
                <a:gd name="adj" fmla="val 50000"/>
              </a:avLst>
            </a:prstGeom>
            <a:solidFill>
              <a:schemeClr val="accent1"/>
            </a:solidFill>
            <a:ln w="31750">
              <a:solidFill>
                <a:srgbClr val="0033CC"/>
              </a:solidFill>
              <a:miter lim="800000"/>
              <a:headEnd/>
              <a:tailEnd/>
            </a:ln>
          </p:spPr>
          <p:txBody>
            <a:bodyPr rot="10800000" anchor="ct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endParaRPr lang="en-US" altLang="en-US">
                <a:solidFill>
                  <a:srgbClr val="FFFFFF"/>
                </a:solidFill>
                <a:latin typeface="Calibri" panose="020F0502020204030204" pitchFamily="34" charset="0"/>
                <a:ea typeface="Verdana" panose="020B0604030504040204" pitchFamily="34" charset="0"/>
                <a:cs typeface="Verdana" panose="020B0604030504040204" pitchFamily="34" charset="0"/>
              </a:endParaRPr>
            </a:p>
          </p:txBody>
        </p:sp>
        <p:sp>
          <p:nvSpPr>
            <p:cNvPr id="5" name="Isosceles Triangle 4">
              <a:extLst>
                <a:ext uri="{FF2B5EF4-FFF2-40B4-BE49-F238E27FC236}">
                  <a16:creationId xmlns:a16="http://schemas.microsoft.com/office/drawing/2014/main" xmlns="" id="{FB8072EC-718A-4D7A-8421-5CB04E3275AA}"/>
                </a:ext>
              </a:extLst>
            </p:cNvPr>
            <p:cNvSpPr/>
            <p:nvPr/>
          </p:nvSpPr>
          <p:spPr>
            <a:xfrm>
              <a:off x="1022" y="528"/>
              <a:ext cx="501" cy="717"/>
            </a:xfrm>
            <a:prstGeom prst="triangle">
              <a:avLst/>
            </a:prstGeom>
            <a:ln w="3175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noProof="1">
                <a:solidFill>
                  <a:srgbClr val="FFFFFF"/>
                </a:solidFill>
              </a:endParaRPr>
            </a:p>
          </p:txBody>
        </p:sp>
        <p:sp>
          <p:nvSpPr>
            <p:cNvPr id="18468" name="Isosceles Triangle 9">
              <a:extLst>
                <a:ext uri="{FF2B5EF4-FFF2-40B4-BE49-F238E27FC236}">
                  <a16:creationId xmlns:a16="http://schemas.microsoft.com/office/drawing/2014/main" xmlns="" id="{9C31156C-6EEA-484B-BB1D-9D8315E26CB6}"/>
                </a:ext>
              </a:extLst>
            </p:cNvPr>
            <p:cNvSpPr>
              <a:spLocks noChangeArrowheads="1"/>
            </p:cNvSpPr>
            <p:nvPr/>
          </p:nvSpPr>
          <p:spPr bwMode="auto">
            <a:xfrm rot="16200000" flipV="1">
              <a:off x="1644" y="1119"/>
              <a:ext cx="487" cy="734"/>
            </a:xfrm>
            <a:prstGeom prst="triangle">
              <a:avLst>
                <a:gd name="adj" fmla="val 50000"/>
              </a:avLst>
            </a:prstGeom>
            <a:solidFill>
              <a:schemeClr val="accent1"/>
            </a:solidFill>
            <a:ln w="31750">
              <a:solidFill>
                <a:srgbClr val="0033CC"/>
              </a:solidFill>
              <a:miter lim="800000"/>
              <a:headEnd/>
              <a:tailEnd/>
            </a:ln>
          </p:spPr>
          <p:txBody>
            <a:bodyPr rot="10800000" vert="eaVert" anchor="ct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endParaRPr lang="en-US" altLang="en-US">
                <a:solidFill>
                  <a:srgbClr val="FFFFFF"/>
                </a:solidFill>
                <a:latin typeface="Calibri" panose="020F0502020204030204" pitchFamily="34" charset="0"/>
                <a:ea typeface="Verdana" panose="020B0604030504040204" pitchFamily="34" charset="0"/>
                <a:cs typeface="Verdana" panose="020B0604030504040204" pitchFamily="34" charset="0"/>
              </a:endParaRPr>
            </a:p>
          </p:txBody>
        </p:sp>
        <p:sp>
          <p:nvSpPr>
            <p:cNvPr id="18469" name="Isosceles Triangle 10">
              <a:extLst>
                <a:ext uri="{FF2B5EF4-FFF2-40B4-BE49-F238E27FC236}">
                  <a16:creationId xmlns:a16="http://schemas.microsoft.com/office/drawing/2014/main" xmlns="" id="{CCB96847-474E-4D86-B972-F7925EA1481A}"/>
                </a:ext>
              </a:extLst>
            </p:cNvPr>
            <p:cNvSpPr>
              <a:spLocks noChangeArrowheads="1"/>
            </p:cNvSpPr>
            <p:nvPr/>
          </p:nvSpPr>
          <p:spPr bwMode="auto">
            <a:xfrm rot="5400000" flipH="1" flipV="1">
              <a:off x="410" y="1119"/>
              <a:ext cx="487" cy="734"/>
            </a:xfrm>
            <a:prstGeom prst="triangle">
              <a:avLst>
                <a:gd name="adj" fmla="val 50000"/>
              </a:avLst>
            </a:prstGeom>
            <a:solidFill>
              <a:schemeClr val="accent1"/>
            </a:solidFill>
            <a:ln w="31750">
              <a:solidFill>
                <a:srgbClr val="0033CC"/>
              </a:solidFill>
              <a:miter lim="800000"/>
              <a:headEnd/>
              <a:tailEnd/>
            </a:ln>
          </p:spPr>
          <p:txBody>
            <a:bodyPr vert="eaVert" anchor="ct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endParaRPr lang="en-US" altLang="en-US">
                <a:solidFill>
                  <a:srgbClr val="FFFFFF"/>
                </a:solidFill>
                <a:latin typeface="Calibri" panose="020F0502020204030204" pitchFamily="34" charset="0"/>
                <a:ea typeface="Verdana" panose="020B0604030504040204" pitchFamily="34" charset="0"/>
                <a:cs typeface="Verdana" panose="020B0604030504040204" pitchFamily="34" charset="0"/>
              </a:endParaRPr>
            </a:p>
          </p:txBody>
        </p:sp>
        <p:sp>
          <p:nvSpPr>
            <p:cNvPr id="17" name="Rectangle 16">
              <a:extLst>
                <a:ext uri="{FF2B5EF4-FFF2-40B4-BE49-F238E27FC236}">
                  <a16:creationId xmlns:a16="http://schemas.microsoft.com/office/drawing/2014/main" xmlns="" id="{5725ADEC-E370-40AD-955E-97DB79219407}"/>
                </a:ext>
              </a:extLst>
            </p:cNvPr>
            <p:cNvSpPr/>
            <p:nvPr/>
          </p:nvSpPr>
          <p:spPr bwMode="auto">
            <a:xfrm>
              <a:off x="1022" y="1245"/>
              <a:ext cx="501" cy="487"/>
            </a:xfrm>
            <a:prstGeom prst="rect">
              <a:avLst/>
            </a:prstGeom>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noProof="1">
                <a:solidFill>
                  <a:srgbClr val="FFFFFF"/>
                </a:solidFill>
              </a:endParaRPr>
            </a:p>
          </p:txBody>
        </p:sp>
        <p:sp>
          <p:nvSpPr>
            <p:cNvPr id="18471" name="Text Box 79">
              <a:extLst>
                <a:ext uri="{FF2B5EF4-FFF2-40B4-BE49-F238E27FC236}">
                  <a16:creationId xmlns:a16="http://schemas.microsoft.com/office/drawing/2014/main" xmlns="" id="{102858E5-32D7-471D-8C48-6A9FD7D203D1}"/>
                </a:ext>
              </a:extLst>
            </p:cNvPr>
            <p:cNvSpPr txBox="1">
              <a:spLocks noChangeArrowheads="1"/>
            </p:cNvSpPr>
            <p:nvPr/>
          </p:nvSpPr>
          <p:spPr bwMode="auto">
            <a:xfrm>
              <a:off x="1175" y="1240"/>
              <a:ext cx="201"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a</a:t>
              </a:r>
            </a:p>
          </p:txBody>
        </p:sp>
        <p:sp>
          <p:nvSpPr>
            <p:cNvPr id="18472" name="Text Box 79">
              <a:extLst>
                <a:ext uri="{FF2B5EF4-FFF2-40B4-BE49-F238E27FC236}">
                  <a16:creationId xmlns:a16="http://schemas.microsoft.com/office/drawing/2014/main" xmlns="" id="{CD5F1958-1511-4D29-834A-D379C4051135}"/>
                </a:ext>
              </a:extLst>
            </p:cNvPr>
            <p:cNvSpPr txBox="1">
              <a:spLocks noChangeArrowheads="1"/>
            </p:cNvSpPr>
            <p:nvPr/>
          </p:nvSpPr>
          <p:spPr bwMode="auto">
            <a:xfrm>
              <a:off x="983" y="1400"/>
              <a:ext cx="201"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endParaRPr lang="en-US" altLang="en-US" b="1">
                <a:latin typeface="Arial" panose="020B0604020202020204" pitchFamily="34" charset="0"/>
                <a:ea typeface="Verdana" panose="020B0604030504040204" pitchFamily="34" charset="0"/>
                <a:cs typeface="Verdana" panose="020B0604030504040204" pitchFamily="34" charset="0"/>
              </a:endParaRPr>
            </a:p>
          </p:txBody>
        </p:sp>
        <p:sp>
          <p:nvSpPr>
            <p:cNvPr id="18473" name="Text Box 79">
              <a:extLst>
                <a:ext uri="{FF2B5EF4-FFF2-40B4-BE49-F238E27FC236}">
                  <a16:creationId xmlns:a16="http://schemas.microsoft.com/office/drawing/2014/main" xmlns="" id="{D7EF836F-8E08-4B8E-A3AE-A1CF48D8D318}"/>
                </a:ext>
              </a:extLst>
            </p:cNvPr>
            <p:cNvSpPr txBox="1">
              <a:spLocks noChangeArrowheads="1"/>
            </p:cNvSpPr>
            <p:nvPr/>
          </p:nvSpPr>
          <p:spPr bwMode="auto">
            <a:xfrm>
              <a:off x="1359" y="1400"/>
              <a:ext cx="201"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endParaRPr lang="en-US" altLang="en-US" b="1">
                <a:latin typeface="Arial" panose="020B0604020202020204" pitchFamily="34" charset="0"/>
                <a:ea typeface="Verdana" panose="020B0604030504040204" pitchFamily="34" charset="0"/>
                <a:cs typeface="Verdana" panose="020B0604030504040204" pitchFamily="34" charset="0"/>
              </a:endParaRPr>
            </a:p>
          </p:txBody>
        </p:sp>
        <p:sp>
          <p:nvSpPr>
            <p:cNvPr id="18474" name="Text Box 79">
              <a:extLst>
                <a:ext uri="{FF2B5EF4-FFF2-40B4-BE49-F238E27FC236}">
                  <a16:creationId xmlns:a16="http://schemas.microsoft.com/office/drawing/2014/main" xmlns="" id="{96C976E1-27FF-4071-9E76-E7552E2F6CE7}"/>
                </a:ext>
              </a:extLst>
            </p:cNvPr>
            <p:cNvSpPr txBox="1">
              <a:spLocks noChangeArrowheads="1"/>
            </p:cNvSpPr>
            <p:nvPr/>
          </p:nvSpPr>
          <p:spPr bwMode="auto">
            <a:xfrm>
              <a:off x="1159" y="1536"/>
              <a:ext cx="201"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endParaRPr lang="en-US" altLang="en-US" b="1">
                <a:latin typeface="Arial" panose="020B0604020202020204" pitchFamily="34" charset="0"/>
                <a:ea typeface="Verdana" panose="020B0604030504040204" pitchFamily="34" charset="0"/>
                <a:cs typeface="Verdana" panose="020B0604030504040204" pitchFamily="34" charset="0"/>
              </a:endParaRPr>
            </a:p>
          </p:txBody>
        </p:sp>
        <p:sp>
          <p:nvSpPr>
            <p:cNvPr id="18475" name="Line 14">
              <a:extLst>
                <a:ext uri="{FF2B5EF4-FFF2-40B4-BE49-F238E27FC236}">
                  <a16:creationId xmlns:a16="http://schemas.microsoft.com/office/drawing/2014/main" xmlns="" id="{59647974-3FC2-4770-9B39-AF7A3A62BC99}"/>
                </a:ext>
              </a:extLst>
            </p:cNvPr>
            <p:cNvSpPr>
              <a:spLocks noChangeShapeType="1"/>
            </p:cNvSpPr>
            <p:nvPr/>
          </p:nvSpPr>
          <p:spPr bwMode="auto">
            <a:xfrm>
              <a:off x="1272" y="544"/>
              <a:ext cx="0" cy="6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6" name="Line 15">
              <a:extLst>
                <a:ext uri="{FF2B5EF4-FFF2-40B4-BE49-F238E27FC236}">
                  <a16:creationId xmlns:a16="http://schemas.microsoft.com/office/drawing/2014/main" xmlns="" id="{581724A9-FC36-408B-B1F9-7AAC4BBD4B0E}"/>
                </a:ext>
              </a:extLst>
            </p:cNvPr>
            <p:cNvSpPr>
              <a:spLocks noChangeShapeType="1"/>
            </p:cNvSpPr>
            <p:nvPr/>
          </p:nvSpPr>
          <p:spPr bwMode="auto">
            <a:xfrm>
              <a:off x="1272" y="1744"/>
              <a:ext cx="0" cy="6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7" name="Line 16">
              <a:extLst>
                <a:ext uri="{FF2B5EF4-FFF2-40B4-BE49-F238E27FC236}">
                  <a16:creationId xmlns:a16="http://schemas.microsoft.com/office/drawing/2014/main" xmlns="" id="{85C9136D-0744-401F-96BB-072FAEA5F628}"/>
                </a:ext>
              </a:extLst>
            </p:cNvPr>
            <p:cNvSpPr>
              <a:spLocks noChangeShapeType="1"/>
            </p:cNvSpPr>
            <p:nvPr/>
          </p:nvSpPr>
          <p:spPr bwMode="auto">
            <a:xfrm rot="5400000">
              <a:off x="672" y="1144"/>
              <a:ext cx="0" cy="6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8" name="Line 17">
              <a:extLst>
                <a:ext uri="{FF2B5EF4-FFF2-40B4-BE49-F238E27FC236}">
                  <a16:creationId xmlns:a16="http://schemas.microsoft.com/office/drawing/2014/main" xmlns="" id="{95B80239-0C33-4CB8-BE9A-FEA851A7B91D}"/>
                </a:ext>
              </a:extLst>
            </p:cNvPr>
            <p:cNvSpPr>
              <a:spLocks noChangeShapeType="1"/>
            </p:cNvSpPr>
            <p:nvPr/>
          </p:nvSpPr>
          <p:spPr bwMode="auto">
            <a:xfrm rot="5400000">
              <a:off x="1872" y="1144"/>
              <a:ext cx="0" cy="6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9" name="Text Box 79">
              <a:extLst>
                <a:ext uri="{FF2B5EF4-FFF2-40B4-BE49-F238E27FC236}">
                  <a16:creationId xmlns:a16="http://schemas.microsoft.com/office/drawing/2014/main" xmlns="" id="{BD764F49-BD42-42F0-8D8D-023C059FFEA5}"/>
                </a:ext>
              </a:extLst>
            </p:cNvPr>
            <p:cNvSpPr txBox="1">
              <a:spLocks noChangeArrowheads="1"/>
            </p:cNvSpPr>
            <p:nvPr/>
          </p:nvSpPr>
          <p:spPr bwMode="auto">
            <a:xfrm>
              <a:off x="695" y="1312"/>
              <a:ext cx="201"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endParaRPr lang="en-US" altLang="en-US" b="1">
                <a:latin typeface="Arial" panose="020B0604020202020204" pitchFamily="34" charset="0"/>
                <a:ea typeface="Verdana" panose="020B0604030504040204" pitchFamily="34" charset="0"/>
                <a:cs typeface="Verdana" panose="020B0604030504040204" pitchFamily="34" charset="0"/>
              </a:endParaRPr>
            </a:p>
          </p:txBody>
        </p:sp>
        <p:sp>
          <p:nvSpPr>
            <p:cNvPr id="18480" name="Text Box 79">
              <a:extLst>
                <a:ext uri="{FF2B5EF4-FFF2-40B4-BE49-F238E27FC236}">
                  <a16:creationId xmlns:a16="http://schemas.microsoft.com/office/drawing/2014/main" xmlns="" id="{21123238-8C44-40C3-8799-9EC6F9E2F7C0}"/>
                </a:ext>
              </a:extLst>
            </p:cNvPr>
            <p:cNvSpPr txBox="1">
              <a:spLocks noChangeArrowheads="1"/>
            </p:cNvSpPr>
            <p:nvPr/>
          </p:nvSpPr>
          <p:spPr bwMode="auto">
            <a:xfrm>
              <a:off x="1599" y="1320"/>
              <a:ext cx="201"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endParaRPr lang="en-US" altLang="en-US" b="1">
                <a:latin typeface="Arial" panose="020B0604020202020204" pitchFamily="34" charset="0"/>
                <a:ea typeface="Verdana" panose="020B0604030504040204" pitchFamily="34" charset="0"/>
                <a:cs typeface="Verdana" panose="020B0604030504040204" pitchFamily="34" charset="0"/>
              </a:endParaRPr>
            </a:p>
          </p:txBody>
        </p:sp>
        <p:sp>
          <p:nvSpPr>
            <p:cNvPr id="18481" name="Text Box 79">
              <a:extLst>
                <a:ext uri="{FF2B5EF4-FFF2-40B4-BE49-F238E27FC236}">
                  <a16:creationId xmlns:a16="http://schemas.microsoft.com/office/drawing/2014/main" xmlns="" id="{1E590701-882A-4DB1-9BBB-D051A2122EAD}"/>
                </a:ext>
              </a:extLst>
            </p:cNvPr>
            <p:cNvSpPr txBox="1">
              <a:spLocks noChangeArrowheads="1"/>
            </p:cNvSpPr>
            <p:nvPr/>
          </p:nvSpPr>
          <p:spPr bwMode="auto">
            <a:xfrm>
              <a:off x="1223" y="872"/>
              <a:ext cx="201"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d</a:t>
              </a:r>
            </a:p>
          </p:txBody>
        </p:sp>
        <p:sp>
          <p:nvSpPr>
            <p:cNvPr id="18482" name="Text Box 79">
              <a:extLst>
                <a:ext uri="{FF2B5EF4-FFF2-40B4-BE49-F238E27FC236}">
                  <a16:creationId xmlns:a16="http://schemas.microsoft.com/office/drawing/2014/main" xmlns="" id="{F11BB46F-314A-48A0-9BB9-0712E862D79E}"/>
                </a:ext>
              </a:extLst>
            </p:cNvPr>
            <p:cNvSpPr txBox="1">
              <a:spLocks noChangeArrowheads="1"/>
            </p:cNvSpPr>
            <p:nvPr/>
          </p:nvSpPr>
          <p:spPr bwMode="auto">
            <a:xfrm>
              <a:off x="1223" y="1808"/>
              <a:ext cx="201"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endParaRPr lang="en-US" altLang="en-US" b="1">
                <a:latin typeface="Arial" panose="020B0604020202020204" pitchFamily="34" charset="0"/>
                <a:ea typeface="Verdana" panose="020B0604030504040204" pitchFamily="34" charset="0"/>
                <a:cs typeface="Verdana" panose="020B0604030504040204" pitchFamily="34" charset="0"/>
              </a:endParaRPr>
            </a:p>
          </p:txBody>
        </p:sp>
      </p:grpSp>
      <p:grpSp>
        <p:nvGrpSpPr>
          <p:cNvPr id="8" name="Group 48">
            <a:extLst>
              <a:ext uri="{FF2B5EF4-FFF2-40B4-BE49-F238E27FC236}">
                <a16:creationId xmlns:a16="http://schemas.microsoft.com/office/drawing/2014/main" xmlns="" id="{174A2D53-244E-4096-8A88-420BD4265213}"/>
              </a:ext>
            </a:extLst>
          </p:cNvPr>
          <p:cNvGrpSpPr>
            <a:grpSpLocks/>
          </p:cNvGrpSpPr>
          <p:nvPr/>
        </p:nvGrpSpPr>
        <p:grpSpPr bwMode="auto">
          <a:xfrm>
            <a:off x="6515100" y="4506913"/>
            <a:ext cx="2146300" cy="1716087"/>
            <a:chOff x="4495799" y="1027113"/>
            <a:chExt cx="2616201" cy="2113051"/>
          </a:xfrm>
        </p:grpSpPr>
        <p:sp>
          <p:nvSpPr>
            <p:cNvPr id="18445" name="AutoShape 31">
              <a:extLst>
                <a:ext uri="{FF2B5EF4-FFF2-40B4-BE49-F238E27FC236}">
                  <a16:creationId xmlns:a16="http://schemas.microsoft.com/office/drawing/2014/main" xmlns="" id="{5E464636-509D-4BE1-90C1-0C58CFB78879}"/>
                </a:ext>
              </a:extLst>
            </p:cNvPr>
            <p:cNvSpPr>
              <a:spLocks noChangeArrowheads="1"/>
            </p:cNvSpPr>
            <p:nvPr/>
          </p:nvSpPr>
          <p:spPr bwMode="auto">
            <a:xfrm>
              <a:off x="4506980" y="2203073"/>
              <a:ext cx="2605020" cy="891373"/>
            </a:xfrm>
            <a:prstGeom prst="parallelogram">
              <a:avLst>
                <a:gd name="adj" fmla="val 87011"/>
              </a:avLst>
            </a:prstGeom>
            <a:solidFill>
              <a:schemeClr val="accent1"/>
            </a:solidFill>
            <a:ln w="25400">
              <a:solidFill>
                <a:schemeClr val="bg1"/>
              </a:solidFill>
              <a:miter lim="800000"/>
              <a:headEnd/>
              <a:tailEnd/>
            </a:ln>
          </p:spPr>
          <p:txBody>
            <a:bodyPr wrap="none" anchor="ct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endParaRPr lang="en-US" altLang="en-US">
                <a:ea typeface="Verdana" panose="020B0604030504040204" pitchFamily="34" charset="0"/>
                <a:cs typeface="Verdana" panose="020B0604030504040204" pitchFamily="34" charset="0"/>
              </a:endParaRPr>
            </a:p>
          </p:txBody>
        </p:sp>
        <p:sp>
          <p:nvSpPr>
            <p:cNvPr id="18446" name="AutoShape 23">
              <a:extLst>
                <a:ext uri="{FF2B5EF4-FFF2-40B4-BE49-F238E27FC236}">
                  <a16:creationId xmlns:a16="http://schemas.microsoft.com/office/drawing/2014/main" xmlns="" id="{F836BDD9-F194-4F90-A9FD-8BD6EB6F9DF8}"/>
                </a:ext>
              </a:extLst>
            </p:cNvPr>
            <p:cNvSpPr>
              <a:spLocks noChangeArrowheads="1"/>
            </p:cNvSpPr>
            <p:nvPr/>
          </p:nvSpPr>
          <p:spPr bwMode="auto">
            <a:xfrm>
              <a:off x="4506980" y="2223132"/>
              <a:ext cx="2605020" cy="891373"/>
            </a:xfrm>
            <a:prstGeom prst="parallelogram">
              <a:avLst>
                <a:gd name="adj" fmla="val 87011"/>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endParaRPr lang="en-US" altLang="en-US">
                <a:ea typeface="Verdana" panose="020B0604030504040204" pitchFamily="34" charset="0"/>
                <a:cs typeface="Verdana" panose="020B0604030504040204" pitchFamily="34" charset="0"/>
              </a:endParaRPr>
            </a:p>
          </p:txBody>
        </p:sp>
        <p:sp>
          <p:nvSpPr>
            <p:cNvPr id="18447" name="Line 24">
              <a:extLst>
                <a:ext uri="{FF2B5EF4-FFF2-40B4-BE49-F238E27FC236}">
                  <a16:creationId xmlns:a16="http://schemas.microsoft.com/office/drawing/2014/main" xmlns="" id="{392B8D53-1F0F-4555-B208-4F1A5107E7CE}"/>
                </a:ext>
              </a:extLst>
            </p:cNvPr>
            <p:cNvSpPr>
              <a:spLocks noChangeShapeType="1"/>
            </p:cNvSpPr>
            <p:nvPr/>
          </p:nvSpPr>
          <p:spPr bwMode="auto">
            <a:xfrm flipV="1">
              <a:off x="4506980" y="2223132"/>
              <a:ext cx="2605020" cy="89137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448" name="Line 25">
              <a:extLst>
                <a:ext uri="{FF2B5EF4-FFF2-40B4-BE49-F238E27FC236}">
                  <a16:creationId xmlns:a16="http://schemas.microsoft.com/office/drawing/2014/main" xmlns="" id="{FC0D088F-3CBB-4B19-9F33-1F671BBA831F}"/>
                </a:ext>
              </a:extLst>
            </p:cNvPr>
            <p:cNvSpPr>
              <a:spLocks noChangeShapeType="1"/>
            </p:cNvSpPr>
            <p:nvPr/>
          </p:nvSpPr>
          <p:spPr bwMode="auto">
            <a:xfrm>
              <a:off x="5383240" y="2233162"/>
              <a:ext cx="852501" cy="86128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449" name="Line 26">
              <a:extLst>
                <a:ext uri="{FF2B5EF4-FFF2-40B4-BE49-F238E27FC236}">
                  <a16:creationId xmlns:a16="http://schemas.microsoft.com/office/drawing/2014/main" xmlns="" id="{77AD0F19-CDF0-409A-8955-FA0DD606ED2B}"/>
                </a:ext>
              </a:extLst>
            </p:cNvPr>
            <p:cNvSpPr>
              <a:spLocks noChangeShapeType="1"/>
            </p:cNvSpPr>
            <p:nvPr/>
          </p:nvSpPr>
          <p:spPr bwMode="auto">
            <a:xfrm flipV="1">
              <a:off x="5798310" y="1047172"/>
              <a:ext cx="0" cy="1619766"/>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en-US"/>
            </a:p>
          </p:txBody>
        </p:sp>
        <p:sp>
          <p:nvSpPr>
            <p:cNvPr id="18450" name="Line 27">
              <a:extLst>
                <a:ext uri="{FF2B5EF4-FFF2-40B4-BE49-F238E27FC236}">
                  <a16:creationId xmlns:a16="http://schemas.microsoft.com/office/drawing/2014/main" xmlns="" id="{E1F8BE63-A396-4E8E-80FB-83558D94B701}"/>
                </a:ext>
              </a:extLst>
            </p:cNvPr>
            <p:cNvSpPr>
              <a:spLocks noChangeShapeType="1"/>
            </p:cNvSpPr>
            <p:nvPr/>
          </p:nvSpPr>
          <p:spPr bwMode="auto">
            <a:xfrm flipH="1">
              <a:off x="4506980" y="1079768"/>
              <a:ext cx="1302510" cy="20347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1" name="Line 28">
              <a:extLst>
                <a:ext uri="{FF2B5EF4-FFF2-40B4-BE49-F238E27FC236}">
                  <a16:creationId xmlns:a16="http://schemas.microsoft.com/office/drawing/2014/main" xmlns="" id="{2A7DE945-1ACE-4E1A-8B7D-90888025D7B7}"/>
                </a:ext>
              </a:extLst>
            </p:cNvPr>
            <p:cNvSpPr>
              <a:spLocks noChangeShapeType="1"/>
            </p:cNvSpPr>
            <p:nvPr/>
          </p:nvSpPr>
          <p:spPr bwMode="auto">
            <a:xfrm flipH="1">
              <a:off x="5349699" y="1099827"/>
              <a:ext cx="448611" cy="1153394"/>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452" name="Line 30">
              <a:extLst>
                <a:ext uri="{FF2B5EF4-FFF2-40B4-BE49-F238E27FC236}">
                  <a16:creationId xmlns:a16="http://schemas.microsoft.com/office/drawing/2014/main" xmlns="" id="{1C6FA23B-8C00-4171-891B-CDB09CFAC2E9}"/>
                </a:ext>
              </a:extLst>
            </p:cNvPr>
            <p:cNvSpPr>
              <a:spLocks noChangeShapeType="1"/>
            </p:cNvSpPr>
            <p:nvPr/>
          </p:nvSpPr>
          <p:spPr bwMode="auto">
            <a:xfrm>
              <a:off x="5798310" y="1079768"/>
              <a:ext cx="1291329" cy="113333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3" name="Line 32">
              <a:extLst>
                <a:ext uri="{FF2B5EF4-FFF2-40B4-BE49-F238E27FC236}">
                  <a16:creationId xmlns:a16="http://schemas.microsoft.com/office/drawing/2014/main" xmlns="" id="{8D907BAC-875F-460C-A32F-2047012F2CBC}"/>
                </a:ext>
              </a:extLst>
            </p:cNvPr>
            <p:cNvSpPr>
              <a:spLocks noChangeShapeType="1"/>
            </p:cNvSpPr>
            <p:nvPr/>
          </p:nvSpPr>
          <p:spPr bwMode="auto">
            <a:xfrm flipV="1">
              <a:off x="4506980" y="2203073"/>
              <a:ext cx="2605020" cy="89137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454" name="Line 33">
              <a:extLst>
                <a:ext uri="{FF2B5EF4-FFF2-40B4-BE49-F238E27FC236}">
                  <a16:creationId xmlns:a16="http://schemas.microsoft.com/office/drawing/2014/main" xmlns="" id="{D77CA286-1CF7-4AC5-A7E3-EC98CC67FC15}"/>
                </a:ext>
              </a:extLst>
            </p:cNvPr>
            <p:cNvSpPr>
              <a:spLocks noChangeShapeType="1"/>
            </p:cNvSpPr>
            <p:nvPr/>
          </p:nvSpPr>
          <p:spPr bwMode="auto">
            <a:xfrm>
              <a:off x="5383240" y="2213103"/>
              <a:ext cx="852501" cy="86128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455" name="Line 34">
              <a:extLst>
                <a:ext uri="{FF2B5EF4-FFF2-40B4-BE49-F238E27FC236}">
                  <a16:creationId xmlns:a16="http://schemas.microsoft.com/office/drawing/2014/main" xmlns="" id="{8E7B5BCF-FF0A-4DEE-B745-4AA15B5A2D98}"/>
                </a:ext>
              </a:extLst>
            </p:cNvPr>
            <p:cNvSpPr>
              <a:spLocks noChangeShapeType="1"/>
            </p:cNvSpPr>
            <p:nvPr/>
          </p:nvSpPr>
          <p:spPr bwMode="auto">
            <a:xfrm flipV="1">
              <a:off x="5798310" y="1027113"/>
              <a:ext cx="0" cy="1619766"/>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en-US"/>
            </a:p>
          </p:txBody>
        </p:sp>
        <p:sp>
          <p:nvSpPr>
            <p:cNvPr id="18456" name="Line 35">
              <a:extLst>
                <a:ext uri="{FF2B5EF4-FFF2-40B4-BE49-F238E27FC236}">
                  <a16:creationId xmlns:a16="http://schemas.microsoft.com/office/drawing/2014/main" xmlns="" id="{E2A1BEFD-3239-420D-9C72-4FF228D74766}"/>
                </a:ext>
              </a:extLst>
            </p:cNvPr>
            <p:cNvSpPr>
              <a:spLocks noChangeShapeType="1"/>
            </p:cNvSpPr>
            <p:nvPr/>
          </p:nvSpPr>
          <p:spPr bwMode="auto">
            <a:xfrm flipH="1">
              <a:off x="4506980" y="1059709"/>
              <a:ext cx="1302510" cy="20347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7" name="Line 36">
              <a:extLst>
                <a:ext uri="{FF2B5EF4-FFF2-40B4-BE49-F238E27FC236}">
                  <a16:creationId xmlns:a16="http://schemas.microsoft.com/office/drawing/2014/main" xmlns="" id="{76653E5A-4C6A-4C13-9295-F32CB3C6D74A}"/>
                </a:ext>
              </a:extLst>
            </p:cNvPr>
            <p:cNvSpPr>
              <a:spLocks noChangeShapeType="1"/>
            </p:cNvSpPr>
            <p:nvPr/>
          </p:nvSpPr>
          <p:spPr bwMode="auto">
            <a:xfrm flipH="1">
              <a:off x="5349699" y="1079768"/>
              <a:ext cx="448611" cy="1153394"/>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458" name="Line 37">
              <a:extLst>
                <a:ext uri="{FF2B5EF4-FFF2-40B4-BE49-F238E27FC236}">
                  <a16:creationId xmlns:a16="http://schemas.microsoft.com/office/drawing/2014/main" xmlns="" id="{F20AD493-8427-416C-B19C-F8A9A7F5EA04}"/>
                </a:ext>
              </a:extLst>
            </p:cNvPr>
            <p:cNvSpPr>
              <a:spLocks noChangeShapeType="1"/>
            </p:cNvSpPr>
            <p:nvPr/>
          </p:nvSpPr>
          <p:spPr bwMode="auto">
            <a:xfrm>
              <a:off x="5785610" y="1048426"/>
              <a:ext cx="526290" cy="206307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9" name="Line 38">
              <a:extLst>
                <a:ext uri="{FF2B5EF4-FFF2-40B4-BE49-F238E27FC236}">
                  <a16:creationId xmlns:a16="http://schemas.microsoft.com/office/drawing/2014/main" xmlns="" id="{B907C07C-72C6-4B28-9B9D-5515874D1068}"/>
                </a:ext>
              </a:extLst>
            </p:cNvPr>
            <p:cNvSpPr>
              <a:spLocks noChangeShapeType="1"/>
            </p:cNvSpPr>
            <p:nvPr/>
          </p:nvSpPr>
          <p:spPr bwMode="auto">
            <a:xfrm>
              <a:off x="5792720" y="1068485"/>
              <a:ext cx="905608" cy="159469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0" name="Line 39">
              <a:extLst>
                <a:ext uri="{FF2B5EF4-FFF2-40B4-BE49-F238E27FC236}">
                  <a16:creationId xmlns:a16="http://schemas.microsoft.com/office/drawing/2014/main" xmlns="" id="{275FC2BD-563D-4898-80FC-A17166C0CD0A}"/>
                </a:ext>
              </a:extLst>
            </p:cNvPr>
            <p:cNvSpPr>
              <a:spLocks noChangeShapeType="1"/>
            </p:cNvSpPr>
            <p:nvPr/>
          </p:nvSpPr>
          <p:spPr bwMode="auto">
            <a:xfrm flipH="1">
              <a:off x="4533898" y="2197100"/>
              <a:ext cx="838201" cy="8890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461" name="Line 40">
              <a:extLst>
                <a:ext uri="{FF2B5EF4-FFF2-40B4-BE49-F238E27FC236}">
                  <a16:creationId xmlns:a16="http://schemas.microsoft.com/office/drawing/2014/main" xmlns="" id="{CA2491E4-DC33-49BA-A68A-DF6519C3BA0E}"/>
                </a:ext>
              </a:extLst>
            </p:cNvPr>
            <p:cNvSpPr>
              <a:spLocks noChangeShapeType="1"/>
            </p:cNvSpPr>
            <p:nvPr/>
          </p:nvSpPr>
          <p:spPr bwMode="auto">
            <a:xfrm flipH="1" flipV="1">
              <a:off x="5360879" y="2213103"/>
              <a:ext cx="1734351" cy="1003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462" name="Line 41">
              <a:extLst>
                <a:ext uri="{FF2B5EF4-FFF2-40B4-BE49-F238E27FC236}">
                  <a16:creationId xmlns:a16="http://schemas.microsoft.com/office/drawing/2014/main" xmlns="" id="{7E4D0F48-04C8-48CB-8DDC-4ACF891A58E6}"/>
                </a:ext>
              </a:extLst>
            </p:cNvPr>
            <p:cNvSpPr>
              <a:spLocks noChangeShapeType="1"/>
            </p:cNvSpPr>
            <p:nvPr/>
          </p:nvSpPr>
          <p:spPr bwMode="auto">
            <a:xfrm flipH="1" flipV="1">
              <a:off x="4495799" y="3094445"/>
              <a:ext cx="1841500" cy="4571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3" name="Line 42">
              <a:extLst>
                <a:ext uri="{FF2B5EF4-FFF2-40B4-BE49-F238E27FC236}">
                  <a16:creationId xmlns:a16="http://schemas.microsoft.com/office/drawing/2014/main" xmlns="" id="{37B76CB3-EB8F-45EF-92D2-31F3FC51723E}"/>
                </a:ext>
              </a:extLst>
            </p:cNvPr>
            <p:cNvSpPr>
              <a:spLocks noChangeShapeType="1"/>
            </p:cNvSpPr>
            <p:nvPr/>
          </p:nvSpPr>
          <p:spPr bwMode="auto">
            <a:xfrm flipH="1">
              <a:off x="6324599" y="2233162"/>
              <a:ext cx="770629" cy="8783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4" name="Text Box 79">
              <a:extLst>
                <a:ext uri="{FF2B5EF4-FFF2-40B4-BE49-F238E27FC236}">
                  <a16:creationId xmlns:a16="http://schemas.microsoft.com/office/drawing/2014/main" xmlns="" id="{2CEA2590-38DE-49D7-AF4B-F0BBCA926D1D}"/>
                </a:ext>
              </a:extLst>
            </p:cNvPr>
            <p:cNvSpPr txBox="1">
              <a:spLocks noChangeArrowheads="1"/>
            </p:cNvSpPr>
            <p:nvPr/>
          </p:nvSpPr>
          <p:spPr bwMode="auto">
            <a:xfrm>
              <a:off x="6327979" y="1961111"/>
              <a:ext cx="280906" cy="274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d</a:t>
              </a:r>
            </a:p>
          </p:txBody>
        </p:sp>
        <p:sp>
          <p:nvSpPr>
            <p:cNvPr id="18465" name="Text Box 79">
              <a:extLst>
                <a:ext uri="{FF2B5EF4-FFF2-40B4-BE49-F238E27FC236}">
                  <a16:creationId xmlns:a16="http://schemas.microsoft.com/office/drawing/2014/main" xmlns="" id="{9BBA81D4-9CF9-46E1-B16A-E6A7F5868BCA}"/>
                </a:ext>
              </a:extLst>
            </p:cNvPr>
            <p:cNvSpPr txBox="1">
              <a:spLocks noChangeArrowheads="1"/>
            </p:cNvSpPr>
            <p:nvPr/>
          </p:nvSpPr>
          <p:spPr bwMode="auto">
            <a:xfrm>
              <a:off x="6540405" y="2664431"/>
              <a:ext cx="280906" cy="274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a</a:t>
              </a:r>
            </a:p>
          </p:txBody>
        </p:sp>
      </p:grpSp>
      <p:sp>
        <p:nvSpPr>
          <p:cNvPr id="3" name="Rectangle 2">
            <a:extLst>
              <a:ext uri="{FF2B5EF4-FFF2-40B4-BE49-F238E27FC236}">
                <a16:creationId xmlns:a16="http://schemas.microsoft.com/office/drawing/2014/main" xmlns="" id="{B4DFA202-65CA-474E-89A6-AF4A560DDC31}"/>
              </a:ext>
            </a:extLst>
          </p:cNvPr>
          <p:cNvSpPr>
            <a:spLocks noChangeArrowheads="1"/>
          </p:cNvSpPr>
          <p:nvPr/>
        </p:nvSpPr>
        <p:spPr bwMode="auto">
          <a:xfrm>
            <a:off x="774700" y="3086100"/>
            <a:ext cx="63500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en-US" altLang="en-US" sz="3200">
                <a:solidFill>
                  <a:srgbClr val="002060"/>
                </a:solidFill>
                <a:ea typeface="Verdana" panose="020B0604030504040204" pitchFamily="34" charset="0"/>
                <a:cs typeface="Verdana" panose="020B0604030504040204" pitchFamily="34" charset="0"/>
              </a:rPr>
              <a:t>: Diện tích toàn phần của hình chóp</a:t>
            </a:r>
          </a:p>
        </p:txBody>
      </p:sp>
      <p:sp>
        <p:nvSpPr>
          <p:cNvPr id="6" name="Rectangle 2">
            <a:extLst>
              <a:ext uri="{FF2B5EF4-FFF2-40B4-BE49-F238E27FC236}">
                <a16:creationId xmlns:a16="http://schemas.microsoft.com/office/drawing/2014/main" xmlns="" id="{EC02E712-0960-43D1-99C1-1FA6FE3A90AF}"/>
              </a:ext>
            </a:extLst>
          </p:cNvPr>
          <p:cNvSpPr>
            <a:spLocks noChangeArrowheads="1"/>
          </p:cNvSpPr>
          <p:nvPr/>
        </p:nvSpPr>
        <p:spPr bwMode="auto">
          <a:xfrm>
            <a:off x="828675" y="4206875"/>
            <a:ext cx="67437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en-US" altLang="en-US" sz="3200">
                <a:solidFill>
                  <a:srgbClr val="002060"/>
                </a:solidFill>
                <a:ea typeface="Verdana" panose="020B0604030504040204" pitchFamily="34" charset="0"/>
                <a:cs typeface="Verdana" panose="020B0604030504040204" pitchFamily="34" charset="0"/>
              </a:rPr>
              <a:t>: Diện tích xung quanh của hình chóp</a:t>
            </a:r>
          </a:p>
        </p:txBody>
      </p:sp>
      <p:sp>
        <p:nvSpPr>
          <p:cNvPr id="7" name="Rectangle 2">
            <a:extLst>
              <a:ext uri="{FF2B5EF4-FFF2-40B4-BE49-F238E27FC236}">
                <a16:creationId xmlns:a16="http://schemas.microsoft.com/office/drawing/2014/main" xmlns="" id="{E3DB6718-2D11-4F17-9ABC-C311D9659D8F}"/>
              </a:ext>
            </a:extLst>
          </p:cNvPr>
          <p:cNvSpPr>
            <a:spLocks noChangeArrowheads="1"/>
          </p:cNvSpPr>
          <p:nvPr/>
        </p:nvSpPr>
        <p:spPr bwMode="auto">
          <a:xfrm>
            <a:off x="736600" y="5664200"/>
            <a:ext cx="63881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eaLnBrk="1" hangingPunct="1">
              <a:lnSpc>
                <a:spcPct val="90000"/>
              </a:lnSpc>
            </a:pPr>
            <a:r>
              <a:rPr lang="vi-VN" altLang="en-US" sz="3200">
                <a:solidFill>
                  <a:srgbClr val="002060"/>
                </a:solidFill>
                <a:ea typeface="Verdana" panose="020B0604030504040204" pitchFamily="34" charset="0"/>
                <a:cs typeface="Verdana" panose="020B0604030504040204" pitchFamily="34" charset="0"/>
              </a:rPr>
              <a:t>: Diện tích mặt đáy của hình chóp</a:t>
            </a:r>
          </a:p>
        </p:txBody>
      </p:sp>
      <p:graphicFrame>
        <p:nvGraphicFramePr>
          <p:cNvPr id="48" name="Object 48">
            <a:extLst>
              <a:ext uri="{FF2B5EF4-FFF2-40B4-BE49-F238E27FC236}">
                <a16:creationId xmlns:a16="http://schemas.microsoft.com/office/drawing/2014/main" xmlns="" id="{7D142190-9707-4F67-B80F-FA08E83EAB1B}"/>
              </a:ext>
            </a:extLst>
          </p:cNvPr>
          <p:cNvGraphicFramePr>
            <a:graphicFrameLocks/>
          </p:cNvGraphicFramePr>
          <p:nvPr/>
        </p:nvGraphicFramePr>
        <p:xfrm>
          <a:off x="1568450" y="1358900"/>
          <a:ext cx="2668588" cy="1003300"/>
        </p:xfrm>
        <a:graphic>
          <a:graphicData uri="http://schemas.openxmlformats.org/presentationml/2006/ole">
            <mc:AlternateContent xmlns:mc="http://schemas.openxmlformats.org/markup-compatibility/2006">
              <mc:Choice xmlns:v="urn:schemas-microsoft-com:vml" Requires="v">
                <p:oleObj spid="_x0000_s18487" r:id="rId3" imgW="914400" imgH="304800" progId="Equation.DSMT4">
                  <p:embed/>
                </p:oleObj>
              </mc:Choice>
              <mc:Fallback>
                <p:oleObj r:id="rId3" imgW="914400" imgH="304800" progId="Equation.DSMT4">
                  <p:embed/>
                  <p:pic>
                    <p:nvPicPr>
                      <p:cNvPr id="0" name="Object 48"/>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8450" y="1358900"/>
                        <a:ext cx="2668588"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19505" name="Object 49">
            <a:extLst>
              <a:ext uri="{FF2B5EF4-FFF2-40B4-BE49-F238E27FC236}">
                <a16:creationId xmlns:a16="http://schemas.microsoft.com/office/drawing/2014/main" xmlns="" id="{BE1918B2-F3B7-4BCF-A91C-12E09064CCD9}"/>
              </a:ext>
            </a:extLst>
          </p:cNvPr>
          <p:cNvGraphicFramePr>
            <a:graphicFrameLocks/>
          </p:cNvGraphicFramePr>
          <p:nvPr/>
        </p:nvGraphicFramePr>
        <p:xfrm>
          <a:off x="196850" y="2463800"/>
          <a:ext cx="742950" cy="700088"/>
        </p:xfrm>
        <a:graphic>
          <a:graphicData uri="http://schemas.openxmlformats.org/presentationml/2006/ole">
            <mc:AlternateContent xmlns:mc="http://schemas.openxmlformats.org/markup-compatibility/2006">
              <mc:Choice xmlns:v="urn:schemas-microsoft-com:vml" Requires="v">
                <p:oleObj spid="_x0000_s18488" r:id="rId5" imgW="203553" imgH="241720" progId="Equation.DSMT4">
                  <p:embed/>
                </p:oleObj>
              </mc:Choice>
              <mc:Fallback>
                <p:oleObj r:id="rId5" imgW="203553" imgH="241720" progId="Equation.DSMT4">
                  <p:embed/>
                  <p:pic>
                    <p:nvPicPr>
                      <p:cNvPr id="0" name="Object 49"/>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6850" y="2463800"/>
                        <a:ext cx="74295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19507" name="Object 51">
            <a:extLst>
              <a:ext uri="{FF2B5EF4-FFF2-40B4-BE49-F238E27FC236}">
                <a16:creationId xmlns:a16="http://schemas.microsoft.com/office/drawing/2014/main" xmlns="" id="{72E24B3A-D788-41C3-A1FA-E8C0516D467E}"/>
              </a:ext>
            </a:extLst>
          </p:cNvPr>
          <p:cNvGraphicFramePr>
            <a:graphicFrameLocks/>
          </p:cNvGraphicFramePr>
          <p:nvPr/>
        </p:nvGraphicFramePr>
        <p:xfrm>
          <a:off x="196850" y="3513138"/>
          <a:ext cx="692150" cy="693737"/>
        </p:xfrm>
        <a:graphic>
          <a:graphicData uri="http://schemas.openxmlformats.org/presentationml/2006/ole">
            <mc:AlternateContent xmlns:mc="http://schemas.openxmlformats.org/markup-compatibility/2006">
              <mc:Choice xmlns:v="urn:schemas-microsoft-com:vml" Requires="v">
                <p:oleObj spid="_x0000_s18489" r:id="rId7" imgW="229097" imgH="241825" progId="Equation.DSMT4">
                  <p:embed/>
                </p:oleObj>
              </mc:Choice>
              <mc:Fallback>
                <p:oleObj r:id="rId7" imgW="229097" imgH="241825" progId="Equation.DSMT4">
                  <p:embed/>
                  <p:pic>
                    <p:nvPicPr>
                      <p:cNvPr id="0" name="Object 51"/>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6850" y="3513138"/>
                        <a:ext cx="692150"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19508" name="Object 52">
            <a:extLst>
              <a:ext uri="{FF2B5EF4-FFF2-40B4-BE49-F238E27FC236}">
                <a16:creationId xmlns:a16="http://schemas.microsoft.com/office/drawing/2014/main" xmlns="" id="{66B242A6-40B5-43A6-A686-8603F8FA9AC2}"/>
              </a:ext>
            </a:extLst>
          </p:cNvPr>
          <p:cNvGraphicFramePr>
            <a:graphicFrameLocks/>
          </p:cNvGraphicFramePr>
          <p:nvPr/>
        </p:nvGraphicFramePr>
        <p:xfrm>
          <a:off x="196850" y="4994275"/>
          <a:ext cx="577850" cy="669925"/>
        </p:xfrm>
        <a:graphic>
          <a:graphicData uri="http://schemas.openxmlformats.org/presentationml/2006/ole">
            <mc:AlternateContent xmlns:mc="http://schemas.openxmlformats.org/markup-compatibility/2006">
              <mc:Choice xmlns:v="urn:schemas-microsoft-com:vml" Requires="v">
                <p:oleObj spid="_x0000_s18490" r:id="rId9" imgW="190914" imgH="229097" progId="Equation.DSMT4">
                  <p:embed/>
                </p:oleObj>
              </mc:Choice>
              <mc:Fallback>
                <p:oleObj r:id="rId9" imgW="190914" imgH="229097" progId="Equation.DSMT4">
                  <p:embed/>
                  <p:pic>
                    <p:nvPicPr>
                      <p:cNvPr id="0" name="Object 52"/>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6850" y="4994275"/>
                        <a:ext cx="5778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47810"/>
                                        </p:tgtEl>
                                        <p:attrNameLst>
                                          <p:attrName>style.visibility</p:attrName>
                                        </p:attrNameLst>
                                      </p:cBhvr>
                                      <p:to>
                                        <p:strVal val="visible"/>
                                      </p:to>
                                    </p:set>
                                    <p:anim calcmode="lin" valueType="num">
                                      <p:cBhvr>
                                        <p:cTn id="7" dur="1000" fill="hold"/>
                                        <p:tgtEl>
                                          <p:spTgt spid="247810"/>
                                        </p:tgtEl>
                                        <p:attrNameLst>
                                          <p:attrName>ppt_w</p:attrName>
                                        </p:attrNameLst>
                                      </p:cBhvr>
                                      <p:tavLst>
                                        <p:tav tm="0">
                                          <p:val>
                                            <p:fltVal val="0"/>
                                          </p:val>
                                        </p:tav>
                                        <p:tav tm="100000">
                                          <p:val>
                                            <p:strVal val="#ppt_w"/>
                                          </p:val>
                                        </p:tav>
                                      </p:tavLst>
                                    </p:anim>
                                    <p:anim calcmode="lin" valueType="num">
                                      <p:cBhvr>
                                        <p:cTn id="8" dur="1000" fill="hold"/>
                                        <p:tgtEl>
                                          <p:spTgt spid="247810"/>
                                        </p:tgtEl>
                                        <p:attrNameLst>
                                          <p:attrName>ppt_h</p:attrName>
                                        </p:attrNameLst>
                                      </p:cBhvr>
                                      <p:tavLst>
                                        <p:tav tm="0">
                                          <p:val>
                                            <p:fltVal val="0"/>
                                          </p:val>
                                        </p:tav>
                                        <p:tav tm="100000">
                                          <p:val>
                                            <p:strVal val="#ppt_h"/>
                                          </p:val>
                                        </p:tav>
                                      </p:tavLst>
                                    </p:anim>
                                    <p:anim calcmode="lin" valueType="num">
                                      <p:cBhvr>
                                        <p:cTn id="9" dur="1000" fill="hold"/>
                                        <p:tgtEl>
                                          <p:spTgt spid="247810"/>
                                        </p:tgtEl>
                                        <p:attrNameLst>
                                          <p:attrName>style.rotation</p:attrName>
                                        </p:attrNameLst>
                                      </p:cBhvr>
                                      <p:tavLst>
                                        <p:tav tm="0">
                                          <p:val>
                                            <p:fltVal val="360"/>
                                          </p:val>
                                        </p:tav>
                                        <p:tav tm="100000">
                                          <p:val>
                                            <p:fltVal val="0"/>
                                          </p:val>
                                        </p:tav>
                                      </p:tavLst>
                                    </p:anim>
                                    <p:animEffect transition="in" filter="fade">
                                      <p:cBhvr>
                                        <p:cTn id="10" dur="1000"/>
                                        <p:tgtEl>
                                          <p:spTgt spid="247810"/>
                                        </p:tgtEl>
                                      </p:cBhvr>
                                    </p:animEffect>
                                  </p:childTnLst>
                                </p:cTn>
                              </p:par>
                            </p:childTnLst>
                          </p:cTn>
                        </p:par>
                        <p:par>
                          <p:cTn id="11" fill="hold" nodeType="afterGroup">
                            <p:stCondLst>
                              <p:cond delay="1000"/>
                            </p:stCondLst>
                            <p:childTnLst>
                              <p:par>
                                <p:cTn id="12" presetID="4" presetClass="entr" presetSubtype="16"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ox(in)">
                                      <p:cBhvr>
                                        <p:cTn id="14" dur="1000"/>
                                        <p:tgtEl>
                                          <p:spTgt spid="2"/>
                                        </p:tgtEl>
                                      </p:cBhvr>
                                    </p:animEffect>
                                  </p:childTnLst>
                                </p:cTn>
                              </p:par>
                            </p:childTnLst>
                          </p:cTn>
                        </p:par>
                        <p:par>
                          <p:cTn id="15" fill="hold" nodeType="afterGroup">
                            <p:stCondLst>
                              <p:cond delay="2000"/>
                            </p:stCondLst>
                            <p:childTnLst>
                              <p:par>
                                <p:cTn id="16" presetID="4" presetClass="entr" presetSubtype="16" fill="hold" nodeType="afterEffect">
                                  <p:stCondLst>
                                    <p:cond delay="0"/>
                                  </p:stCondLst>
                                  <p:childTnLst>
                                    <p:set>
                                      <p:cBhvr>
                                        <p:cTn id="17" dur="1" fill="hold">
                                          <p:stCondLst>
                                            <p:cond delay="0"/>
                                          </p:stCondLst>
                                        </p:cTn>
                                        <p:tgtEl>
                                          <p:spTgt spid="33795"/>
                                        </p:tgtEl>
                                        <p:attrNameLst>
                                          <p:attrName>style.visibility</p:attrName>
                                        </p:attrNameLst>
                                      </p:cBhvr>
                                      <p:to>
                                        <p:strVal val="visible"/>
                                      </p:to>
                                    </p:set>
                                    <p:animEffect transition="in" filter="box(in)">
                                      <p:cBhvr>
                                        <p:cTn id="18" dur="1000"/>
                                        <p:tgtEl>
                                          <p:spTgt spid="33795"/>
                                        </p:tgtEl>
                                      </p:cBhvr>
                                    </p:animEffect>
                                  </p:childTnLst>
                                </p:cTn>
                              </p:par>
                            </p:childTnLst>
                          </p:cTn>
                        </p:par>
                        <p:par>
                          <p:cTn id="19" fill="hold" nodeType="afterGroup">
                            <p:stCondLst>
                              <p:cond delay="3000"/>
                            </p:stCondLst>
                            <p:childTnLst>
                              <p:par>
                                <p:cTn id="20" presetID="4" presetClass="entr" presetSubtype="16"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ox(in)">
                                      <p:cBhvr>
                                        <p:cTn id="22" dur="10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blinds(horizontal)">
                                      <p:cBhvr>
                                        <p:cTn id="27" dur="500"/>
                                        <p:tgtEl>
                                          <p:spTgt spid="4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9505"/>
                                        </p:tgtEl>
                                        <p:attrNameLst>
                                          <p:attrName>style.visibility</p:attrName>
                                        </p:attrNameLst>
                                      </p:cBhvr>
                                      <p:to>
                                        <p:strVal val="visible"/>
                                      </p:to>
                                    </p:set>
                                    <p:animEffect transition="in" filter="blinds(horizontal)">
                                      <p:cBhvr>
                                        <p:cTn id="32" dur="500"/>
                                        <p:tgtEl>
                                          <p:spTgt spid="1950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9" presetClass="entr" presetSubtype="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p:cTn id="37" dur="1000" fill="hold"/>
                                        <p:tgtEl>
                                          <p:spTgt spid="3"/>
                                        </p:tgtEl>
                                        <p:attrNameLst>
                                          <p:attrName>ppt_x</p:attrName>
                                        </p:attrNameLst>
                                      </p:cBhvr>
                                      <p:tavLst>
                                        <p:tav tm="0">
                                          <p:val>
                                            <p:strVal val="#ppt_x-.2"/>
                                          </p:val>
                                        </p:tav>
                                        <p:tav tm="100000">
                                          <p:val>
                                            <p:strVal val="#ppt_x"/>
                                          </p:val>
                                        </p:tav>
                                      </p:tavLst>
                                    </p:anim>
                                    <p:anim calcmode="lin" valueType="num">
                                      <p:cBhvr>
                                        <p:cTn id="3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39" dur="1000"/>
                                        <p:tgtEl>
                                          <p:spTgt spid="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nodeType="clickEffect">
                                  <p:stCondLst>
                                    <p:cond delay="0"/>
                                  </p:stCondLst>
                                  <p:childTnLst>
                                    <p:set>
                                      <p:cBhvr>
                                        <p:cTn id="43" dur="1" fill="hold">
                                          <p:stCondLst>
                                            <p:cond delay="0"/>
                                          </p:stCondLst>
                                        </p:cTn>
                                        <p:tgtEl>
                                          <p:spTgt spid="19507"/>
                                        </p:tgtEl>
                                        <p:attrNameLst>
                                          <p:attrName>style.visibility</p:attrName>
                                        </p:attrNameLst>
                                      </p:cBhvr>
                                      <p:to>
                                        <p:strVal val="visible"/>
                                      </p:to>
                                    </p:set>
                                    <p:animEffect transition="in" filter="blinds(horizontal)">
                                      <p:cBhvr>
                                        <p:cTn id="44" dur="500"/>
                                        <p:tgtEl>
                                          <p:spTgt spid="1950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1000" fill="hold"/>
                                        <p:tgtEl>
                                          <p:spTgt spid="6"/>
                                        </p:tgtEl>
                                        <p:attrNameLst>
                                          <p:attrName>ppt_x</p:attrName>
                                        </p:attrNameLst>
                                      </p:cBhvr>
                                      <p:tavLst>
                                        <p:tav tm="0">
                                          <p:val>
                                            <p:strVal val="#ppt_x-.2"/>
                                          </p:val>
                                        </p:tav>
                                        <p:tav tm="100000">
                                          <p:val>
                                            <p:strVal val="#ppt_x"/>
                                          </p:val>
                                        </p:tav>
                                      </p:tavLst>
                                    </p:anim>
                                    <p:anim calcmode="lin" valueType="num">
                                      <p:cBhvr>
                                        <p:cTn id="50"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51" dur="1000"/>
                                        <p:tgtEl>
                                          <p:spTgt spid="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3" presetClass="entr" presetSubtype="10" fill="hold" nodeType="clickEffect">
                                  <p:stCondLst>
                                    <p:cond delay="0"/>
                                  </p:stCondLst>
                                  <p:childTnLst>
                                    <p:set>
                                      <p:cBhvr>
                                        <p:cTn id="55" dur="1" fill="hold">
                                          <p:stCondLst>
                                            <p:cond delay="0"/>
                                          </p:stCondLst>
                                        </p:cTn>
                                        <p:tgtEl>
                                          <p:spTgt spid="19508"/>
                                        </p:tgtEl>
                                        <p:attrNameLst>
                                          <p:attrName>style.visibility</p:attrName>
                                        </p:attrNameLst>
                                      </p:cBhvr>
                                      <p:to>
                                        <p:strVal val="visible"/>
                                      </p:to>
                                    </p:set>
                                    <p:animEffect transition="in" filter="blinds(horizontal)">
                                      <p:cBhvr>
                                        <p:cTn id="56" dur="500"/>
                                        <p:tgtEl>
                                          <p:spTgt spid="19508"/>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 calcmode="lin" valueType="num">
                                      <p:cBhvr additive="base">
                                        <p:cTn id="61" dur="1000" fill="hold"/>
                                        <p:tgtEl>
                                          <p:spTgt spid="7"/>
                                        </p:tgtEl>
                                        <p:attrNameLst>
                                          <p:attrName>ppt_x</p:attrName>
                                        </p:attrNameLst>
                                      </p:cBhvr>
                                      <p:tavLst>
                                        <p:tav tm="0">
                                          <p:val>
                                            <p:strVal val="#ppt_x"/>
                                          </p:val>
                                        </p:tav>
                                        <p:tav tm="100000">
                                          <p:val>
                                            <p:strVal val="#ppt_x"/>
                                          </p:val>
                                        </p:tav>
                                      </p:tavLst>
                                    </p:anim>
                                    <p:anim calcmode="lin" valueType="num">
                                      <p:cBhvr additive="base">
                                        <p:cTn id="62"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0" grpId="0"/>
      <p:bldP spid="3"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bwMode="auto">
      <p:bgPr>
        <a:solidFill>
          <a:schemeClr val="bg1"/>
        </a:solidFill>
        <a:effectLst/>
      </p:bgPr>
    </p:bg>
    <p:spTree>
      <p:nvGrpSpPr>
        <p:cNvPr id="1" name=""/>
        <p:cNvGrpSpPr/>
        <p:nvPr/>
      </p:nvGrpSpPr>
      <p:grpSpPr>
        <a:xfrm>
          <a:off x="0" y="0"/>
          <a:ext cx="0" cy="0"/>
          <a:chOff x="0" y="0"/>
          <a:chExt cx="0" cy="0"/>
        </a:xfrm>
      </p:grpSpPr>
      <p:sp>
        <p:nvSpPr>
          <p:cNvPr id="247810" name="Rectangle 2">
            <a:extLst>
              <a:ext uri="{FF2B5EF4-FFF2-40B4-BE49-F238E27FC236}">
                <a16:creationId xmlns:a16="http://schemas.microsoft.com/office/drawing/2014/main" xmlns="" id="{D8DE8B06-E325-4DC0-BABB-12E4CE760E6A}"/>
              </a:ext>
            </a:extLst>
          </p:cNvPr>
          <p:cNvSpPr>
            <a:spLocks noGrp="1" noChangeArrowheads="1"/>
          </p:cNvSpPr>
          <p:nvPr>
            <p:ph type="title"/>
          </p:nvPr>
        </p:nvSpPr>
        <p:spPr>
          <a:xfrm>
            <a:off x="177800" y="203200"/>
            <a:ext cx="2184400" cy="749300"/>
          </a:xfrm>
          <a:ln w="34925">
            <a:solidFill>
              <a:schemeClr val="tx1"/>
            </a:solidFill>
            <a:miter lim="800000"/>
            <a:headEnd/>
            <a:tailEnd/>
          </a:ln>
        </p:spPr>
        <p:txBody>
          <a:bodyPr/>
          <a:lstStyle/>
          <a:p>
            <a:pPr eaLnBrk="1" hangingPunct="1"/>
            <a:r>
              <a:rPr lang="en-US" altLang="en-US" b="1"/>
              <a:t>2.Ví dụ</a:t>
            </a:r>
          </a:p>
        </p:txBody>
      </p:sp>
      <p:sp>
        <p:nvSpPr>
          <p:cNvPr id="2" name="Rectangle 2">
            <a:extLst>
              <a:ext uri="{FF2B5EF4-FFF2-40B4-BE49-F238E27FC236}">
                <a16:creationId xmlns:a16="http://schemas.microsoft.com/office/drawing/2014/main" xmlns="" id="{8E8F42BD-60FD-47C9-AF82-D961290743AB}"/>
              </a:ext>
            </a:extLst>
          </p:cNvPr>
          <p:cNvSpPr>
            <a:spLocks noChangeArrowheads="1"/>
          </p:cNvSpPr>
          <p:nvPr/>
        </p:nvSpPr>
        <p:spPr bwMode="auto">
          <a:xfrm>
            <a:off x="177800" y="1719263"/>
            <a:ext cx="3708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eaLnBrk="1" hangingPunct="1">
              <a:lnSpc>
                <a:spcPct val="90000"/>
              </a:lnSpc>
            </a:pPr>
            <a:r>
              <a:rPr lang="en-US" altLang="en-US" sz="3200">
                <a:ea typeface="Verdana" panose="020B0604030504040204" pitchFamily="34" charset="0"/>
                <a:cs typeface="Verdana" panose="020B0604030504040204" pitchFamily="34" charset="0"/>
              </a:rPr>
              <a:t>Tính Sxq, Stp của hình </a:t>
            </a:r>
          </a:p>
          <a:p>
            <a:pPr eaLnBrk="1" hangingPunct="1">
              <a:lnSpc>
                <a:spcPct val="90000"/>
              </a:lnSpc>
            </a:pPr>
            <a:r>
              <a:rPr lang="en-US" altLang="en-US" sz="3200">
                <a:ea typeface="Verdana" panose="020B0604030504040204" pitchFamily="34" charset="0"/>
                <a:cs typeface="Verdana" panose="020B0604030504040204" pitchFamily="34" charset="0"/>
              </a:rPr>
              <a:t>chóp tứ giác sau</a:t>
            </a:r>
            <a:endParaRPr lang="en-US" altLang="en-US" sz="3200">
              <a:solidFill>
                <a:srgbClr val="0070C0"/>
              </a:solidFill>
              <a:latin typeface=".VnTime" panose="020B7200000000000000"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a16="http://schemas.microsoft.com/office/drawing/2014/main" xmlns="" id="{0CCC07A0-9416-42B2-A6B9-914C8FA4647B}"/>
              </a:ext>
            </a:extLst>
          </p:cNvPr>
          <p:cNvSpPr>
            <a:spLocks noChangeArrowheads="1"/>
          </p:cNvSpPr>
          <p:nvPr/>
        </p:nvSpPr>
        <p:spPr bwMode="auto">
          <a:xfrm>
            <a:off x="4144963" y="1376363"/>
            <a:ext cx="50800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en-US" altLang="en-US" sz="3200">
                <a:ea typeface="Verdana" panose="020B0604030504040204" pitchFamily="34" charset="0"/>
                <a:cs typeface="Verdana" panose="020B0604030504040204" pitchFamily="34" charset="0"/>
              </a:rPr>
              <a:t>Diện tích xung quanh của hình chóp là:</a:t>
            </a:r>
          </a:p>
        </p:txBody>
      </p:sp>
      <p:grpSp>
        <p:nvGrpSpPr>
          <p:cNvPr id="4" name="Group 22">
            <a:extLst>
              <a:ext uri="{FF2B5EF4-FFF2-40B4-BE49-F238E27FC236}">
                <a16:creationId xmlns:a16="http://schemas.microsoft.com/office/drawing/2014/main" xmlns="" id="{5FB014AF-799B-496D-8BE3-18E1F2F293F9}"/>
              </a:ext>
            </a:extLst>
          </p:cNvPr>
          <p:cNvGrpSpPr>
            <a:grpSpLocks/>
          </p:cNvGrpSpPr>
          <p:nvPr/>
        </p:nvGrpSpPr>
        <p:grpSpPr bwMode="auto">
          <a:xfrm>
            <a:off x="177800" y="2700338"/>
            <a:ext cx="4121150" cy="3979862"/>
            <a:chOff x="2324100" y="1054100"/>
            <a:chExt cx="3327400" cy="2739580"/>
          </a:xfrm>
        </p:grpSpPr>
        <p:sp>
          <p:nvSpPr>
            <p:cNvPr id="19471" name="Rectangle 2">
              <a:extLst>
                <a:ext uri="{FF2B5EF4-FFF2-40B4-BE49-F238E27FC236}">
                  <a16:creationId xmlns:a16="http://schemas.microsoft.com/office/drawing/2014/main" xmlns="" id="{DC97A915-FE5D-4355-A446-B2EB975B18E5}"/>
                </a:ext>
              </a:extLst>
            </p:cNvPr>
            <p:cNvSpPr>
              <a:spLocks noChangeArrowheads="1"/>
            </p:cNvSpPr>
            <p:nvPr/>
          </p:nvSpPr>
          <p:spPr bwMode="auto">
            <a:xfrm>
              <a:off x="4343400" y="1384300"/>
              <a:ext cx="13081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eaLnBrk="1" hangingPunct="1">
                <a:lnSpc>
                  <a:spcPct val="90000"/>
                </a:lnSpc>
              </a:pPr>
              <a:r>
                <a:rPr lang="en-US" altLang="en-US" sz="2000">
                  <a:solidFill>
                    <a:srgbClr val="0070C0"/>
                  </a:solidFill>
                  <a:latin typeface=".VnTime" panose="020B7200000000000000" pitchFamily="34" charset="0"/>
                  <a:ea typeface="Verdana" panose="020B0604030504040204" pitchFamily="34" charset="0"/>
                  <a:cs typeface="Verdana" panose="020B0604030504040204" pitchFamily="34" charset="0"/>
                </a:rPr>
                <a:t>20 Cm</a:t>
              </a:r>
            </a:p>
          </p:txBody>
        </p:sp>
        <p:sp>
          <p:nvSpPr>
            <p:cNvPr id="19472" name="Line 49">
              <a:extLst>
                <a:ext uri="{FF2B5EF4-FFF2-40B4-BE49-F238E27FC236}">
                  <a16:creationId xmlns:a16="http://schemas.microsoft.com/office/drawing/2014/main" xmlns="" id="{70600E33-3CCF-400E-8A51-E4B96278A8E2}"/>
                </a:ext>
              </a:extLst>
            </p:cNvPr>
            <p:cNvSpPr>
              <a:spLocks noChangeShapeType="1"/>
            </p:cNvSpPr>
            <p:nvPr/>
          </p:nvSpPr>
          <p:spPr bwMode="auto">
            <a:xfrm>
              <a:off x="2339147" y="2383815"/>
              <a:ext cx="947945" cy="1032485"/>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3" name="Line 50">
              <a:extLst>
                <a:ext uri="{FF2B5EF4-FFF2-40B4-BE49-F238E27FC236}">
                  <a16:creationId xmlns:a16="http://schemas.microsoft.com/office/drawing/2014/main" xmlns="" id="{BB1CAB42-125F-470D-83D8-1037208F8522}"/>
                </a:ext>
              </a:extLst>
            </p:cNvPr>
            <p:cNvSpPr>
              <a:spLocks noChangeShapeType="1"/>
            </p:cNvSpPr>
            <p:nvPr/>
          </p:nvSpPr>
          <p:spPr bwMode="auto">
            <a:xfrm>
              <a:off x="4114662" y="2368172"/>
              <a:ext cx="947945" cy="1032485"/>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9474" name="Line 51">
              <a:extLst>
                <a:ext uri="{FF2B5EF4-FFF2-40B4-BE49-F238E27FC236}">
                  <a16:creationId xmlns:a16="http://schemas.microsoft.com/office/drawing/2014/main" xmlns="" id="{044C9AD4-DA6C-4D47-821B-34C41D3E8C28}"/>
                </a:ext>
              </a:extLst>
            </p:cNvPr>
            <p:cNvSpPr>
              <a:spLocks noChangeShapeType="1"/>
            </p:cNvSpPr>
            <p:nvPr/>
          </p:nvSpPr>
          <p:spPr bwMode="auto">
            <a:xfrm>
              <a:off x="3256998" y="3400656"/>
              <a:ext cx="1835702" cy="0"/>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5" name="Line 52">
              <a:extLst>
                <a:ext uri="{FF2B5EF4-FFF2-40B4-BE49-F238E27FC236}">
                  <a16:creationId xmlns:a16="http://schemas.microsoft.com/office/drawing/2014/main" xmlns="" id="{7A49CD68-5EA7-4EAE-ADA2-E46F3EA85863}"/>
                </a:ext>
              </a:extLst>
            </p:cNvPr>
            <p:cNvSpPr>
              <a:spLocks noChangeShapeType="1"/>
            </p:cNvSpPr>
            <p:nvPr/>
          </p:nvSpPr>
          <p:spPr bwMode="auto">
            <a:xfrm>
              <a:off x="2324100" y="2368172"/>
              <a:ext cx="1835702"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9476" name="Line 55">
              <a:extLst>
                <a:ext uri="{FF2B5EF4-FFF2-40B4-BE49-F238E27FC236}">
                  <a16:creationId xmlns:a16="http://schemas.microsoft.com/office/drawing/2014/main" xmlns="" id="{85108921-1300-471A-BBC9-E8833D3BF92F}"/>
                </a:ext>
              </a:extLst>
            </p:cNvPr>
            <p:cNvSpPr>
              <a:spLocks noChangeShapeType="1"/>
            </p:cNvSpPr>
            <p:nvPr/>
          </p:nvSpPr>
          <p:spPr bwMode="auto">
            <a:xfrm flipH="1" flipV="1">
              <a:off x="3678307" y="1054100"/>
              <a:ext cx="511589" cy="23465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7" name="Line 56">
              <a:extLst>
                <a:ext uri="{FF2B5EF4-FFF2-40B4-BE49-F238E27FC236}">
                  <a16:creationId xmlns:a16="http://schemas.microsoft.com/office/drawing/2014/main" xmlns="" id="{606FAE8F-AEDB-4043-9931-0DD7EF135839}"/>
                </a:ext>
              </a:extLst>
            </p:cNvPr>
            <p:cNvSpPr>
              <a:spLocks noChangeShapeType="1"/>
            </p:cNvSpPr>
            <p:nvPr/>
          </p:nvSpPr>
          <p:spPr bwMode="auto">
            <a:xfrm flipH="1">
              <a:off x="2354193" y="1054100"/>
              <a:ext cx="1339160" cy="132971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8" name="Line 57">
              <a:extLst>
                <a:ext uri="{FF2B5EF4-FFF2-40B4-BE49-F238E27FC236}">
                  <a16:creationId xmlns:a16="http://schemas.microsoft.com/office/drawing/2014/main" xmlns="" id="{22663ED1-F727-4C1C-A9DA-CE3D159AE1BE}"/>
                </a:ext>
              </a:extLst>
            </p:cNvPr>
            <p:cNvSpPr>
              <a:spLocks noChangeShapeType="1"/>
            </p:cNvSpPr>
            <p:nvPr/>
          </p:nvSpPr>
          <p:spPr bwMode="auto">
            <a:xfrm flipH="1">
              <a:off x="3256998" y="1069744"/>
              <a:ext cx="421309" cy="231526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9" name="Line 58">
              <a:extLst>
                <a:ext uri="{FF2B5EF4-FFF2-40B4-BE49-F238E27FC236}">
                  <a16:creationId xmlns:a16="http://schemas.microsoft.com/office/drawing/2014/main" xmlns="" id="{88DAA0EF-17D4-429C-8D14-73505BA8C963}"/>
                </a:ext>
              </a:extLst>
            </p:cNvPr>
            <p:cNvSpPr>
              <a:spLocks noChangeShapeType="1"/>
            </p:cNvSpPr>
            <p:nvPr/>
          </p:nvSpPr>
          <p:spPr bwMode="auto">
            <a:xfrm>
              <a:off x="3678307" y="1069744"/>
              <a:ext cx="1384300" cy="233091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0" name="Line 59">
              <a:extLst>
                <a:ext uri="{FF2B5EF4-FFF2-40B4-BE49-F238E27FC236}">
                  <a16:creationId xmlns:a16="http://schemas.microsoft.com/office/drawing/2014/main" xmlns="" id="{8DBEE4BF-75D5-457D-BB61-C5EEEAB01D65}"/>
                </a:ext>
              </a:extLst>
            </p:cNvPr>
            <p:cNvSpPr>
              <a:spLocks noChangeShapeType="1"/>
            </p:cNvSpPr>
            <p:nvPr/>
          </p:nvSpPr>
          <p:spPr bwMode="auto">
            <a:xfrm>
              <a:off x="3678307" y="1054100"/>
              <a:ext cx="451402" cy="1361003"/>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9481" name="Line 103">
              <a:extLst>
                <a:ext uri="{FF2B5EF4-FFF2-40B4-BE49-F238E27FC236}">
                  <a16:creationId xmlns:a16="http://schemas.microsoft.com/office/drawing/2014/main" xmlns="" id="{8E80382B-67D7-4030-84C3-B6C0B5047D99}"/>
                </a:ext>
              </a:extLst>
            </p:cNvPr>
            <p:cNvSpPr>
              <a:spLocks noChangeShapeType="1"/>
            </p:cNvSpPr>
            <p:nvPr/>
          </p:nvSpPr>
          <p:spPr bwMode="auto">
            <a:xfrm flipH="1">
              <a:off x="3898900" y="1663700"/>
              <a:ext cx="5461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82" name="Rectangle 2">
              <a:extLst>
                <a:ext uri="{FF2B5EF4-FFF2-40B4-BE49-F238E27FC236}">
                  <a16:creationId xmlns:a16="http://schemas.microsoft.com/office/drawing/2014/main" xmlns="" id="{EEB41F02-6517-4FA5-BE89-F83F11710992}"/>
                </a:ext>
              </a:extLst>
            </p:cNvPr>
            <p:cNvSpPr>
              <a:spLocks noChangeArrowheads="1"/>
            </p:cNvSpPr>
            <p:nvPr/>
          </p:nvSpPr>
          <p:spPr bwMode="auto">
            <a:xfrm>
              <a:off x="3635221" y="3450780"/>
              <a:ext cx="13081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eaLnBrk="1" hangingPunct="1">
                <a:lnSpc>
                  <a:spcPct val="90000"/>
                </a:lnSpc>
              </a:pPr>
              <a:r>
                <a:rPr lang="en-US" altLang="en-US" sz="2000">
                  <a:solidFill>
                    <a:srgbClr val="0070C0"/>
                  </a:solidFill>
                  <a:latin typeface=".VnTime" panose="020B7200000000000000" pitchFamily="34" charset="0"/>
                  <a:ea typeface="Verdana" panose="020B0604030504040204" pitchFamily="34" charset="0"/>
                  <a:cs typeface="Verdana" panose="020B0604030504040204" pitchFamily="34" charset="0"/>
                </a:rPr>
                <a:t>20 Cm</a:t>
              </a:r>
            </a:p>
          </p:txBody>
        </p:sp>
      </p:grpSp>
      <p:sp>
        <p:nvSpPr>
          <p:cNvPr id="8" name="Rectangle 2">
            <a:extLst>
              <a:ext uri="{FF2B5EF4-FFF2-40B4-BE49-F238E27FC236}">
                <a16:creationId xmlns:a16="http://schemas.microsoft.com/office/drawing/2014/main" xmlns="" id="{042AD77C-288D-4D2B-890A-EBDF9F9A4296}"/>
              </a:ext>
            </a:extLst>
          </p:cNvPr>
          <p:cNvSpPr>
            <a:spLocks noChangeArrowheads="1"/>
          </p:cNvSpPr>
          <p:nvPr/>
        </p:nvSpPr>
        <p:spPr bwMode="auto">
          <a:xfrm>
            <a:off x="3949700" y="3594100"/>
            <a:ext cx="50800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en-US" altLang="en-US" sz="3200">
                <a:ea typeface="Verdana" panose="020B0604030504040204" pitchFamily="34" charset="0"/>
                <a:cs typeface="Verdana" panose="020B0604030504040204" pitchFamily="34" charset="0"/>
              </a:rPr>
              <a:t>Diện tích toàn phần của hình chóp là</a:t>
            </a:r>
          </a:p>
        </p:txBody>
      </p:sp>
      <p:sp>
        <p:nvSpPr>
          <p:cNvPr id="24" name="Rectangle 23">
            <a:extLst>
              <a:ext uri="{FF2B5EF4-FFF2-40B4-BE49-F238E27FC236}">
                <a16:creationId xmlns:a16="http://schemas.microsoft.com/office/drawing/2014/main" xmlns="" id="{F2FD1C8C-7D36-4443-9614-8B814C6CCED5}"/>
              </a:ext>
            </a:extLst>
          </p:cNvPr>
          <p:cNvSpPr>
            <a:spLocks noChangeArrowheads="1"/>
          </p:cNvSpPr>
          <p:nvPr/>
        </p:nvSpPr>
        <p:spPr bwMode="auto">
          <a:xfrm>
            <a:off x="6419850" y="50800"/>
            <a:ext cx="1574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en-US" altLang="en-US" sz="3200" u="sng">
                <a:ea typeface="Verdana" panose="020B0604030504040204" pitchFamily="34" charset="0"/>
                <a:cs typeface="Verdana" panose="020B0604030504040204" pitchFamily="34" charset="0"/>
              </a:rPr>
              <a:t>Giải:</a:t>
            </a:r>
          </a:p>
        </p:txBody>
      </p:sp>
      <p:sp>
        <p:nvSpPr>
          <p:cNvPr id="19464" name="Line 57">
            <a:extLst>
              <a:ext uri="{FF2B5EF4-FFF2-40B4-BE49-F238E27FC236}">
                <a16:creationId xmlns:a16="http://schemas.microsoft.com/office/drawing/2014/main" xmlns="" id="{42C75B38-C3EC-4935-AF9F-6A5F8F798125}"/>
              </a:ext>
            </a:extLst>
          </p:cNvPr>
          <p:cNvSpPr>
            <a:spLocks noChangeShapeType="1"/>
          </p:cNvSpPr>
          <p:nvPr/>
        </p:nvSpPr>
        <p:spPr bwMode="auto">
          <a:xfrm>
            <a:off x="3779838" y="952500"/>
            <a:ext cx="46037" cy="57277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20504" name="Object 24">
            <a:extLst>
              <a:ext uri="{FF2B5EF4-FFF2-40B4-BE49-F238E27FC236}">
                <a16:creationId xmlns:a16="http://schemas.microsoft.com/office/drawing/2014/main" xmlns="" id="{97C11657-1509-4B21-B850-6A53E4141838}"/>
              </a:ext>
            </a:extLst>
          </p:cNvPr>
          <p:cNvGraphicFramePr>
            <a:graphicFrameLocks/>
          </p:cNvGraphicFramePr>
          <p:nvPr/>
        </p:nvGraphicFramePr>
        <p:xfrm>
          <a:off x="3886200" y="2020888"/>
          <a:ext cx="1860550" cy="701675"/>
        </p:xfrm>
        <a:graphic>
          <a:graphicData uri="http://schemas.openxmlformats.org/presentationml/2006/ole">
            <mc:AlternateContent xmlns:mc="http://schemas.openxmlformats.org/markup-compatibility/2006">
              <mc:Choice xmlns:v="urn:schemas-microsoft-com:vml" Requires="v">
                <p:oleObj spid="_x0000_s19489" r:id="rId3" imgW="610130" imgH="241510" progId="Equation.DSMT4">
                  <p:embed/>
                </p:oleObj>
              </mc:Choice>
              <mc:Fallback>
                <p:oleObj r:id="rId3" imgW="610130" imgH="241510" progId="Equation.DSMT4">
                  <p:embed/>
                  <p:pic>
                    <p:nvPicPr>
                      <p:cNvPr id="0" name="Object 2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2020888"/>
                        <a:ext cx="18605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20505" name="Object 25">
            <a:extLst>
              <a:ext uri="{FF2B5EF4-FFF2-40B4-BE49-F238E27FC236}">
                <a16:creationId xmlns:a16="http://schemas.microsoft.com/office/drawing/2014/main" xmlns="" id="{3345F23B-1848-4F78-8D33-4D8DE7089A08}"/>
              </a:ext>
            </a:extLst>
          </p:cNvPr>
          <p:cNvGraphicFramePr>
            <a:graphicFrameLocks/>
          </p:cNvGraphicFramePr>
          <p:nvPr/>
        </p:nvGraphicFramePr>
        <p:xfrm>
          <a:off x="5746750" y="1812925"/>
          <a:ext cx="1774825" cy="1117600"/>
        </p:xfrm>
        <a:graphic>
          <a:graphicData uri="http://schemas.openxmlformats.org/presentationml/2006/ole">
            <mc:AlternateContent xmlns:mc="http://schemas.openxmlformats.org/markup-compatibility/2006">
              <mc:Choice xmlns:v="urn:schemas-microsoft-com:vml" Requires="v">
                <p:oleObj spid="_x0000_s19490" r:id="rId5" imgW="749750" imgH="393790" progId="Equation.DSMT4">
                  <p:embed/>
                </p:oleObj>
              </mc:Choice>
              <mc:Fallback>
                <p:oleObj r:id="rId5" imgW="749750" imgH="393790" progId="Equation.DSMT4">
                  <p:embed/>
                  <p:pic>
                    <p:nvPicPr>
                      <p:cNvPr id="0" name="Object 25"/>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46750" y="1812925"/>
                        <a:ext cx="1774825"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20507" name="Object 27">
            <a:extLst>
              <a:ext uri="{FF2B5EF4-FFF2-40B4-BE49-F238E27FC236}">
                <a16:creationId xmlns:a16="http://schemas.microsoft.com/office/drawing/2014/main" xmlns="" id="{E77D9190-0A51-4400-8915-32BC187E05E7}"/>
              </a:ext>
            </a:extLst>
          </p:cNvPr>
          <p:cNvGraphicFramePr>
            <a:graphicFrameLocks/>
          </p:cNvGraphicFramePr>
          <p:nvPr/>
        </p:nvGraphicFramePr>
        <p:xfrm>
          <a:off x="7715250" y="2011363"/>
          <a:ext cx="1509713" cy="688975"/>
        </p:xfrm>
        <a:graphic>
          <a:graphicData uri="http://schemas.openxmlformats.org/presentationml/2006/ole">
            <mc:AlternateContent xmlns:mc="http://schemas.openxmlformats.org/markup-compatibility/2006">
              <mc:Choice xmlns:v="urn:schemas-microsoft-com:vml" Requires="v">
                <p:oleObj spid="_x0000_s19491" r:id="rId7" imgW="622570" imgH="203288" progId="Equation.DSMT4">
                  <p:embed/>
                </p:oleObj>
              </mc:Choice>
              <mc:Fallback>
                <p:oleObj r:id="rId7" imgW="622570" imgH="203288" progId="Equation.DSMT4">
                  <p:embed/>
                  <p:pic>
                    <p:nvPicPr>
                      <p:cNvPr id="0" name="Object 27"/>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15250" y="2011363"/>
                        <a:ext cx="1509713"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20508" name="Object 28">
            <a:extLst>
              <a:ext uri="{FF2B5EF4-FFF2-40B4-BE49-F238E27FC236}">
                <a16:creationId xmlns:a16="http://schemas.microsoft.com/office/drawing/2014/main" xmlns="" id="{79E150F7-340D-4B9B-9942-6049DCFC6326}"/>
              </a:ext>
            </a:extLst>
          </p:cNvPr>
          <p:cNvGraphicFramePr>
            <a:graphicFrameLocks/>
          </p:cNvGraphicFramePr>
          <p:nvPr/>
        </p:nvGraphicFramePr>
        <p:xfrm>
          <a:off x="3825875" y="4533900"/>
          <a:ext cx="2100263" cy="673100"/>
        </p:xfrm>
        <a:graphic>
          <a:graphicData uri="http://schemas.openxmlformats.org/presentationml/2006/ole">
            <mc:AlternateContent xmlns:mc="http://schemas.openxmlformats.org/markup-compatibility/2006">
              <mc:Choice xmlns:v="urn:schemas-microsoft-com:vml" Requires="v">
                <p:oleObj spid="_x0000_s19492" r:id="rId9" imgW="838564" imgH="241405" progId="Equation.DSMT4">
                  <p:embed/>
                </p:oleObj>
              </mc:Choice>
              <mc:Fallback>
                <p:oleObj r:id="rId9" imgW="838564" imgH="241405" progId="Equation.DSMT4">
                  <p:embed/>
                  <p:pic>
                    <p:nvPicPr>
                      <p:cNvPr id="0" name="Object 28"/>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25875" y="4533900"/>
                        <a:ext cx="2100263"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20509" name="Object 29">
            <a:extLst>
              <a:ext uri="{FF2B5EF4-FFF2-40B4-BE49-F238E27FC236}">
                <a16:creationId xmlns:a16="http://schemas.microsoft.com/office/drawing/2014/main" xmlns="" id="{5275DBBB-0FF1-4227-B87D-5D9E7676BBB0}"/>
              </a:ext>
            </a:extLst>
          </p:cNvPr>
          <p:cNvGraphicFramePr>
            <a:graphicFrameLocks/>
          </p:cNvGraphicFramePr>
          <p:nvPr/>
        </p:nvGraphicFramePr>
        <p:xfrm>
          <a:off x="5926138" y="4610100"/>
          <a:ext cx="2408237" cy="517525"/>
        </p:xfrm>
        <a:graphic>
          <a:graphicData uri="http://schemas.openxmlformats.org/presentationml/2006/ole">
            <mc:AlternateContent xmlns:mc="http://schemas.openxmlformats.org/markup-compatibility/2006">
              <mc:Choice xmlns:v="urn:schemas-microsoft-com:vml" Requires="v">
                <p:oleObj spid="_x0000_s19493" r:id="rId11" imgW="862851" imgH="177646" progId="Equation.DSMT4">
                  <p:embed/>
                </p:oleObj>
              </mc:Choice>
              <mc:Fallback>
                <p:oleObj r:id="rId11" imgW="862851" imgH="177646" progId="Equation.DSMT4">
                  <p:embed/>
                  <p:pic>
                    <p:nvPicPr>
                      <p:cNvPr id="0" name="Object 29"/>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26138" y="4610100"/>
                        <a:ext cx="2408237"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20510" name="Object 30">
            <a:extLst>
              <a:ext uri="{FF2B5EF4-FFF2-40B4-BE49-F238E27FC236}">
                <a16:creationId xmlns:a16="http://schemas.microsoft.com/office/drawing/2014/main" xmlns="" id="{9D1B5463-9D84-4B83-91A5-4610F5E0ED22}"/>
              </a:ext>
            </a:extLst>
          </p:cNvPr>
          <p:cNvGraphicFramePr>
            <a:graphicFrameLocks/>
          </p:cNvGraphicFramePr>
          <p:nvPr/>
        </p:nvGraphicFramePr>
        <p:xfrm>
          <a:off x="5902325" y="5075238"/>
          <a:ext cx="1812925" cy="612775"/>
        </p:xfrm>
        <a:graphic>
          <a:graphicData uri="http://schemas.openxmlformats.org/presentationml/2006/ole">
            <mc:AlternateContent xmlns:mc="http://schemas.openxmlformats.org/markup-compatibility/2006">
              <mc:Choice xmlns:v="urn:schemas-microsoft-com:vml" Requires="v">
                <p:oleObj spid="_x0000_s19494" r:id="rId13" imgW="686098" imgH="203288" progId="Equation.DSMT4">
                  <p:embed/>
                </p:oleObj>
              </mc:Choice>
              <mc:Fallback>
                <p:oleObj r:id="rId13" imgW="686098" imgH="203288" progId="Equation.DSMT4">
                  <p:embed/>
                  <p:pic>
                    <p:nvPicPr>
                      <p:cNvPr id="0" name="Object 30"/>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02325" y="5075238"/>
                        <a:ext cx="181292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47810"/>
                                        </p:tgtEl>
                                        <p:attrNameLst>
                                          <p:attrName>style.visibility</p:attrName>
                                        </p:attrNameLst>
                                      </p:cBhvr>
                                      <p:to>
                                        <p:strVal val="visible"/>
                                      </p:to>
                                    </p:set>
                                    <p:anim calcmode="lin" valueType="num">
                                      <p:cBhvr>
                                        <p:cTn id="7" dur="2000" fill="hold"/>
                                        <p:tgtEl>
                                          <p:spTgt spid="247810"/>
                                        </p:tgtEl>
                                        <p:attrNameLst>
                                          <p:attrName>ppt_w</p:attrName>
                                        </p:attrNameLst>
                                      </p:cBhvr>
                                      <p:tavLst>
                                        <p:tav tm="0">
                                          <p:val>
                                            <p:fltVal val="0"/>
                                          </p:val>
                                        </p:tav>
                                        <p:tav tm="100000">
                                          <p:val>
                                            <p:strVal val="#ppt_w"/>
                                          </p:val>
                                        </p:tav>
                                      </p:tavLst>
                                    </p:anim>
                                    <p:anim calcmode="lin" valueType="num">
                                      <p:cBhvr>
                                        <p:cTn id="8" dur="2000" fill="hold"/>
                                        <p:tgtEl>
                                          <p:spTgt spid="247810"/>
                                        </p:tgtEl>
                                        <p:attrNameLst>
                                          <p:attrName>ppt_h</p:attrName>
                                        </p:attrNameLst>
                                      </p:cBhvr>
                                      <p:tavLst>
                                        <p:tav tm="0">
                                          <p:val>
                                            <p:fltVal val="0"/>
                                          </p:val>
                                        </p:tav>
                                        <p:tav tm="100000">
                                          <p:val>
                                            <p:strVal val="#ppt_h"/>
                                          </p:val>
                                        </p:tav>
                                      </p:tavLst>
                                    </p:anim>
                                    <p:animEffect transition="in" filter="fade">
                                      <p:cBhvr>
                                        <p:cTn id="9" dur="2000"/>
                                        <p:tgtEl>
                                          <p:spTgt spid="247810"/>
                                        </p:tgtEl>
                                      </p:cBhvr>
                                    </p:animEffect>
                                  </p:childTnLst>
                                </p:cTn>
                              </p:par>
                            </p:childTnLst>
                          </p:cTn>
                        </p:par>
                        <p:par>
                          <p:cTn id="10" fill="hold" nodeType="afterGroup">
                            <p:stCondLst>
                              <p:cond delay="2000"/>
                            </p:stCondLst>
                            <p:childTnLst>
                              <p:par>
                                <p:cTn id="11" presetID="4" presetClass="entr" presetSubtype="16"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cTn>
                              </p:par>
                            </p:childTnLst>
                          </p:cTn>
                        </p:par>
                        <p:par>
                          <p:cTn id="14" fill="hold" nodeType="afterGroup">
                            <p:stCondLst>
                              <p:cond delay="3000"/>
                            </p:stCondLst>
                            <p:childTnLst>
                              <p:par>
                                <p:cTn id="15" presetID="4" presetClass="entr" presetSubtype="16"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10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diamond(in)">
                                      <p:cBhvr>
                                        <p:cTn id="22" dur="1000"/>
                                        <p:tgtEl>
                                          <p:spTgt spid="2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amond(in)">
                                      <p:cBhvr>
                                        <p:cTn id="27" dur="1000"/>
                                        <p:tgtEl>
                                          <p:spTgt spid="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0504"/>
                                        </p:tgtEl>
                                        <p:attrNameLst>
                                          <p:attrName>style.visibility</p:attrName>
                                        </p:attrNameLst>
                                      </p:cBhvr>
                                      <p:to>
                                        <p:strVal val="visible"/>
                                      </p:to>
                                    </p:set>
                                    <p:animEffect transition="in" filter="blinds(horizontal)">
                                      <p:cBhvr>
                                        <p:cTn id="32" dur="500"/>
                                        <p:tgtEl>
                                          <p:spTgt spid="2050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20505"/>
                                        </p:tgtEl>
                                        <p:attrNameLst>
                                          <p:attrName>style.visibility</p:attrName>
                                        </p:attrNameLst>
                                      </p:cBhvr>
                                      <p:to>
                                        <p:strVal val="visible"/>
                                      </p:to>
                                    </p:set>
                                    <p:animEffect transition="in" filter="blinds(horizontal)">
                                      <p:cBhvr>
                                        <p:cTn id="37" dur="500"/>
                                        <p:tgtEl>
                                          <p:spTgt spid="2050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20507"/>
                                        </p:tgtEl>
                                        <p:attrNameLst>
                                          <p:attrName>style.visibility</p:attrName>
                                        </p:attrNameLst>
                                      </p:cBhvr>
                                      <p:to>
                                        <p:strVal val="visible"/>
                                      </p:to>
                                    </p:set>
                                    <p:animEffect transition="in" filter="blinds(horizontal)">
                                      <p:cBhvr>
                                        <p:cTn id="42" dur="500"/>
                                        <p:tgtEl>
                                          <p:spTgt spid="2050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 calcmode="lin" valueType="num">
                                      <p:cBhvr additive="base">
                                        <p:cTn id="47" dur="1000" fill="hold"/>
                                        <p:tgtEl>
                                          <p:spTgt spid="8"/>
                                        </p:tgtEl>
                                        <p:attrNameLst>
                                          <p:attrName>ppt_x</p:attrName>
                                        </p:attrNameLst>
                                      </p:cBhvr>
                                      <p:tavLst>
                                        <p:tav tm="0">
                                          <p:val>
                                            <p:strVal val="0-#ppt_w/2"/>
                                          </p:val>
                                        </p:tav>
                                        <p:tav tm="100000">
                                          <p:val>
                                            <p:strVal val="#ppt_x"/>
                                          </p:val>
                                        </p:tav>
                                      </p:tavLst>
                                    </p:anim>
                                    <p:anim calcmode="lin" valueType="num">
                                      <p:cBhvr additive="base">
                                        <p:cTn id="48"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nodeType="clickEffect">
                                  <p:stCondLst>
                                    <p:cond delay="0"/>
                                  </p:stCondLst>
                                  <p:childTnLst>
                                    <p:set>
                                      <p:cBhvr>
                                        <p:cTn id="52" dur="1" fill="hold">
                                          <p:stCondLst>
                                            <p:cond delay="0"/>
                                          </p:stCondLst>
                                        </p:cTn>
                                        <p:tgtEl>
                                          <p:spTgt spid="20508"/>
                                        </p:tgtEl>
                                        <p:attrNameLst>
                                          <p:attrName>style.visibility</p:attrName>
                                        </p:attrNameLst>
                                      </p:cBhvr>
                                      <p:to>
                                        <p:strVal val="visible"/>
                                      </p:to>
                                    </p:set>
                                    <p:animEffect transition="in" filter="blinds(horizontal)">
                                      <p:cBhvr>
                                        <p:cTn id="53" dur="500"/>
                                        <p:tgtEl>
                                          <p:spTgt spid="20508"/>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ntr" presetSubtype="10" fill="hold" nodeType="clickEffect">
                                  <p:stCondLst>
                                    <p:cond delay="0"/>
                                  </p:stCondLst>
                                  <p:childTnLst>
                                    <p:set>
                                      <p:cBhvr>
                                        <p:cTn id="57" dur="1" fill="hold">
                                          <p:stCondLst>
                                            <p:cond delay="0"/>
                                          </p:stCondLst>
                                        </p:cTn>
                                        <p:tgtEl>
                                          <p:spTgt spid="20509"/>
                                        </p:tgtEl>
                                        <p:attrNameLst>
                                          <p:attrName>style.visibility</p:attrName>
                                        </p:attrNameLst>
                                      </p:cBhvr>
                                      <p:to>
                                        <p:strVal val="visible"/>
                                      </p:to>
                                    </p:set>
                                    <p:animEffect transition="in" filter="blinds(horizontal)">
                                      <p:cBhvr>
                                        <p:cTn id="58" dur="500"/>
                                        <p:tgtEl>
                                          <p:spTgt spid="20509"/>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3" presetClass="entr" presetSubtype="10" fill="hold" nodeType="clickEffect">
                                  <p:stCondLst>
                                    <p:cond delay="0"/>
                                  </p:stCondLst>
                                  <p:childTnLst>
                                    <p:set>
                                      <p:cBhvr>
                                        <p:cTn id="62" dur="1" fill="hold">
                                          <p:stCondLst>
                                            <p:cond delay="0"/>
                                          </p:stCondLst>
                                        </p:cTn>
                                        <p:tgtEl>
                                          <p:spTgt spid="20510"/>
                                        </p:tgtEl>
                                        <p:attrNameLst>
                                          <p:attrName>style.visibility</p:attrName>
                                        </p:attrNameLst>
                                      </p:cBhvr>
                                      <p:to>
                                        <p:strVal val="visible"/>
                                      </p:to>
                                    </p:set>
                                    <p:animEffect transition="in" filter="blinds(horizontal)">
                                      <p:cBhvr>
                                        <p:cTn id="63" dur="500"/>
                                        <p:tgtEl>
                                          <p:spTgt spid="205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0" grpId="0" bldLvl="0" animBg="1"/>
      <p:bldP spid="2" grpId="0"/>
      <p:bldP spid="3" grpId="0"/>
      <p:bldP spid="8"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bwMode="auto">
      <p:bgPr>
        <a:solidFill>
          <a:schemeClr val="bg1"/>
        </a:solidFill>
        <a:effectLst/>
      </p:bgPr>
    </p:bg>
    <p:spTree>
      <p:nvGrpSpPr>
        <p:cNvPr id="1" name=""/>
        <p:cNvGrpSpPr/>
        <p:nvPr/>
      </p:nvGrpSpPr>
      <p:grpSpPr>
        <a:xfrm>
          <a:off x="0" y="0"/>
          <a:ext cx="0" cy="0"/>
          <a:chOff x="0" y="0"/>
          <a:chExt cx="0" cy="0"/>
        </a:xfrm>
      </p:grpSpPr>
      <p:sp>
        <p:nvSpPr>
          <p:cNvPr id="247810" name="Rectangle 2">
            <a:extLst>
              <a:ext uri="{FF2B5EF4-FFF2-40B4-BE49-F238E27FC236}">
                <a16:creationId xmlns:a16="http://schemas.microsoft.com/office/drawing/2014/main" xmlns="" id="{55323859-A863-4E97-8F4A-C1ED28502CDF}"/>
              </a:ext>
            </a:extLst>
          </p:cNvPr>
          <p:cNvSpPr>
            <a:spLocks noChangeArrowheads="1"/>
          </p:cNvSpPr>
          <p:nvPr/>
        </p:nvSpPr>
        <p:spPr bwMode="auto">
          <a:xfrm>
            <a:off x="-3175" y="209550"/>
            <a:ext cx="457517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en-US" altLang="en-US" sz="3200">
                <a:solidFill>
                  <a:srgbClr val="0070C0"/>
                </a:solidFill>
                <a:latin typeface=".VnTime" panose="020B7200000000000000" pitchFamily="34" charset="0"/>
                <a:ea typeface="Verdana" panose="020B0604030504040204" pitchFamily="34" charset="0"/>
                <a:cs typeface="Verdana" panose="020B0604030504040204" pitchFamily="34" charset="0"/>
              </a:rPr>
              <a:t> </a:t>
            </a:r>
            <a:r>
              <a:rPr lang="en-US" altLang="en-US" sz="3200">
                <a:ea typeface="Verdana" panose="020B0604030504040204" pitchFamily="34" charset="0"/>
                <a:cs typeface="Verdana" panose="020B0604030504040204" pitchFamily="34" charset="0"/>
              </a:rPr>
              <a:t>Bài tập 40 Tr 121</a:t>
            </a:r>
          </a:p>
        </p:txBody>
      </p:sp>
      <p:grpSp>
        <p:nvGrpSpPr>
          <p:cNvPr id="2" name="Group 62">
            <a:extLst>
              <a:ext uri="{FF2B5EF4-FFF2-40B4-BE49-F238E27FC236}">
                <a16:creationId xmlns:a16="http://schemas.microsoft.com/office/drawing/2014/main" xmlns="" id="{31755A88-4A24-4865-805A-B1EF73D3D6D7}"/>
              </a:ext>
            </a:extLst>
          </p:cNvPr>
          <p:cNvGrpSpPr>
            <a:grpSpLocks/>
          </p:cNvGrpSpPr>
          <p:nvPr/>
        </p:nvGrpSpPr>
        <p:grpSpPr bwMode="auto">
          <a:xfrm>
            <a:off x="1128713" y="1536700"/>
            <a:ext cx="7386637" cy="4406900"/>
            <a:chOff x="3336" y="134"/>
            <a:chExt cx="2049" cy="1570"/>
          </a:xfrm>
        </p:grpSpPr>
        <p:sp>
          <p:nvSpPr>
            <p:cNvPr id="20485" name="Line 24">
              <a:extLst>
                <a:ext uri="{FF2B5EF4-FFF2-40B4-BE49-F238E27FC236}">
                  <a16:creationId xmlns:a16="http://schemas.microsoft.com/office/drawing/2014/main" xmlns="" id="{AF6BED70-FF95-4FA4-AEA3-76C990BCA53B}"/>
                </a:ext>
              </a:extLst>
            </p:cNvPr>
            <p:cNvSpPr>
              <a:spLocks noChangeShapeType="1"/>
            </p:cNvSpPr>
            <p:nvPr/>
          </p:nvSpPr>
          <p:spPr bwMode="auto">
            <a:xfrm flipV="1">
              <a:off x="3519" y="1048"/>
              <a:ext cx="1641" cy="56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0486" name="Line 25">
              <a:extLst>
                <a:ext uri="{FF2B5EF4-FFF2-40B4-BE49-F238E27FC236}">
                  <a16:creationId xmlns:a16="http://schemas.microsoft.com/office/drawing/2014/main" xmlns="" id="{0FCE8D8B-81FB-49B7-AA38-112F48B05C64}"/>
                </a:ext>
              </a:extLst>
            </p:cNvPr>
            <p:cNvSpPr>
              <a:spLocks noChangeShapeType="1"/>
            </p:cNvSpPr>
            <p:nvPr/>
          </p:nvSpPr>
          <p:spPr bwMode="auto">
            <a:xfrm>
              <a:off x="4071" y="1055"/>
              <a:ext cx="537" cy="54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0487" name="Line 26">
              <a:extLst>
                <a:ext uri="{FF2B5EF4-FFF2-40B4-BE49-F238E27FC236}">
                  <a16:creationId xmlns:a16="http://schemas.microsoft.com/office/drawing/2014/main" xmlns="" id="{26CDF461-0FF5-401B-9D4C-9FB7473AC478}"/>
                </a:ext>
              </a:extLst>
            </p:cNvPr>
            <p:cNvSpPr>
              <a:spLocks noChangeShapeType="1"/>
            </p:cNvSpPr>
            <p:nvPr/>
          </p:nvSpPr>
          <p:spPr bwMode="auto">
            <a:xfrm flipV="1">
              <a:off x="4332" y="308"/>
              <a:ext cx="0" cy="102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en-US"/>
            </a:p>
          </p:txBody>
        </p:sp>
        <p:sp>
          <p:nvSpPr>
            <p:cNvPr id="20488" name="Line 27">
              <a:extLst>
                <a:ext uri="{FF2B5EF4-FFF2-40B4-BE49-F238E27FC236}">
                  <a16:creationId xmlns:a16="http://schemas.microsoft.com/office/drawing/2014/main" xmlns="" id="{70479AB1-3F97-46C2-96B6-311129271CC7}"/>
                </a:ext>
              </a:extLst>
            </p:cNvPr>
            <p:cNvSpPr>
              <a:spLocks noChangeShapeType="1"/>
            </p:cNvSpPr>
            <p:nvPr/>
          </p:nvSpPr>
          <p:spPr bwMode="auto">
            <a:xfrm flipH="1">
              <a:off x="3519" y="328"/>
              <a:ext cx="821" cy="128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9" name="Line 28">
              <a:extLst>
                <a:ext uri="{FF2B5EF4-FFF2-40B4-BE49-F238E27FC236}">
                  <a16:creationId xmlns:a16="http://schemas.microsoft.com/office/drawing/2014/main" xmlns="" id="{793E0ADC-05B4-4DCD-A267-4567712888E0}"/>
                </a:ext>
              </a:extLst>
            </p:cNvPr>
            <p:cNvSpPr>
              <a:spLocks noChangeShapeType="1"/>
            </p:cNvSpPr>
            <p:nvPr/>
          </p:nvSpPr>
          <p:spPr bwMode="auto">
            <a:xfrm flipH="1">
              <a:off x="4050" y="341"/>
              <a:ext cx="282" cy="726"/>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0490" name="Line 29">
              <a:extLst>
                <a:ext uri="{FF2B5EF4-FFF2-40B4-BE49-F238E27FC236}">
                  <a16:creationId xmlns:a16="http://schemas.microsoft.com/office/drawing/2014/main" xmlns="" id="{5FEE4C3B-199C-4CDC-9957-7AFD57DD9DD2}"/>
                </a:ext>
              </a:extLst>
            </p:cNvPr>
            <p:cNvSpPr>
              <a:spLocks noChangeShapeType="1"/>
            </p:cNvSpPr>
            <p:nvPr/>
          </p:nvSpPr>
          <p:spPr bwMode="auto">
            <a:xfrm>
              <a:off x="4332" y="321"/>
              <a:ext cx="283" cy="128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1" name="Line 30">
              <a:extLst>
                <a:ext uri="{FF2B5EF4-FFF2-40B4-BE49-F238E27FC236}">
                  <a16:creationId xmlns:a16="http://schemas.microsoft.com/office/drawing/2014/main" xmlns="" id="{D756F719-B324-4AC8-AF68-FBED96D989DB}"/>
                </a:ext>
              </a:extLst>
            </p:cNvPr>
            <p:cNvSpPr>
              <a:spLocks noChangeShapeType="1"/>
            </p:cNvSpPr>
            <p:nvPr/>
          </p:nvSpPr>
          <p:spPr bwMode="auto">
            <a:xfrm>
              <a:off x="4332" y="328"/>
              <a:ext cx="814" cy="71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2" name="Line 32">
              <a:extLst>
                <a:ext uri="{FF2B5EF4-FFF2-40B4-BE49-F238E27FC236}">
                  <a16:creationId xmlns:a16="http://schemas.microsoft.com/office/drawing/2014/main" xmlns="" id="{A804A0A8-272F-4733-8CD3-D17E51B122E8}"/>
                </a:ext>
              </a:extLst>
            </p:cNvPr>
            <p:cNvSpPr>
              <a:spLocks noChangeShapeType="1"/>
            </p:cNvSpPr>
            <p:nvPr/>
          </p:nvSpPr>
          <p:spPr bwMode="auto">
            <a:xfrm flipV="1">
              <a:off x="3519" y="1036"/>
              <a:ext cx="1641" cy="561"/>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0493" name="Line 33">
              <a:extLst>
                <a:ext uri="{FF2B5EF4-FFF2-40B4-BE49-F238E27FC236}">
                  <a16:creationId xmlns:a16="http://schemas.microsoft.com/office/drawing/2014/main" xmlns="" id="{BDB2B8A1-2923-4CA3-9344-9B53F1E2BF3B}"/>
                </a:ext>
              </a:extLst>
            </p:cNvPr>
            <p:cNvSpPr>
              <a:spLocks noChangeShapeType="1"/>
            </p:cNvSpPr>
            <p:nvPr/>
          </p:nvSpPr>
          <p:spPr bwMode="auto">
            <a:xfrm>
              <a:off x="4071" y="1042"/>
              <a:ext cx="537" cy="54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0494" name="Line 34">
              <a:extLst>
                <a:ext uri="{FF2B5EF4-FFF2-40B4-BE49-F238E27FC236}">
                  <a16:creationId xmlns:a16="http://schemas.microsoft.com/office/drawing/2014/main" xmlns="" id="{E5318A84-4C27-4B29-A18B-2F8D0343BF0F}"/>
                </a:ext>
              </a:extLst>
            </p:cNvPr>
            <p:cNvSpPr>
              <a:spLocks noChangeShapeType="1"/>
            </p:cNvSpPr>
            <p:nvPr/>
          </p:nvSpPr>
          <p:spPr bwMode="auto">
            <a:xfrm flipV="1">
              <a:off x="4332" y="295"/>
              <a:ext cx="0" cy="1020"/>
            </a:xfrm>
            <a:prstGeom prst="line">
              <a:avLst/>
            </a:prstGeom>
            <a:noFill/>
            <a:ln w="1587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en-US"/>
            </a:p>
          </p:txBody>
        </p:sp>
        <p:sp>
          <p:nvSpPr>
            <p:cNvPr id="20495" name="Line 35">
              <a:extLst>
                <a:ext uri="{FF2B5EF4-FFF2-40B4-BE49-F238E27FC236}">
                  <a16:creationId xmlns:a16="http://schemas.microsoft.com/office/drawing/2014/main" xmlns="" id="{D6071F25-EE82-40C6-8A5C-A4C36BFE1B3D}"/>
                </a:ext>
              </a:extLst>
            </p:cNvPr>
            <p:cNvSpPr>
              <a:spLocks noChangeShapeType="1"/>
            </p:cNvSpPr>
            <p:nvPr/>
          </p:nvSpPr>
          <p:spPr bwMode="auto">
            <a:xfrm flipH="1">
              <a:off x="3519" y="316"/>
              <a:ext cx="821" cy="128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6" name="Line 36">
              <a:extLst>
                <a:ext uri="{FF2B5EF4-FFF2-40B4-BE49-F238E27FC236}">
                  <a16:creationId xmlns:a16="http://schemas.microsoft.com/office/drawing/2014/main" xmlns="" id="{B2529B40-026F-467C-A501-CE1732D712E1}"/>
                </a:ext>
              </a:extLst>
            </p:cNvPr>
            <p:cNvSpPr>
              <a:spLocks noChangeShapeType="1"/>
            </p:cNvSpPr>
            <p:nvPr/>
          </p:nvSpPr>
          <p:spPr bwMode="auto">
            <a:xfrm flipH="1">
              <a:off x="4050" y="328"/>
              <a:ext cx="282" cy="727"/>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0497" name="Line 37">
              <a:extLst>
                <a:ext uri="{FF2B5EF4-FFF2-40B4-BE49-F238E27FC236}">
                  <a16:creationId xmlns:a16="http://schemas.microsoft.com/office/drawing/2014/main" xmlns="" id="{3AECFFA3-2240-4C3B-9607-1484EDE3C266}"/>
                </a:ext>
              </a:extLst>
            </p:cNvPr>
            <p:cNvSpPr>
              <a:spLocks noChangeShapeType="1"/>
            </p:cNvSpPr>
            <p:nvPr/>
          </p:nvSpPr>
          <p:spPr bwMode="auto">
            <a:xfrm>
              <a:off x="4332" y="308"/>
              <a:ext cx="283" cy="128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8" name="Line 38">
              <a:extLst>
                <a:ext uri="{FF2B5EF4-FFF2-40B4-BE49-F238E27FC236}">
                  <a16:creationId xmlns:a16="http://schemas.microsoft.com/office/drawing/2014/main" xmlns="" id="{F72822E5-2DF7-45BE-A3B7-A341C60B7B4F}"/>
                </a:ext>
              </a:extLst>
            </p:cNvPr>
            <p:cNvSpPr>
              <a:spLocks noChangeShapeType="1"/>
            </p:cNvSpPr>
            <p:nvPr/>
          </p:nvSpPr>
          <p:spPr bwMode="auto">
            <a:xfrm>
              <a:off x="4329" y="321"/>
              <a:ext cx="570" cy="100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9" name="Line 39">
              <a:extLst>
                <a:ext uri="{FF2B5EF4-FFF2-40B4-BE49-F238E27FC236}">
                  <a16:creationId xmlns:a16="http://schemas.microsoft.com/office/drawing/2014/main" xmlns="" id="{64A03981-A789-46DD-833F-E3360B266275}"/>
                </a:ext>
              </a:extLst>
            </p:cNvPr>
            <p:cNvSpPr>
              <a:spLocks noChangeShapeType="1"/>
            </p:cNvSpPr>
            <p:nvPr/>
          </p:nvSpPr>
          <p:spPr bwMode="auto">
            <a:xfrm flipH="1">
              <a:off x="3515" y="1023"/>
              <a:ext cx="550" cy="594"/>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0500" name="Line 40">
              <a:extLst>
                <a:ext uri="{FF2B5EF4-FFF2-40B4-BE49-F238E27FC236}">
                  <a16:creationId xmlns:a16="http://schemas.microsoft.com/office/drawing/2014/main" xmlns="" id="{58C60AB7-F77E-4633-853E-B2113E6AB40E}"/>
                </a:ext>
              </a:extLst>
            </p:cNvPr>
            <p:cNvSpPr>
              <a:spLocks noChangeShapeType="1"/>
            </p:cNvSpPr>
            <p:nvPr/>
          </p:nvSpPr>
          <p:spPr bwMode="auto">
            <a:xfrm flipH="1" flipV="1">
              <a:off x="4057" y="1042"/>
              <a:ext cx="1092" cy="6"/>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0501" name="Line 41">
              <a:extLst>
                <a:ext uri="{FF2B5EF4-FFF2-40B4-BE49-F238E27FC236}">
                  <a16:creationId xmlns:a16="http://schemas.microsoft.com/office/drawing/2014/main" xmlns="" id="{688A96ED-3881-4889-8BA3-16D7AF737855}"/>
                </a:ext>
              </a:extLst>
            </p:cNvPr>
            <p:cNvSpPr>
              <a:spLocks noChangeShapeType="1"/>
            </p:cNvSpPr>
            <p:nvPr/>
          </p:nvSpPr>
          <p:spPr bwMode="auto">
            <a:xfrm flipH="1" flipV="1">
              <a:off x="3512" y="1597"/>
              <a:ext cx="1123"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2" name="Line 42">
              <a:extLst>
                <a:ext uri="{FF2B5EF4-FFF2-40B4-BE49-F238E27FC236}">
                  <a16:creationId xmlns:a16="http://schemas.microsoft.com/office/drawing/2014/main" xmlns="" id="{ED6F22A3-276A-462F-9A3B-D3AFBD4C01F3}"/>
                </a:ext>
              </a:extLst>
            </p:cNvPr>
            <p:cNvSpPr>
              <a:spLocks noChangeShapeType="1"/>
            </p:cNvSpPr>
            <p:nvPr/>
          </p:nvSpPr>
          <p:spPr bwMode="auto">
            <a:xfrm flipH="1">
              <a:off x="4611" y="1055"/>
              <a:ext cx="538" cy="54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3" name="Text Box 79">
              <a:extLst>
                <a:ext uri="{FF2B5EF4-FFF2-40B4-BE49-F238E27FC236}">
                  <a16:creationId xmlns:a16="http://schemas.microsoft.com/office/drawing/2014/main" xmlns="" id="{8D2D09EF-2F58-48A2-8DF2-2874EA7581B9}"/>
                </a:ext>
              </a:extLst>
            </p:cNvPr>
            <p:cNvSpPr txBox="1">
              <a:spLocks noChangeArrowheads="1"/>
            </p:cNvSpPr>
            <p:nvPr/>
          </p:nvSpPr>
          <p:spPr bwMode="auto">
            <a:xfrm>
              <a:off x="4216" y="134"/>
              <a:ext cx="21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S</a:t>
              </a:r>
            </a:p>
          </p:txBody>
        </p:sp>
        <p:sp>
          <p:nvSpPr>
            <p:cNvPr id="20504" name="Text Box 79">
              <a:extLst>
                <a:ext uri="{FF2B5EF4-FFF2-40B4-BE49-F238E27FC236}">
                  <a16:creationId xmlns:a16="http://schemas.microsoft.com/office/drawing/2014/main" xmlns="" id="{010C9344-1D14-4F95-8968-5672889AC124}"/>
                </a:ext>
              </a:extLst>
            </p:cNvPr>
            <p:cNvSpPr txBox="1">
              <a:spLocks noChangeArrowheads="1"/>
            </p:cNvSpPr>
            <p:nvPr/>
          </p:nvSpPr>
          <p:spPr bwMode="auto">
            <a:xfrm>
              <a:off x="3336" y="1542"/>
              <a:ext cx="21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A</a:t>
              </a:r>
            </a:p>
          </p:txBody>
        </p:sp>
        <p:sp>
          <p:nvSpPr>
            <p:cNvPr id="20505" name="Text Box 79">
              <a:extLst>
                <a:ext uri="{FF2B5EF4-FFF2-40B4-BE49-F238E27FC236}">
                  <a16:creationId xmlns:a16="http://schemas.microsoft.com/office/drawing/2014/main" xmlns="" id="{A79052EA-5077-4116-9605-BC2069AE3EE6}"/>
                </a:ext>
              </a:extLst>
            </p:cNvPr>
            <p:cNvSpPr txBox="1">
              <a:spLocks noChangeArrowheads="1"/>
            </p:cNvSpPr>
            <p:nvPr/>
          </p:nvSpPr>
          <p:spPr bwMode="auto">
            <a:xfrm>
              <a:off x="4624" y="1606"/>
              <a:ext cx="21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B</a:t>
              </a:r>
            </a:p>
          </p:txBody>
        </p:sp>
        <p:sp>
          <p:nvSpPr>
            <p:cNvPr id="20506" name="Text Box 79">
              <a:extLst>
                <a:ext uri="{FF2B5EF4-FFF2-40B4-BE49-F238E27FC236}">
                  <a16:creationId xmlns:a16="http://schemas.microsoft.com/office/drawing/2014/main" xmlns="" id="{2DA57D52-5F76-4F00-89FA-E0A853A0FFA4}"/>
                </a:ext>
              </a:extLst>
            </p:cNvPr>
            <p:cNvSpPr txBox="1">
              <a:spLocks noChangeArrowheads="1"/>
            </p:cNvSpPr>
            <p:nvPr/>
          </p:nvSpPr>
          <p:spPr bwMode="auto">
            <a:xfrm>
              <a:off x="5168" y="942"/>
              <a:ext cx="21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C</a:t>
              </a:r>
            </a:p>
          </p:txBody>
        </p:sp>
        <p:sp>
          <p:nvSpPr>
            <p:cNvPr id="20507" name="Text Box 79">
              <a:extLst>
                <a:ext uri="{FF2B5EF4-FFF2-40B4-BE49-F238E27FC236}">
                  <a16:creationId xmlns:a16="http://schemas.microsoft.com/office/drawing/2014/main" xmlns="" id="{4D4FD750-664B-4EE1-B0D4-6F68916A5E1B}"/>
                </a:ext>
              </a:extLst>
            </p:cNvPr>
            <p:cNvSpPr txBox="1">
              <a:spLocks noChangeArrowheads="1"/>
            </p:cNvSpPr>
            <p:nvPr/>
          </p:nvSpPr>
          <p:spPr bwMode="auto">
            <a:xfrm>
              <a:off x="4080" y="886"/>
              <a:ext cx="21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D</a:t>
              </a:r>
            </a:p>
          </p:txBody>
        </p:sp>
        <p:sp>
          <p:nvSpPr>
            <p:cNvPr id="20508" name="Text Box 79">
              <a:extLst>
                <a:ext uri="{FF2B5EF4-FFF2-40B4-BE49-F238E27FC236}">
                  <a16:creationId xmlns:a16="http://schemas.microsoft.com/office/drawing/2014/main" xmlns="" id="{76FE2BF8-37F6-4E36-AAEC-BC081756B8DE}"/>
                </a:ext>
              </a:extLst>
            </p:cNvPr>
            <p:cNvSpPr txBox="1">
              <a:spLocks noChangeArrowheads="1"/>
            </p:cNvSpPr>
            <p:nvPr/>
          </p:nvSpPr>
          <p:spPr bwMode="auto">
            <a:xfrm>
              <a:off x="4832" y="1302"/>
              <a:ext cx="21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lgn="ctr">
                <a:spcBef>
                  <a:spcPct val="50000"/>
                </a:spcBef>
              </a:pPr>
              <a:r>
                <a:rPr lang="en-US" altLang="en-US" b="1">
                  <a:latin typeface="Arial" panose="020B0604020202020204" pitchFamily="34" charset="0"/>
                  <a:ea typeface="Verdana" panose="020B0604030504040204" pitchFamily="34" charset="0"/>
                  <a:cs typeface="Verdana" panose="020B0604030504040204" pitchFamily="34" charset="0"/>
                </a:rPr>
                <a:t>I</a:t>
              </a:r>
            </a:p>
          </p:txBody>
        </p:sp>
        <p:sp>
          <p:nvSpPr>
            <p:cNvPr id="20509" name="Text Box 79">
              <a:extLst>
                <a:ext uri="{FF2B5EF4-FFF2-40B4-BE49-F238E27FC236}">
                  <a16:creationId xmlns:a16="http://schemas.microsoft.com/office/drawing/2014/main" xmlns="" id="{AB481E6D-A3DC-45B4-8531-AA30F3979A5A}"/>
                </a:ext>
              </a:extLst>
            </p:cNvPr>
            <p:cNvSpPr txBox="1">
              <a:spLocks noChangeArrowheads="1"/>
            </p:cNvSpPr>
            <p:nvPr/>
          </p:nvSpPr>
          <p:spPr bwMode="auto">
            <a:xfrm>
              <a:off x="4720" y="494"/>
              <a:ext cx="665"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spcBef>
                  <a:spcPct val="50000"/>
                </a:spcBef>
              </a:pPr>
              <a:r>
                <a:rPr lang="en-US" altLang="en-US">
                  <a:latin typeface="Arial" panose="020B0604020202020204" pitchFamily="34" charset="0"/>
                  <a:ea typeface="Verdana" panose="020B0604030504040204" pitchFamily="34" charset="0"/>
                  <a:cs typeface="Verdana" panose="020B0604030504040204" pitchFamily="34" charset="0"/>
                </a:rPr>
                <a:t>25 Cm</a:t>
              </a:r>
            </a:p>
          </p:txBody>
        </p:sp>
        <p:sp>
          <p:nvSpPr>
            <p:cNvPr id="20510" name="Text Box 79">
              <a:extLst>
                <a:ext uri="{FF2B5EF4-FFF2-40B4-BE49-F238E27FC236}">
                  <a16:creationId xmlns:a16="http://schemas.microsoft.com/office/drawing/2014/main" xmlns="" id="{E08FD5D1-AC15-4765-8566-3DB285E9B06C}"/>
                </a:ext>
              </a:extLst>
            </p:cNvPr>
            <p:cNvSpPr txBox="1">
              <a:spLocks noChangeArrowheads="1"/>
            </p:cNvSpPr>
            <p:nvPr/>
          </p:nvSpPr>
          <p:spPr bwMode="auto">
            <a:xfrm>
              <a:off x="3792" y="1606"/>
              <a:ext cx="665"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0" tIns="0" rIns="0" bIns="0">
              <a:spAutoFit/>
            </a:bodyP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a:spcBef>
                  <a:spcPct val="50000"/>
                </a:spcBef>
              </a:pPr>
              <a:r>
                <a:rPr lang="en-US" altLang="en-US">
                  <a:latin typeface="Arial" panose="020B0604020202020204" pitchFamily="34" charset="0"/>
                  <a:ea typeface="Verdana" panose="020B0604030504040204" pitchFamily="34" charset="0"/>
                  <a:cs typeface="Verdana" panose="020B0604030504040204" pitchFamily="34" charset="0"/>
                </a:rPr>
                <a:t>30 Cm</a:t>
              </a:r>
            </a:p>
          </p:txBody>
        </p:sp>
      </p:grpSp>
      <p:sp>
        <p:nvSpPr>
          <p:cNvPr id="22" name="Rectangle 2">
            <a:extLst>
              <a:ext uri="{FF2B5EF4-FFF2-40B4-BE49-F238E27FC236}">
                <a16:creationId xmlns:a16="http://schemas.microsoft.com/office/drawing/2014/main" xmlns="" id="{AC7BC94E-B64A-4E40-BC0E-DE55F24336F6}"/>
              </a:ext>
            </a:extLst>
          </p:cNvPr>
          <p:cNvSpPr>
            <a:spLocks noChangeArrowheads="1"/>
          </p:cNvSpPr>
          <p:nvPr/>
        </p:nvSpPr>
        <p:spPr bwMode="auto">
          <a:xfrm>
            <a:off x="-3175" y="1193800"/>
            <a:ext cx="681672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vi-VN" altLang="en-US" sz="3200">
                <a:ea typeface="Verdana" panose="020B0604030504040204" pitchFamily="34" charset="0"/>
                <a:cs typeface="Verdana" panose="020B0604030504040204" pitchFamily="34" charset="0"/>
              </a:rPr>
              <a:t>Tính diện tích toàn phần của hình chóp đều S.ABCD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47810"/>
                                        </p:tgtEl>
                                        <p:attrNameLst>
                                          <p:attrName>style.visibility</p:attrName>
                                        </p:attrNameLst>
                                      </p:cBhvr>
                                      <p:to>
                                        <p:strVal val="visible"/>
                                      </p:to>
                                    </p:set>
                                    <p:anim calcmode="lin" valueType="num">
                                      <p:cBhvr additive="base">
                                        <p:cTn id="7" dur="1000" fill="hold"/>
                                        <p:tgtEl>
                                          <p:spTgt spid="247810"/>
                                        </p:tgtEl>
                                        <p:attrNameLst>
                                          <p:attrName>ppt_x</p:attrName>
                                        </p:attrNameLst>
                                      </p:cBhvr>
                                      <p:tavLst>
                                        <p:tav tm="0">
                                          <p:val>
                                            <p:strVal val="#ppt_x"/>
                                          </p:val>
                                        </p:tav>
                                        <p:tav tm="100000">
                                          <p:val>
                                            <p:strVal val="#ppt_x"/>
                                          </p:val>
                                        </p:tav>
                                      </p:tavLst>
                                    </p:anim>
                                    <p:anim calcmode="lin" valueType="num">
                                      <p:cBhvr additive="base">
                                        <p:cTn id="8" dur="1000" fill="hold"/>
                                        <p:tgtEl>
                                          <p:spTgt spid="24781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4" presetClass="entr" presetSubtype="16" fill="hold" grpId="0" nodeType="after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ox(in)">
                                      <p:cBhvr>
                                        <p:cTn id="12" dur="1000"/>
                                        <p:tgtEl>
                                          <p:spTgt spid="22"/>
                                        </p:tgtEl>
                                      </p:cBhvr>
                                    </p:animEffect>
                                  </p:childTnLst>
                                </p:cTn>
                              </p:par>
                            </p:childTnLst>
                          </p:cTn>
                        </p:par>
                        <p:par>
                          <p:cTn id="13" fill="hold" nodeType="afterGroup">
                            <p:stCondLst>
                              <p:cond delay="2000"/>
                            </p:stCondLst>
                            <p:childTnLst>
                              <p:par>
                                <p:cTn id="14" presetID="6" presetClass="entr" presetSubtype="16"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circle(in)">
                                      <p:cBhvr>
                                        <p:cTn id="16"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0"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bwMode="auto">
      <p:bgPr>
        <a:solidFill>
          <a:schemeClr val="bg1"/>
        </a:solidFill>
        <a:effectLst/>
      </p:bgPr>
    </p:bg>
    <p:spTree>
      <p:nvGrpSpPr>
        <p:cNvPr id="1" name=""/>
        <p:cNvGrpSpPr/>
        <p:nvPr/>
      </p:nvGrpSpPr>
      <p:grpSpPr>
        <a:xfrm>
          <a:off x="0" y="0"/>
          <a:ext cx="0" cy="0"/>
          <a:chOff x="0" y="0"/>
          <a:chExt cx="0" cy="0"/>
        </a:xfrm>
      </p:grpSpPr>
      <p:sp>
        <p:nvSpPr>
          <p:cNvPr id="247810" name="Rectangle 2">
            <a:extLst>
              <a:ext uri="{FF2B5EF4-FFF2-40B4-BE49-F238E27FC236}">
                <a16:creationId xmlns:a16="http://schemas.microsoft.com/office/drawing/2014/main" xmlns="" id="{7B6405A3-6577-4DA5-9452-A6E56A9A1E1F}"/>
              </a:ext>
            </a:extLst>
          </p:cNvPr>
          <p:cNvSpPr>
            <a:spLocks noChangeArrowheads="1"/>
          </p:cNvSpPr>
          <p:nvPr/>
        </p:nvSpPr>
        <p:spPr bwMode="auto">
          <a:xfrm>
            <a:off x="749300" y="838200"/>
            <a:ext cx="53848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en-US" altLang="en-US" sz="2400">
                <a:solidFill>
                  <a:srgbClr val="0070C0"/>
                </a:solidFill>
                <a:latin typeface=".VnTime" panose="020B7200000000000000" pitchFamily="34" charset="0"/>
                <a:ea typeface="Verdana" panose="020B0604030504040204" pitchFamily="34" charset="0"/>
                <a:cs typeface="Verdana" panose="020B0604030504040204" pitchFamily="34" charset="0"/>
              </a:rPr>
              <a:t> </a:t>
            </a:r>
            <a:r>
              <a:rPr lang="vi-VN" altLang="en-US" sz="2400">
                <a:ea typeface="Verdana" panose="020B0604030504040204" pitchFamily="34" charset="0"/>
                <a:cs typeface="Verdana" panose="020B0604030504040204" pitchFamily="34" charset="0"/>
              </a:rPr>
              <a:t>Hướng dẫn làm bài tập 41 Tr 121</a:t>
            </a:r>
          </a:p>
        </p:txBody>
      </p:sp>
      <p:sp>
        <p:nvSpPr>
          <p:cNvPr id="3" name="Rectangle 2">
            <a:extLst>
              <a:ext uri="{FF2B5EF4-FFF2-40B4-BE49-F238E27FC236}">
                <a16:creationId xmlns:a16="http://schemas.microsoft.com/office/drawing/2014/main" xmlns="" id="{1A52AE0D-5612-41E9-8FD0-DEF1D5616930}"/>
              </a:ext>
            </a:extLst>
          </p:cNvPr>
          <p:cNvSpPr>
            <a:spLocks noChangeArrowheads="1"/>
          </p:cNvSpPr>
          <p:nvPr/>
        </p:nvSpPr>
        <p:spPr bwMode="auto">
          <a:xfrm>
            <a:off x="266700" y="1130300"/>
            <a:ext cx="13970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en-US" altLang="en-US" sz="2400" b="1" u="sng">
                <a:ea typeface="Verdana" panose="020B0604030504040204" pitchFamily="34" charset="0"/>
                <a:cs typeface="Verdana" panose="020B0604030504040204" pitchFamily="34" charset="0"/>
              </a:rPr>
              <a:t>Giải</a:t>
            </a:r>
          </a:p>
        </p:txBody>
      </p:sp>
      <p:sp>
        <p:nvSpPr>
          <p:cNvPr id="4" name="Rectangle 2">
            <a:extLst>
              <a:ext uri="{FF2B5EF4-FFF2-40B4-BE49-F238E27FC236}">
                <a16:creationId xmlns:a16="http://schemas.microsoft.com/office/drawing/2014/main" xmlns="" id="{D271B676-3409-4293-8328-5DC8BC633B23}"/>
              </a:ext>
            </a:extLst>
          </p:cNvPr>
          <p:cNvSpPr>
            <a:spLocks noChangeArrowheads="1"/>
          </p:cNvSpPr>
          <p:nvPr/>
        </p:nvSpPr>
        <p:spPr bwMode="auto">
          <a:xfrm>
            <a:off x="330200" y="1612900"/>
            <a:ext cx="45339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vi-VN" altLang="en-US" sz="2400" b="1" i="1" u="sng">
                <a:ea typeface="Verdana" panose="020B0604030504040204" pitchFamily="34" charset="0"/>
                <a:cs typeface="Verdana" panose="020B0604030504040204" pitchFamily="34" charset="0"/>
              </a:rPr>
              <a:t>Hướng dẫn dựng hình</a:t>
            </a:r>
          </a:p>
        </p:txBody>
      </p:sp>
      <p:sp>
        <p:nvSpPr>
          <p:cNvPr id="5" name="Rectangle 2">
            <a:extLst>
              <a:ext uri="{FF2B5EF4-FFF2-40B4-BE49-F238E27FC236}">
                <a16:creationId xmlns:a16="http://schemas.microsoft.com/office/drawing/2014/main" xmlns="" id="{8EACB372-F070-43CE-83B3-F5DD15BFEE47}"/>
              </a:ext>
            </a:extLst>
          </p:cNvPr>
          <p:cNvSpPr>
            <a:spLocks noChangeArrowheads="1"/>
          </p:cNvSpPr>
          <p:nvPr/>
        </p:nvSpPr>
        <p:spPr bwMode="auto">
          <a:xfrm>
            <a:off x="431800" y="3429000"/>
            <a:ext cx="502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en-US" altLang="en-US" sz="2400">
                <a:ea typeface="Verdana" panose="020B0604030504040204" pitchFamily="34" charset="0"/>
                <a:cs typeface="Verdana" panose="020B0604030504040204" pitchFamily="34" charset="0"/>
              </a:rPr>
              <a:t>1. Vẽ hình vuông cạnh Bằng 5 Cm</a:t>
            </a:r>
          </a:p>
        </p:txBody>
      </p:sp>
      <p:sp>
        <p:nvSpPr>
          <p:cNvPr id="6" name="Rectangle 2">
            <a:extLst>
              <a:ext uri="{FF2B5EF4-FFF2-40B4-BE49-F238E27FC236}">
                <a16:creationId xmlns:a16="http://schemas.microsoft.com/office/drawing/2014/main" xmlns="" id="{A870299D-F86B-4E22-A805-B7229A459C96}"/>
              </a:ext>
            </a:extLst>
          </p:cNvPr>
          <p:cNvSpPr>
            <a:spLocks noChangeArrowheads="1"/>
          </p:cNvSpPr>
          <p:nvPr/>
        </p:nvSpPr>
        <p:spPr bwMode="auto">
          <a:xfrm>
            <a:off x="393700" y="4000500"/>
            <a:ext cx="7899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en-US" altLang="en-US" sz="2400">
                <a:ea typeface="Verdana" panose="020B0604030504040204" pitchFamily="34" charset="0"/>
                <a:cs typeface="Verdana" panose="020B0604030504040204" pitchFamily="34" charset="0"/>
              </a:rPr>
              <a:t>2. Vẽ Các tam giác mặt bên của chóp</a:t>
            </a:r>
          </a:p>
        </p:txBody>
      </p:sp>
      <p:sp>
        <p:nvSpPr>
          <p:cNvPr id="7" name="Rectangle 2">
            <a:extLst>
              <a:ext uri="{FF2B5EF4-FFF2-40B4-BE49-F238E27FC236}">
                <a16:creationId xmlns:a16="http://schemas.microsoft.com/office/drawing/2014/main" xmlns="" id="{32C91868-5C07-41EA-AFF4-072EB966504A}"/>
              </a:ext>
            </a:extLst>
          </p:cNvPr>
          <p:cNvSpPr>
            <a:spLocks noChangeArrowheads="1"/>
          </p:cNvSpPr>
          <p:nvPr/>
        </p:nvSpPr>
        <p:spPr bwMode="auto">
          <a:xfrm>
            <a:off x="609600" y="4686300"/>
            <a:ext cx="789940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r>
              <a:rPr lang="vi-VN" altLang="en-US" sz="2400">
                <a:ea typeface="Verdana" panose="020B0604030504040204" pitchFamily="34" charset="0"/>
                <a:cs typeface="Verdana" panose="020B0604030504040204" pitchFamily="34" charset="0"/>
              </a:rPr>
              <a:t>Mở khẩu độ compa đạt 10 Cm. Lấy đỉnh hình vuông làm tâm, quay các cung tròn. Giao các cung tròn này là các đỉnh của tam giác và cũng là đỉnh của hình chóp khi gấp lên</a:t>
            </a:r>
          </a:p>
        </p:txBody>
      </p:sp>
      <p:grpSp>
        <p:nvGrpSpPr>
          <p:cNvPr id="2" name="Group 30">
            <a:extLst>
              <a:ext uri="{FF2B5EF4-FFF2-40B4-BE49-F238E27FC236}">
                <a16:creationId xmlns:a16="http://schemas.microsoft.com/office/drawing/2014/main" xmlns="" id="{725FD12B-E318-4AD6-AF4C-0490D5D247A9}"/>
              </a:ext>
            </a:extLst>
          </p:cNvPr>
          <p:cNvGrpSpPr>
            <a:grpSpLocks/>
          </p:cNvGrpSpPr>
          <p:nvPr/>
        </p:nvGrpSpPr>
        <p:grpSpPr bwMode="auto">
          <a:xfrm>
            <a:off x="6210300" y="3835400"/>
            <a:ext cx="774700" cy="190500"/>
            <a:chOff x="6210300" y="3835400"/>
            <a:chExt cx="774700" cy="190500"/>
          </a:xfrm>
        </p:grpSpPr>
        <p:sp>
          <p:nvSpPr>
            <p:cNvPr id="21535" name="Line 61">
              <a:extLst>
                <a:ext uri="{FF2B5EF4-FFF2-40B4-BE49-F238E27FC236}">
                  <a16:creationId xmlns:a16="http://schemas.microsoft.com/office/drawing/2014/main" xmlns="" id="{E3B9DE6F-E1F6-46E8-94F6-78264395B492}"/>
                </a:ext>
              </a:extLst>
            </p:cNvPr>
            <p:cNvSpPr>
              <a:spLocks noChangeShapeType="1"/>
            </p:cNvSpPr>
            <p:nvPr/>
          </p:nvSpPr>
          <p:spPr bwMode="auto">
            <a:xfrm>
              <a:off x="6210300" y="3835400"/>
              <a:ext cx="774700" cy="177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6" name="Line 63">
              <a:extLst>
                <a:ext uri="{FF2B5EF4-FFF2-40B4-BE49-F238E27FC236}">
                  <a16:creationId xmlns:a16="http://schemas.microsoft.com/office/drawing/2014/main" xmlns="" id="{9106541C-82E6-4F34-9DC9-0872AB1BC8CE}"/>
                </a:ext>
              </a:extLst>
            </p:cNvPr>
            <p:cNvSpPr>
              <a:spLocks noChangeShapeType="1"/>
            </p:cNvSpPr>
            <p:nvPr/>
          </p:nvSpPr>
          <p:spPr bwMode="auto">
            <a:xfrm flipV="1">
              <a:off x="6223000" y="3835400"/>
              <a:ext cx="660400" cy="190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 name="Group 28">
            <a:extLst>
              <a:ext uri="{FF2B5EF4-FFF2-40B4-BE49-F238E27FC236}">
                <a16:creationId xmlns:a16="http://schemas.microsoft.com/office/drawing/2014/main" xmlns="" id="{7A60A873-D5AA-4ED7-A135-76B62AC67FAB}"/>
              </a:ext>
            </a:extLst>
          </p:cNvPr>
          <p:cNvGrpSpPr>
            <a:grpSpLocks/>
          </p:cNvGrpSpPr>
          <p:nvPr/>
        </p:nvGrpSpPr>
        <p:grpSpPr bwMode="auto">
          <a:xfrm>
            <a:off x="6210300" y="660400"/>
            <a:ext cx="800100" cy="190500"/>
            <a:chOff x="6210300" y="660400"/>
            <a:chExt cx="800100" cy="190500"/>
          </a:xfrm>
        </p:grpSpPr>
        <p:sp>
          <p:nvSpPr>
            <p:cNvPr id="21533" name="Line 64">
              <a:extLst>
                <a:ext uri="{FF2B5EF4-FFF2-40B4-BE49-F238E27FC236}">
                  <a16:creationId xmlns:a16="http://schemas.microsoft.com/office/drawing/2014/main" xmlns="" id="{0CE3A9C6-FD0F-471A-91D0-4129AB9EC4AB}"/>
                </a:ext>
              </a:extLst>
            </p:cNvPr>
            <p:cNvSpPr>
              <a:spLocks noChangeShapeType="1"/>
            </p:cNvSpPr>
            <p:nvPr/>
          </p:nvSpPr>
          <p:spPr bwMode="auto">
            <a:xfrm flipV="1">
              <a:off x="6210300" y="660400"/>
              <a:ext cx="660400" cy="190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4" name="Line 65">
              <a:extLst>
                <a:ext uri="{FF2B5EF4-FFF2-40B4-BE49-F238E27FC236}">
                  <a16:creationId xmlns:a16="http://schemas.microsoft.com/office/drawing/2014/main" xmlns="" id="{DFEFE2D8-D9BB-4836-919B-D484F25C7408}"/>
                </a:ext>
              </a:extLst>
            </p:cNvPr>
            <p:cNvSpPr>
              <a:spLocks noChangeShapeType="1"/>
            </p:cNvSpPr>
            <p:nvPr/>
          </p:nvSpPr>
          <p:spPr bwMode="auto">
            <a:xfrm>
              <a:off x="6235700" y="660400"/>
              <a:ext cx="774700" cy="177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0" name="Group 31">
            <a:extLst>
              <a:ext uri="{FF2B5EF4-FFF2-40B4-BE49-F238E27FC236}">
                <a16:creationId xmlns:a16="http://schemas.microsoft.com/office/drawing/2014/main" xmlns="" id="{8399E431-0A98-44E7-BA5F-E41578495936}"/>
              </a:ext>
            </a:extLst>
          </p:cNvPr>
          <p:cNvGrpSpPr>
            <a:grpSpLocks/>
          </p:cNvGrpSpPr>
          <p:nvPr/>
        </p:nvGrpSpPr>
        <p:grpSpPr bwMode="auto">
          <a:xfrm>
            <a:off x="4864100" y="1968500"/>
            <a:ext cx="317500" cy="825500"/>
            <a:chOff x="4864100" y="1968500"/>
            <a:chExt cx="317500" cy="825500"/>
          </a:xfrm>
        </p:grpSpPr>
        <p:sp>
          <p:nvSpPr>
            <p:cNvPr id="21531" name="Line 60">
              <a:extLst>
                <a:ext uri="{FF2B5EF4-FFF2-40B4-BE49-F238E27FC236}">
                  <a16:creationId xmlns:a16="http://schemas.microsoft.com/office/drawing/2014/main" xmlns="" id="{A9168A05-7436-4EE9-83D4-48437E504659}"/>
                </a:ext>
              </a:extLst>
            </p:cNvPr>
            <p:cNvSpPr>
              <a:spLocks noChangeShapeType="1"/>
            </p:cNvSpPr>
            <p:nvPr/>
          </p:nvSpPr>
          <p:spPr bwMode="auto">
            <a:xfrm>
              <a:off x="4876800" y="2006600"/>
              <a:ext cx="304800" cy="787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2" name="Line 68">
              <a:extLst>
                <a:ext uri="{FF2B5EF4-FFF2-40B4-BE49-F238E27FC236}">
                  <a16:creationId xmlns:a16="http://schemas.microsoft.com/office/drawing/2014/main" xmlns="" id="{3D9A9CC8-081D-4097-8D9F-EE03A4039657}"/>
                </a:ext>
              </a:extLst>
            </p:cNvPr>
            <p:cNvSpPr>
              <a:spLocks noChangeShapeType="1"/>
            </p:cNvSpPr>
            <p:nvPr/>
          </p:nvSpPr>
          <p:spPr bwMode="auto">
            <a:xfrm flipV="1">
              <a:off x="4864100" y="1968500"/>
              <a:ext cx="279400" cy="736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1" name="Group 29">
            <a:extLst>
              <a:ext uri="{FF2B5EF4-FFF2-40B4-BE49-F238E27FC236}">
                <a16:creationId xmlns:a16="http://schemas.microsoft.com/office/drawing/2014/main" xmlns="" id="{C492A38D-2E81-41FB-BA2F-BA0D119EDBE9}"/>
              </a:ext>
            </a:extLst>
          </p:cNvPr>
          <p:cNvGrpSpPr>
            <a:grpSpLocks/>
          </p:cNvGrpSpPr>
          <p:nvPr/>
        </p:nvGrpSpPr>
        <p:grpSpPr bwMode="auto">
          <a:xfrm>
            <a:off x="8001000" y="1955800"/>
            <a:ext cx="317500" cy="825500"/>
            <a:chOff x="8001000" y="1955800"/>
            <a:chExt cx="317500" cy="825500"/>
          </a:xfrm>
        </p:grpSpPr>
        <p:sp>
          <p:nvSpPr>
            <p:cNvPr id="21529" name="Line 69">
              <a:extLst>
                <a:ext uri="{FF2B5EF4-FFF2-40B4-BE49-F238E27FC236}">
                  <a16:creationId xmlns:a16="http://schemas.microsoft.com/office/drawing/2014/main" xmlns="" id="{4ADBC6E5-4D91-4FD3-A7D2-C6C14BB28E8C}"/>
                </a:ext>
              </a:extLst>
            </p:cNvPr>
            <p:cNvSpPr>
              <a:spLocks noChangeShapeType="1"/>
            </p:cNvSpPr>
            <p:nvPr/>
          </p:nvSpPr>
          <p:spPr bwMode="auto">
            <a:xfrm>
              <a:off x="8013700" y="1993900"/>
              <a:ext cx="304800" cy="787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0" name="Line 70">
              <a:extLst>
                <a:ext uri="{FF2B5EF4-FFF2-40B4-BE49-F238E27FC236}">
                  <a16:creationId xmlns:a16="http://schemas.microsoft.com/office/drawing/2014/main" xmlns="" id="{18CACB96-27FB-491C-89F2-04CDD2540F32}"/>
                </a:ext>
              </a:extLst>
            </p:cNvPr>
            <p:cNvSpPr>
              <a:spLocks noChangeShapeType="1"/>
            </p:cNvSpPr>
            <p:nvPr/>
          </p:nvSpPr>
          <p:spPr bwMode="auto">
            <a:xfrm flipV="1">
              <a:off x="8001000" y="1955800"/>
              <a:ext cx="279400" cy="736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8983" name="Line 71">
            <a:extLst>
              <a:ext uri="{FF2B5EF4-FFF2-40B4-BE49-F238E27FC236}">
                <a16:creationId xmlns:a16="http://schemas.microsoft.com/office/drawing/2014/main" xmlns="" id="{BCD85981-05A2-480A-96A7-8ED56D772252}"/>
              </a:ext>
            </a:extLst>
          </p:cNvPr>
          <p:cNvSpPr>
            <a:spLocks noChangeShapeType="1"/>
          </p:cNvSpPr>
          <p:nvPr/>
        </p:nvSpPr>
        <p:spPr bwMode="auto">
          <a:xfrm flipV="1">
            <a:off x="5003800" y="1854200"/>
            <a:ext cx="1282700" cy="457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84" name="Line 72">
            <a:extLst>
              <a:ext uri="{FF2B5EF4-FFF2-40B4-BE49-F238E27FC236}">
                <a16:creationId xmlns:a16="http://schemas.microsoft.com/office/drawing/2014/main" xmlns="" id="{9F129C40-F8C0-440A-8692-55041F386C54}"/>
              </a:ext>
            </a:extLst>
          </p:cNvPr>
          <p:cNvSpPr>
            <a:spLocks noChangeShapeType="1"/>
          </p:cNvSpPr>
          <p:nvPr/>
        </p:nvSpPr>
        <p:spPr bwMode="auto">
          <a:xfrm>
            <a:off x="5003800" y="2324100"/>
            <a:ext cx="1244600" cy="342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85" name="Line 73">
            <a:extLst>
              <a:ext uri="{FF2B5EF4-FFF2-40B4-BE49-F238E27FC236}">
                <a16:creationId xmlns:a16="http://schemas.microsoft.com/office/drawing/2014/main" xmlns="" id="{1E237A64-8A93-46E1-BF60-B2C11ADF326E}"/>
              </a:ext>
            </a:extLst>
          </p:cNvPr>
          <p:cNvSpPr>
            <a:spLocks noChangeShapeType="1"/>
          </p:cNvSpPr>
          <p:nvPr/>
        </p:nvSpPr>
        <p:spPr bwMode="auto">
          <a:xfrm>
            <a:off x="6210300" y="2641600"/>
            <a:ext cx="368300" cy="12573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86" name="Line 74">
            <a:extLst>
              <a:ext uri="{FF2B5EF4-FFF2-40B4-BE49-F238E27FC236}">
                <a16:creationId xmlns:a16="http://schemas.microsoft.com/office/drawing/2014/main" xmlns="" id="{5D0B88EE-BF56-4F9A-8B75-58D852D0EE51}"/>
              </a:ext>
            </a:extLst>
          </p:cNvPr>
          <p:cNvSpPr>
            <a:spLocks noChangeShapeType="1"/>
          </p:cNvSpPr>
          <p:nvPr/>
        </p:nvSpPr>
        <p:spPr bwMode="auto">
          <a:xfrm flipH="1">
            <a:off x="6591300" y="2654300"/>
            <a:ext cx="431800" cy="12700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87" name="Line 75">
            <a:extLst>
              <a:ext uri="{FF2B5EF4-FFF2-40B4-BE49-F238E27FC236}">
                <a16:creationId xmlns:a16="http://schemas.microsoft.com/office/drawing/2014/main" xmlns="" id="{AC88C601-6BF3-4CBF-8086-A8C5A0E1C50D}"/>
              </a:ext>
            </a:extLst>
          </p:cNvPr>
          <p:cNvSpPr>
            <a:spLocks noChangeShapeType="1"/>
          </p:cNvSpPr>
          <p:nvPr/>
        </p:nvSpPr>
        <p:spPr bwMode="auto">
          <a:xfrm>
            <a:off x="6985000" y="1866900"/>
            <a:ext cx="1168400" cy="469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88" name="Line 76">
            <a:extLst>
              <a:ext uri="{FF2B5EF4-FFF2-40B4-BE49-F238E27FC236}">
                <a16:creationId xmlns:a16="http://schemas.microsoft.com/office/drawing/2014/main" xmlns="" id="{D008790A-28D2-479B-AE88-B1EC8130077C}"/>
              </a:ext>
            </a:extLst>
          </p:cNvPr>
          <p:cNvSpPr>
            <a:spLocks noChangeShapeType="1"/>
          </p:cNvSpPr>
          <p:nvPr/>
        </p:nvSpPr>
        <p:spPr bwMode="auto">
          <a:xfrm flipV="1">
            <a:off x="7010400" y="2324100"/>
            <a:ext cx="1155700" cy="330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89" name="Line 77">
            <a:extLst>
              <a:ext uri="{FF2B5EF4-FFF2-40B4-BE49-F238E27FC236}">
                <a16:creationId xmlns:a16="http://schemas.microsoft.com/office/drawing/2014/main" xmlns="" id="{9C157AAD-A78B-4823-A8C5-E384FF74A31F}"/>
              </a:ext>
            </a:extLst>
          </p:cNvPr>
          <p:cNvSpPr>
            <a:spLocks noChangeShapeType="1"/>
          </p:cNvSpPr>
          <p:nvPr/>
        </p:nvSpPr>
        <p:spPr bwMode="auto">
          <a:xfrm flipH="1" flipV="1">
            <a:off x="6591300" y="749300"/>
            <a:ext cx="419100" cy="1117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90" name="Line 78">
            <a:extLst>
              <a:ext uri="{FF2B5EF4-FFF2-40B4-BE49-F238E27FC236}">
                <a16:creationId xmlns:a16="http://schemas.microsoft.com/office/drawing/2014/main" xmlns="" id="{A28DB7DF-BF9B-4534-AAD7-F7FE2FF1ED51}"/>
              </a:ext>
            </a:extLst>
          </p:cNvPr>
          <p:cNvSpPr>
            <a:spLocks noChangeShapeType="1"/>
          </p:cNvSpPr>
          <p:nvPr/>
        </p:nvSpPr>
        <p:spPr bwMode="auto">
          <a:xfrm flipH="1">
            <a:off x="6210300" y="736600"/>
            <a:ext cx="381000" cy="1168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2" name="Group 27">
            <a:extLst>
              <a:ext uri="{FF2B5EF4-FFF2-40B4-BE49-F238E27FC236}">
                <a16:creationId xmlns:a16="http://schemas.microsoft.com/office/drawing/2014/main" xmlns="" id="{7DCF676F-2EEF-4493-8536-4339F1FB8582}"/>
              </a:ext>
            </a:extLst>
          </p:cNvPr>
          <p:cNvGrpSpPr>
            <a:grpSpLocks/>
          </p:cNvGrpSpPr>
          <p:nvPr/>
        </p:nvGrpSpPr>
        <p:grpSpPr bwMode="auto">
          <a:xfrm>
            <a:off x="6146800" y="1866900"/>
            <a:ext cx="901700" cy="800100"/>
            <a:chOff x="6146800" y="1866900"/>
            <a:chExt cx="901700" cy="800100"/>
          </a:xfrm>
        </p:grpSpPr>
        <p:sp>
          <p:nvSpPr>
            <p:cNvPr id="21527" name="Rectangle 55">
              <a:extLst>
                <a:ext uri="{FF2B5EF4-FFF2-40B4-BE49-F238E27FC236}">
                  <a16:creationId xmlns:a16="http://schemas.microsoft.com/office/drawing/2014/main" xmlns="" id="{662BFF65-625A-4308-9F77-13E7CA3994D9}"/>
                </a:ext>
              </a:extLst>
            </p:cNvPr>
            <p:cNvSpPr>
              <a:spLocks noChangeArrowheads="1"/>
            </p:cNvSpPr>
            <p:nvPr/>
          </p:nvSpPr>
          <p:spPr bwMode="auto">
            <a:xfrm>
              <a:off x="6210300" y="1866900"/>
              <a:ext cx="800100" cy="800100"/>
            </a:xfrm>
            <a:prstGeom prst="rect">
              <a:avLst/>
            </a:prstGeom>
            <a:noFill/>
            <a:ln w="349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endParaRPr lang="en-US" altLang="en-US">
                <a:ea typeface="Verdana" panose="020B0604030504040204" pitchFamily="34" charset="0"/>
                <a:cs typeface="Verdana" panose="020B0604030504040204" pitchFamily="34" charset="0"/>
              </a:endParaRPr>
            </a:p>
          </p:txBody>
        </p:sp>
        <p:sp>
          <p:nvSpPr>
            <p:cNvPr id="21528" name="Rectangle 2">
              <a:extLst>
                <a:ext uri="{FF2B5EF4-FFF2-40B4-BE49-F238E27FC236}">
                  <a16:creationId xmlns:a16="http://schemas.microsoft.com/office/drawing/2014/main" xmlns="" id="{DB004552-54CD-43C8-B393-7526688D6059}"/>
                </a:ext>
              </a:extLst>
            </p:cNvPr>
            <p:cNvSpPr>
              <a:spLocks noChangeArrowheads="1"/>
            </p:cNvSpPr>
            <p:nvPr/>
          </p:nvSpPr>
          <p:spPr bwMode="auto">
            <a:xfrm>
              <a:off x="6146800" y="2095500"/>
              <a:ext cx="9017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eaLnBrk="1" hangingPunct="1">
                <a:lnSpc>
                  <a:spcPct val="90000"/>
                </a:lnSpc>
              </a:pPr>
              <a:r>
                <a:rPr lang="en-US" altLang="en-US" sz="2000">
                  <a:solidFill>
                    <a:srgbClr val="0070C0"/>
                  </a:solidFill>
                  <a:latin typeface=".VnTime" panose="020B7200000000000000" pitchFamily="34" charset="0"/>
                  <a:ea typeface="Verdana" panose="020B0604030504040204" pitchFamily="34" charset="0"/>
                  <a:cs typeface="Verdana" panose="020B0604030504040204" pitchFamily="34" charset="0"/>
                </a:rPr>
                <a:t>5 Cm</a:t>
              </a:r>
            </a:p>
          </p:txBody>
        </p:sp>
      </p:grpSp>
      <p:sp>
        <p:nvSpPr>
          <p:cNvPr id="9" name="Rectangle 2">
            <a:extLst>
              <a:ext uri="{FF2B5EF4-FFF2-40B4-BE49-F238E27FC236}">
                <a16:creationId xmlns:a16="http://schemas.microsoft.com/office/drawing/2014/main" xmlns="" id="{96F96F86-F1D7-4B48-B009-62C3DF08C5A0}"/>
              </a:ext>
            </a:extLst>
          </p:cNvPr>
          <p:cNvSpPr>
            <a:spLocks noChangeArrowheads="1"/>
          </p:cNvSpPr>
          <p:nvPr/>
        </p:nvSpPr>
        <p:spPr bwMode="auto">
          <a:xfrm>
            <a:off x="6959600" y="1092200"/>
            <a:ext cx="9017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buFont typeface="Arial" panose="020B0604020202020204" pitchFamily="34" charset="0"/>
              <a:defRPr>
                <a:solidFill>
                  <a:schemeClr val="tx1"/>
                </a:solidFill>
                <a:latin typeface="Verdana" panose="020B0604030504040204" pitchFamily="34" charset="0"/>
              </a:defRPr>
            </a:lvl1pPr>
            <a:lvl2pPr marL="742950" indent="-285750">
              <a:buFont typeface="Arial" panose="020B0604020202020204" pitchFamily="34" charset="0"/>
              <a:defRPr>
                <a:solidFill>
                  <a:schemeClr val="tx1"/>
                </a:solidFill>
                <a:latin typeface="Verdana" panose="020B0604030504040204" pitchFamily="34" charset="0"/>
              </a:defRPr>
            </a:lvl2pPr>
            <a:lvl3pPr marL="1143000" indent="-228600">
              <a:buFont typeface="Arial" panose="020B0604020202020204" pitchFamily="34" charset="0"/>
              <a:defRPr>
                <a:solidFill>
                  <a:schemeClr val="tx1"/>
                </a:solidFill>
                <a:latin typeface="Verdana" panose="020B0604030504040204" pitchFamily="34" charset="0"/>
              </a:defRPr>
            </a:lvl3pPr>
            <a:lvl4pPr marL="1600200" indent="-228600">
              <a:buFont typeface="Arial" panose="020B0604020202020204" pitchFamily="34" charset="0"/>
              <a:defRPr>
                <a:solidFill>
                  <a:schemeClr val="tx1"/>
                </a:solidFill>
                <a:latin typeface="Verdana" panose="020B0604030504040204" pitchFamily="34" charset="0"/>
              </a:defRPr>
            </a:lvl4pPr>
            <a:lvl5pPr marL="2057400" indent="-228600">
              <a:buFont typeface="Arial" panose="020B0604020202020204" pitchFamily="34" charset="0"/>
              <a:defRPr>
                <a:solidFill>
                  <a:schemeClr val="tx1"/>
                </a:solidFill>
                <a:latin typeface="Verdana" panose="020B060403050404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Verdana" panose="020B0604030504040204" pitchFamily="34" charset="0"/>
              </a:defRPr>
            </a:lvl9pPr>
          </a:lstStyle>
          <a:p>
            <a:pPr eaLnBrk="1" hangingPunct="1">
              <a:lnSpc>
                <a:spcPct val="90000"/>
              </a:lnSpc>
            </a:pPr>
            <a:r>
              <a:rPr lang="en-US" altLang="en-US" sz="2000">
                <a:solidFill>
                  <a:srgbClr val="0070C0"/>
                </a:solidFill>
                <a:latin typeface=".VnTime" panose="020B7200000000000000" pitchFamily="34" charset="0"/>
                <a:ea typeface="Verdana" panose="020B0604030504040204" pitchFamily="34" charset="0"/>
                <a:cs typeface="Verdana" panose="020B0604030504040204" pitchFamily="34" charset="0"/>
              </a:rPr>
              <a:t>10 Cm</a:t>
            </a:r>
          </a:p>
        </p:txBody>
      </p:sp>
      <p:cxnSp>
        <p:nvCxnSpPr>
          <p:cNvPr id="34" name="Straight Arrow Connector 33">
            <a:extLst>
              <a:ext uri="{FF2B5EF4-FFF2-40B4-BE49-F238E27FC236}">
                <a16:creationId xmlns:a16="http://schemas.microsoft.com/office/drawing/2014/main" xmlns="" id="{DAA652AA-CA65-40BC-97E9-DF02D5F71AC4}"/>
              </a:ext>
            </a:extLst>
          </p:cNvPr>
          <p:cNvCxnSpPr>
            <a:cxnSpLocks noChangeShapeType="1"/>
          </p:cNvCxnSpPr>
          <p:nvPr/>
        </p:nvCxnSpPr>
        <p:spPr bwMode="auto">
          <a:xfrm rot="16200000" flipV="1">
            <a:off x="6235700" y="1104900"/>
            <a:ext cx="1117600" cy="406400"/>
          </a:xfrm>
          <a:prstGeom prst="straightConnector1">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47810"/>
                                        </p:tgtEl>
                                        <p:attrNameLst>
                                          <p:attrName>style.visibility</p:attrName>
                                        </p:attrNameLst>
                                      </p:cBhvr>
                                      <p:to>
                                        <p:strVal val="visible"/>
                                      </p:to>
                                    </p:set>
                                    <p:anim calcmode="lin" valueType="num">
                                      <p:cBhvr>
                                        <p:cTn id="7" dur="500" decel="50000" fill="hold">
                                          <p:stCondLst>
                                            <p:cond delay="0"/>
                                          </p:stCondLst>
                                        </p:cTn>
                                        <p:tgtEl>
                                          <p:spTgt spid="247810"/>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47810"/>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47810"/>
                                        </p:tgtEl>
                                        <p:attrNameLst>
                                          <p:attrName>ppt_w</p:attrName>
                                        </p:attrNameLst>
                                      </p:cBhvr>
                                      <p:tavLst>
                                        <p:tav tm="0">
                                          <p:val>
                                            <p:strVal val="#ppt_w*.05"/>
                                          </p:val>
                                        </p:tav>
                                        <p:tav tm="100000">
                                          <p:val>
                                            <p:strVal val="#ppt_w"/>
                                          </p:val>
                                        </p:tav>
                                      </p:tavLst>
                                    </p:anim>
                                    <p:anim calcmode="lin" valueType="num">
                                      <p:cBhvr>
                                        <p:cTn id="10" dur="1000" fill="hold"/>
                                        <p:tgtEl>
                                          <p:spTgt spid="247810"/>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47810"/>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47810"/>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47810"/>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4781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1000" fill="hold"/>
                                        <p:tgtEl>
                                          <p:spTgt spid="3"/>
                                        </p:tgtEl>
                                        <p:attrNameLst>
                                          <p:attrName>ppt_x</p:attrName>
                                        </p:attrNameLst>
                                      </p:cBhvr>
                                      <p:tavLst>
                                        <p:tav tm="0">
                                          <p:val>
                                            <p:strVal val="#ppt_x-.2"/>
                                          </p:val>
                                        </p:tav>
                                        <p:tav tm="100000">
                                          <p:val>
                                            <p:strVal val="#ppt_x"/>
                                          </p:val>
                                        </p:tav>
                                      </p:tavLst>
                                    </p:anim>
                                    <p:anim calcmode="lin" valueType="num">
                                      <p:cBhvr>
                                        <p:cTn id="20"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fill="hold"/>
                                        <p:tgtEl>
                                          <p:spTgt spid="4"/>
                                        </p:tgtEl>
                                        <p:attrNameLst>
                                          <p:attrName>ppt_x</p:attrName>
                                        </p:attrNameLst>
                                      </p:cBhvr>
                                      <p:tavLst>
                                        <p:tav tm="0">
                                          <p:val>
                                            <p:strVal val="0-#ppt_w/2"/>
                                          </p:val>
                                        </p:tav>
                                        <p:tav tm="100000">
                                          <p:val>
                                            <p:strVal val="#ppt_x"/>
                                          </p:val>
                                        </p:tav>
                                      </p:tavLst>
                                    </p:anim>
                                    <p:anim calcmode="lin" valueType="num">
                                      <p:cBhvr additive="base">
                                        <p:cTn id="27"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ox(in)">
                                      <p:cBhvr>
                                        <p:cTn id="32" dur="1000"/>
                                        <p:tgtEl>
                                          <p:spTgt spid="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0" presetClass="entr" presetSubtype="0"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edge">
                                      <p:cBhvr>
                                        <p:cTn id="37" dur="3000"/>
                                        <p:tgtEl>
                                          <p:spTgt spid="1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additive="base">
                                        <p:cTn id="42" dur="1000" fill="hold"/>
                                        <p:tgtEl>
                                          <p:spTgt spid="6"/>
                                        </p:tgtEl>
                                        <p:attrNameLst>
                                          <p:attrName>ppt_x</p:attrName>
                                        </p:attrNameLst>
                                      </p:cBhvr>
                                      <p:tavLst>
                                        <p:tav tm="0">
                                          <p:val>
                                            <p:strVal val="1+#ppt_w/2"/>
                                          </p:val>
                                        </p:tav>
                                        <p:tav tm="100000">
                                          <p:val>
                                            <p:strVal val="#ppt_x"/>
                                          </p:val>
                                        </p:tav>
                                      </p:tavLst>
                                    </p:anim>
                                    <p:anim calcmode="lin" valueType="num">
                                      <p:cBhvr additive="base">
                                        <p:cTn id="43"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box(in)">
                                      <p:cBhvr>
                                        <p:cTn id="48" dur="1000"/>
                                        <p:tgtEl>
                                          <p:spTgt spid="7"/>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4" presetClass="entr" presetSubtype="16" fill="hold" nodeType="click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box(in)">
                                      <p:cBhvr>
                                        <p:cTn id="53" dur="1000"/>
                                        <p:tgtEl>
                                          <p:spTgt spid="34"/>
                                        </p:tgtEl>
                                      </p:cBhvr>
                                    </p:animEffect>
                                  </p:childTnLst>
                                </p:cTn>
                              </p:par>
                              <p:par>
                                <p:cTn id="54" presetID="4" presetClass="entr" presetSubtype="16" fill="hold" grpId="0" nodeType="with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box(in)">
                                      <p:cBhvr>
                                        <p:cTn id="56" dur="1000"/>
                                        <p:tgtEl>
                                          <p:spTgt spid="9"/>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6" presetClass="entr" presetSubtype="26" fill="hold" nodeType="click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barn(inHorizontal)">
                                      <p:cBhvr>
                                        <p:cTn id="61" dur="2000"/>
                                        <p:tgtEl>
                                          <p:spTgt spid="8"/>
                                        </p:tgtEl>
                                      </p:cBhvr>
                                    </p:animEffect>
                                  </p:childTnLst>
                                </p:cTn>
                              </p:par>
                            </p:childTnLst>
                          </p:cTn>
                        </p:par>
                        <p:par>
                          <p:cTn id="62" fill="hold" nodeType="afterGroup">
                            <p:stCondLst>
                              <p:cond delay="2000"/>
                            </p:stCondLst>
                            <p:childTnLst>
                              <p:par>
                                <p:cTn id="63" presetID="16" presetClass="entr" presetSubtype="21" fill="hold" nodeType="after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barn(inVertical)">
                                      <p:cBhvr>
                                        <p:cTn id="65" dur="2000"/>
                                        <p:tgtEl>
                                          <p:spTgt spid="11"/>
                                        </p:tgtEl>
                                      </p:cBhvr>
                                    </p:animEffect>
                                  </p:childTnLst>
                                </p:cTn>
                              </p:par>
                            </p:childTnLst>
                          </p:cTn>
                        </p:par>
                        <p:par>
                          <p:cTn id="66" fill="hold" nodeType="afterGroup">
                            <p:stCondLst>
                              <p:cond delay="4000"/>
                            </p:stCondLst>
                            <p:childTnLst>
                              <p:par>
                                <p:cTn id="67" presetID="16" presetClass="entr" presetSubtype="26" fill="hold" nodeType="afterEffect">
                                  <p:stCondLst>
                                    <p:cond delay="0"/>
                                  </p:stCondLst>
                                  <p:childTnLst>
                                    <p:set>
                                      <p:cBhvr>
                                        <p:cTn id="68" dur="1" fill="hold">
                                          <p:stCondLst>
                                            <p:cond delay="0"/>
                                          </p:stCondLst>
                                        </p:cTn>
                                        <p:tgtEl>
                                          <p:spTgt spid="2"/>
                                        </p:tgtEl>
                                        <p:attrNameLst>
                                          <p:attrName>style.visibility</p:attrName>
                                        </p:attrNameLst>
                                      </p:cBhvr>
                                      <p:to>
                                        <p:strVal val="visible"/>
                                      </p:to>
                                    </p:set>
                                    <p:animEffect transition="in" filter="barn(inHorizontal)">
                                      <p:cBhvr>
                                        <p:cTn id="69" dur="1000"/>
                                        <p:tgtEl>
                                          <p:spTgt spid="2"/>
                                        </p:tgtEl>
                                      </p:cBhvr>
                                    </p:animEffect>
                                  </p:childTnLst>
                                </p:cTn>
                              </p:par>
                            </p:childTnLst>
                          </p:cTn>
                        </p:par>
                        <p:par>
                          <p:cTn id="70" fill="hold" nodeType="afterGroup">
                            <p:stCondLst>
                              <p:cond delay="5000"/>
                            </p:stCondLst>
                            <p:childTnLst>
                              <p:par>
                                <p:cTn id="71" presetID="16" presetClass="entr" presetSubtype="21" fill="hold" nodeType="afterEffect">
                                  <p:stCondLst>
                                    <p:cond delay="0"/>
                                  </p:stCondLst>
                                  <p:childTnLst>
                                    <p:set>
                                      <p:cBhvr>
                                        <p:cTn id="72" dur="1" fill="hold">
                                          <p:stCondLst>
                                            <p:cond delay="0"/>
                                          </p:stCondLst>
                                        </p:cTn>
                                        <p:tgtEl>
                                          <p:spTgt spid="10"/>
                                        </p:tgtEl>
                                        <p:attrNameLst>
                                          <p:attrName>style.visibility</p:attrName>
                                        </p:attrNameLst>
                                      </p:cBhvr>
                                      <p:to>
                                        <p:strVal val="visible"/>
                                      </p:to>
                                    </p:set>
                                    <p:animEffect transition="in" filter="barn(inVertical)">
                                      <p:cBhvr>
                                        <p:cTn id="73" dur="1000"/>
                                        <p:tgtEl>
                                          <p:spTgt spid="10"/>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6" presetClass="entr" presetSubtype="21" fill="hold" nodeType="clickEffect">
                                  <p:stCondLst>
                                    <p:cond delay="0"/>
                                  </p:stCondLst>
                                  <p:childTnLst>
                                    <p:set>
                                      <p:cBhvr>
                                        <p:cTn id="77" dur="1" fill="hold">
                                          <p:stCondLst>
                                            <p:cond delay="0"/>
                                          </p:stCondLst>
                                        </p:cTn>
                                        <p:tgtEl>
                                          <p:spTgt spid="38990"/>
                                        </p:tgtEl>
                                        <p:attrNameLst>
                                          <p:attrName>style.visibility</p:attrName>
                                        </p:attrNameLst>
                                      </p:cBhvr>
                                      <p:to>
                                        <p:strVal val="visible"/>
                                      </p:to>
                                    </p:set>
                                    <p:animEffect transition="in" filter="barn(inVertical)">
                                      <p:cBhvr>
                                        <p:cTn id="78" dur="1000"/>
                                        <p:tgtEl>
                                          <p:spTgt spid="38990"/>
                                        </p:tgtEl>
                                      </p:cBhvr>
                                    </p:animEffect>
                                  </p:childTnLst>
                                </p:cTn>
                              </p:par>
                            </p:childTnLst>
                          </p:cTn>
                        </p:par>
                        <p:par>
                          <p:cTn id="79" fill="hold" nodeType="afterGroup">
                            <p:stCondLst>
                              <p:cond delay="1000"/>
                            </p:stCondLst>
                            <p:childTnLst>
                              <p:par>
                                <p:cTn id="80" presetID="16" presetClass="entr" presetSubtype="21" fill="hold" nodeType="afterEffect">
                                  <p:stCondLst>
                                    <p:cond delay="0"/>
                                  </p:stCondLst>
                                  <p:childTnLst>
                                    <p:set>
                                      <p:cBhvr>
                                        <p:cTn id="81" dur="1" fill="hold">
                                          <p:stCondLst>
                                            <p:cond delay="0"/>
                                          </p:stCondLst>
                                        </p:cTn>
                                        <p:tgtEl>
                                          <p:spTgt spid="38989"/>
                                        </p:tgtEl>
                                        <p:attrNameLst>
                                          <p:attrName>style.visibility</p:attrName>
                                        </p:attrNameLst>
                                      </p:cBhvr>
                                      <p:to>
                                        <p:strVal val="visible"/>
                                      </p:to>
                                    </p:set>
                                    <p:animEffect transition="in" filter="barn(inVertical)">
                                      <p:cBhvr>
                                        <p:cTn id="82" dur="500"/>
                                        <p:tgtEl>
                                          <p:spTgt spid="38989"/>
                                        </p:tgtEl>
                                      </p:cBhvr>
                                    </p:animEffect>
                                  </p:childTnLst>
                                </p:cTn>
                              </p:par>
                            </p:childTnLst>
                          </p:cTn>
                        </p:par>
                        <p:par>
                          <p:cTn id="83" fill="hold" nodeType="afterGroup">
                            <p:stCondLst>
                              <p:cond delay="1500"/>
                            </p:stCondLst>
                            <p:childTnLst>
                              <p:par>
                                <p:cTn id="84" presetID="16" presetClass="entr" presetSubtype="26" fill="hold" nodeType="afterEffect">
                                  <p:stCondLst>
                                    <p:cond delay="0"/>
                                  </p:stCondLst>
                                  <p:childTnLst>
                                    <p:set>
                                      <p:cBhvr>
                                        <p:cTn id="85" dur="1" fill="hold">
                                          <p:stCondLst>
                                            <p:cond delay="0"/>
                                          </p:stCondLst>
                                        </p:cTn>
                                        <p:tgtEl>
                                          <p:spTgt spid="38987"/>
                                        </p:tgtEl>
                                        <p:attrNameLst>
                                          <p:attrName>style.visibility</p:attrName>
                                        </p:attrNameLst>
                                      </p:cBhvr>
                                      <p:to>
                                        <p:strVal val="visible"/>
                                      </p:to>
                                    </p:set>
                                    <p:animEffect transition="in" filter="barn(inHorizontal)">
                                      <p:cBhvr>
                                        <p:cTn id="86" dur="500"/>
                                        <p:tgtEl>
                                          <p:spTgt spid="38987"/>
                                        </p:tgtEl>
                                      </p:cBhvr>
                                    </p:animEffect>
                                  </p:childTnLst>
                                </p:cTn>
                              </p:par>
                            </p:childTnLst>
                          </p:cTn>
                        </p:par>
                        <p:par>
                          <p:cTn id="87" fill="hold" nodeType="afterGroup">
                            <p:stCondLst>
                              <p:cond delay="2000"/>
                            </p:stCondLst>
                            <p:childTnLst>
                              <p:par>
                                <p:cTn id="88" presetID="16" presetClass="entr" presetSubtype="26" fill="hold" nodeType="afterEffect">
                                  <p:stCondLst>
                                    <p:cond delay="0"/>
                                  </p:stCondLst>
                                  <p:childTnLst>
                                    <p:set>
                                      <p:cBhvr>
                                        <p:cTn id="89" dur="1" fill="hold">
                                          <p:stCondLst>
                                            <p:cond delay="0"/>
                                          </p:stCondLst>
                                        </p:cTn>
                                        <p:tgtEl>
                                          <p:spTgt spid="38988"/>
                                        </p:tgtEl>
                                        <p:attrNameLst>
                                          <p:attrName>style.visibility</p:attrName>
                                        </p:attrNameLst>
                                      </p:cBhvr>
                                      <p:to>
                                        <p:strVal val="visible"/>
                                      </p:to>
                                    </p:set>
                                    <p:animEffect transition="in" filter="barn(inHorizontal)">
                                      <p:cBhvr>
                                        <p:cTn id="90" dur="500"/>
                                        <p:tgtEl>
                                          <p:spTgt spid="38988"/>
                                        </p:tgtEl>
                                      </p:cBhvr>
                                    </p:animEffect>
                                  </p:childTnLst>
                                </p:cTn>
                              </p:par>
                            </p:childTnLst>
                          </p:cTn>
                        </p:par>
                        <p:par>
                          <p:cTn id="91" fill="hold" nodeType="afterGroup">
                            <p:stCondLst>
                              <p:cond delay="2500"/>
                            </p:stCondLst>
                            <p:childTnLst>
                              <p:par>
                                <p:cTn id="92" presetID="16" presetClass="entr" presetSubtype="21" fill="hold" nodeType="afterEffect">
                                  <p:stCondLst>
                                    <p:cond delay="0"/>
                                  </p:stCondLst>
                                  <p:childTnLst>
                                    <p:set>
                                      <p:cBhvr>
                                        <p:cTn id="93" dur="1" fill="hold">
                                          <p:stCondLst>
                                            <p:cond delay="0"/>
                                          </p:stCondLst>
                                        </p:cTn>
                                        <p:tgtEl>
                                          <p:spTgt spid="38986"/>
                                        </p:tgtEl>
                                        <p:attrNameLst>
                                          <p:attrName>style.visibility</p:attrName>
                                        </p:attrNameLst>
                                      </p:cBhvr>
                                      <p:to>
                                        <p:strVal val="visible"/>
                                      </p:to>
                                    </p:set>
                                    <p:animEffect transition="in" filter="barn(inVertical)">
                                      <p:cBhvr>
                                        <p:cTn id="94" dur="500"/>
                                        <p:tgtEl>
                                          <p:spTgt spid="38986"/>
                                        </p:tgtEl>
                                      </p:cBhvr>
                                    </p:animEffect>
                                  </p:childTnLst>
                                </p:cTn>
                              </p:par>
                            </p:childTnLst>
                          </p:cTn>
                        </p:par>
                        <p:par>
                          <p:cTn id="95" fill="hold" nodeType="afterGroup">
                            <p:stCondLst>
                              <p:cond delay="3000"/>
                            </p:stCondLst>
                            <p:childTnLst>
                              <p:par>
                                <p:cTn id="96" presetID="16" presetClass="entr" presetSubtype="21" fill="hold" nodeType="afterEffect">
                                  <p:stCondLst>
                                    <p:cond delay="0"/>
                                  </p:stCondLst>
                                  <p:childTnLst>
                                    <p:set>
                                      <p:cBhvr>
                                        <p:cTn id="97" dur="1" fill="hold">
                                          <p:stCondLst>
                                            <p:cond delay="0"/>
                                          </p:stCondLst>
                                        </p:cTn>
                                        <p:tgtEl>
                                          <p:spTgt spid="38985"/>
                                        </p:tgtEl>
                                        <p:attrNameLst>
                                          <p:attrName>style.visibility</p:attrName>
                                        </p:attrNameLst>
                                      </p:cBhvr>
                                      <p:to>
                                        <p:strVal val="visible"/>
                                      </p:to>
                                    </p:set>
                                    <p:animEffect transition="in" filter="barn(inVertical)">
                                      <p:cBhvr>
                                        <p:cTn id="98" dur="500"/>
                                        <p:tgtEl>
                                          <p:spTgt spid="38985"/>
                                        </p:tgtEl>
                                      </p:cBhvr>
                                    </p:animEffect>
                                  </p:childTnLst>
                                </p:cTn>
                              </p:par>
                            </p:childTnLst>
                          </p:cTn>
                        </p:par>
                        <p:par>
                          <p:cTn id="99" fill="hold" nodeType="afterGroup">
                            <p:stCondLst>
                              <p:cond delay="3500"/>
                            </p:stCondLst>
                            <p:childTnLst>
                              <p:par>
                                <p:cTn id="100" presetID="16" presetClass="entr" presetSubtype="26" fill="hold" nodeType="afterEffect">
                                  <p:stCondLst>
                                    <p:cond delay="0"/>
                                  </p:stCondLst>
                                  <p:childTnLst>
                                    <p:set>
                                      <p:cBhvr>
                                        <p:cTn id="101" dur="1" fill="hold">
                                          <p:stCondLst>
                                            <p:cond delay="0"/>
                                          </p:stCondLst>
                                        </p:cTn>
                                        <p:tgtEl>
                                          <p:spTgt spid="38984"/>
                                        </p:tgtEl>
                                        <p:attrNameLst>
                                          <p:attrName>style.visibility</p:attrName>
                                        </p:attrNameLst>
                                      </p:cBhvr>
                                      <p:to>
                                        <p:strVal val="visible"/>
                                      </p:to>
                                    </p:set>
                                    <p:animEffect transition="in" filter="barn(inHorizontal)">
                                      <p:cBhvr>
                                        <p:cTn id="102" dur="500"/>
                                        <p:tgtEl>
                                          <p:spTgt spid="38984"/>
                                        </p:tgtEl>
                                      </p:cBhvr>
                                    </p:animEffect>
                                  </p:childTnLst>
                                </p:cTn>
                              </p:par>
                            </p:childTnLst>
                          </p:cTn>
                        </p:par>
                        <p:par>
                          <p:cTn id="103" fill="hold" nodeType="afterGroup">
                            <p:stCondLst>
                              <p:cond delay="4000"/>
                            </p:stCondLst>
                            <p:childTnLst>
                              <p:par>
                                <p:cTn id="104" presetID="16" presetClass="entr" presetSubtype="26" fill="hold" nodeType="afterEffect">
                                  <p:stCondLst>
                                    <p:cond delay="0"/>
                                  </p:stCondLst>
                                  <p:childTnLst>
                                    <p:set>
                                      <p:cBhvr>
                                        <p:cTn id="105" dur="1" fill="hold">
                                          <p:stCondLst>
                                            <p:cond delay="0"/>
                                          </p:stCondLst>
                                        </p:cTn>
                                        <p:tgtEl>
                                          <p:spTgt spid="38983"/>
                                        </p:tgtEl>
                                        <p:attrNameLst>
                                          <p:attrName>style.visibility</p:attrName>
                                        </p:attrNameLst>
                                      </p:cBhvr>
                                      <p:to>
                                        <p:strVal val="visible"/>
                                      </p:to>
                                    </p:set>
                                    <p:animEffect transition="in" filter="barn(inHorizontal)">
                                      <p:cBhvr>
                                        <p:cTn id="106" dur="500"/>
                                        <p:tgtEl>
                                          <p:spTgt spid="389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0" grpId="0"/>
      <p:bldP spid="3" grpId="0"/>
      <p:bldP spid="4" grpId="0"/>
      <p:bldP spid="5" grpId="0"/>
      <p:bldP spid="6" grpId="0"/>
      <p:bldP spid="7" grpId="0"/>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TotalTime>
  <Pages>0</Pages>
  <Words>389</Words>
  <Characters>0</Characters>
  <Application>Microsoft Office PowerPoint</Application>
  <DocSecurity>0</DocSecurity>
  <PresentationFormat>On-screen Show (4:3)</PresentationFormat>
  <Lines>0</Lines>
  <Paragraphs>66</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MathType 7.0 Equation</vt:lpstr>
      <vt:lpstr>PowerPoint Presentation</vt:lpstr>
      <vt:lpstr> ?Hãy quan sát tấm bìa đã cắt, gấp thành hình chóp tứ giác đều và trả lời các câu hỏi sau:</vt:lpstr>
      <vt:lpstr> Xây dựng công thức tính Sxq</vt:lpstr>
      <vt:lpstr> Diện tích toàn phần của hình chóp</vt:lpstr>
      <vt:lpstr>2.Ví dụ</vt:lpstr>
      <vt:lpstr>PowerPoint Presentation</vt:lpstr>
      <vt:lpstr>PowerPoint Presentation</vt:lpstr>
    </vt:vector>
  </TitlesOfParts>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CDSP</dc:creator>
  <cp:lastModifiedBy>A</cp:lastModifiedBy>
  <cp:revision>83</cp:revision>
  <dcterms:created xsi:type="dcterms:W3CDTF">2003-04-09T17:29:03Z</dcterms:created>
  <dcterms:modified xsi:type="dcterms:W3CDTF">2021-05-14T08:59:29Z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1033-10.2.0.5811</vt:lpwstr>
  </property>
</Properties>
</file>