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02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79" r:id="rId12"/>
    <p:sldId id="501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83713-2A2F-45A0-A754-659090EBB3C6}" v="3" dt="2021-08-31T03:17:39.459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5F483713-2A2F-45A0-A754-659090EBB3C6}"/>
    <pc:docChg chg="custSel addSld modSld modMainMaster">
      <pc:chgData name="Nasil Phạm" userId="72956dafe1aa49c0" providerId="LiveId" clId="{5F483713-2A2F-45A0-A754-659090EBB3C6}" dt="2021-08-31T03:17:45.685" v="35" actId="680"/>
      <pc:docMkLst>
        <pc:docMk/>
      </pc:docMkLst>
      <pc:sldChg chg="modSp mod">
        <pc:chgData name="Nasil Phạm" userId="72956dafe1aa49c0" providerId="LiveId" clId="{5F483713-2A2F-45A0-A754-659090EBB3C6}" dt="2021-08-31T03:17:07.544" v="1" actId="27636"/>
        <pc:sldMkLst>
          <pc:docMk/>
          <pc:sldMk cId="0" sldId="285"/>
        </pc:sldMkLst>
        <pc:spChg chg="mod">
          <ac:chgData name="Nasil Phạm" userId="72956dafe1aa49c0" providerId="LiveId" clId="{5F483713-2A2F-45A0-A754-659090EBB3C6}" dt="2021-08-31T03:17:07.544" v="1" actId="27636"/>
          <ac:spMkLst>
            <pc:docMk/>
            <pc:sldMk cId="0" sldId="285"/>
            <ac:spMk id="5" creationId="{00000000-0000-0000-0000-000000000000}"/>
          </ac:spMkLst>
        </pc:spChg>
      </pc:sldChg>
      <pc:sldChg chg="add">
        <pc:chgData name="Nasil Phạm" userId="72956dafe1aa49c0" providerId="LiveId" clId="{5F483713-2A2F-45A0-A754-659090EBB3C6}" dt="2021-08-31T03:17:07.458" v="0"/>
        <pc:sldMkLst>
          <pc:docMk/>
          <pc:sldMk cId="2948499370" sldId="333"/>
        </pc:sldMkLst>
      </pc:sldChg>
      <pc:sldChg chg="add">
        <pc:chgData name="Nasil Phạm" userId="72956dafe1aa49c0" providerId="LiveId" clId="{5F483713-2A2F-45A0-A754-659090EBB3C6}" dt="2021-08-31T03:17:07.458" v="0"/>
        <pc:sldMkLst>
          <pc:docMk/>
          <pc:sldMk cId="2691325579" sldId="501"/>
        </pc:sldMkLst>
      </pc:sldChg>
      <pc:sldChg chg="new">
        <pc:chgData name="Nasil Phạm" userId="72956dafe1aa49c0" providerId="LiveId" clId="{5F483713-2A2F-45A0-A754-659090EBB3C6}" dt="2021-08-31T03:17:45.685" v="35" actId="680"/>
        <pc:sldMkLst>
          <pc:docMk/>
          <pc:sldMk cId="1673736264" sldId="502"/>
        </pc:sldMkLst>
      </pc:sldChg>
      <pc:sldMasterChg chg="modSldLayout">
        <pc:chgData name="Nasil Phạm" userId="72956dafe1aa49c0" providerId="LiveId" clId="{5F483713-2A2F-45A0-A754-659090EBB3C6}" dt="2021-08-31T03:17:39.459" v="34" actId="16037"/>
        <pc:sldMasterMkLst>
          <pc:docMk/>
          <pc:sldMasterMk cId="0" sldId="2147483648"/>
        </pc:sldMasterMkLst>
        <pc:sldLayoutChg chg="modSp mod">
          <pc:chgData name="Nasil Phạm" userId="72956dafe1aa49c0" providerId="LiveId" clId="{5F483713-2A2F-45A0-A754-659090EBB3C6}" dt="2021-08-31T03:17:39.459" v="34" actId="16037"/>
          <pc:sldLayoutMkLst>
            <pc:docMk/>
            <pc:sldMasterMk cId="0" sldId="2147483648"/>
            <pc:sldLayoutMk cId="17912862" sldId="2147483660"/>
          </pc:sldLayoutMkLst>
          <pc:spChg chg="mod">
            <ac:chgData name="Nasil Phạm" userId="72956dafe1aa49c0" providerId="LiveId" clId="{5F483713-2A2F-45A0-A754-659090EBB3C6}" dt="2021-08-31T03:17:39.459" v="34" actId="16037"/>
            <ac:spMkLst>
              <pc:docMk/>
              <pc:sldMasterMk cId="0" sldId="2147483648"/>
              <pc:sldLayoutMk cId="17912862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5F483713-2A2F-45A0-A754-659090EBB3C6}" dt="2021-08-31T03:17:35.730" v="33" actId="1037"/>
            <ac:spMkLst>
              <pc:docMk/>
              <pc:sldMasterMk cId="0" sldId="2147483648"/>
              <pc:sldLayoutMk cId="17912862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001563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9: Puzzles and Games</a:t>
            </a:r>
          </a:p>
        </p:txBody>
      </p:sp>
    </p:spTree>
    <p:extLst>
      <p:ext uri="{BB962C8B-B14F-4D97-AF65-F5344CB8AC3E}">
        <p14:creationId xmlns:p14="http://schemas.microsoft.com/office/powerpoint/2010/main" val="1791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73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DISCUSSION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540" y="2644775"/>
            <a:ext cx="5181600" cy="189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=&gt;What have we learnt in Unit 7?</a:t>
            </a:r>
          </a:p>
        </p:txBody>
      </p:sp>
      <p:pic>
        <p:nvPicPr>
          <p:cNvPr id="7" name="Content Placeholder 6" descr="group wwork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7558"/>
          <a:stretch>
            <a:fillRect/>
          </a:stretch>
        </p:blipFill>
        <p:spPr>
          <a:xfrm>
            <a:off x="5565140" y="2041525"/>
            <a:ext cx="6162040" cy="31534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bdbbdf08d34cf7fc2d227a44bcc947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18870" y="941070"/>
          <a:ext cx="10763250" cy="280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6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03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0" b="1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* Homework: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Learn by heart all structures and vocabulary.</a:t>
                      </a:r>
                    </a:p>
                    <a:p>
                      <a:pPr indent="0">
                        <a:buNone/>
                      </a:pPr>
                      <a:r>
                        <a:rPr lang="en-US" sz="40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- Prepare LESSON 8 “GOING AWAY”  - VOCABULARY: MEANS OF TRANSPORT.</a:t>
                      </a: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48105" y="2668905"/>
            <a:ext cx="95809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UNIT 7: PUZZLES AND GAMES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875" y="2530475"/>
            <a:ext cx="9664065" cy="1209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rm up"/>
          <p:cNvPicPr>
            <a:picLocks noGrp="1" noChangeAspect="1"/>
          </p:cNvPicPr>
          <p:nvPr>
            <p:ph idx="1"/>
          </p:nvPr>
        </p:nvPicPr>
        <p:blipFill>
          <a:blip r:embed="rId2"/>
          <a:srcRect b="7167"/>
          <a:stretch>
            <a:fillRect/>
          </a:stretch>
        </p:blipFill>
        <p:spPr>
          <a:xfrm>
            <a:off x="0" y="635"/>
            <a:ext cx="12183110" cy="685736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* MATCHING: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838200" y="1066800"/>
          <a:ext cx="5181600" cy="534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24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spiky hair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4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beard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4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moustache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" descr="beard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2911" t="12169" b="5644"/>
          <a:stretch>
            <a:fillRect/>
          </a:stretch>
        </p:blipFill>
        <p:spPr>
          <a:xfrm>
            <a:off x="1426845" y="1249045"/>
            <a:ext cx="1301750" cy="1557655"/>
          </a:xfrm>
          <a:prstGeom prst="rect">
            <a:avLst/>
          </a:prstGeom>
        </p:spPr>
      </p:pic>
      <p:pic>
        <p:nvPicPr>
          <p:cNvPr id="6" name="Picture 2" descr="moustach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3140075"/>
            <a:ext cx="1600835" cy="1200785"/>
          </a:xfrm>
          <a:prstGeom prst="rect">
            <a:avLst/>
          </a:prstGeom>
        </p:spPr>
      </p:pic>
      <p:pic>
        <p:nvPicPr>
          <p:cNvPr id="7" name="Picture 3" descr="spiky hair"/>
          <p:cNvPicPr>
            <a:picLocks noChangeAspect="1"/>
          </p:cNvPicPr>
          <p:nvPr/>
        </p:nvPicPr>
        <p:blipFill>
          <a:blip r:embed="rId4"/>
          <a:srcRect b="18912"/>
          <a:stretch>
            <a:fillRect/>
          </a:stretch>
        </p:blipFill>
        <p:spPr>
          <a:xfrm>
            <a:off x="1442403" y="4839018"/>
            <a:ext cx="1285875" cy="1429385"/>
          </a:xfrm>
          <a:prstGeom prst="rect">
            <a:avLst/>
          </a:prstGeom>
        </p:spPr>
      </p:pic>
      <p:graphicFrame>
        <p:nvGraphicFramePr>
          <p:cNvPr id="8" name="Table 7"/>
          <p:cNvGraphicFramePr/>
          <p:nvPr/>
        </p:nvGraphicFramePr>
        <p:xfrm>
          <a:off x="6305550" y="1066800"/>
          <a:ext cx="5181600" cy="534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24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glasses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4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curly hair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4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blonde hair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6" descr="curly hair"/>
          <p:cNvPicPr>
            <a:picLocks noChangeAspect="1"/>
          </p:cNvPicPr>
          <p:nvPr/>
        </p:nvPicPr>
        <p:blipFill>
          <a:blip r:embed="rId5"/>
          <a:srcRect r="17029" b="21341"/>
          <a:stretch>
            <a:fillRect/>
          </a:stretch>
        </p:blipFill>
        <p:spPr>
          <a:xfrm>
            <a:off x="6897688" y="1413193"/>
            <a:ext cx="1067435" cy="1228725"/>
          </a:xfrm>
          <a:prstGeom prst="rect">
            <a:avLst/>
          </a:prstGeom>
        </p:spPr>
      </p:pic>
      <p:pic>
        <p:nvPicPr>
          <p:cNvPr id="10" name="Picture 7" descr="blonde hai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960" y="3041333"/>
            <a:ext cx="1280160" cy="1397635"/>
          </a:xfrm>
          <a:prstGeom prst="rect">
            <a:avLst/>
          </a:prstGeom>
        </p:spPr>
      </p:pic>
      <p:pic>
        <p:nvPicPr>
          <p:cNvPr id="11" name="Picture 5" descr="glass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688" y="4839018"/>
            <a:ext cx="1285875" cy="12858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893695" y="2123440"/>
            <a:ext cx="895350" cy="3429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3695" y="3429000"/>
            <a:ext cx="1274445" cy="379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</p:cNvCxnSpPr>
          <p:nvPr/>
        </p:nvCxnSpPr>
        <p:spPr>
          <a:xfrm flipV="1">
            <a:off x="2728595" y="2078355"/>
            <a:ext cx="1075690" cy="34753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96950" y="2487930"/>
            <a:ext cx="698500" cy="106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4220" y="3565525"/>
            <a:ext cx="698500" cy="106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96950" y="5194300"/>
            <a:ext cx="698500" cy="106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88960" y="1911350"/>
            <a:ext cx="1198880" cy="19265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88960" y="3565525"/>
            <a:ext cx="1107440" cy="16986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158480" y="2047875"/>
            <a:ext cx="1381125" cy="327723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0369" b="46113"/>
          <a:stretch>
            <a:fillRect/>
          </a:stretch>
        </p:blipFill>
        <p:spPr>
          <a:xfrm>
            <a:off x="66675" y="1072515"/>
            <a:ext cx="6216015" cy="50317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6675" y="196850"/>
            <a:ext cx="121253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1/ Read the sentences and complete the table. Then draw the men’s faces: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488" t="80893" b="1971"/>
          <a:stretch>
            <a:fillRect/>
          </a:stretch>
        </p:blipFill>
        <p:spPr>
          <a:xfrm>
            <a:off x="7799705" y="5027295"/>
            <a:ext cx="4093845" cy="1789430"/>
          </a:xfrm>
          <a:prstGeom prst="rect">
            <a:avLst/>
          </a:prstGeom>
        </p:spPr>
      </p:pic>
      <p:graphicFrame>
        <p:nvGraphicFramePr>
          <p:cNvPr id="10" name="Table 9"/>
          <p:cNvGraphicFramePr/>
          <p:nvPr/>
        </p:nvGraphicFramePr>
        <p:xfrm>
          <a:off x="6422390" y="1072515"/>
          <a:ext cx="547116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Simon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Neil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Rob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Hair colour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Hair style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Eyes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Face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Other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glasses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7896860" y="1819910"/>
            <a:ext cx="1090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brown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896860" y="2642870"/>
            <a:ext cx="9137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curly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96860" y="3479165"/>
            <a:ext cx="795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blue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96860" y="4001135"/>
            <a:ext cx="11112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square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96860" y="4505325"/>
            <a:ext cx="972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beard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9283065" y="1819910"/>
            <a:ext cx="9537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black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283065" y="2642870"/>
            <a:ext cx="8153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long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9283065" y="3479165"/>
            <a:ext cx="1090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brown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83065" y="3983355"/>
            <a:ext cx="7366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thin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161780" y="4578350"/>
            <a:ext cx="1339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moustache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0678795" y="1819910"/>
            <a:ext cx="1151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blonde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0678795" y="2642870"/>
            <a:ext cx="9537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spiky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0678795" y="3479165"/>
            <a:ext cx="8147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grey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678795" y="4001135"/>
            <a:ext cx="7366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2/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PAST SIMPLE TENNIS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. Play in pairs. Follow the instructions: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5" y="1673860"/>
            <a:ext cx="6531610" cy="8928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>
                <a:latin typeface="Times New Roman" panose="02020603050405020304" charset="0"/>
                <a:cs typeface="Times New Roman" panose="02020603050405020304" charset="0"/>
              </a:rPr>
              <a:t>Student A:</a:t>
            </a:r>
            <a:r>
              <a:rPr lang="en-US" sz="3100">
                <a:latin typeface="Times New Roman" panose="02020603050405020304" charset="0"/>
                <a:cs typeface="Times New Roman" panose="02020603050405020304" charset="0"/>
              </a:rPr>
              <a:t> Say a verb to Student B.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10235" y="2864485"/>
            <a:ext cx="5591810" cy="251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Student B: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 Say the past simple form of the verb. Then say a different verb to Student A.</a:t>
            </a:r>
          </a:p>
        </p:txBody>
      </p:sp>
      <p:pic>
        <p:nvPicPr>
          <p:cNvPr id="6" name="Content Placeholder 5" descr="work in pairs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44284" b="54619"/>
          <a:stretch>
            <a:fillRect/>
          </a:stretch>
        </p:blipFill>
        <p:spPr>
          <a:xfrm>
            <a:off x="6369685" y="2864485"/>
            <a:ext cx="4984115" cy="32359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172960" y="2275205"/>
            <a:ext cx="6369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eat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005320" y="2153285"/>
            <a:ext cx="1214120" cy="643890"/>
          </a:xfrm>
          <a:prstGeom prst="wedgeEllipseCallout">
            <a:avLst>
              <a:gd name="adj1" fmla="val -12081"/>
              <a:gd name="adj2" fmla="val 175147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10046335" y="2963545"/>
            <a:ext cx="6369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ate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9757410" y="2797175"/>
            <a:ext cx="1214120" cy="643890"/>
          </a:xfrm>
          <a:prstGeom prst="wedgeEllipseCallout">
            <a:avLst>
              <a:gd name="adj1" fmla="val -43305"/>
              <a:gd name="adj2" fmla="val 165779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bldLvl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20"/>
          </a:xfrm>
        </p:spPr>
        <p:txBody>
          <a:bodyPr anchor="t" anchorCtr="0"/>
          <a:lstStyle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3/ </a:t>
            </a: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WORDSNAKE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. Find seven object pronouns: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4450" y="1807210"/>
            <a:ext cx="9329420" cy="4470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16630" y="1972310"/>
            <a:ext cx="2790825" cy="75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420000">
            <a:off x="6935470" y="2084070"/>
            <a:ext cx="2169160" cy="75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0980000">
            <a:off x="7423785" y="3938270"/>
            <a:ext cx="2276475" cy="809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5140" y="3328035"/>
            <a:ext cx="1365885" cy="75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320000">
            <a:off x="2870200" y="4693920"/>
            <a:ext cx="1425575" cy="75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59095" y="5103495"/>
            <a:ext cx="1532255" cy="75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55865" y="5255260"/>
            <a:ext cx="2274570" cy="757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695"/>
          </a:xfrm>
        </p:spPr>
        <p:txBody>
          <a:bodyPr anchor="t" anchorCtr="0"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4/ Unscramble the words to find five life events: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1915" y="1708785"/>
            <a:ext cx="10001885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egt drmiera           </a:t>
            </a:r>
            <a:r>
              <a:rPr lang="en-US" sz="4000" i="1">
                <a:latin typeface="Times New Roman" panose="02020603050405020304" charset="0"/>
                <a:cs typeface="Times New Roman" panose="02020603050405020304" charset="0"/>
              </a:rPr>
              <a:t>get married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1/ egt a ojb -&gt; ___________________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2/ rwgo pu -&gt; ___________________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3/ eevla loshoc -&gt; ________________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4/ og ot syniurvtei -&gt; ______________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5/ avhe dilercnh -&gt; ________________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608830" y="2305685"/>
            <a:ext cx="1931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get a job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978400" y="2903220"/>
            <a:ext cx="18618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grow up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85460" y="3531235"/>
            <a:ext cx="270700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leave school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191885" y="4237990"/>
            <a:ext cx="3370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go to university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972810" y="4944745"/>
            <a:ext cx="29324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have children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9295" y="333375"/>
            <a:ext cx="10241280" cy="75882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" y="365125"/>
            <a:ext cx="11697970" cy="1325880"/>
          </a:xfrm>
        </p:spPr>
        <p:txBody>
          <a:bodyPr anchor="t" anchorCtr="0">
            <a:noAutofit/>
          </a:bodyPr>
          <a:lstStyle/>
          <a:p>
            <a:pPr algn="just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5/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FIND SOMEONE WHO...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 . Walk around the class and ask questions. Write a differen name for each question: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0400" y="1445260"/>
            <a:ext cx="5097145" cy="5280660"/>
          </a:xfrm>
          <a:prstGeom prst="rect">
            <a:avLst/>
          </a:prstGeom>
        </p:spPr>
      </p:pic>
      <p:pic>
        <p:nvPicPr>
          <p:cNvPr id="8" name="Content Placeholder 7" descr="group wwork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8530"/>
          <a:stretch>
            <a:fillRect/>
          </a:stretch>
        </p:blipFill>
        <p:spPr>
          <a:xfrm>
            <a:off x="6483985" y="3120390"/>
            <a:ext cx="4814570" cy="243776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262370" y="1941195"/>
            <a:ext cx="37026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Did you eat pizza yesterday?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247130" y="1850390"/>
            <a:ext cx="3672205" cy="550545"/>
          </a:xfrm>
          <a:prstGeom prst="wedgeRoundRectCallout">
            <a:avLst>
              <a:gd name="adj1" fmla="val -31168"/>
              <a:gd name="adj2" fmla="val 248500"/>
              <a:gd name="adj3" fmla="val 16667"/>
            </a:avLst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9965055" y="2531110"/>
            <a:ext cx="14217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Yes, I did.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919335" y="2400935"/>
            <a:ext cx="1720215" cy="550545"/>
          </a:xfrm>
          <a:prstGeom prst="wedgeRoundRectCallout">
            <a:avLst>
              <a:gd name="adj1" fmla="val -8213"/>
              <a:gd name="adj2" fmla="val 256805"/>
              <a:gd name="adj3" fmla="val 16667"/>
            </a:avLst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Lato Black</vt:lpstr>
      <vt:lpstr>Times New Roman</vt:lpstr>
      <vt:lpstr>Office Theme</vt:lpstr>
      <vt:lpstr>PowerPoint Presentation</vt:lpstr>
      <vt:lpstr>PowerPoint Presentation</vt:lpstr>
      <vt:lpstr>PowerPoint Presentation</vt:lpstr>
      <vt:lpstr>* MATCHING:</vt:lpstr>
      <vt:lpstr>PowerPoint Presentation</vt:lpstr>
      <vt:lpstr>2/ PAST SIMPLE TENNIS. Play in pairs. Follow the instructions:</vt:lpstr>
      <vt:lpstr>3/ WORDSNAKE. Find seven object pronouns:</vt:lpstr>
      <vt:lpstr>4/ Unscramble the words to find five life events:</vt:lpstr>
      <vt:lpstr>5/ FIND SOMEONE WHO... . Walk around the class and ask questions. Write a differen name for each question:</vt:lpstr>
      <vt:lpstr>DISCUSSION TIME!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Nasil Phạm</cp:lastModifiedBy>
  <cp:revision>45</cp:revision>
  <dcterms:created xsi:type="dcterms:W3CDTF">2021-07-02T06:48:00Z</dcterms:created>
  <dcterms:modified xsi:type="dcterms:W3CDTF">2021-08-31T03:17:48Z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