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15" r:id="rId3"/>
    <p:sldId id="27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F26F02-4B49-4693-B09B-8FBCD11EF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BDA790-2EC9-48F7-B8EC-4F5273FCE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88B9B6-C720-459F-9291-E7612F1F9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FC35-67EA-4968-8153-21DAFFB235B8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DD0C0F-7B6C-450D-9161-9AC9ADE29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A377B-243F-47BF-A53B-3BB190A0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0E1D-AA0B-4304-8DE9-CCB64A0A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9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3E0DFA-D1D2-404F-B13A-4788E1ADC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85E0060-A783-421C-BAA9-D43E4D71A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E00EF0-6A3B-43B2-99D6-AFCAAE0C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FC35-67EA-4968-8153-21DAFFB235B8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F86895-3B22-4CE7-A047-6C8B5AD21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CA4C47-049A-458C-92B8-17D9A9080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0E1D-AA0B-4304-8DE9-CCB64A0A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9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AA8418A-CE03-46B9-B537-2F4806C9E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B8DF7BC-162D-4A39-B307-A185B4DFF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F2256D-AAE9-4AE9-A64A-9D3F28F9D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FC35-67EA-4968-8153-21DAFFB235B8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308DC6-16F5-4564-ADC6-DB17BC9E7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BB2177-C707-4F78-ADE6-CBC693D85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0E1D-AA0B-4304-8DE9-CCB64A0A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1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5E2AC-D213-41A9-ADBE-243844F94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E12D66-BB8F-4DF2-A25D-4AA0018B4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86FBE7-D095-4AC8-B467-E330EE4D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FC35-67EA-4968-8153-21DAFFB235B8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8CC9A1-874B-4D71-875B-AC75B4CD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B27C9D-2536-419C-A8CB-BC82BA0E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0E1D-AA0B-4304-8DE9-CCB64A0A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9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97D39A-9EAB-4465-A627-3B632ADEB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FD5FA7-1C85-432F-9EDA-135DBF35B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FFDF30-8430-474C-BE44-1DDBBE123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FC35-67EA-4968-8153-21DAFFB235B8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B49B3B-89DD-48A4-BCB9-F05CECFC2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73274B-CC0B-4068-9CCE-68E49A59F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0E1D-AA0B-4304-8DE9-CCB64A0A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0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0BCAC6-64DD-4AB8-A09A-DAD5B106C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94FE25-3F5A-4C40-90F5-815AB5BDA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C0B45A-B27B-49FF-9951-6CA754FCD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DE274B-8FC7-47C7-82D3-61D8771D7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FC35-67EA-4968-8153-21DAFFB235B8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A55273-D7C5-4A36-94CF-4EA5A03AF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8AFC55-EA58-45F2-AE56-E0F5F945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0E1D-AA0B-4304-8DE9-CCB64A0A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2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96F5DB-0D2B-444F-814F-B70E8578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AF8975-DB3F-451B-A9A5-AE1A7710F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DE2D51-4602-482A-AB85-2801E48B1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185034F-72AC-4AD5-A734-C8E5080A8E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4877DC0-6933-4E81-A9F1-C7519C9644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AC4F57-58F6-4478-A441-299148185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FC35-67EA-4968-8153-21DAFFB235B8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A467936-4AB7-4BFA-82A9-B94ABFC8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7F1B51B-500F-41DA-8DB4-F3431BA57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0E1D-AA0B-4304-8DE9-CCB64A0A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2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916706-9788-4C59-ADC6-AC98BD727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E08D642-70F4-42B2-8499-793796054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FC35-67EA-4968-8153-21DAFFB235B8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C82BF1B-19BE-4257-A497-9965EE9AA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827C838-422D-4455-82CA-56598C88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0E1D-AA0B-4304-8DE9-CCB64A0A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6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6CBE50A-807B-4610-88D0-00C2FE37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FC35-67EA-4968-8153-21DAFFB235B8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0CEE262-38DE-4234-ADFF-7373A4793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554781-BD48-4674-855C-0C87D2BE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0E1D-AA0B-4304-8DE9-CCB64A0A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7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C8DDEE-D4A7-4CF3-A5B8-DA32E25B5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B13615-0E99-4BC7-8A5C-1DCF027C4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35800FC-CC41-49EF-B18D-7E0F24071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30A301B-45BE-4395-A805-6D7A930A9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FC35-67EA-4968-8153-21DAFFB235B8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20234C-87FC-4C18-9840-3D8CE168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8DCDCD-D08D-4985-A567-1E7AA4B74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0E1D-AA0B-4304-8DE9-CCB64A0A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7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580223-1C5C-41BD-BCE7-174A3924B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42B6D3D-16CF-4BC6-817C-CE57CCCAA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900A290-E16B-4180-AE0F-23152763B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8BB86B-0BDB-4989-BCF7-672CFDCD1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FC35-67EA-4968-8153-21DAFFB235B8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7FD0E5-30CE-45B2-8CFA-863121925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69FA02-9C6F-4657-9562-24B9A4C70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0E1D-AA0B-4304-8DE9-CCB64A0A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9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FB3EA96-E74E-4761-AA86-950F84402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1E79C9-A5D4-46AE-A05B-A2791E909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131D1D-0B80-4E09-AD27-5F852A0BE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CFC35-67EA-4968-8153-21DAFFB235B8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603A35-4011-433F-9D97-DC60C3A99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486135-C462-4638-83BB-388F35748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B0E1D-AA0B-4304-8DE9-CCB64A0A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4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AD3261-F455-476E-8046-B9A308479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1810" y="128382"/>
            <a:ext cx="8628380" cy="1142365"/>
          </a:xfrm>
        </p:spPr>
        <p:txBody>
          <a:bodyPr>
            <a:noAutofit/>
          </a:bodyPr>
          <a:lstStyle/>
          <a:p>
            <a:r>
              <a:rPr lang="en-US" sz="2000" b="1">
                <a:latin typeface="Times New Roman" panose="02020603050405020304" charset="0"/>
                <a:cs typeface="Times New Roman" panose="02020603050405020304" charset="0"/>
              </a:rPr>
              <a:t>ỦY BAN NHÂN DÂN QUẬN GÒ VẤP</a:t>
            </a:r>
            <a:br>
              <a:rPr lang="en-US" sz="2000" b="1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000" b="1">
                <a:latin typeface="Times New Roman" panose="02020603050405020304" charset="0"/>
                <a:cs typeface="Times New Roman" panose="02020603050405020304" charset="0"/>
              </a:rPr>
              <a:t>PHÒNG GIÁO DỤC VÀ ĐÀO TẠO QUẬN GÒ VẤP</a:t>
            </a:r>
            <a:br>
              <a:rPr lang="en-US" sz="2000" b="1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000" b="1">
                <a:latin typeface="Times New Roman" panose="02020603050405020304" charset="0"/>
                <a:cs typeface="Times New Roman" panose="02020603050405020304" charset="0"/>
              </a:rPr>
              <a:t>TRƯỜNG THCS HUỲNH VĂN NGHỆ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64446"/>
            <a:ext cx="12192000" cy="539696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GIÁO DỤC THỂ CHẤT LỚP 6</a:t>
            </a:r>
          </a:p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8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GIỮA KỲ I – NĂM HỌC 2021 -2022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        </a:t>
            </a:r>
            <a:endParaRPr lang="en-US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DUNG: BÀI THỂ DỤC LIÊN HOÀN ( 20 NHỊP)</a:t>
            </a:r>
          </a:p>
          <a:p>
            <a:pPr marL="457200" indent="-457200" algn="l">
              <a:buAutoNum type="arabicPeriod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: 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thể</a:t>
            </a:r>
            <a:r>
              <a:rPr lang="en-US" b="1" dirty="0"/>
              <a:t> </a:t>
            </a:r>
            <a:r>
              <a:rPr lang="en-US" b="1" dirty="0" err="1"/>
              <a:t>dục</a:t>
            </a:r>
            <a:r>
              <a:rPr lang="en-US" b="1" dirty="0"/>
              <a:t> </a:t>
            </a:r>
            <a:r>
              <a:rPr lang="en-US" b="1" dirty="0" err="1"/>
              <a:t>liên</a:t>
            </a:r>
            <a:r>
              <a:rPr lang="en-US" b="1" dirty="0"/>
              <a:t> </a:t>
            </a:r>
            <a:r>
              <a:rPr lang="en-US" b="1" dirty="0" err="1"/>
              <a:t>hoàn</a:t>
            </a:r>
            <a:r>
              <a:rPr lang="en-US" b="1" dirty="0"/>
              <a:t> (</a:t>
            </a:r>
            <a:r>
              <a:rPr lang="en-US" b="1" dirty="0" err="1"/>
              <a:t>Thuộc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thể</a:t>
            </a:r>
            <a:r>
              <a:rPr lang="en-US" b="1" dirty="0"/>
              <a:t> </a:t>
            </a:r>
            <a:r>
              <a:rPr lang="en-US" b="1" dirty="0" err="1"/>
              <a:t>dục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làm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r>
              <a:rPr lang="en-US" b="1" dirty="0"/>
              <a:t>  </a:t>
            </a:r>
            <a:r>
              <a:rPr lang="en-US" b="1" dirty="0" err="1"/>
              <a:t>biên</a:t>
            </a:r>
            <a:r>
              <a:rPr lang="en-US" b="1" dirty="0"/>
              <a:t> </a:t>
            </a:r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tác</a:t>
            </a:r>
            <a:r>
              <a:rPr lang="en-US" b="1" dirty="0"/>
              <a:t>). 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ảnh</a:t>
            </a:r>
            <a:r>
              <a:rPr lang="en-US" b="1" dirty="0"/>
              <a:t> </a:t>
            </a:r>
            <a:r>
              <a:rPr lang="en-US" b="1" dirty="0" err="1"/>
              <a:t>rõ</a:t>
            </a:r>
            <a:r>
              <a:rPr lang="en-US" b="1" dirty="0"/>
              <a:t> </a:t>
            </a:r>
            <a:r>
              <a:rPr lang="en-US" b="1" dirty="0" err="1" smtClean="0"/>
              <a:t>ràng</a:t>
            </a:r>
            <a:r>
              <a:rPr lang="en-US" b="1" dirty="0" smtClean="0"/>
              <a:t> </a:t>
            </a:r>
            <a:r>
              <a:rPr lang="en-US" b="1" dirty="0"/>
              <a:t>( </a:t>
            </a:r>
            <a:r>
              <a:rPr lang="en-US" b="1" dirty="0" err="1"/>
              <a:t>thấy</a:t>
            </a:r>
            <a:r>
              <a:rPr lang="en-US" b="1" dirty="0"/>
              <a:t> </a:t>
            </a:r>
            <a:r>
              <a:rPr lang="en-US" b="1" dirty="0" err="1"/>
              <a:t>hết</a:t>
            </a:r>
            <a:r>
              <a:rPr lang="en-US" b="1" dirty="0"/>
              <a:t> </a:t>
            </a:r>
            <a:r>
              <a:rPr lang="en-US" b="1" dirty="0" err="1"/>
              <a:t>người</a:t>
            </a:r>
            <a:r>
              <a:rPr lang="en-US" b="1" dirty="0"/>
              <a:t>).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ghép</a:t>
            </a:r>
            <a:r>
              <a:rPr lang="en-US" b="1" dirty="0"/>
              <a:t> </a:t>
            </a:r>
            <a:r>
              <a:rPr lang="en-US" b="1" dirty="0" err="1"/>
              <a:t>nhạc</a:t>
            </a:r>
            <a:r>
              <a:rPr lang="en-US" b="1" dirty="0"/>
              <a:t> </a:t>
            </a:r>
            <a:r>
              <a:rPr lang="en-US" b="1" dirty="0" err="1"/>
              <a:t>được</a:t>
            </a:r>
            <a:r>
              <a:rPr lang="en-US" b="1" dirty="0"/>
              <a:t> </a:t>
            </a:r>
            <a:r>
              <a:rPr lang="en-US" b="1" dirty="0" err="1"/>
              <a:t>cộng</a:t>
            </a:r>
            <a:r>
              <a:rPr lang="en-US" b="1" dirty="0"/>
              <a:t> </a:t>
            </a:r>
            <a:r>
              <a:rPr lang="en-US" b="1" dirty="0" err="1" smtClean="0"/>
              <a:t>điểm</a:t>
            </a:r>
            <a:endParaRPr lang="en-US" b="1" dirty="0" smtClean="0"/>
          </a:p>
          <a:p>
            <a:pPr lvl="0" algn="l"/>
            <a:r>
              <a:rPr lang="en-US" b="1" dirty="0" smtClean="0"/>
              <a:t>3. ĐÁNH GIÁ – NHẬN XÉT </a:t>
            </a:r>
          </a:p>
          <a:p>
            <a:pPr marL="342900" lvl="0" indent="-342900" algn="l">
              <a:buFontTx/>
              <a:buChar char="-"/>
            </a:pPr>
            <a:r>
              <a:rPr lang="en-US" b="1" dirty="0" err="1" smtClean="0"/>
              <a:t>Thang</a:t>
            </a:r>
            <a:r>
              <a:rPr lang="en-US" b="1" dirty="0" smtClean="0"/>
              <a:t> </a:t>
            </a:r>
            <a:r>
              <a:rPr lang="en-US" b="1" dirty="0" err="1" smtClean="0"/>
              <a:t>điểm</a:t>
            </a:r>
            <a:r>
              <a:rPr lang="en-US" b="1" dirty="0" smtClean="0"/>
              <a:t> :10 ( </a:t>
            </a:r>
            <a:r>
              <a:rPr lang="en-US" b="1" dirty="0" err="1" smtClean="0"/>
              <a:t>Từ</a:t>
            </a:r>
            <a:r>
              <a:rPr lang="en-US" b="1" dirty="0" smtClean="0"/>
              <a:t> 5 </a:t>
            </a:r>
            <a:r>
              <a:rPr lang="en-US" b="1" dirty="0" err="1" smtClean="0"/>
              <a:t>điểm</a:t>
            </a:r>
            <a:r>
              <a:rPr lang="en-US" b="1" dirty="0" smtClean="0"/>
              <a:t> </a:t>
            </a:r>
            <a:r>
              <a:rPr lang="en-US" b="1" dirty="0" err="1" smtClean="0"/>
              <a:t>trở</a:t>
            </a:r>
            <a:r>
              <a:rPr lang="en-US" b="1" dirty="0" smtClean="0"/>
              <a:t> </a:t>
            </a:r>
            <a:r>
              <a:rPr lang="en-US" b="1" dirty="0" err="1" smtClean="0"/>
              <a:t>lên</a:t>
            </a:r>
            <a:r>
              <a:rPr lang="en-US" b="1" dirty="0" smtClean="0"/>
              <a:t> : </a:t>
            </a:r>
            <a:r>
              <a:rPr lang="en-US" b="1" dirty="0" err="1" smtClean="0"/>
              <a:t>Đạt</a:t>
            </a:r>
            <a:r>
              <a:rPr lang="en-US" b="1" dirty="0" smtClean="0"/>
              <a:t>, </a:t>
            </a:r>
            <a:r>
              <a:rPr lang="en-US" b="1" dirty="0" err="1" smtClean="0"/>
              <a:t>dưới</a:t>
            </a:r>
            <a:r>
              <a:rPr lang="en-US" b="1" dirty="0" smtClean="0"/>
              <a:t> 5 </a:t>
            </a:r>
            <a:r>
              <a:rPr lang="en-US" b="1" dirty="0" err="1" smtClean="0"/>
              <a:t>điểm</a:t>
            </a:r>
            <a:r>
              <a:rPr lang="en-US" b="1" dirty="0" smtClean="0"/>
              <a:t> </a:t>
            </a:r>
            <a:r>
              <a:rPr lang="en-US" b="1" dirty="0" err="1" smtClean="0"/>
              <a:t>là</a:t>
            </a:r>
            <a:r>
              <a:rPr lang="en-US" b="1" dirty="0" smtClean="0"/>
              <a:t> </a:t>
            </a:r>
            <a:r>
              <a:rPr lang="en-US" b="1" dirty="0" err="1" smtClean="0"/>
              <a:t>chưa</a:t>
            </a:r>
            <a:r>
              <a:rPr lang="en-US" b="1" dirty="0" smtClean="0"/>
              <a:t> </a:t>
            </a:r>
            <a:r>
              <a:rPr lang="en-US" b="1" dirty="0" err="1" smtClean="0"/>
              <a:t>đạt</a:t>
            </a:r>
            <a:r>
              <a:rPr lang="en-US" b="1" dirty="0" smtClean="0"/>
              <a:t>) </a:t>
            </a:r>
          </a:p>
          <a:p>
            <a:pPr lvl="0" algn="l"/>
            <a:endParaRPr lang="en-US" b="1" dirty="0"/>
          </a:p>
          <a:p>
            <a:pPr marL="342900" indent="-342900" algn="l">
              <a:buFont typeface="Arial" pitchFamily="34" charset="0"/>
              <a:buChar char="•"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9E8496-43F6-4613-89FB-1E8EB9A4F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233" y="4737978"/>
            <a:ext cx="2737402" cy="1787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0FAE6FE-DF6A-4A37-BB32-9B9FD1C8A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81070" y="798489"/>
            <a:ext cx="8809150" cy="39409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TIẾN TRÌNH KIỂM TRA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GV TRIỂN KHAI NỘI DUNG VÀ HÌNH THỨC KIỂM TRA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GV MỜI TỪNG HỌC SINH KIỂM TRA TRỰC TUYẾN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GV NHẬN XÉT KẾT QUẢ  KIỂM TRA VÀ RÚT KINH NGHIỆM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66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B38C00-EEBD-42FB-9D40-49059111B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0"/>
            <a:ext cx="7924800" cy="50292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của chúng ta đến đây là kết thúc.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ái chào các em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Hẹn gặp lại các em vào tiết học 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theo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--//--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và GĐ luôn khỏe mạnh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bình 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176</Words>
  <Application>Microsoft Office PowerPoint</Application>
  <PresentationFormat>Custom</PresentationFormat>
  <Paragraphs>24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ỦY BAN NHÂN DÂN QUẬN GÒ VẤP PHÒNG GIÁO DỤC VÀ ĐÀO TẠO QUẬN GÒ VẤP TRƯỜNG THCS HUỲNH VĂN NGHỆ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GÒ VẤP PHÒNG GIÁO DỤC VÀ ĐÀO TẠO QUẬN GÒ VẤP TRƯỜNG THCS HUỲNH VĂN NGHỆ</dc:title>
  <dc:creator>Trần  Thị Kiều</dc:creator>
  <cp:lastModifiedBy>admin</cp:lastModifiedBy>
  <cp:revision>6</cp:revision>
  <dcterms:created xsi:type="dcterms:W3CDTF">2021-10-16T05:49:04Z</dcterms:created>
  <dcterms:modified xsi:type="dcterms:W3CDTF">2021-10-23T05:01:03Z</dcterms:modified>
</cp:coreProperties>
</file>