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19" r:id="rId4"/>
    <p:sldMasterId id="2147483733" r:id="rId5"/>
    <p:sldMasterId id="2147483747" r:id="rId6"/>
  </p:sldMasterIdLst>
  <p:sldIdLst>
    <p:sldId id="256" r:id="rId7"/>
    <p:sldId id="257" r:id="rId8"/>
    <p:sldId id="259" r:id="rId9"/>
    <p:sldId id="260" r:id="rId10"/>
    <p:sldId id="258"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859BA-D07D-4168-9979-A855C28CE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33372FB-01F8-476E-86B7-7A8173A01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7F33C2C-1846-4602-8022-A43D9424FFE2}"/>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5" name="Footer Placeholder 4">
            <a:extLst>
              <a:ext uri="{FF2B5EF4-FFF2-40B4-BE49-F238E27FC236}">
                <a16:creationId xmlns="" xmlns:a16="http://schemas.microsoft.com/office/drawing/2014/main" id="{B1A1A045-C35A-4726-95F6-A3FC3CFE0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FE908D8-A6E7-457D-BEBA-75D1C8496A00}"/>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1326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2564F-7630-4508-8A00-873B8362F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EFAEA1B-E315-4860-94AF-0E65FBD4DE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CD2412-8905-4B37-AB40-6AE5589B66E6}"/>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5" name="Footer Placeholder 4">
            <a:extLst>
              <a:ext uri="{FF2B5EF4-FFF2-40B4-BE49-F238E27FC236}">
                <a16:creationId xmlns="" xmlns:a16="http://schemas.microsoft.com/office/drawing/2014/main" id="{E5CDCA2D-C196-4D54-9684-1983DAD95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B55603A-808E-4E6C-B99C-CAEEFB680860}"/>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189060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FB2625C-43CF-4521-9617-000CDF888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013CD1-0C0C-45DA-92BF-AC16BDB84B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49F43F-000F-4023-89F3-A52E30924300}"/>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5" name="Footer Placeholder 4">
            <a:extLst>
              <a:ext uri="{FF2B5EF4-FFF2-40B4-BE49-F238E27FC236}">
                <a16:creationId xmlns="" xmlns:a16="http://schemas.microsoft.com/office/drawing/2014/main" id="{33C122E7-0FD0-42E9-B4FF-9CAB19317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6C927A9-D649-40AF-9E3E-66FC15602A20}"/>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259703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E30B1AE-F150-4F2C-998C-0501522FA6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4EB880-81DF-4458-8B02-69164F6EB3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697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5C7CDE-B9EE-428D-9674-16F34914A0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878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067E30-FC87-4436-929F-12F0407D14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68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7F3C6A4-2A8D-4957-B917-FC84005CC6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817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02ADB38-2850-465E-9CBA-E0F99C17D5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388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019E18D-7777-4B26-90D2-0F970218E1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382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4A983A-E985-4013-A9C3-83CAE49A8A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01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AE6385-3A91-43BA-A349-2F5C7DE02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9738441-BFAF-4132-BEE2-F1E90F0E8F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6C1A80-0B56-43EB-B393-C883DF6607F1}"/>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5" name="Footer Placeholder 4">
            <a:extLst>
              <a:ext uri="{FF2B5EF4-FFF2-40B4-BE49-F238E27FC236}">
                <a16:creationId xmlns="" xmlns:a16="http://schemas.microsoft.com/office/drawing/2014/main" id="{97C2BB04-A2C1-45C6-AEB9-6D10F852F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C03807D-2CFB-4427-9D00-EC366217AEF6}"/>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1452512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748C09-4891-4BBC-A283-2E62B8C9B6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7626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529920-FADE-4B2D-8362-331DBA9A0A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2919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80F82A-1621-4672-B883-7586A74595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02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2688098-1093-4F05-9AD4-0B5580EF1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7255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DD369E02-DFF6-4A54-A2C9-2D608C04D7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110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D302CDB-F77C-4101-B1ED-88A711FC5C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3511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E30B1AE-F150-4F2C-998C-0501522FA6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951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4EB880-81DF-4458-8B02-69164F6EB3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1764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5C7CDE-B9EE-428D-9674-16F34914A0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3644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067E30-FC87-4436-929F-12F0407D14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379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3E7032-022D-4F76-83D7-080B2BE0B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77187A5-5345-453C-94B7-8991A02A9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733C287-61DE-44C0-8838-8B2CAF5E2C99}"/>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5" name="Footer Placeholder 4">
            <a:extLst>
              <a:ext uri="{FF2B5EF4-FFF2-40B4-BE49-F238E27FC236}">
                <a16:creationId xmlns="" xmlns:a16="http://schemas.microsoft.com/office/drawing/2014/main" id="{CDCF6C2E-02CF-470D-B0F0-0C058300C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95FDB8A-84F8-486F-A8E4-BD4302ACF458}"/>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601339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7F3C6A4-2A8D-4957-B917-FC84005CC6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4377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02ADB38-2850-465E-9CBA-E0F99C17D5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2661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019E18D-7777-4B26-90D2-0F970218E1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746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4A983A-E985-4013-A9C3-83CAE49A8A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0475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748C09-4891-4BBC-A283-2E62B8C9B6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453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529920-FADE-4B2D-8362-331DBA9A0A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6413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80F82A-1621-4672-B883-7586A74595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2185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2688098-1093-4F05-9AD4-0B5580EF1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7143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DD369E02-DFF6-4A54-A2C9-2D608C04D7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7276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D302CDB-F77C-4101-B1ED-88A711FC5C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51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AC093D-E3B7-4768-BDF5-9874B14E0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B5CBB89-8417-426D-AB52-2E4AB81BE2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07BB659-DBA7-4D97-8D8C-21D99A66BE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15B93B8-3077-410F-A6B4-7A311D33044B}"/>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6" name="Footer Placeholder 5">
            <a:extLst>
              <a:ext uri="{FF2B5EF4-FFF2-40B4-BE49-F238E27FC236}">
                <a16:creationId xmlns="" xmlns:a16="http://schemas.microsoft.com/office/drawing/2014/main" id="{57E015A4-0FEF-490E-AC5A-1EC697844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2536F22-20ED-49B7-BB0A-372A9E486616}"/>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1968624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solidFill>
                <a:srgbClr val="575F6D"/>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84788367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C8EB3A5-BBBB-4F08-8455-0178EF41B00F}" type="datetimeFigureOut">
              <a:rPr lang="en-US" smtClean="0">
                <a:solidFill>
                  <a:srgbClr val="575F6D"/>
                </a:solidFill>
              </a:rPr>
              <a:pPr/>
              <a:t>10/8/2021</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D8E18068-8CD4-4750-BFD6-0576B231D79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656956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DC8EB3A5-BBBB-4F08-8455-0178EF41B00F}" type="datetimeFigureOut">
              <a:rPr lang="en-US" smtClean="0">
                <a:solidFill>
                  <a:srgbClr val="FFF39D"/>
                </a:solidFill>
              </a:rPr>
              <a:pPr/>
              <a:t>10/8/2021</a:t>
            </a:fld>
            <a:endParaRPr lang="en-US">
              <a:solidFill>
                <a:srgbClr val="FFF39D"/>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solidFill>
                <a:srgbClr val="FFF39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387301773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D8E18068-8CD4-4750-BFD6-0576B231D79E}"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76800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D8E18068-8CD4-4750-BFD6-0576B231D79E}"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57970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C8EB3A5-BBBB-4F08-8455-0178EF41B00F}" type="datetimeFigureOut">
              <a:rPr lang="en-US" smtClean="0">
                <a:solidFill>
                  <a:srgbClr val="575F6D"/>
                </a:solidFill>
              </a:rPr>
              <a:pPr/>
              <a:t>10/8/2021</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D8E18068-8CD4-4750-BFD6-0576B231D79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364599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1462585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C8EB3A5-BBBB-4F08-8455-0178EF41B00F}" type="datetimeFigureOut">
              <a:rPr lang="en-US" smtClean="0">
                <a:solidFill>
                  <a:srgbClr val="575F6D"/>
                </a:solidFill>
              </a:rPr>
              <a:pPr/>
              <a:t>10/8/2021</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D8E18068-8CD4-4750-BFD6-0576B231D79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65070165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Date Placeholder 16"/>
          <p:cNvSpPr>
            <a:spLocks noGrp="1"/>
          </p:cNvSpPr>
          <p:nvPr>
            <p:ph type="dt" sz="half" idx="10"/>
          </p:nvPr>
        </p:nvSpPr>
        <p:spPr/>
        <p:txBody>
          <a:bodyPr rtlCol="0"/>
          <a:lstStyle/>
          <a:p>
            <a:fld id="{DC8EB3A5-BBBB-4F08-8455-0178EF41B00F}" type="datetimeFigureOut">
              <a:rPr lang="en-US" smtClean="0">
                <a:solidFill>
                  <a:srgbClr val="575F6D"/>
                </a:solidFill>
              </a:rPr>
              <a:pPr/>
              <a:t>10/8/2021</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D8E18068-8CD4-4750-BFD6-0576B231D79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7030247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415970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34C4DB-B125-4465-94DA-2F774EDB8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3CE7131-454E-4DCA-98FA-BB43EFE00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C21B19-3183-4B27-9982-95094A364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BA62147-2BE8-4A76-9827-8AA5F21E1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4B1ACED-80AB-4816-B9D8-524E2508FD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816DD46-026F-41E9-92AE-A505F8C12CAD}"/>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8" name="Footer Placeholder 7">
            <a:extLst>
              <a:ext uri="{FF2B5EF4-FFF2-40B4-BE49-F238E27FC236}">
                <a16:creationId xmlns="" xmlns:a16="http://schemas.microsoft.com/office/drawing/2014/main" id="{CE72DE92-EF11-4101-B4B3-D7D6EB185E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734AE82-D48A-42BC-B74A-CEE878B5213D}"/>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2267918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878522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575F6D"/>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575F6D"/>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6E2444CF-AAAB-47B7-AA4A-6A8A3C3F07E2}" type="slidenum">
              <a:rPr lang="en-US"/>
              <a:pPr/>
              <a:t>‹#›</a:t>
            </a:fld>
            <a:endParaRPr lang="en-US"/>
          </a:p>
        </p:txBody>
      </p:sp>
    </p:spTree>
    <p:extLst>
      <p:ext uri="{BB962C8B-B14F-4D97-AF65-F5344CB8AC3E}">
        <p14:creationId xmlns:p14="http://schemas.microsoft.com/office/powerpoint/2010/main" val="1506625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575F6D"/>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575F6D"/>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A2FB29D-9BC9-4915-AC2A-90CB9614EEE2}" type="slidenum">
              <a:rPr lang="en-US"/>
              <a:pPr/>
              <a:t>‹#›</a:t>
            </a:fld>
            <a:endParaRPr lang="en-US"/>
          </a:p>
        </p:txBody>
      </p:sp>
    </p:spTree>
    <p:extLst>
      <p:ext uri="{BB962C8B-B14F-4D97-AF65-F5344CB8AC3E}">
        <p14:creationId xmlns:p14="http://schemas.microsoft.com/office/powerpoint/2010/main" val="4279528427"/>
      </p:ext>
    </p:extLst>
  </p:cSld>
  <p:clrMapOvr>
    <a:masterClrMapping/>
  </p:clrMapOvr>
  <p:transition>
    <p:blinds/>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solidFill>
                <a:srgbClr val="575F6D"/>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388054160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C8EB3A5-BBBB-4F08-8455-0178EF41B00F}" type="datetimeFigureOut">
              <a:rPr lang="en-US" smtClean="0">
                <a:solidFill>
                  <a:srgbClr val="575F6D"/>
                </a:solidFill>
              </a:rPr>
              <a:pPr/>
              <a:t>10/8/2021</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D8E18068-8CD4-4750-BFD6-0576B231D79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40032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DC8EB3A5-BBBB-4F08-8455-0178EF41B00F}" type="datetimeFigureOut">
              <a:rPr lang="en-US" smtClean="0">
                <a:solidFill>
                  <a:srgbClr val="FFF39D"/>
                </a:solidFill>
              </a:rPr>
              <a:pPr/>
              <a:t>10/8/2021</a:t>
            </a:fld>
            <a:endParaRPr lang="en-US">
              <a:solidFill>
                <a:srgbClr val="FFF39D"/>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solidFill>
                <a:srgbClr val="FFF39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359981821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D8E18068-8CD4-4750-BFD6-0576B231D79E}"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89072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D8E18068-8CD4-4750-BFD6-0576B231D79E}"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939607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C8EB3A5-BBBB-4F08-8455-0178EF41B00F}" type="datetimeFigureOut">
              <a:rPr lang="en-US" smtClean="0">
                <a:solidFill>
                  <a:srgbClr val="575F6D"/>
                </a:solidFill>
              </a:rPr>
              <a:pPr/>
              <a:t>10/8/2021</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D8E18068-8CD4-4750-BFD6-0576B231D79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71490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421617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3C74F-B949-404F-87B5-9C33667F7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B931A1F-0980-4198-8764-9ABCD8D2FC4B}"/>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4" name="Footer Placeholder 3">
            <a:extLst>
              <a:ext uri="{FF2B5EF4-FFF2-40B4-BE49-F238E27FC236}">
                <a16:creationId xmlns="" xmlns:a16="http://schemas.microsoft.com/office/drawing/2014/main" id="{BFFE4D7D-65B1-462C-B0EF-D48C372ED9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0B27514-A791-4654-BDC7-69CD4F56D388}"/>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2931631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C8EB3A5-BBBB-4F08-8455-0178EF41B00F}" type="datetimeFigureOut">
              <a:rPr lang="en-US" smtClean="0">
                <a:solidFill>
                  <a:srgbClr val="575F6D"/>
                </a:solidFill>
              </a:rPr>
              <a:pPr/>
              <a:t>10/8/2021</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D8E18068-8CD4-4750-BFD6-0576B231D79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50567218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Date Placeholder 16"/>
          <p:cNvSpPr>
            <a:spLocks noGrp="1"/>
          </p:cNvSpPr>
          <p:nvPr>
            <p:ph type="dt" sz="half" idx="10"/>
          </p:nvPr>
        </p:nvSpPr>
        <p:spPr/>
        <p:txBody>
          <a:bodyPr rtlCol="0"/>
          <a:lstStyle/>
          <a:p>
            <a:fld id="{DC8EB3A5-BBBB-4F08-8455-0178EF41B00F}" type="datetimeFigureOut">
              <a:rPr lang="en-US" smtClean="0">
                <a:solidFill>
                  <a:srgbClr val="575F6D"/>
                </a:solidFill>
              </a:rPr>
              <a:pPr/>
              <a:t>10/8/2021</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D8E18068-8CD4-4750-BFD6-0576B231D79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430080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3109747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D8E18068-8CD4-4750-BFD6-0576B231D79E}" type="slidenum">
              <a:rPr lang="en-US" smtClean="0"/>
              <a:pPr/>
              <a:t>‹#›</a:t>
            </a:fld>
            <a:endParaRPr lang="en-US"/>
          </a:p>
        </p:txBody>
      </p:sp>
    </p:spTree>
    <p:extLst>
      <p:ext uri="{BB962C8B-B14F-4D97-AF65-F5344CB8AC3E}">
        <p14:creationId xmlns:p14="http://schemas.microsoft.com/office/powerpoint/2010/main" val="650462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575F6D"/>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575F6D"/>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6E2444CF-AAAB-47B7-AA4A-6A8A3C3F07E2}" type="slidenum">
              <a:rPr lang="en-US"/>
              <a:pPr/>
              <a:t>‹#›</a:t>
            </a:fld>
            <a:endParaRPr lang="en-US"/>
          </a:p>
        </p:txBody>
      </p:sp>
    </p:spTree>
    <p:extLst>
      <p:ext uri="{BB962C8B-B14F-4D97-AF65-F5344CB8AC3E}">
        <p14:creationId xmlns:p14="http://schemas.microsoft.com/office/powerpoint/2010/main" val="2339224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575F6D"/>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575F6D"/>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A2FB29D-9BC9-4915-AC2A-90CB9614EEE2}" type="slidenum">
              <a:rPr lang="en-US"/>
              <a:pPr/>
              <a:t>‹#›</a:t>
            </a:fld>
            <a:endParaRPr lang="en-US"/>
          </a:p>
        </p:txBody>
      </p:sp>
    </p:spTree>
    <p:extLst>
      <p:ext uri="{BB962C8B-B14F-4D97-AF65-F5344CB8AC3E}">
        <p14:creationId xmlns:p14="http://schemas.microsoft.com/office/powerpoint/2010/main" val="1879519428"/>
      </p:ext>
    </p:extLst>
  </p:cSld>
  <p:clrMapOvr>
    <a:masterClrMapping/>
  </p:clrMapOvr>
  <p:transition>
    <p:blinds/>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248038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393011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22602739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375206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C239AE3-F8DB-4E88-9726-A6BEB8A39502}"/>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3" name="Footer Placeholder 2">
            <a:extLst>
              <a:ext uri="{FF2B5EF4-FFF2-40B4-BE49-F238E27FC236}">
                <a16:creationId xmlns="" xmlns:a16="http://schemas.microsoft.com/office/drawing/2014/main" id="{EB1BA6C0-1AA8-4FD3-9A85-015F9BF27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21EDF98-F5D5-4457-927C-7A2651B7170E}"/>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3657763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8" name="Footer Placeholder 7"/>
          <p:cNvSpPr>
            <a:spLocks noGrp="1"/>
          </p:cNvSpPr>
          <p:nvPr>
            <p:ph type="ftr" sz="quarter" idx="11"/>
          </p:nvPr>
        </p:nvSpPr>
        <p:spPr/>
        <p:txBody>
          <a:bodyPr/>
          <a:lstStyle/>
          <a:p>
            <a:endParaRPr lang="x-none">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41890370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4" name="Footer Placeholder 3"/>
          <p:cNvSpPr>
            <a:spLocks noGrp="1"/>
          </p:cNvSpPr>
          <p:nvPr>
            <p:ph type="ftr" sz="quarter" idx="11"/>
          </p:nvPr>
        </p:nvSpPr>
        <p:spPr/>
        <p:txBody>
          <a:bodyPr/>
          <a:lstStyle/>
          <a:p>
            <a:endParaRPr lang="x-none">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626084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3" name="Footer Placeholder 2"/>
          <p:cNvSpPr>
            <a:spLocks noGrp="1"/>
          </p:cNvSpPr>
          <p:nvPr>
            <p:ph type="ftr" sz="quarter" idx="11"/>
          </p:nvPr>
        </p:nvSpPr>
        <p:spPr/>
        <p:txBody>
          <a:bodyPr/>
          <a:lstStyle/>
          <a:p>
            <a:endParaRPr lang="x-none">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37965726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512200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3785455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3596532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E8339C-877E-AC4A-AC27-505AFD1BCC97}" type="slidenum">
              <a:rPr lang="x-none" smtClean="0"/>
              <a:pPr/>
              <a:t>‹#›</a:t>
            </a:fld>
            <a:endParaRPr lang="x-non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panose="020B0604020202020204"/>
              </a:rPr>
              <a:t>”</a:t>
            </a:r>
          </a:p>
        </p:txBody>
      </p:sp>
    </p:spTree>
    <p:extLst>
      <p:ext uri="{BB962C8B-B14F-4D97-AF65-F5344CB8AC3E}">
        <p14:creationId xmlns:p14="http://schemas.microsoft.com/office/powerpoint/2010/main" val="6967470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1205222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E8339C-877E-AC4A-AC27-505AFD1BCC97}" type="slidenum">
              <a:rPr lang="x-none" smtClean="0"/>
              <a:pPr/>
              <a:t>‹#›</a:t>
            </a:fld>
            <a:endParaRPr lang="x-non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panose="020B0604020202020204"/>
              </a:rPr>
              <a:t>”</a:t>
            </a:r>
          </a:p>
        </p:txBody>
      </p:sp>
    </p:spTree>
    <p:extLst>
      <p:ext uri="{BB962C8B-B14F-4D97-AF65-F5344CB8AC3E}">
        <p14:creationId xmlns:p14="http://schemas.microsoft.com/office/powerpoint/2010/main" val="39134385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32610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61B69F-07F8-4092-A35F-4CA73A9AD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7AC5CF3-FD6B-44AF-90F3-3ECCCEFF7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BF83806-D90B-4904-868F-CA6821552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B46103-6564-43D3-B583-CCF6EC893894}"/>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6" name="Footer Placeholder 5">
            <a:extLst>
              <a:ext uri="{FF2B5EF4-FFF2-40B4-BE49-F238E27FC236}">
                <a16:creationId xmlns="" xmlns:a16="http://schemas.microsoft.com/office/drawing/2014/main" id="{EBEF9942-4561-451A-92D1-34B2D6CE7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E9AC9D2-9EFC-4A26-90EB-098C1A16CBF7}"/>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263525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4030235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12574928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0D0FC-5663-5348-8EE9-E220D2A58F2F}" type="datetimeFigureOut">
              <a:rPr lang="x-none" smtClean="0">
                <a:solidFill>
                  <a:prstClr val="black">
                    <a:tint val="75000"/>
                  </a:prstClr>
                </a:solidFill>
              </a:rPr>
              <a:pPr/>
              <a:t>10/8/2021</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CDE8339C-877E-AC4A-AC27-505AFD1BCC97}" type="slidenum">
              <a:rPr lang="x-none" smtClean="0"/>
              <a:pPr/>
              <a:t>‹#›</a:t>
            </a:fld>
            <a:endParaRPr lang="x-none"/>
          </a:p>
        </p:txBody>
      </p:sp>
    </p:spTree>
    <p:extLst>
      <p:ext uri="{BB962C8B-B14F-4D97-AF65-F5344CB8AC3E}">
        <p14:creationId xmlns:p14="http://schemas.microsoft.com/office/powerpoint/2010/main" val="422643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C6077A-10B6-48CD-80B9-C6209C43E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2BE7CE3-CD58-41F4-997C-11FB1C334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48E544-11C3-48B3-8E7E-E0478FD65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D3FB41F-404D-426A-A1C2-8F92DF570820}"/>
              </a:ext>
            </a:extLst>
          </p:cNvPr>
          <p:cNvSpPr>
            <a:spLocks noGrp="1"/>
          </p:cNvSpPr>
          <p:nvPr>
            <p:ph type="dt" sz="half" idx="10"/>
          </p:nvPr>
        </p:nvSpPr>
        <p:spPr/>
        <p:txBody>
          <a:bodyPr/>
          <a:lstStyle/>
          <a:p>
            <a:fld id="{6D1C526D-0631-4AF9-959C-B09F806B5A28}" type="datetimeFigureOut">
              <a:rPr lang="en-US" smtClean="0"/>
              <a:t>10/8/2021</a:t>
            </a:fld>
            <a:endParaRPr lang="en-US"/>
          </a:p>
        </p:txBody>
      </p:sp>
      <p:sp>
        <p:nvSpPr>
          <p:cNvPr id="6" name="Footer Placeholder 5">
            <a:extLst>
              <a:ext uri="{FF2B5EF4-FFF2-40B4-BE49-F238E27FC236}">
                <a16:creationId xmlns="" xmlns:a16="http://schemas.microsoft.com/office/drawing/2014/main" id="{5D47E39E-5E86-46E5-8B5E-82AC45A71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6BDF37-5D0F-4EA8-AFA5-F6D67BB4E9AE}"/>
              </a:ext>
            </a:extLst>
          </p:cNvPr>
          <p:cNvSpPr>
            <a:spLocks noGrp="1"/>
          </p:cNvSpPr>
          <p:nvPr>
            <p:ph type="sldNum" sz="quarter" idx="12"/>
          </p:nvPr>
        </p:nvSpPr>
        <p:spPr/>
        <p:txBody>
          <a:bodyPr/>
          <a:lstStyle/>
          <a:p>
            <a:fld id="{2D947DF4-9C3C-4FEC-802D-0A223A723601}" type="slidenum">
              <a:rPr lang="en-US" smtClean="0"/>
              <a:t>‹#›</a:t>
            </a:fld>
            <a:endParaRPr lang="en-US"/>
          </a:p>
        </p:txBody>
      </p:sp>
    </p:spTree>
    <p:extLst>
      <p:ext uri="{BB962C8B-B14F-4D97-AF65-F5344CB8AC3E}">
        <p14:creationId xmlns:p14="http://schemas.microsoft.com/office/powerpoint/2010/main" val="100426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FA1BF-4A6A-45C3-B174-07469465F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DF7E487-D7C9-4FB9-9428-7CA38E6A5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8BFB636-369F-400C-9FDE-1BE02B0C8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C526D-0631-4AF9-959C-B09F806B5A28}" type="datetimeFigureOut">
              <a:rPr lang="en-US" smtClean="0"/>
              <a:t>10/8/2021</a:t>
            </a:fld>
            <a:endParaRPr lang="en-US"/>
          </a:p>
        </p:txBody>
      </p:sp>
      <p:sp>
        <p:nvSpPr>
          <p:cNvPr id="5" name="Footer Placeholder 4">
            <a:extLst>
              <a:ext uri="{FF2B5EF4-FFF2-40B4-BE49-F238E27FC236}">
                <a16:creationId xmlns="" xmlns:a16="http://schemas.microsoft.com/office/drawing/2014/main" id="{B8B44793-A676-48B5-B153-D1D3FE395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09DAD18-947D-46ED-920C-05D93ECAA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47DF4-9C3C-4FEC-802D-0A223A723601}" type="slidenum">
              <a:rPr lang="en-US" smtClean="0"/>
              <a:t>‹#›</a:t>
            </a:fld>
            <a:endParaRPr lang="en-US"/>
          </a:p>
        </p:txBody>
      </p:sp>
    </p:spTree>
    <p:extLst>
      <p:ext uri="{BB962C8B-B14F-4D97-AF65-F5344CB8AC3E}">
        <p14:creationId xmlns:p14="http://schemas.microsoft.com/office/powerpoint/2010/main" val="1583673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C0E4648-EA98-4A7C-90D6-1EBC262513B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4558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C0E4648-EA98-4A7C-90D6-1EBC262513B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632998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8E18068-8CD4-4750-BFD6-0576B231D79E}" type="slidenum">
              <a:rPr lang="en-US" smtClean="0"/>
              <a:pPr/>
              <a:t>‹#›</a:t>
            </a:fld>
            <a:endParaRPr lang="en-US"/>
          </a:p>
        </p:txBody>
      </p:sp>
    </p:spTree>
    <p:extLst>
      <p:ext uri="{BB962C8B-B14F-4D97-AF65-F5344CB8AC3E}">
        <p14:creationId xmlns:p14="http://schemas.microsoft.com/office/powerpoint/2010/main" val="25980071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C8EB3A5-BBBB-4F08-8455-0178EF41B00F}" type="datetimeFigureOut">
              <a:rPr lang="en-US" smtClean="0">
                <a:solidFill>
                  <a:srgbClr val="575F6D"/>
                </a:solidFill>
              </a:rPr>
              <a:pPr/>
              <a:t>10/8/2021</a:t>
            </a:fld>
            <a:endParaRPr lang="en-US">
              <a:solidFill>
                <a:srgbClr val="575F6D"/>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8E18068-8CD4-4750-BFD6-0576B231D79E}" type="slidenum">
              <a:rPr lang="en-US" smtClean="0"/>
              <a:pPr/>
              <a:t>‹#›</a:t>
            </a:fld>
            <a:endParaRPr lang="en-US"/>
          </a:p>
        </p:txBody>
      </p:sp>
    </p:spTree>
    <p:extLst>
      <p:ext uri="{BB962C8B-B14F-4D97-AF65-F5344CB8AC3E}">
        <p14:creationId xmlns:p14="http://schemas.microsoft.com/office/powerpoint/2010/main" val="247064025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85F0D0FC-5663-5348-8EE9-E220D2A58F2F}" type="datetimeFigureOut">
              <a:rPr lang="x-none" smtClean="0">
                <a:solidFill>
                  <a:prstClr val="black">
                    <a:tint val="75000"/>
                  </a:prstClr>
                </a:solidFill>
              </a:rPr>
              <a:pPr defTabSz="457200"/>
              <a:t>10/8/2021</a:t>
            </a:fld>
            <a:endParaRPr lang="x-none">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x-none">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CDE8339C-877E-AC4A-AC27-505AFD1BCC97}" type="slidenum">
              <a:rPr lang="x-none" smtClean="0"/>
              <a:pPr defTabSz="457200"/>
              <a:t>‹#›</a:t>
            </a:fld>
            <a:endParaRPr lang="x-none"/>
          </a:p>
        </p:txBody>
      </p:sp>
    </p:spTree>
    <p:extLst>
      <p:ext uri="{BB962C8B-B14F-4D97-AF65-F5344CB8AC3E}">
        <p14:creationId xmlns:p14="http://schemas.microsoft.com/office/powerpoint/2010/main" val="41866795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Vector | Hand drawn colorful science education background">
            <a:extLst>
              <a:ext uri="{FF2B5EF4-FFF2-40B4-BE49-F238E27FC236}">
                <a16:creationId xmlns="" xmlns:a16="http://schemas.microsoft.com/office/drawing/2014/main" id="{21521A84-29F5-4D2D-8642-C728FEB69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4"/>
            <a:ext cx="12192000" cy="68597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416BCB6-3604-4C7E-8A74-8A31C5515AB8}"/>
              </a:ext>
            </a:extLst>
          </p:cNvPr>
          <p:cNvSpPr>
            <a:spLocks noGrp="1"/>
          </p:cNvSpPr>
          <p:nvPr>
            <p:ph type="ctrTitle"/>
          </p:nvPr>
        </p:nvSpPr>
        <p:spPr>
          <a:xfrm>
            <a:off x="827314" y="131974"/>
            <a:ext cx="10842171" cy="2099597"/>
          </a:xfrm>
        </p:spPr>
        <p:txBody>
          <a:bodyPr>
            <a:normAutofit/>
          </a:bodyPr>
          <a:lstStyle/>
          <a:p>
            <a:r>
              <a:rPr lang="en-US" b="1" dirty="0" smtClean="0">
                <a:solidFill>
                  <a:srgbClr val="C00000"/>
                </a:solidFill>
              </a:rPr>
              <a:t>NHỮNG NỘI DUNG </a:t>
            </a:r>
            <a:br>
              <a:rPr lang="en-US" b="1" dirty="0" smtClean="0">
                <a:solidFill>
                  <a:srgbClr val="C00000"/>
                </a:solidFill>
              </a:rPr>
            </a:br>
            <a:r>
              <a:rPr lang="en-US" b="1" dirty="0" smtClean="0">
                <a:solidFill>
                  <a:srgbClr val="C00000"/>
                </a:solidFill>
              </a:rPr>
              <a:t>CẦN CHUẨN </a:t>
            </a:r>
            <a:r>
              <a:rPr lang="en-US" b="1" dirty="0">
                <a:solidFill>
                  <a:srgbClr val="C00000"/>
                </a:solidFill>
              </a:rPr>
              <a:t>BỊ TRƯỚC TIẾT HỌC</a:t>
            </a:r>
          </a:p>
        </p:txBody>
      </p:sp>
      <p:sp>
        <p:nvSpPr>
          <p:cNvPr id="3" name="Subtitle 2">
            <a:extLst>
              <a:ext uri="{FF2B5EF4-FFF2-40B4-BE49-F238E27FC236}">
                <a16:creationId xmlns="" xmlns:a16="http://schemas.microsoft.com/office/drawing/2014/main" id="{66858DB5-0EE7-4FCB-81A9-90C0A7BA64D4}"/>
              </a:ext>
            </a:extLst>
          </p:cNvPr>
          <p:cNvSpPr>
            <a:spLocks noGrp="1"/>
          </p:cNvSpPr>
          <p:nvPr>
            <p:ph type="subTitle" idx="1"/>
          </p:nvPr>
        </p:nvSpPr>
        <p:spPr>
          <a:xfrm>
            <a:off x="1524000" y="2579915"/>
            <a:ext cx="9144000" cy="1639861"/>
          </a:xfrm>
        </p:spPr>
        <p:txBody>
          <a:bodyPr>
            <a:normAutofit/>
          </a:bodyPr>
          <a:lstStyle/>
          <a:p>
            <a:endParaRPr lang="vi-VN" sz="4000" b="1" u="sng" dirty="0" smtClean="0">
              <a:solidFill>
                <a:srgbClr val="7030A0"/>
              </a:solidFill>
            </a:endParaRPr>
          </a:p>
          <a:p>
            <a:r>
              <a:rPr lang="en-US" sz="4000" b="1" u="sng" dirty="0" smtClean="0">
                <a:solidFill>
                  <a:srgbClr val="7030A0"/>
                </a:solidFill>
              </a:rPr>
              <a:t>UNIT </a:t>
            </a:r>
            <a:r>
              <a:rPr lang="en-US" sz="4000" b="1" u="sng" dirty="0">
                <a:solidFill>
                  <a:srgbClr val="7030A0"/>
                </a:solidFill>
              </a:rPr>
              <a:t>4:</a:t>
            </a:r>
            <a:r>
              <a:rPr lang="en-US" sz="4000" b="1" dirty="0">
                <a:solidFill>
                  <a:srgbClr val="7030A0"/>
                </a:solidFill>
              </a:rPr>
              <a:t> </a:t>
            </a:r>
            <a:r>
              <a:rPr lang="vi-VN" sz="4000" b="1" dirty="0" smtClean="0">
                <a:solidFill>
                  <a:srgbClr val="7030A0"/>
                </a:solidFill>
              </a:rPr>
              <a:t>AT SCHOOL( B1,2</a:t>
            </a:r>
            <a:r>
              <a:rPr lang="en-US" sz="4000" b="1" dirty="0" smtClean="0">
                <a:solidFill>
                  <a:srgbClr val="7030A0"/>
                </a:solidFill>
              </a:rPr>
              <a:t>,</a:t>
            </a:r>
            <a:r>
              <a:rPr lang="en-US" sz="4800" b="1" dirty="0" smtClean="0">
                <a:solidFill>
                  <a:srgbClr val="7030A0"/>
                </a:solidFill>
              </a:rPr>
              <a:t>4</a:t>
            </a:r>
            <a:r>
              <a:rPr lang="vi-VN" sz="4000" b="1" dirty="0" smtClean="0">
                <a:solidFill>
                  <a:srgbClr val="7030A0"/>
                </a:solidFill>
              </a:rPr>
              <a:t>)</a:t>
            </a:r>
            <a:endParaRPr lang="en-US" sz="4000" b="1" dirty="0">
              <a:solidFill>
                <a:srgbClr val="7030A0"/>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2508158956"/>
      </p:ext>
    </p:extLst>
  </p:cSld>
  <p:clrMapOvr>
    <a:masterClrMapping/>
  </p:clrMapOvr>
  <mc:AlternateContent xmlns:mc="http://schemas.openxmlformats.org/markup-compatibility/2006">
    <mc:Choice xmlns:p14="http://schemas.microsoft.com/office/powerpoint/2010/main" Requires="p14">
      <p:transition spd="slow" p14:dur="2000" advTm="16043"/>
    </mc:Choice>
    <mc:Fallback>
      <p:transition spd="slow" advTm="16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chool education background Clipart Image">
            <a:extLst>
              <a:ext uri="{FF2B5EF4-FFF2-40B4-BE49-F238E27FC236}">
                <a16:creationId xmlns="" xmlns:a16="http://schemas.microsoft.com/office/drawing/2014/main" id="{7F3E8AFF-A327-49D3-8880-EBD98C23E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5CA12850-13CE-41A5-B825-8D60FF44DC93}"/>
              </a:ext>
            </a:extLst>
          </p:cNvPr>
          <p:cNvSpPr>
            <a:spLocks noGrp="1"/>
          </p:cNvSpPr>
          <p:nvPr>
            <p:ph idx="1"/>
          </p:nvPr>
        </p:nvSpPr>
        <p:spPr>
          <a:xfrm>
            <a:off x="206829" y="119743"/>
            <a:ext cx="11893435" cy="6662057"/>
          </a:xfrm>
        </p:spPr>
        <p:txBody>
          <a:bodyPr>
            <a:normAutofit fontScale="92500" lnSpcReduction="10000"/>
          </a:bodyPr>
          <a:lstStyle/>
          <a:p>
            <a:r>
              <a:rPr lang="en-US" b="1" dirty="0" err="1">
                <a:solidFill>
                  <a:srgbClr val="FF0000"/>
                </a:solidFill>
              </a:rPr>
              <a:t>Kiến</a:t>
            </a:r>
            <a:r>
              <a:rPr lang="en-US" b="1" dirty="0">
                <a:solidFill>
                  <a:srgbClr val="FF0000"/>
                </a:solidFill>
              </a:rPr>
              <a:t> </a:t>
            </a:r>
            <a:r>
              <a:rPr lang="en-US" b="1" dirty="0" err="1">
                <a:solidFill>
                  <a:srgbClr val="FF0000"/>
                </a:solidFill>
              </a:rPr>
              <a:t>thức</a:t>
            </a:r>
            <a:r>
              <a:rPr lang="en-US" b="1" dirty="0">
                <a:solidFill>
                  <a:srgbClr val="FF0000"/>
                </a:solidFill>
              </a:rPr>
              <a:t> </a:t>
            </a:r>
            <a:r>
              <a:rPr lang="en-US" b="1" dirty="0" err="1">
                <a:solidFill>
                  <a:srgbClr val="FF0000"/>
                </a:solidFill>
              </a:rPr>
              <a:t>cần</a:t>
            </a:r>
            <a:r>
              <a:rPr lang="en-US" b="1" dirty="0">
                <a:solidFill>
                  <a:srgbClr val="FF0000"/>
                </a:solidFill>
              </a:rPr>
              <a:t> </a:t>
            </a:r>
            <a:r>
              <a:rPr lang="en-US" b="1" dirty="0" err="1">
                <a:solidFill>
                  <a:srgbClr val="FF0000"/>
                </a:solidFill>
              </a:rPr>
              <a:t>đạt</a:t>
            </a:r>
            <a:r>
              <a:rPr lang="en-US" b="1" dirty="0">
                <a:solidFill>
                  <a:srgbClr val="FF0000"/>
                </a:solidFill>
              </a:rPr>
              <a:t>:</a:t>
            </a:r>
          </a:p>
          <a:p>
            <a:pPr lvl="1">
              <a:buFont typeface="Wingdings" panose="05000000000000000000" pitchFamily="2" charset="2"/>
              <a:buChar char="ü"/>
            </a:pPr>
            <a:r>
              <a:rPr lang="vi-VN" sz="3000" dirty="0" smtClean="0"/>
              <a:t>P</a:t>
            </a:r>
            <a:r>
              <a:rPr lang="en-US" sz="3000" dirty="0" err="1" smtClean="0"/>
              <a:t>ractice</a:t>
            </a:r>
            <a:r>
              <a:rPr lang="en-US" sz="3000" dirty="0" smtClean="0"/>
              <a:t> </a:t>
            </a:r>
            <a:r>
              <a:rPr lang="en-US" sz="3000" dirty="0"/>
              <a:t>library vocabulary </a:t>
            </a:r>
            <a:r>
              <a:rPr lang="vi-VN" sz="3000" dirty="0" smtClean="0"/>
              <a:t>( Luyện tập các từ vựng về thư viện)</a:t>
            </a:r>
            <a:endParaRPr lang="en-US" sz="3000" b="1" dirty="0">
              <a:solidFill>
                <a:srgbClr val="7030A0"/>
              </a:solidFill>
            </a:endParaRPr>
          </a:p>
          <a:p>
            <a:pPr lvl="1">
              <a:buFont typeface="Wingdings" panose="05000000000000000000" pitchFamily="2" charset="2"/>
              <a:buChar char="ü"/>
            </a:pPr>
            <a:r>
              <a:rPr lang="vi-VN" b="1" dirty="0" smtClean="0">
                <a:solidFill>
                  <a:srgbClr val="7030A0"/>
                </a:solidFill>
              </a:rPr>
              <a:t> </a:t>
            </a:r>
            <a:r>
              <a:rPr lang="en-US" sz="3000" dirty="0"/>
              <a:t>Review : The present simple </a:t>
            </a:r>
            <a:r>
              <a:rPr lang="en-US" sz="3000" dirty="0" smtClean="0"/>
              <a:t>tense</a:t>
            </a:r>
            <a:r>
              <a:rPr lang="vi-VN" sz="3000" dirty="0"/>
              <a:t>;</a:t>
            </a:r>
            <a:r>
              <a:rPr lang="vi-VN" sz="3000" dirty="0" smtClean="0"/>
              <a:t> </a:t>
            </a:r>
            <a:r>
              <a:rPr lang="en-US" sz="3000" dirty="0" smtClean="0"/>
              <a:t>prepositions </a:t>
            </a:r>
            <a:r>
              <a:rPr lang="en-US" sz="3000" dirty="0"/>
              <a:t>of </a:t>
            </a:r>
            <a:r>
              <a:rPr lang="en-US" sz="3000" dirty="0" smtClean="0"/>
              <a:t>positions</a:t>
            </a:r>
            <a:r>
              <a:rPr lang="vi-VN" sz="3000" dirty="0" smtClean="0"/>
              <a:t>(ôn thì hiện tại đơn, các giới từ chỉ vị trí)</a:t>
            </a:r>
            <a:endParaRPr lang="en-US" sz="3000" b="1" dirty="0">
              <a:solidFill>
                <a:srgbClr val="7030A0"/>
              </a:solidFill>
            </a:endParaRPr>
          </a:p>
          <a:p>
            <a:r>
              <a:rPr lang="en-US" b="1" dirty="0" err="1">
                <a:solidFill>
                  <a:srgbClr val="FF0000"/>
                </a:solidFill>
              </a:rPr>
              <a:t>Thao</a:t>
            </a:r>
            <a:r>
              <a:rPr lang="en-US" b="1" dirty="0">
                <a:solidFill>
                  <a:srgbClr val="FF0000"/>
                </a:solidFill>
              </a:rPr>
              <a:t> </a:t>
            </a:r>
            <a:r>
              <a:rPr lang="en-US" b="1" dirty="0" err="1">
                <a:solidFill>
                  <a:srgbClr val="FF0000"/>
                </a:solidFill>
              </a:rPr>
              <a:t>tác</a:t>
            </a:r>
            <a:r>
              <a:rPr lang="en-US" b="1" dirty="0">
                <a:solidFill>
                  <a:srgbClr val="FF0000"/>
                </a:solidFill>
              </a:rPr>
              <a:t> </a:t>
            </a:r>
            <a:r>
              <a:rPr lang="en-US" b="1" dirty="0" err="1">
                <a:solidFill>
                  <a:srgbClr val="FF0000"/>
                </a:solidFill>
              </a:rPr>
              <a:t>chuẩn</a:t>
            </a:r>
            <a:r>
              <a:rPr lang="en-US" b="1" dirty="0">
                <a:solidFill>
                  <a:srgbClr val="FF0000"/>
                </a:solidFill>
              </a:rPr>
              <a:t> </a:t>
            </a:r>
            <a:r>
              <a:rPr lang="en-US" b="1" dirty="0" err="1">
                <a:solidFill>
                  <a:srgbClr val="FF0000"/>
                </a:solidFill>
              </a:rPr>
              <a:t>bị</a:t>
            </a:r>
            <a:r>
              <a:rPr lang="en-US" b="1" dirty="0">
                <a:solidFill>
                  <a:srgbClr val="FF0000"/>
                </a:solidFill>
              </a:rPr>
              <a:t>:</a:t>
            </a:r>
          </a:p>
          <a:p>
            <a:pPr lvl="1">
              <a:buFont typeface="Wingdings" panose="05000000000000000000" pitchFamily="2" charset="2"/>
              <a:buChar char="ü"/>
            </a:pPr>
            <a:r>
              <a:rPr lang="en-US" b="1" dirty="0" err="1">
                <a:solidFill>
                  <a:srgbClr val="7030A0"/>
                </a:solidFill>
              </a:rPr>
              <a:t>Xem</a:t>
            </a:r>
            <a:r>
              <a:rPr lang="en-US" b="1" dirty="0">
                <a:solidFill>
                  <a:srgbClr val="7030A0"/>
                </a:solidFill>
              </a:rPr>
              <a:t> </a:t>
            </a:r>
            <a:r>
              <a:rPr lang="en-US" b="1" dirty="0" err="1">
                <a:solidFill>
                  <a:srgbClr val="7030A0"/>
                </a:solidFill>
              </a:rPr>
              <a:t>trước</a:t>
            </a:r>
            <a:r>
              <a:rPr lang="en-US" b="1" dirty="0">
                <a:solidFill>
                  <a:srgbClr val="7030A0"/>
                </a:solidFill>
              </a:rPr>
              <a:t> </a:t>
            </a:r>
            <a:r>
              <a:rPr lang="en-US" b="1" dirty="0" err="1">
                <a:solidFill>
                  <a:srgbClr val="7030A0"/>
                </a:solidFill>
              </a:rPr>
              <a:t>nội</a:t>
            </a:r>
            <a:r>
              <a:rPr lang="en-US" b="1" dirty="0">
                <a:solidFill>
                  <a:srgbClr val="7030A0"/>
                </a:solidFill>
              </a:rPr>
              <a:t> dung: Unit 4: </a:t>
            </a:r>
            <a:r>
              <a:rPr lang="vi-VN" b="1" dirty="0" smtClean="0">
                <a:solidFill>
                  <a:srgbClr val="7030A0"/>
                </a:solidFill>
              </a:rPr>
              <a:t>AT SCHOOL ( B1,2) </a:t>
            </a:r>
            <a:r>
              <a:rPr lang="en-US" b="1" dirty="0" err="1" smtClean="0">
                <a:solidFill>
                  <a:srgbClr val="7030A0"/>
                </a:solidFill>
              </a:rPr>
              <a:t>tại</a:t>
            </a:r>
            <a:r>
              <a:rPr lang="en-US" b="1" dirty="0" smtClean="0">
                <a:solidFill>
                  <a:srgbClr val="7030A0"/>
                </a:solidFill>
              </a:rPr>
              <a:t> </a:t>
            </a:r>
            <a:r>
              <a:rPr lang="en-US" b="1" dirty="0" err="1">
                <a:solidFill>
                  <a:srgbClr val="7030A0"/>
                </a:solidFill>
              </a:rPr>
              <a:t>trang</a:t>
            </a:r>
            <a:r>
              <a:rPr lang="en-US" b="1" dirty="0">
                <a:solidFill>
                  <a:srgbClr val="7030A0"/>
                </a:solidFill>
              </a:rPr>
              <a:t> </a:t>
            </a:r>
            <a:r>
              <a:rPr lang="vi-VN" b="1" dirty="0" smtClean="0">
                <a:solidFill>
                  <a:srgbClr val="7030A0"/>
                </a:solidFill>
              </a:rPr>
              <a:t>47,48</a:t>
            </a:r>
            <a:r>
              <a:rPr lang="vi-VN" b="1" dirty="0">
                <a:solidFill>
                  <a:srgbClr val="7030A0"/>
                </a:solidFill>
              </a:rPr>
              <a:t> </a:t>
            </a:r>
            <a:r>
              <a:rPr lang="en-US" b="1" dirty="0" err="1" smtClean="0">
                <a:solidFill>
                  <a:srgbClr val="7030A0"/>
                </a:solidFill>
              </a:rPr>
              <a:t>sách</a:t>
            </a:r>
            <a:r>
              <a:rPr lang="en-US" b="1" dirty="0" smtClean="0">
                <a:solidFill>
                  <a:srgbClr val="7030A0"/>
                </a:solidFill>
              </a:rPr>
              <a:t> </a:t>
            </a:r>
            <a:r>
              <a:rPr lang="en-US" b="1" dirty="0" err="1">
                <a:solidFill>
                  <a:srgbClr val="7030A0"/>
                </a:solidFill>
              </a:rPr>
              <a:t>giáo</a:t>
            </a:r>
            <a:r>
              <a:rPr lang="en-US" b="1" dirty="0">
                <a:solidFill>
                  <a:srgbClr val="7030A0"/>
                </a:solidFill>
              </a:rPr>
              <a:t> </a:t>
            </a:r>
            <a:r>
              <a:rPr lang="en-US" b="1" dirty="0" err="1">
                <a:solidFill>
                  <a:srgbClr val="7030A0"/>
                </a:solidFill>
              </a:rPr>
              <a:t>khoa</a:t>
            </a:r>
            <a:r>
              <a:rPr lang="en-US" b="1" dirty="0">
                <a:solidFill>
                  <a:srgbClr val="7030A0"/>
                </a:solidFill>
              </a:rPr>
              <a:t> </a:t>
            </a:r>
            <a:r>
              <a:rPr lang="en-US" b="1" dirty="0" err="1">
                <a:solidFill>
                  <a:srgbClr val="7030A0"/>
                </a:solidFill>
              </a:rPr>
              <a:t>Tiếng</a:t>
            </a:r>
            <a:r>
              <a:rPr lang="en-US" b="1" dirty="0">
                <a:solidFill>
                  <a:srgbClr val="7030A0"/>
                </a:solidFill>
              </a:rPr>
              <a:t> </a:t>
            </a:r>
            <a:r>
              <a:rPr lang="en-US" b="1" dirty="0" err="1">
                <a:solidFill>
                  <a:srgbClr val="7030A0"/>
                </a:solidFill>
              </a:rPr>
              <a:t>Anh</a:t>
            </a:r>
            <a:r>
              <a:rPr lang="en-US" b="1" dirty="0">
                <a:solidFill>
                  <a:srgbClr val="7030A0"/>
                </a:solidFill>
              </a:rPr>
              <a:t> </a:t>
            </a:r>
            <a:r>
              <a:rPr lang="vi-VN" b="1" dirty="0" smtClean="0">
                <a:solidFill>
                  <a:srgbClr val="7030A0"/>
                </a:solidFill>
              </a:rPr>
              <a:t>7</a:t>
            </a:r>
            <a:r>
              <a:rPr lang="en-US" b="1" dirty="0" smtClean="0">
                <a:solidFill>
                  <a:srgbClr val="7030A0"/>
                </a:solidFill>
              </a:rPr>
              <a:t>– </a:t>
            </a:r>
            <a:r>
              <a:rPr lang="en-US" b="1" dirty="0">
                <a:solidFill>
                  <a:srgbClr val="7030A0"/>
                </a:solidFill>
              </a:rPr>
              <a:t>NXB </a:t>
            </a:r>
            <a:r>
              <a:rPr lang="en-US" b="1" dirty="0" err="1">
                <a:solidFill>
                  <a:srgbClr val="7030A0"/>
                </a:solidFill>
              </a:rPr>
              <a:t>Giáo</a:t>
            </a:r>
            <a:r>
              <a:rPr lang="en-US" b="1" dirty="0">
                <a:solidFill>
                  <a:srgbClr val="7030A0"/>
                </a:solidFill>
              </a:rPr>
              <a:t> </a:t>
            </a:r>
            <a:r>
              <a:rPr lang="en-US" b="1" dirty="0" err="1">
                <a:solidFill>
                  <a:srgbClr val="7030A0"/>
                </a:solidFill>
              </a:rPr>
              <a:t>dục</a:t>
            </a:r>
            <a:r>
              <a:rPr lang="en-US" b="1" dirty="0">
                <a:solidFill>
                  <a:srgbClr val="7030A0"/>
                </a:solidFill>
              </a:rPr>
              <a:t> </a:t>
            </a:r>
            <a:r>
              <a:rPr lang="en-US" b="1" dirty="0" err="1">
                <a:solidFill>
                  <a:srgbClr val="7030A0"/>
                </a:solidFill>
              </a:rPr>
              <a:t>Việt</a:t>
            </a:r>
            <a:r>
              <a:rPr lang="en-US" b="1" dirty="0">
                <a:solidFill>
                  <a:srgbClr val="7030A0"/>
                </a:solidFill>
              </a:rPr>
              <a:t> Nam.</a:t>
            </a:r>
          </a:p>
          <a:p>
            <a:pPr lvl="1">
              <a:buFont typeface="Wingdings" panose="05000000000000000000" pitchFamily="2" charset="2"/>
              <a:buChar char="ü"/>
            </a:pPr>
            <a:r>
              <a:rPr lang="en-US" b="1" dirty="0" err="1">
                <a:solidFill>
                  <a:srgbClr val="7030A0"/>
                </a:solidFill>
              </a:rPr>
              <a:t>Chuẩn</a:t>
            </a:r>
            <a:r>
              <a:rPr lang="en-US" b="1" dirty="0">
                <a:solidFill>
                  <a:srgbClr val="7030A0"/>
                </a:solidFill>
              </a:rPr>
              <a:t> </a:t>
            </a:r>
            <a:r>
              <a:rPr lang="en-US" b="1" dirty="0" err="1">
                <a:solidFill>
                  <a:srgbClr val="7030A0"/>
                </a:solidFill>
              </a:rPr>
              <a:t>bị</a:t>
            </a:r>
            <a:r>
              <a:rPr lang="en-US" b="1" dirty="0">
                <a:solidFill>
                  <a:srgbClr val="7030A0"/>
                </a:solidFill>
              </a:rPr>
              <a:t> </a:t>
            </a:r>
            <a:r>
              <a:rPr lang="en-US" b="1" dirty="0" err="1">
                <a:solidFill>
                  <a:srgbClr val="7030A0"/>
                </a:solidFill>
              </a:rPr>
              <a:t>trước</a:t>
            </a:r>
            <a:r>
              <a:rPr lang="en-US" b="1" dirty="0">
                <a:solidFill>
                  <a:srgbClr val="7030A0"/>
                </a:solidFill>
              </a:rPr>
              <a:t>, </a:t>
            </a:r>
            <a:r>
              <a:rPr lang="en-US" b="1" dirty="0" err="1">
                <a:solidFill>
                  <a:srgbClr val="7030A0"/>
                </a:solidFill>
              </a:rPr>
              <a:t>tra</a:t>
            </a:r>
            <a:r>
              <a:rPr lang="en-US" b="1" dirty="0">
                <a:solidFill>
                  <a:srgbClr val="7030A0"/>
                </a:solidFill>
              </a:rPr>
              <a:t> </a:t>
            </a:r>
            <a:r>
              <a:rPr lang="en-US" b="1" dirty="0" err="1">
                <a:solidFill>
                  <a:srgbClr val="7030A0"/>
                </a:solidFill>
              </a:rPr>
              <a:t>nghĩa</a:t>
            </a:r>
            <a:r>
              <a:rPr lang="en-US" b="1" dirty="0">
                <a:solidFill>
                  <a:srgbClr val="7030A0"/>
                </a:solidFill>
              </a:rPr>
              <a:t> </a:t>
            </a:r>
            <a:r>
              <a:rPr lang="en-US" b="1" dirty="0" err="1">
                <a:solidFill>
                  <a:srgbClr val="7030A0"/>
                </a:solidFill>
              </a:rPr>
              <a:t>và</a:t>
            </a:r>
            <a:r>
              <a:rPr lang="en-US" b="1" dirty="0">
                <a:solidFill>
                  <a:srgbClr val="7030A0"/>
                </a:solidFill>
              </a:rPr>
              <a:t> </a:t>
            </a:r>
            <a:r>
              <a:rPr lang="en-US" b="1" dirty="0" err="1">
                <a:solidFill>
                  <a:srgbClr val="7030A0"/>
                </a:solidFill>
              </a:rPr>
              <a:t>cách</a:t>
            </a:r>
            <a:r>
              <a:rPr lang="en-US" b="1" dirty="0">
                <a:solidFill>
                  <a:srgbClr val="7030A0"/>
                </a:solidFill>
              </a:rPr>
              <a:t> </a:t>
            </a:r>
            <a:r>
              <a:rPr lang="en-US" b="1" dirty="0" err="1">
                <a:solidFill>
                  <a:srgbClr val="7030A0"/>
                </a:solidFill>
              </a:rPr>
              <a:t>đọc</a:t>
            </a:r>
            <a:r>
              <a:rPr lang="en-US" b="1" dirty="0">
                <a:solidFill>
                  <a:srgbClr val="7030A0"/>
                </a:solidFill>
              </a:rPr>
              <a:t> </a:t>
            </a:r>
            <a:r>
              <a:rPr lang="en-US" b="1" dirty="0" err="1">
                <a:solidFill>
                  <a:srgbClr val="7030A0"/>
                </a:solidFill>
              </a:rPr>
              <a:t>các</a:t>
            </a:r>
            <a:r>
              <a:rPr lang="en-US" b="1" dirty="0">
                <a:solidFill>
                  <a:srgbClr val="7030A0"/>
                </a:solidFill>
              </a:rPr>
              <a:t> </a:t>
            </a:r>
            <a:r>
              <a:rPr lang="en-US" b="1" dirty="0" err="1">
                <a:solidFill>
                  <a:srgbClr val="7030A0"/>
                </a:solidFill>
              </a:rPr>
              <a:t>từ</a:t>
            </a:r>
            <a:r>
              <a:rPr lang="en-US" b="1" dirty="0">
                <a:solidFill>
                  <a:srgbClr val="7030A0"/>
                </a:solidFill>
              </a:rPr>
              <a:t> </a:t>
            </a:r>
            <a:r>
              <a:rPr lang="en-US" b="1" dirty="0" err="1">
                <a:solidFill>
                  <a:srgbClr val="7030A0"/>
                </a:solidFill>
              </a:rPr>
              <a:t>mới</a:t>
            </a:r>
            <a:r>
              <a:rPr lang="en-US" b="1" dirty="0">
                <a:solidFill>
                  <a:srgbClr val="7030A0"/>
                </a:solidFill>
              </a:rPr>
              <a:t> </a:t>
            </a:r>
            <a:r>
              <a:rPr lang="en-US" b="1" dirty="0" err="1">
                <a:solidFill>
                  <a:srgbClr val="7030A0"/>
                </a:solidFill>
              </a:rPr>
              <a:t>sau</a:t>
            </a:r>
            <a:r>
              <a:rPr lang="en-US" b="1" dirty="0">
                <a:solidFill>
                  <a:srgbClr val="7030A0"/>
                </a:solidFill>
              </a:rPr>
              <a:t>:</a:t>
            </a:r>
          </a:p>
          <a:p>
            <a:pPr lvl="2">
              <a:buFont typeface="Wingdings" panose="05000000000000000000" pitchFamily="2" charset="2"/>
              <a:buChar char="Ø"/>
            </a:pPr>
            <a:r>
              <a:rPr lang="vi-VN" b="1" dirty="0" smtClean="0"/>
              <a:t> </a:t>
            </a:r>
            <a:r>
              <a:rPr lang="en-US" altLang="zh-CN" sz="2400" b="1" dirty="0">
                <a:solidFill>
                  <a:srgbClr val="660066"/>
                </a:solidFill>
                <a:latin typeface="Arial Narrow" pitchFamily="34" charset="0"/>
                <a:ea typeface="SimSun" pitchFamily="2" charset="-122"/>
                <a:sym typeface="Wingdings 3" pitchFamily="18" charset="2"/>
              </a:rPr>
              <a:t>library (n)/</a:t>
            </a:r>
            <a:r>
              <a:rPr lang="en-US" sz="2400" b="1" dirty="0">
                <a:solidFill>
                  <a:srgbClr val="660066"/>
                </a:solidFill>
                <a:latin typeface="Arial Narrow" pitchFamily="34" charset="0"/>
              </a:rPr>
              <a:t>-</a:t>
            </a:r>
            <a:r>
              <a:rPr lang="en-US" altLang="zh-CN" sz="2400" b="1" dirty="0">
                <a:solidFill>
                  <a:srgbClr val="660066"/>
                </a:solidFill>
                <a:latin typeface="Arial Narrow" pitchFamily="34" charset="0"/>
                <a:ea typeface="SimSun" pitchFamily="2" charset="-122"/>
              </a:rPr>
              <a:t> librarian (n)</a:t>
            </a:r>
            <a:endParaRPr lang="en-US" sz="2400" b="1" dirty="0"/>
          </a:p>
          <a:p>
            <a:pPr lvl="2">
              <a:buFont typeface="Wingdings" panose="05000000000000000000" pitchFamily="2" charset="2"/>
              <a:buChar char="Ø"/>
            </a:pPr>
            <a:r>
              <a:rPr lang="vi-VN" sz="2400" b="1" dirty="0" smtClean="0"/>
              <a:t> </a:t>
            </a:r>
            <a:r>
              <a:rPr lang="en-US" sz="2400" b="1" dirty="0">
                <a:solidFill>
                  <a:srgbClr val="660066"/>
                </a:solidFill>
                <a:latin typeface="Arial Narrow" pitchFamily="34" charset="0"/>
                <a:sym typeface="Wingdings 3" pitchFamily="18" charset="2"/>
              </a:rPr>
              <a:t>rack (n):</a:t>
            </a:r>
          </a:p>
          <a:p>
            <a:pPr lvl="2">
              <a:buFont typeface="Wingdings" panose="05000000000000000000" pitchFamily="2" charset="2"/>
              <a:buChar char="Ø"/>
            </a:pPr>
            <a:r>
              <a:rPr lang="en-US" sz="2400" b="1" dirty="0">
                <a:solidFill>
                  <a:srgbClr val="660066"/>
                </a:solidFill>
                <a:latin typeface="Arial Narrow" pitchFamily="34" charset="0"/>
                <a:sym typeface="Wingdings 3" pitchFamily="18" charset="2"/>
              </a:rPr>
              <a:t>shelf (n) shelves:</a:t>
            </a:r>
          </a:p>
          <a:p>
            <a:pPr lvl="2">
              <a:buFont typeface="Wingdings" panose="05000000000000000000" pitchFamily="2" charset="2"/>
              <a:buChar char="Ø"/>
            </a:pPr>
            <a:r>
              <a:rPr lang="en-US" sz="2400" b="1" dirty="0">
                <a:solidFill>
                  <a:srgbClr val="660066"/>
                </a:solidFill>
                <a:latin typeface="Arial Narrow" pitchFamily="34" charset="0"/>
                <a:sym typeface="Wingdings 3" pitchFamily="18" charset="2"/>
              </a:rPr>
              <a:t>reader (n</a:t>
            </a:r>
            <a:r>
              <a:rPr lang="en-US" sz="2400" b="1" dirty="0" smtClean="0">
                <a:solidFill>
                  <a:srgbClr val="660066"/>
                </a:solidFill>
                <a:latin typeface="Arial Narrow" pitchFamily="34" charset="0"/>
                <a:sym typeface="Wingdings 3" pitchFamily="18" charset="2"/>
              </a:rPr>
              <a:t>)</a:t>
            </a:r>
            <a:r>
              <a:rPr lang="en-US" sz="2400" b="1" dirty="0">
                <a:solidFill>
                  <a:srgbClr val="660066"/>
                </a:solidFill>
                <a:latin typeface="Arial Narrow" pitchFamily="34" charset="0"/>
                <a:sym typeface="Wingdings 3" pitchFamily="18" charset="2"/>
              </a:rPr>
              <a:t> = reference book (n)</a:t>
            </a:r>
          </a:p>
          <a:p>
            <a:pPr lvl="2">
              <a:buFont typeface="Wingdings" panose="05000000000000000000" pitchFamily="2" charset="2"/>
              <a:buChar char="Ø"/>
            </a:pPr>
            <a:r>
              <a:rPr lang="en-US" sz="2400" b="1" dirty="0" smtClean="0">
                <a:solidFill>
                  <a:srgbClr val="660066"/>
                </a:solidFill>
                <a:latin typeface="Arial Narrow" pitchFamily="34" charset="0"/>
                <a:sym typeface="Wingdings 3" pitchFamily="18" charset="2"/>
              </a:rPr>
              <a:t>dictionary </a:t>
            </a:r>
            <a:r>
              <a:rPr lang="en-US" sz="2400" b="1" dirty="0">
                <a:solidFill>
                  <a:srgbClr val="660066"/>
                </a:solidFill>
                <a:latin typeface="Arial Narrow" pitchFamily="34" charset="0"/>
                <a:sym typeface="Wingdings 3" pitchFamily="18" charset="2"/>
              </a:rPr>
              <a:t>(n):</a:t>
            </a:r>
          </a:p>
          <a:p>
            <a:pPr lvl="2">
              <a:buFont typeface="Wingdings" panose="05000000000000000000" pitchFamily="2" charset="2"/>
              <a:buChar char="Ø"/>
            </a:pPr>
            <a:r>
              <a:rPr lang="en-US" sz="2400" b="1" dirty="0">
                <a:solidFill>
                  <a:srgbClr val="660066"/>
                </a:solidFill>
                <a:latin typeface="Arial Narrow" pitchFamily="34" charset="0"/>
                <a:sym typeface="Wingdings 3" pitchFamily="18" charset="2"/>
              </a:rPr>
              <a:t>novel (n):</a:t>
            </a:r>
          </a:p>
          <a:p>
            <a:pPr lvl="2">
              <a:buFont typeface="Wingdings" panose="05000000000000000000" pitchFamily="2" charset="2"/>
              <a:buChar char="Ø"/>
            </a:pPr>
            <a:r>
              <a:rPr lang="en-US" sz="2400" b="1" dirty="0">
                <a:solidFill>
                  <a:srgbClr val="660066"/>
                </a:solidFill>
                <a:latin typeface="Arial Narrow" pitchFamily="34" charset="0"/>
                <a:sym typeface="Wingdings 3" pitchFamily="18" charset="2"/>
              </a:rPr>
              <a:t>at the back (of):</a:t>
            </a:r>
          </a:p>
          <a:p>
            <a:pPr lvl="2">
              <a:buFont typeface="Wingdings" panose="05000000000000000000" pitchFamily="2" charset="2"/>
              <a:buChar char="Ø"/>
            </a:pPr>
            <a:r>
              <a:rPr lang="en-US" sz="2400" b="1" dirty="0">
                <a:solidFill>
                  <a:srgbClr val="660066"/>
                </a:solidFill>
                <a:latin typeface="Arial Narrow" pitchFamily="34" charset="0"/>
                <a:sym typeface="Wingdings 3" pitchFamily="18" charset="2"/>
              </a:rPr>
              <a:t>in the middle (of</a:t>
            </a:r>
            <a:r>
              <a:rPr lang="en-US" sz="2400" b="1" dirty="0" smtClean="0">
                <a:solidFill>
                  <a:srgbClr val="660066"/>
                </a:solidFill>
                <a:latin typeface="Arial Narrow" pitchFamily="34" charset="0"/>
                <a:sym typeface="Wingdings 3" pitchFamily="18" charset="2"/>
              </a:rPr>
              <a:t>)</a:t>
            </a:r>
            <a:endParaRPr lang="en-US" b="1" dirty="0"/>
          </a:p>
          <a:p>
            <a:r>
              <a:rPr lang="en-US" b="1" dirty="0" err="1">
                <a:solidFill>
                  <a:srgbClr val="7030A0"/>
                </a:solidFill>
              </a:rPr>
              <a:t>Xem</a:t>
            </a:r>
            <a:r>
              <a:rPr lang="en-US" b="1" dirty="0">
                <a:solidFill>
                  <a:srgbClr val="7030A0"/>
                </a:solidFill>
              </a:rPr>
              <a:t> </a:t>
            </a:r>
            <a:r>
              <a:rPr lang="en-US" b="1" dirty="0" err="1">
                <a:solidFill>
                  <a:srgbClr val="7030A0"/>
                </a:solidFill>
              </a:rPr>
              <a:t>trước</a:t>
            </a:r>
            <a:r>
              <a:rPr lang="en-US" b="1" dirty="0">
                <a:solidFill>
                  <a:srgbClr val="7030A0"/>
                </a:solidFill>
              </a:rPr>
              <a:t> </a:t>
            </a:r>
            <a:r>
              <a:rPr lang="en-US" b="1" dirty="0" err="1">
                <a:solidFill>
                  <a:srgbClr val="7030A0"/>
                </a:solidFill>
              </a:rPr>
              <a:t>các</a:t>
            </a:r>
            <a:r>
              <a:rPr lang="en-US" b="1" dirty="0">
                <a:solidFill>
                  <a:srgbClr val="7030A0"/>
                </a:solidFill>
              </a:rPr>
              <a:t> </a:t>
            </a:r>
            <a:r>
              <a:rPr lang="en-US" b="1" dirty="0" err="1">
                <a:solidFill>
                  <a:srgbClr val="7030A0"/>
                </a:solidFill>
              </a:rPr>
              <a:t>mẫu</a:t>
            </a:r>
            <a:r>
              <a:rPr lang="en-US" b="1" dirty="0">
                <a:solidFill>
                  <a:srgbClr val="7030A0"/>
                </a:solidFill>
              </a:rPr>
              <a:t> </a:t>
            </a:r>
            <a:r>
              <a:rPr lang="en-US" b="1" dirty="0" err="1">
                <a:solidFill>
                  <a:srgbClr val="7030A0"/>
                </a:solidFill>
              </a:rPr>
              <a:t>câu</a:t>
            </a:r>
            <a:r>
              <a:rPr lang="en-US" b="1" dirty="0">
                <a:solidFill>
                  <a:srgbClr val="7030A0"/>
                </a:solidFill>
              </a:rPr>
              <a:t> </a:t>
            </a:r>
            <a:r>
              <a:rPr lang="en-US" dirty="0"/>
              <a:t>- Where can I find the math books, please</a:t>
            </a:r>
            <a:r>
              <a:rPr lang="en-US" dirty="0" smtClean="0"/>
              <a:t>?</a:t>
            </a:r>
          </a:p>
          <a:p>
            <a:r>
              <a:rPr lang="en-US" dirty="0" smtClean="0"/>
              <a:t>	                       </a:t>
            </a:r>
            <a:r>
              <a:rPr lang="vi-VN" dirty="0" smtClean="0"/>
              <a:t>        </a:t>
            </a:r>
            <a:r>
              <a:rPr lang="en-US" dirty="0" smtClean="0"/>
              <a:t>  </a:t>
            </a:r>
            <a:r>
              <a:rPr lang="en-US" dirty="0"/>
              <a:t>- Do you have newspapers and magazines here</a:t>
            </a:r>
            <a:r>
              <a:rPr lang="en-US" dirty="0" smtClean="0"/>
              <a:t>?</a:t>
            </a:r>
            <a:endParaRPr lang="en-US" b="1" dirty="0"/>
          </a:p>
          <a:p>
            <a:pPr>
              <a:buFont typeface="Wingdings" panose="05000000000000000000" pitchFamily="2" charset="2"/>
              <a:buChar char="ü"/>
            </a:pPr>
            <a:endParaRPr lang="en-US" b="1" dirty="0"/>
          </a:p>
          <a:p>
            <a:endParaRPr lang="en-US" b="1"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3670338065"/>
      </p:ext>
    </p:extLst>
  </p:cSld>
  <p:clrMapOvr>
    <a:masterClrMapping/>
  </p:clrMapOvr>
  <mc:AlternateContent xmlns:mc="http://schemas.openxmlformats.org/markup-compatibility/2006">
    <mc:Choice xmlns:p14="http://schemas.microsoft.com/office/powerpoint/2010/main" Requires="p14">
      <p:transition spd="slow" p14:dur="2000" advTm="81881"/>
    </mc:Choice>
    <mc:Fallback>
      <p:transition spd="slow" advTm="81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circle(in)">
                                      <p:cBhvr>
                                        <p:cTn id="51" dur="2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circle(in)">
                                      <p:cBhvr>
                                        <p:cTn id="56" dur="2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circle(in)">
                                      <p:cBhvr>
                                        <p:cTn id="61" dur="2000"/>
                                        <p:tgtEl>
                                          <p:spTgt spid="3">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circle(in)">
                                      <p:cBhvr>
                                        <p:cTn id="66" dur="2000"/>
                                        <p:tgtEl>
                                          <p:spTgt spid="3">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circle(in)">
                                      <p:cBhvr>
                                        <p:cTn id="71" dur="2000"/>
                                        <p:tgtEl>
                                          <p:spTgt spid="3">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circle(in)">
                                      <p:cBhvr>
                                        <p:cTn id="76" dur="2000"/>
                                        <p:tgtEl>
                                          <p:spTgt spid="3">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3">
                                            <p:txEl>
                                              <p:pRg st="14" end="14"/>
                                            </p:txEl>
                                          </p:spTgt>
                                        </p:tgtEl>
                                        <p:attrNameLst>
                                          <p:attrName>style.visibility</p:attrName>
                                        </p:attrNameLst>
                                      </p:cBhvr>
                                      <p:to>
                                        <p:strVal val="visible"/>
                                      </p:to>
                                    </p:set>
                                    <p:animEffect transition="in" filter="circle(in)">
                                      <p:cBhvr>
                                        <p:cTn id="81" dur="2000"/>
                                        <p:tgtEl>
                                          <p:spTgt spid="3">
                                            <p:txEl>
                                              <p:pRg st="14" end="1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3">
                                            <p:txEl>
                                              <p:pRg st="15" end="15"/>
                                            </p:txEl>
                                          </p:spTgt>
                                        </p:tgtEl>
                                        <p:attrNameLst>
                                          <p:attrName>style.visibility</p:attrName>
                                        </p:attrNameLst>
                                      </p:cBhvr>
                                      <p:to>
                                        <p:strVal val="visible"/>
                                      </p:to>
                                    </p:set>
                                    <p:animEffect transition="in" filter="circle(in)">
                                      <p:cBhvr>
                                        <p:cTn id="86"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09600"/>
            <a:ext cx="8915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2971800" y="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600" b="1">
                <a:solidFill>
                  <a:srgbClr val="FF3300"/>
                </a:solidFill>
                <a:latin typeface="Arial Narrow" panose="020B0606020202030204" pitchFamily="34" charset="0"/>
              </a:rPr>
              <a:t>Listen and read.</a:t>
            </a:r>
          </a:p>
        </p:txBody>
      </p:sp>
      <p:sp>
        <p:nvSpPr>
          <p:cNvPr id="2" name="Content Placeholder 1"/>
          <p:cNvSpPr>
            <a:spLocks noGrp="1"/>
          </p:cNvSpPr>
          <p:nvPr>
            <p:ph/>
          </p:nvPr>
        </p:nvSpPr>
        <p:spPr/>
        <p:txBody>
          <a:bodyPr/>
          <a:lstStyle/>
          <a:p>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2926526777"/>
      </p:ext>
    </p:extLst>
  </p:cSld>
  <p:clrMapOvr>
    <a:masterClrMapping/>
  </p:clrMapOvr>
  <mc:AlternateContent xmlns:mc="http://schemas.openxmlformats.org/markup-compatibility/2006">
    <mc:Choice xmlns:p14="http://schemas.microsoft.com/office/powerpoint/2010/main" Requires="p14">
      <p:transition spd="slow" p14:dur="2000" advTm="12357"/>
    </mc:Choice>
    <mc:Fallback>
      <p:transition spd="slow" advTm="1235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55" presetClass="entr" presetSubtype="0" fill="hold" grpId="0" nodeType="withEffect">
                                  <p:stCondLst>
                                    <p:cond delay="0"/>
                                  </p:stCondLst>
                                  <p:childTnLst>
                                    <p:set>
                                      <p:cBhvr>
                                        <p:cTn id="8" dur="1" fill="hold">
                                          <p:stCondLst>
                                            <p:cond delay="0"/>
                                          </p:stCondLst>
                                        </p:cTn>
                                        <p:tgtEl>
                                          <p:spTgt spid="9225"/>
                                        </p:tgtEl>
                                        <p:attrNameLst>
                                          <p:attrName>style.visibility</p:attrName>
                                        </p:attrNameLst>
                                      </p:cBhvr>
                                      <p:to>
                                        <p:strVal val="visible"/>
                                      </p:to>
                                    </p:set>
                                    <p:anim calcmode="lin" valueType="num">
                                      <p:cBhvr>
                                        <p:cTn id="9" dur="1000" fill="hold"/>
                                        <p:tgtEl>
                                          <p:spTgt spid="9225"/>
                                        </p:tgtEl>
                                        <p:attrNameLst>
                                          <p:attrName>ppt_w</p:attrName>
                                        </p:attrNameLst>
                                      </p:cBhvr>
                                      <p:tavLst>
                                        <p:tav tm="0">
                                          <p:val>
                                            <p:strVal val="#ppt_w*0.70"/>
                                          </p:val>
                                        </p:tav>
                                        <p:tav tm="100000">
                                          <p:val>
                                            <p:strVal val="#ppt_w"/>
                                          </p:val>
                                        </p:tav>
                                      </p:tavLst>
                                    </p:anim>
                                    <p:anim calcmode="lin" valueType="num">
                                      <p:cBhvr>
                                        <p:cTn id="10" dur="1000" fill="hold"/>
                                        <p:tgtEl>
                                          <p:spTgt spid="9225"/>
                                        </p:tgtEl>
                                        <p:attrNameLst>
                                          <p:attrName>ppt_h</p:attrName>
                                        </p:attrNameLst>
                                      </p:cBhvr>
                                      <p:tavLst>
                                        <p:tav tm="0">
                                          <p:val>
                                            <p:strVal val="#ppt_h"/>
                                          </p:val>
                                        </p:tav>
                                        <p:tav tm="100000">
                                          <p:val>
                                            <p:strVal val="#ppt_h"/>
                                          </p:val>
                                        </p:tav>
                                      </p:tavLst>
                                    </p:anim>
                                    <p:animEffect transition="in" filter="fade">
                                      <p:cBhvr>
                                        <p:cTn id="11" dur="1000"/>
                                        <p:tgtEl>
                                          <p:spTgt spid="92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9224"/>
                                        </p:tgtEl>
                                        <p:attrNameLst>
                                          <p:attrName>style.visibility</p:attrName>
                                        </p:attrNameLst>
                                      </p:cBhvr>
                                      <p:to>
                                        <p:strVal val="visible"/>
                                      </p:to>
                                    </p:set>
                                    <p:anim calcmode="lin" valueType="num">
                                      <p:cBhvr>
                                        <p:cTn id="16" dur="1000" fill="hold"/>
                                        <p:tgtEl>
                                          <p:spTgt spid="9224"/>
                                        </p:tgtEl>
                                        <p:attrNameLst>
                                          <p:attrName>ppt_x</p:attrName>
                                        </p:attrNameLst>
                                      </p:cBhvr>
                                      <p:tavLst>
                                        <p:tav tm="0">
                                          <p:val>
                                            <p:strVal val="#ppt_x-.2"/>
                                          </p:val>
                                        </p:tav>
                                        <p:tav tm="100000">
                                          <p:val>
                                            <p:strVal val="#ppt_x"/>
                                          </p:val>
                                        </p:tav>
                                      </p:tavLst>
                                    </p:anim>
                                    <p:anim calcmode="lin" valueType="num">
                                      <p:cBhvr>
                                        <p:cTn id="17"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92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828800" y="1295401"/>
            <a:ext cx="88392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000" b="1">
                <a:solidFill>
                  <a:srgbClr val="FF00FF"/>
                </a:solidFill>
                <a:latin typeface="Arial Narrow" panose="020B0606020202030204" pitchFamily="34" charset="0"/>
              </a:rPr>
              <a:t>Nga:</a:t>
            </a:r>
            <a:r>
              <a:rPr lang="en-US" altLang="en-US" sz="3000" b="1">
                <a:solidFill>
                  <a:srgbClr val="0000CC"/>
                </a:solidFill>
                <a:latin typeface="Arial Narrow" panose="020B0606020202030204" pitchFamily="34" charset="0"/>
              </a:rPr>
              <a:t>         Good morning</a:t>
            </a:r>
          </a:p>
          <a:p>
            <a:pPr eaLnBrk="1" fontAlgn="base" hangingPunct="1">
              <a:spcBef>
                <a:spcPct val="0"/>
              </a:spcBef>
              <a:spcAft>
                <a:spcPct val="0"/>
              </a:spcAft>
            </a:pPr>
            <a:r>
              <a:rPr lang="en-US" altLang="en-US" sz="3000" b="1">
                <a:solidFill>
                  <a:srgbClr val="660066"/>
                </a:solidFill>
                <a:latin typeface="Arial Narrow" panose="020B0606020202030204" pitchFamily="34" charset="0"/>
              </a:rPr>
              <a:t>Librarian:</a:t>
            </a:r>
            <a:r>
              <a:rPr lang="en-US" altLang="en-US" sz="3000" b="1">
                <a:solidFill>
                  <a:srgbClr val="0000CC"/>
                </a:solidFill>
                <a:latin typeface="Arial Narrow" panose="020B0606020202030204" pitchFamily="34" charset="0"/>
              </a:rPr>
              <a:t> Good morning. Can I help you?</a:t>
            </a:r>
          </a:p>
          <a:p>
            <a:pPr eaLnBrk="1" fontAlgn="base" hangingPunct="1">
              <a:spcBef>
                <a:spcPct val="0"/>
              </a:spcBef>
              <a:spcAft>
                <a:spcPct val="0"/>
              </a:spcAft>
            </a:pPr>
            <a:r>
              <a:rPr lang="en-US" altLang="en-US" sz="3000" b="1">
                <a:solidFill>
                  <a:srgbClr val="FF00FF"/>
                </a:solidFill>
                <a:latin typeface="Arial Narrow" panose="020B0606020202030204" pitchFamily="34" charset="0"/>
              </a:rPr>
              <a:t>Nga:</a:t>
            </a:r>
            <a:r>
              <a:rPr lang="en-US" altLang="en-US" sz="3000" b="1">
                <a:solidFill>
                  <a:srgbClr val="0000CC"/>
                </a:solidFill>
                <a:latin typeface="Arial Narrow" panose="020B0606020202030204" pitchFamily="34" charset="0"/>
              </a:rPr>
              <a:t>         Yes. Where can I find the math books, please?</a:t>
            </a:r>
          </a:p>
          <a:p>
            <a:pPr eaLnBrk="1" fontAlgn="base" hangingPunct="1">
              <a:spcBef>
                <a:spcPct val="0"/>
              </a:spcBef>
              <a:spcAft>
                <a:spcPct val="0"/>
              </a:spcAft>
            </a:pPr>
            <a:r>
              <a:rPr lang="en-US" altLang="en-US" sz="3000" b="1">
                <a:solidFill>
                  <a:srgbClr val="660066"/>
                </a:solidFill>
                <a:latin typeface="Arial Narrow" panose="020B0606020202030204" pitchFamily="34" charset="0"/>
              </a:rPr>
              <a:t>Librarian:</a:t>
            </a:r>
            <a:r>
              <a:rPr lang="en-US" altLang="en-US" sz="3000" b="1">
                <a:solidFill>
                  <a:srgbClr val="0000CC"/>
                </a:solidFill>
                <a:latin typeface="Arial Narrow" panose="020B0606020202030204" pitchFamily="34" charset="0"/>
              </a:rPr>
              <a:t> They’re on the shelves on the left</a:t>
            </a:r>
          </a:p>
          <a:p>
            <a:pPr eaLnBrk="1" fontAlgn="base" hangingPunct="1">
              <a:spcBef>
                <a:spcPct val="0"/>
              </a:spcBef>
              <a:spcAft>
                <a:spcPct val="0"/>
              </a:spcAft>
            </a:pPr>
            <a:r>
              <a:rPr lang="en-US" altLang="en-US" sz="3000" b="1">
                <a:solidFill>
                  <a:srgbClr val="FF00FF"/>
                </a:solidFill>
                <a:latin typeface="Arial Narrow" panose="020B0606020202030204" pitchFamily="34" charset="0"/>
              </a:rPr>
              <a:t>Nga:</a:t>
            </a:r>
            <a:r>
              <a:rPr lang="en-US" altLang="en-US" sz="3000" b="1">
                <a:solidFill>
                  <a:srgbClr val="0000CC"/>
                </a:solidFill>
                <a:latin typeface="Arial Narrow" panose="020B0606020202030204" pitchFamily="34" charset="0"/>
              </a:rPr>
              <a:t>         Do you have magazines and newspapers here?</a:t>
            </a:r>
          </a:p>
          <a:p>
            <a:pPr eaLnBrk="1" fontAlgn="base" hangingPunct="1">
              <a:spcBef>
                <a:spcPct val="0"/>
              </a:spcBef>
              <a:spcAft>
                <a:spcPct val="0"/>
              </a:spcAft>
            </a:pPr>
            <a:r>
              <a:rPr lang="en-US" altLang="en-US" sz="3000" b="1">
                <a:solidFill>
                  <a:srgbClr val="660066"/>
                </a:solidFill>
                <a:latin typeface="Arial Narrow" panose="020B0606020202030204" pitchFamily="34" charset="0"/>
              </a:rPr>
              <a:t>Librarian:</a:t>
            </a:r>
            <a:r>
              <a:rPr lang="en-US" altLang="en-US" sz="3000" b="1">
                <a:solidFill>
                  <a:srgbClr val="0000CC"/>
                </a:solidFill>
                <a:latin typeface="Arial Narrow" panose="020B0606020202030204" pitchFamily="34" charset="0"/>
              </a:rPr>
              <a:t> Yes. They’re on the racks in the middle</a:t>
            </a:r>
          </a:p>
          <a:p>
            <a:pPr eaLnBrk="1" fontAlgn="base" hangingPunct="1">
              <a:spcBef>
                <a:spcPct val="0"/>
              </a:spcBef>
              <a:spcAft>
                <a:spcPct val="0"/>
              </a:spcAft>
            </a:pPr>
            <a:r>
              <a:rPr lang="en-US" altLang="en-US" sz="3000" b="1">
                <a:solidFill>
                  <a:srgbClr val="FF00FF"/>
                </a:solidFill>
                <a:latin typeface="Arial Narrow" panose="020B0606020202030204" pitchFamily="34" charset="0"/>
              </a:rPr>
              <a:t>Nga:</a:t>
            </a:r>
            <a:r>
              <a:rPr lang="en-US" altLang="en-US" sz="3000" b="1">
                <a:solidFill>
                  <a:srgbClr val="0000CC"/>
                </a:solidFill>
                <a:latin typeface="Arial Narrow" panose="020B0606020202030204" pitchFamily="34" charset="0"/>
              </a:rPr>
              <a:t>         Thank you very much</a:t>
            </a:r>
          </a:p>
          <a:p>
            <a:pPr eaLnBrk="1" fontAlgn="base" hangingPunct="1">
              <a:spcBef>
                <a:spcPct val="0"/>
              </a:spcBef>
              <a:spcAft>
                <a:spcPct val="0"/>
              </a:spcAft>
            </a:pPr>
            <a:r>
              <a:rPr lang="en-US" altLang="en-US" sz="3000" b="1">
                <a:solidFill>
                  <a:srgbClr val="660066"/>
                </a:solidFill>
                <a:latin typeface="Arial Narrow" panose="020B0606020202030204" pitchFamily="34" charset="0"/>
              </a:rPr>
              <a:t>Librarian:</a:t>
            </a:r>
            <a:r>
              <a:rPr lang="en-US" altLang="en-US" sz="3000" b="1">
                <a:solidFill>
                  <a:srgbClr val="0000CC"/>
                </a:solidFill>
                <a:latin typeface="Arial Narrow" panose="020B0606020202030204" pitchFamily="34" charset="0"/>
              </a:rPr>
              <a:t> You’re welcome</a:t>
            </a:r>
          </a:p>
        </p:txBody>
      </p:sp>
      <p:sp>
        <p:nvSpPr>
          <p:cNvPr id="29699" name="Text Box 3"/>
          <p:cNvSpPr txBox="1">
            <a:spLocks noChangeArrowheads="1"/>
          </p:cNvSpPr>
          <p:nvPr/>
        </p:nvSpPr>
        <p:spPr bwMode="auto">
          <a:xfrm>
            <a:off x="1981200" y="228600"/>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b="1">
                <a:solidFill>
                  <a:srgbClr val="FF0000"/>
                </a:solidFill>
                <a:latin typeface="Berlin Sans FB Demi" pitchFamily="34" charset="0"/>
              </a:rPr>
              <a:t>2. Listen. Then practice with a partner</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2114083550"/>
      </p:ext>
    </p:extLst>
  </p:cSld>
  <p:clrMapOvr>
    <a:masterClrMapping/>
  </p:clrMapOvr>
  <mc:AlternateContent xmlns:mc="http://schemas.openxmlformats.org/markup-compatibility/2006">
    <mc:Choice xmlns:p14="http://schemas.microsoft.com/office/powerpoint/2010/main" Requires="p14">
      <p:transition spd="slow" p14:dur="2000" advTm="8306"/>
    </mc:Choice>
    <mc:Fallback>
      <p:transition spd="slow" advTm="830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5" presetClass="entr" presetSubtype="0" fill="hold" grpId="0" nodeType="withEffect">
                                  <p:stCondLst>
                                    <p:cond delay="0"/>
                                  </p:stCondLst>
                                  <p:childTnLst>
                                    <p:set>
                                      <p:cBhvr>
                                        <p:cTn id="8" dur="1" fill="hold">
                                          <p:stCondLst>
                                            <p:cond delay="0"/>
                                          </p:stCondLst>
                                        </p:cTn>
                                        <p:tgtEl>
                                          <p:spTgt spid="29699"/>
                                        </p:tgtEl>
                                        <p:attrNameLst>
                                          <p:attrName>style.visibility</p:attrName>
                                        </p:attrNameLst>
                                      </p:cBhvr>
                                      <p:to>
                                        <p:strVal val="visible"/>
                                      </p:to>
                                    </p:set>
                                    <p:anim calcmode="lin" valueType="num">
                                      <p:cBhvr>
                                        <p:cTn id="9" dur="1000" fill="hold"/>
                                        <p:tgtEl>
                                          <p:spTgt spid="29699"/>
                                        </p:tgtEl>
                                        <p:attrNameLst>
                                          <p:attrName>ppt_w</p:attrName>
                                        </p:attrNameLst>
                                      </p:cBhvr>
                                      <p:tavLst>
                                        <p:tav tm="0">
                                          <p:val>
                                            <p:strVal val="#ppt_w*0.70"/>
                                          </p:val>
                                        </p:tav>
                                        <p:tav tm="100000">
                                          <p:val>
                                            <p:strVal val="#ppt_w"/>
                                          </p:val>
                                        </p:tav>
                                      </p:tavLst>
                                    </p:anim>
                                    <p:anim calcmode="lin" valueType="num">
                                      <p:cBhvr>
                                        <p:cTn id="10" dur="1000" fill="hold"/>
                                        <p:tgtEl>
                                          <p:spTgt spid="29699"/>
                                        </p:tgtEl>
                                        <p:attrNameLst>
                                          <p:attrName>ppt_h</p:attrName>
                                        </p:attrNameLst>
                                      </p:cBhvr>
                                      <p:tavLst>
                                        <p:tav tm="0">
                                          <p:val>
                                            <p:strVal val="#ppt_h"/>
                                          </p:val>
                                        </p:tav>
                                        <p:tav tm="100000">
                                          <p:val>
                                            <p:strVal val="#ppt_h"/>
                                          </p:val>
                                        </p:tav>
                                      </p:tavLst>
                                    </p:anim>
                                    <p:animEffect transition="in" filter="fade">
                                      <p:cBhvr>
                                        <p:cTn id="11" dur="1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29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chool education background Clipart Image">
            <a:extLst>
              <a:ext uri="{FF2B5EF4-FFF2-40B4-BE49-F238E27FC236}">
                <a16:creationId xmlns:a16="http://schemas.microsoft.com/office/drawing/2014/main" xmlns="" id="{7F3E8AFF-A327-49D3-8880-EBD98C23E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5CA12850-13CE-41A5-B825-8D60FF44DC93}"/>
              </a:ext>
            </a:extLst>
          </p:cNvPr>
          <p:cNvSpPr>
            <a:spLocks noGrp="1"/>
          </p:cNvSpPr>
          <p:nvPr>
            <p:ph idx="1"/>
          </p:nvPr>
        </p:nvSpPr>
        <p:spPr>
          <a:xfrm>
            <a:off x="206829" y="119743"/>
            <a:ext cx="11893435" cy="6662057"/>
          </a:xfrm>
        </p:spPr>
        <p:txBody>
          <a:bodyPr>
            <a:normAutofit lnSpcReduction="10000"/>
          </a:bodyPr>
          <a:lstStyle/>
          <a:p>
            <a:r>
              <a:rPr lang="en-US" b="1" dirty="0" err="1">
                <a:solidFill>
                  <a:srgbClr val="FF0000"/>
                </a:solidFill>
              </a:rPr>
              <a:t>Kiến</a:t>
            </a:r>
            <a:r>
              <a:rPr lang="en-US" b="1" dirty="0">
                <a:solidFill>
                  <a:srgbClr val="FF0000"/>
                </a:solidFill>
              </a:rPr>
              <a:t> </a:t>
            </a:r>
            <a:r>
              <a:rPr lang="en-US" b="1" dirty="0" err="1">
                <a:solidFill>
                  <a:srgbClr val="FF0000"/>
                </a:solidFill>
              </a:rPr>
              <a:t>thức</a:t>
            </a:r>
            <a:r>
              <a:rPr lang="en-US" b="1" dirty="0">
                <a:solidFill>
                  <a:srgbClr val="FF0000"/>
                </a:solidFill>
              </a:rPr>
              <a:t> </a:t>
            </a:r>
            <a:r>
              <a:rPr lang="en-US" b="1" dirty="0" err="1">
                <a:solidFill>
                  <a:srgbClr val="FF0000"/>
                </a:solidFill>
              </a:rPr>
              <a:t>cần</a:t>
            </a:r>
            <a:r>
              <a:rPr lang="en-US" b="1" dirty="0">
                <a:solidFill>
                  <a:srgbClr val="FF0000"/>
                </a:solidFill>
              </a:rPr>
              <a:t> </a:t>
            </a:r>
            <a:r>
              <a:rPr lang="en-US" b="1" dirty="0" err="1">
                <a:solidFill>
                  <a:srgbClr val="FF0000"/>
                </a:solidFill>
              </a:rPr>
              <a:t>đạt</a:t>
            </a:r>
            <a:r>
              <a:rPr lang="en-US" b="1" dirty="0">
                <a:solidFill>
                  <a:srgbClr val="FF0000"/>
                </a:solidFill>
              </a:rPr>
              <a:t>:</a:t>
            </a:r>
          </a:p>
          <a:p>
            <a:pPr lvl="1">
              <a:buFont typeface="Wingdings" panose="05000000000000000000" pitchFamily="2" charset="2"/>
              <a:buChar char="ü"/>
            </a:pPr>
            <a:r>
              <a:rPr lang="vi-VN" sz="3000" dirty="0" smtClean="0"/>
              <a:t> </a:t>
            </a:r>
            <a:r>
              <a:rPr lang="vi-VN" sz="3000" dirty="0"/>
              <a:t>K</a:t>
            </a:r>
            <a:r>
              <a:rPr lang="en-US" sz="3000" dirty="0" smtClean="0"/>
              <a:t>now </a:t>
            </a:r>
            <a:r>
              <a:rPr lang="en-US" sz="3000" dirty="0"/>
              <a:t>the information about one of the world’s largest </a:t>
            </a:r>
            <a:r>
              <a:rPr lang="en-US" sz="3000" dirty="0" smtClean="0"/>
              <a:t>libraries though </a:t>
            </a:r>
            <a:r>
              <a:rPr lang="en-US" sz="3000" dirty="0"/>
              <a:t>the </a:t>
            </a:r>
            <a:r>
              <a:rPr lang="en-US" sz="3000" dirty="0" smtClean="0"/>
              <a:t>text</a:t>
            </a:r>
            <a:r>
              <a:rPr lang="vi-VN" sz="2800" dirty="0" smtClean="0"/>
              <a:t>( Thông qua đoạn văn, biết được các thông tin về một trong những thư viện lớn nhất trên thế giới</a:t>
            </a:r>
            <a:endParaRPr lang="en-US" sz="2800" b="1" dirty="0">
              <a:solidFill>
                <a:srgbClr val="7030A0"/>
              </a:solidFill>
            </a:endParaRPr>
          </a:p>
          <a:p>
            <a:pPr lvl="1">
              <a:buFont typeface="Wingdings" panose="05000000000000000000" pitchFamily="2" charset="2"/>
              <a:buChar char="ü"/>
            </a:pPr>
            <a:r>
              <a:rPr lang="vi-VN" b="1" dirty="0" smtClean="0">
                <a:solidFill>
                  <a:srgbClr val="7030A0"/>
                </a:solidFill>
              </a:rPr>
              <a:t> </a:t>
            </a:r>
            <a:r>
              <a:rPr lang="en-US" sz="3000" dirty="0"/>
              <a:t>Review : </a:t>
            </a:r>
            <a:r>
              <a:rPr lang="en-US" sz="3000" dirty="0" smtClean="0"/>
              <a:t>The</a:t>
            </a:r>
            <a:r>
              <a:rPr lang="vi-VN" sz="3000" dirty="0" smtClean="0"/>
              <a:t> </a:t>
            </a:r>
            <a:r>
              <a:rPr lang="en-US" sz="3000" dirty="0" smtClean="0"/>
              <a:t>prepositions </a:t>
            </a:r>
            <a:r>
              <a:rPr lang="en-US" sz="3000" dirty="0"/>
              <a:t>of </a:t>
            </a:r>
            <a:r>
              <a:rPr lang="en-US" sz="3000" dirty="0" smtClean="0"/>
              <a:t>positions</a:t>
            </a:r>
            <a:r>
              <a:rPr lang="vi-VN" sz="3000" dirty="0" smtClean="0"/>
              <a:t>;</a:t>
            </a:r>
            <a:r>
              <a:rPr lang="en-US" sz="3200" dirty="0"/>
              <a:t> library </a:t>
            </a:r>
            <a:r>
              <a:rPr lang="en-US" sz="3200" dirty="0" smtClean="0"/>
              <a:t>vocabulary</a:t>
            </a:r>
            <a:r>
              <a:rPr lang="vi-VN" sz="2800" dirty="0" smtClean="0"/>
              <a:t>.( ôn các giới từ chỉ vị trí, từ vựng về thư viện)</a:t>
            </a:r>
            <a:endParaRPr lang="en-US" sz="2800" b="1" dirty="0">
              <a:solidFill>
                <a:srgbClr val="7030A0"/>
              </a:solidFill>
            </a:endParaRPr>
          </a:p>
          <a:p>
            <a:r>
              <a:rPr lang="en-US" b="1" dirty="0" err="1">
                <a:solidFill>
                  <a:srgbClr val="FF0000"/>
                </a:solidFill>
              </a:rPr>
              <a:t>Thao</a:t>
            </a:r>
            <a:r>
              <a:rPr lang="en-US" b="1" dirty="0">
                <a:solidFill>
                  <a:srgbClr val="FF0000"/>
                </a:solidFill>
              </a:rPr>
              <a:t> </a:t>
            </a:r>
            <a:r>
              <a:rPr lang="en-US" b="1" dirty="0" err="1">
                <a:solidFill>
                  <a:srgbClr val="FF0000"/>
                </a:solidFill>
              </a:rPr>
              <a:t>tác</a:t>
            </a:r>
            <a:r>
              <a:rPr lang="en-US" b="1" dirty="0">
                <a:solidFill>
                  <a:srgbClr val="FF0000"/>
                </a:solidFill>
              </a:rPr>
              <a:t> </a:t>
            </a:r>
            <a:r>
              <a:rPr lang="en-US" b="1" dirty="0" err="1">
                <a:solidFill>
                  <a:srgbClr val="FF0000"/>
                </a:solidFill>
              </a:rPr>
              <a:t>chuẩn</a:t>
            </a:r>
            <a:r>
              <a:rPr lang="en-US" b="1" dirty="0">
                <a:solidFill>
                  <a:srgbClr val="FF0000"/>
                </a:solidFill>
              </a:rPr>
              <a:t> </a:t>
            </a:r>
            <a:r>
              <a:rPr lang="en-US" b="1" dirty="0" err="1">
                <a:solidFill>
                  <a:srgbClr val="FF0000"/>
                </a:solidFill>
              </a:rPr>
              <a:t>bị</a:t>
            </a:r>
            <a:r>
              <a:rPr lang="en-US" b="1" dirty="0">
                <a:solidFill>
                  <a:srgbClr val="FF0000"/>
                </a:solidFill>
              </a:rPr>
              <a:t>:</a:t>
            </a:r>
          </a:p>
          <a:p>
            <a:pPr lvl="1">
              <a:buFont typeface="Wingdings" panose="05000000000000000000" pitchFamily="2" charset="2"/>
              <a:buChar char="ü"/>
            </a:pPr>
            <a:r>
              <a:rPr lang="en-US" b="1" dirty="0" err="1">
                <a:solidFill>
                  <a:srgbClr val="7030A0"/>
                </a:solidFill>
              </a:rPr>
              <a:t>Xem</a:t>
            </a:r>
            <a:r>
              <a:rPr lang="en-US" b="1" dirty="0">
                <a:solidFill>
                  <a:srgbClr val="7030A0"/>
                </a:solidFill>
              </a:rPr>
              <a:t> </a:t>
            </a:r>
            <a:r>
              <a:rPr lang="en-US" b="1" dirty="0" err="1">
                <a:solidFill>
                  <a:srgbClr val="7030A0"/>
                </a:solidFill>
              </a:rPr>
              <a:t>trước</a:t>
            </a:r>
            <a:r>
              <a:rPr lang="en-US" b="1" dirty="0">
                <a:solidFill>
                  <a:srgbClr val="7030A0"/>
                </a:solidFill>
              </a:rPr>
              <a:t> </a:t>
            </a:r>
            <a:r>
              <a:rPr lang="en-US" b="1" dirty="0" err="1">
                <a:solidFill>
                  <a:srgbClr val="7030A0"/>
                </a:solidFill>
              </a:rPr>
              <a:t>nội</a:t>
            </a:r>
            <a:r>
              <a:rPr lang="en-US" b="1" dirty="0">
                <a:solidFill>
                  <a:srgbClr val="7030A0"/>
                </a:solidFill>
              </a:rPr>
              <a:t> dung: Unit 4: </a:t>
            </a:r>
            <a:r>
              <a:rPr lang="vi-VN" b="1" dirty="0" smtClean="0">
                <a:solidFill>
                  <a:srgbClr val="7030A0"/>
                </a:solidFill>
              </a:rPr>
              <a:t>AT SCHOOL ( </a:t>
            </a:r>
            <a:r>
              <a:rPr lang="en-US" b="1" dirty="0">
                <a:solidFill>
                  <a:srgbClr val="7030A0"/>
                </a:solidFill>
              </a:rPr>
              <a:t>B</a:t>
            </a:r>
            <a:r>
              <a:rPr lang="vi-VN" b="1" dirty="0" smtClean="0">
                <a:solidFill>
                  <a:srgbClr val="7030A0"/>
                </a:solidFill>
              </a:rPr>
              <a:t>4</a:t>
            </a:r>
            <a:r>
              <a:rPr lang="vi-VN" b="1" dirty="0" smtClean="0">
                <a:solidFill>
                  <a:srgbClr val="7030A0"/>
                </a:solidFill>
              </a:rPr>
              <a:t>) </a:t>
            </a:r>
            <a:r>
              <a:rPr lang="en-US" b="1" dirty="0" err="1" smtClean="0">
                <a:solidFill>
                  <a:srgbClr val="7030A0"/>
                </a:solidFill>
              </a:rPr>
              <a:t>tại</a:t>
            </a:r>
            <a:r>
              <a:rPr lang="en-US" b="1" dirty="0" smtClean="0">
                <a:solidFill>
                  <a:srgbClr val="7030A0"/>
                </a:solidFill>
              </a:rPr>
              <a:t> </a:t>
            </a:r>
            <a:r>
              <a:rPr lang="en-US" b="1" dirty="0" err="1">
                <a:solidFill>
                  <a:srgbClr val="7030A0"/>
                </a:solidFill>
              </a:rPr>
              <a:t>trang</a:t>
            </a:r>
            <a:r>
              <a:rPr lang="en-US" b="1">
                <a:solidFill>
                  <a:srgbClr val="7030A0"/>
                </a:solidFill>
              </a:rPr>
              <a:t> </a:t>
            </a:r>
            <a:r>
              <a:rPr lang="vi-VN" b="1" smtClean="0">
                <a:solidFill>
                  <a:srgbClr val="7030A0"/>
                </a:solidFill>
              </a:rPr>
              <a:t>50</a:t>
            </a:r>
            <a:r>
              <a:rPr lang="vi-VN" b="1" dirty="0" smtClean="0">
                <a:solidFill>
                  <a:srgbClr val="7030A0"/>
                </a:solidFill>
              </a:rPr>
              <a:t>) </a:t>
            </a:r>
            <a:r>
              <a:rPr lang="en-US" b="1" dirty="0" err="1" smtClean="0">
                <a:solidFill>
                  <a:srgbClr val="7030A0"/>
                </a:solidFill>
              </a:rPr>
              <a:t>sách</a:t>
            </a:r>
            <a:r>
              <a:rPr lang="en-US" b="1" dirty="0" smtClean="0">
                <a:solidFill>
                  <a:srgbClr val="7030A0"/>
                </a:solidFill>
              </a:rPr>
              <a:t> </a:t>
            </a:r>
            <a:r>
              <a:rPr lang="en-US" b="1" dirty="0" err="1">
                <a:solidFill>
                  <a:srgbClr val="7030A0"/>
                </a:solidFill>
              </a:rPr>
              <a:t>giáo</a:t>
            </a:r>
            <a:r>
              <a:rPr lang="en-US" b="1" dirty="0">
                <a:solidFill>
                  <a:srgbClr val="7030A0"/>
                </a:solidFill>
              </a:rPr>
              <a:t> </a:t>
            </a:r>
            <a:r>
              <a:rPr lang="en-US" b="1" dirty="0" err="1">
                <a:solidFill>
                  <a:srgbClr val="7030A0"/>
                </a:solidFill>
              </a:rPr>
              <a:t>khoa</a:t>
            </a:r>
            <a:r>
              <a:rPr lang="en-US" b="1" dirty="0">
                <a:solidFill>
                  <a:srgbClr val="7030A0"/>
                </a:solidFill>
              </a:rPr>
              <a:t> </a:t>
            </a:r>
            <a:r>
              <a:rPr lang="en-US" b="1" dirty="0" err="1">
                <a:solidFill>
                  <a:srgbClr val="7030A0"/>
                </a:solidFill>
              </a:rPr>
              <a:t>Tiếng</a:t>
            </a:r>
            <a:r>
              <a:rPr lang="en-US" b="1" dirty="0">
                <a:solidFill>
                  <a:srgbClr val="7030A0"/>
                </a:solidFill>
              </a:rPr>
              <a:t> </a:t>
            </a:r>
            <a:r>
              <a:rPr lang="en-US" b="1" dirty="0" err="1">
                <a:solidFill>
                  <a:srgbClr val="7030A0"/>
                </a:solidFill>
              </a:rPr>
              <a:t>Anh</a:t>
            </a:r>
            <a:r>
              <a:rPr lang="en-US" b="1" dirty="0">
                <a:solidFill>
                  <a:srgbClr val="7030A0"/>
                </a:solidFill>
              </a:rPr>
              <a:t> </a:t>
            </a:r>
            <a:r>
              <a:rPr lang="vi-VN" b="1" dirty="0" smtClean="0">
                <a:solidFill>
                  <a:srgbClr val="7030A0"/>
                </a:solidFill>
              </a:rPr>
              <a:t>7</a:t>
            </a:r>
            <a:r>
              <a:rPr lang="en-US" b="1" dirty="0" smtClean="0">
                <a:solidFill>
                  <a:srgbClr val="7030A0"/>
                </a:solidFill>
              </a:rPr>
              <a:t>– </a:t>
            </a:r>
            <a:r>
              <a:rPr lang="en-US" b="1" dirty="0">
                <a:solidFill>
                  <a:srgbClr val="7030A0"/>
                </a:solidFill>
              </a:rPr>
              <a:t>NXB </a:t>
            </a:r>
            <a:r>
              <a:rPr lang="en-US" b="1" dirty="0" err="1">
                <a:solidFill>
                  <a:srgbClr val="7030A0"/>
                </a:solidFill>
              </a:rPr>
              <a:t>Giáo</a:t>
            </a:r>
            <a:r>
              <a:rPr lang="en-US" b="1" dirty="0">
                <a:solidFill>
                  <a:srgbClr val="7030A0"/>
                </a:solidFill>
              </a:rPr>
              <a:t> </a:t>
            </a:r>
            <a:r>
              <a:rPr lang="en-US" b="1" dirty="0" err="1">
                <a:solidFill>
                  <a:srgbClr val="7030A0"/>
                </a:solidFill>
              </a:rPr>
              <a:t>dục</a:t>
            </a:r>
            <a:r>
              <a:rPr lang="en-US" b="1" dirty="0">
                <a:solidFill>
                  <a:srgbClr val="7030A0"/>
                </a:solidFill>
              </a:rPr>
              <a:t> </a:t>
            </a:r>
            <a:r>
              <a:rPr lang="en-US" b="1" dirty="0" err="1">
                <a:solidFill>
                  <a:srgbClr val="7030A0"/>
                </a:solidFill>
              </a:rPr>
              <a:t>Việt</a:t>
            </a:r>
            <a:r>
              <a:rPr lang="en-US" b="1" dirty="0">
                <a:solidFill>
                  <a:srgbClr val="7030A0"/>
                </a:solidFill>
              </a:rPr>
              <a:t> Nam.</a:t>
            </a:r>
          </a:p>
          <a:p>
            <a:pPr lvl="1">
              <a:buFont typeface="Wingdings" panose="05000000000000000000" pitchFamily="2" charset="2"/>
              <a:buChar char="ü"/>
            </a:pPr>
            <a:r>
              <a:rPr lang="en-US" b="1" dirty="0" err="1">
                <a:solidFill>
                  <a:srgbClr val="7030A0"/>
                </a:solidFill>
              </a:rPr>
              <a:t>Chuẩn</a:t>
            </a:r>
            <a:r>
              <a:rPr lang="en-US" b="1" dirty="0">
                <a:solidFill>
                  <a:srgbClr val="7030A0"/>
                </a:solidFill>
              </a:rPr>
              <a:t> </a:t>
            </a:r>
            <a:r>
              <a:rPr lang="en-US" b="1" dirty="0" err="1">
                <a:solidFill>
                  <a:srgbClr val="7030A0"/>
                </a:solidFill>
              </a:rPr>
              <a:t>bị</a:t>
            </a:r>
            <a:r>
              <a:rPr lang="en-US" b="1" dirty="0">
                <a:solidFill>
                  <a:srgbClr val="7030A0"/>
                </a:solidFill>
              </a:rPr>
              <a:t> </a:t>
            </a:r>
            <a:r>
              <a:rPr lang="en-US" b="1" dirty="0" err="1">
                <a:solidFill>
                  <a:srgbClr val="7030A0"/>
                </a:solidFill>
              </a:rPr>
              <a:t>trước</a:t>
            </a:r>
            <a:r>
              <a:rPr lang="en-US" b="1" dirty="0">
                <a:solidFill>
                  <a:srgbClr val="7030A0"/>
                </a:solidFill>
              </a:rPr>
              <a:t>, </a:t>
            </a:r>
            <a:r>
              <a:rPr lang="en-US" b="1" dirty="0" err="1">
                <a:solidFill>
                  <a:srgbClr val="7030A0"/>
                </a:solidFill>
              </a:rPr>
              <a:t>tra</a:t>
            </a:r>
            <a:r>
              <a:rPr lang="en-US" b="1" dirty="0">
                <a:solidFill>
                  <a:srgbClr val="7030A0"/>
                </a:solidFill>
              </a:rPr>
              <a:t> </a:t>
            </a:r>
            <a:r>
              <a:rPr lang="en-US" b="1" dirty="0" err="1">
                <a:solidFill>
                  <a:srgbClr val="7030A0"/>
                </a:solidFill>
              </a:rPr>
              <a:t>nghĩa</a:t>
            </a:r>
            <a:r>
              <a:rPr lang="en-US" b="1" dirty="0">
                <a:solidFill>
                  <a:srgbClr val="7030A0"/>
                </a:solidFill>
              </a:rPr>
              <a:t> </a:t>
            </a:r>
            <a:r>
              <a:rPr lang="en-US" b="1" dirty="0" err="1">
                <a:solidFill>
                  <a:srgbClr val="7030A0"/>
                </a:solidFill>
              </a:rPr>
              <a:t>và</a:t>
            </a:r>
            <a:r>
              <a:rPr lang="en-US" b="1" dirty="0">
                <a:solidFill>
                  <a:srgbClr val="7030A0"/>
                </a:solidFill>
              </a:rPr>
              <a:t> </a:t>
            </a:r>
            <a:r>
              <a:rPr lang="en-US" b="1" dirty="0" err="1">
                <a:solidFill>
                  <a:srgbClr val="7030A0"/>
                </a:solidFill>
              </a:rPr>
              <a:t>cách</a:t>
            </a:r>
            <a:r>
              <a:rPr lang="en-US" b="1" dirty="0">
                <a:solidFill>
                  <a:srgbClr val="7030A0"/>
                </a:solidFill>
              </a:rPr>
              <a:t> </a:t>
            </a:r>
            <a:r>
              <a:rPr lang="en-US" b="1" dirty="0" err="1">
                <a:solidFill>
                  <a:srgbClr val="7030A0"/>
                </a:solidFill>
              </a:rPr>
              <a:t>đọc</a:t>
            </a:r>
            <a:r>
              <a:rPr lang="en-US" b="1" dirty="0">
                <a:solidFill>
                  <a:srgbClr val="7030A0"/>
                </a:solidFill>
              </a:rPr>
              <a:t> </a:t>
            </a:r>
            <a:r>
              <a:rPr lang="en-US" b="1" dirty="0" err="1">
                <a:solidFill>
                  <a:srgbClr val="7030A0"/>
                </a:solidFill>
              </a:rPr>
              <a:t>các</a:t>
            </a:r>
            <a:r>
              <a:rPr lang="en-US" b="1" dirty="0">
                <a:solidFill>
                  <a:srgbClr val="7030A0"/>
                </a:solidFill>
              </a:rPr>
              <a:t> </a:t>
            </a:r>
            <a:r>
              <a:rPr lang="en-US" b="1" dirty="0" err="1">
                <a:solidFill>
                  <a:srgbClr val="7030A0"/>
                </a:solidFill>
              </a:rPr>
              <a:t>từ</a:t>
            </a:r>
            <a:r>
              <a:rPr lang="en-US" b="1" dirty="0">
                <a:solidFill>
                  <a:srgbClr val="7030A0"/>
                </a:solidFill>
              </a:rPr>
              <a:t> </a:t>
            </a:r>
            <a:r>
              <a:rPr lang="en-US" b="1" dirty="0" err="1">
                <a:solidFill>
                  <a:srgbClr val="7030A0"/>
                </a:solidFill>
              </a:rPr>
              <a:t>mới</a:t>
            </a:r>
            <a:r>
              <a:rPr lang="en-US" b="1" dirty="0">
                <a:solidFill>
                  <a:srgbClr val="7030A0"/>
                </a:solidFill>
              </a:rPr>
              <a:t> </a:t>
            </a:r>
            <a:r>
              <a:rPr lang="en-US" b="1" dirty="0" err="1">
                <a:solidFill>
                  <a:srgbClr val="7030A0"/>
                </a:solidFill>
              </a:rPr>
              <a:t>sau</a:t>
            </a:r>
            <a:r>
              <a:rPr lang="en-US" b="1" dirty="0">
                <a:solidFill>
                  <a:srgbClr val="7030A0"/>
                </a:solidFill>
              </a:rPr>
              <a:t>:</a:t>
            </a:r>
          </a:p>
          <a:p>
            <a:pPr lvl="2">
              <a:buFont typeface="Wingdings" panose="05000000000000000000" pitchFamily="2" charset="2"/>
              <a:buChar char="Ø"/>
            </a:pPr>
            <a:r>
              <a:rPr lang="vi-VN" b="1" dirty="0" smtClean="0"/>
              <a:t> </a:t>
            </a:r>
            <a:r>
              <a:rPr lang="vi-VN" altLang="zh-CN" sz="2400" b="1" dirty="0" smtClean="0">
                <a:solidFill>
                  <a:srgbClr val="660066"/>
                </a:solidFill>
                <a:latin typeface="Arial Narrow" pitchFamily="34" charset="0"/>
                <a:ea typeface="SimSun" pitchFamily="2" charset="-122"/>
                <a:sym typeface="Wingdings 3" pitchFamily="18" charset="2"/>
              </a:rPr>
              <a:t> </a:t>
            </a:r>
            <a:r>
              <a:rPr lang="en-US" sz="2400" b="1" dirty="0">
                <a:latin typeface="Arial" pitchFamily="34" charset="0"/>
                <a:cs typeface="Arial" pitchFamily="34" charset="0"/>
              </a:rPr>
              <a:t>To receive (v) </a:t>
            </a:r>
          </a:p>
          <a:p>
            <a:pPr lvl="2">
              <a:buFont typeface="Wingdings" panose="05000000000000000000" pitchFamily="2" charset="2"/>
              <a:buChar char="Ø"/>
            </a:pPr>
            <a:r>
              <a:rPr lang="vi-VN" sz="2400" b="1" dirty="0" smtClean="0"/>
              <a:t> </a:t>
            </a:r>
            <a:r>
              <a:rPr lang="en-US" sz="2400" b="1" dirty="0" smtClean="0">
                <a:latin typeface="Arial" pitchFamily="34" charset="0"/>
                <a:cs typeface="Arial" pitchFamily="34" charset="0"/>
              </a:rPr>
              <a:t>To </a:t>
            </a:r>
            <a:r>
              <a:rPr lang="en-US" sz="2400" b="1" dirty="0">
                <a:latin typeface="Arial" pitchFamily="34" charset="0"/>
                <a:cs typeface="Arial" pitchFamily="34" charset="0"/>
              </a:rPr>
              <a:t>contain (v</a:t>
            </a:r>
            <a:r>
              <a:rPr lang="en-US" sz="2400" b="1" dirty="0" smtClean="0">
                <a:latin typeface="Arial" pitchFamily="34" charset="0"/>
                <a:cs typeface="Arial" pitchFamily="34" charset="0"/>
              </a:rPr>
              <a:t>)</a:t>
            </a:r>
            <a:endParaRPr lang="en-US" sz="2400" b="1" dirty="0">
              <a:solidFill>
                <a:srgbClr val="660066"/>
              </a:solidFill>
              <a:latin typeface="Arial" pitchFamily="34" charset="0"/>
              <a:cs typeface="Arial" pitchFamily="34" charset="0"/>
              <a:sym typeface="Wingdings 3" pitchFamily="18" charset="2"/>
            </a:endParaRPr>
          </a:p>
          <a:p>
            <a:pPr lvl="2">
              <a:buFont typeface="Wingdings" panose="05000000000000000000" pitchFamily="2" charset="2"/>
              <a:buChar char="Ø"/>
            </a:pPr>
            <a:r>
              <a:rPr lang="vi-VN" sz="2400" b="1" dirty="0" smtClean="0">
                <a:solidFill>
                  <a:srgbClr val="660066"/>
                </a:solidFill>
                <a:latin typeface="Arial Narrow" pitchFamily="34" charset="0"/>
                <a:sym typeface="Wingdings 3" pitchFamily="18" charset="2"/>
              </a:rPr>
              <a:t> </a:t>
            </a:r>
            <a:r>
              <a:rPr lang="en-US" sz="2400" b="1" dirty="0">
                <a:latin typeface="Arial" pitchFamily="34" charset="0"/>
                <a:cs typeface="Arial" pitchFamily="34" charset="0"/>
              </a:rPr>
              <a:t>Employee (n) </a:t>
            </a:r>
            <a:endParaRPr lang="en-US" sz="2400" b="1" dirty="0">
              <a:solidFill>
                <a:srgbClr val="660066"/>
              </a:solidFill>
              <a:latin typeface="Arial" pitchFamily="34" charset="0"/>
              <a:cs typeface="Arial" pitchFamily="34" charset="0"/>
              <a:sym typeface="Wingdings 3" pitchFamily="18" charset="2"/>
            </a:endParaRPr>
          </a:p>
          <a:p>
            <a:pPr lvl="2">
              <a:buFont typeface="Wingdings" panose="05000000000000000000" pitchFamily="2" charset="2"/>
              <a:buChar char="Ø"/>
            </a:pPr>
            <a:r>
              <a:rPr lang="vi-VN" sz="2400" b="1" dirty="0" smtClean="0">
                <a:solidFill>
                  <a:srgbClr val="660066"/>
                </a:solidFill>
                <a:latin typeface="Arial Narrow" pitchFamily="34" charset="0"/>
                <a:sym typeface="Wingdings 3" pitchFamily="18" charset="2"/>
              </a:rPr>
              <a:t> </a:t>
            </a:r>
            <a:r>
              <a:rPr lang="en-US" sz="2400" b="1" dirty="0">
                <a:latin typeface="Arial" pitchFamily="34" charset="0"/>
                <a:cs typeface="Arial" pitchFamily="34" charset="0"/>
              </a:rPr>
              <a:t>Congress (n) </a:t>
            </a:r>
          </a:p>
          <a:p>
            <a:r>
              <a:rPr lang="en-US" b="1" dirty="0" err="1">
                <a:solidFill>
                  <a:srgbClr val="7030A0"/>
                </a:solidFill>
              </a:rPr>
              <a:t>Xem</a:t>
            </a:r>
            <a:r>
              <a:rPr lang="en-US" b="1" dirty="0">
                <a:solidFill>
                  <a:srgbClr val="7030A0"/>
                </a:solidFill>
              </a:rPr>
              <a:t> </a:t>
            </a:r>
            <a:r>
              <a:rPr lang="en-US" b="1" dirty="0" err="1">
                <a:solidFill>
                  <a:srgbClr val="7030A0"/>
                </a:solidFill>
              </a:rPr>
              <a:t>trước</a:t>
            </a:r>
            <a:r>
              <a:rPr lang="en-US" b="1" dirty="0">
                <a:solidFill>
                  <a:srgbClr val="7030A0"/>
                </a:solidFill>
              </a:rPr>
              <a:t> </a:t>
            </a:r>
            <a:r>
              <a:rPr lang="en-US" b="1" dirty="0" err="1" smtClean="0">
                <a:solidFill>
                  <a:srgbClr val="7030A0"/>
                </a:solidFill>
              </a:rPr>
              <a:t>mẫu</a:t>
            </a:r>
            <a:r>
              <a:rPr lang="en-US" b="1" dirty="0" smtClean="0">
                <a:solidFill>
                  <a:srgbClr val="7030A0"/>
                </a:solidFill>
              </a:rPr>
              <a:t> </a:t>
            </a:r>
            <a:r>
              <a:rPr lang="en-US" b="1" dirty="0" err="1" smtClean="0">
                <a:solidFill>
                  <a:srgbClr val="7030A0"/>
                </a:solidFill>
              </a:rPr>
              <a:t>câu</a:t>
            </a:r>
            <a:r>
              <a:rPr lang="vi-VN" b="1" dirty="0" smtClean="0">
                <a:solidFill>
                  <a:srgbClr val="7030A0"/>
                </a:solidFill>
              </a:rPr>
              <a:t>: One of the.....+ Plural Noun(</a:t>
            </a:r>
            <a:r>
              <a:rPr lang="en-US" b="1" dirty="0" smtClean="0">
                <a:solidFill>
                  <a:srgbClr val="7030A0"/>
                </a:solidFill>
              </a:rPr>
              <a:t>O</a:t>
            </a:r>
            <a:r>
              <a:rPr lang="vi-VN" b="1" dirty="0" smtClean="0">
                <a:solidFill>
                  <a:srgbClr val="7030A0"/>
                </a:solidFill>
              </a:rPr>
              <a:t>ne of the world’s largest libraries is the United States’ Library of C</a:t>
            </a:r>
            <a:r>
              <a:rPr lang="en-US" b="1" dirty="0" err="1" smtClean="0">
                <a:solidFill>
                  <a:srgbClr val="7030A0"/>
                </a:solidFill>
              </a:rPr>
              <a:t>ongress</a:t>
            </a:r>
            <a:r>
              <a:rPr lang="en-US" b="1" dirty="0" smtClean="0">
                <a:solidFill>
                  <a:srgbClr val="7030A0"/>
                </a:solidFill>
              </a:rPr>
              <a:t>.): </a:t>
            </a:r>
            <a:r>
              <a:rPr lang="vi-VN" b="1" dirty="0" smtClean="0">
                <a:solidFill>
                  <a:srgbClr val="7030A0"/>
                </a:solidFill>
              </a:rPr>
              <a:t>Một trong những...)</a:t>
            </a:r>
            <a:endParaRPr lang="en-US" b="1" dirty="0"/>
          </a:p>
          <a:p>
            <a:pPr>
              <a:buFont typeface="Wingdings" panose="05000000000000000000" pitchFamily="2" charset="2"/>
              <a:buChar char="ü"/>
            </a:pPr>
            <a:endParaRPr lang="en-US" b="1" dirty="0"/>
          </a:p>
          <a:p>
            <a:endParaRPr lang="en-US" b="1"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1010227407"/>
      </p:ext>
    </p:extLst>
  </p:cSld>
  <p:clrMapOvr>
    <a:masterClrMapping/>
  </p:clrMapOvr>
  <mc:AlternateContent xmlns:mc="http://schemas.openxmlformats.org/markup-compatibility/2006">
    <mc:Choice xmlns:p14="http://schemas.microsoft.com/office/powerpoint/2010/main" Requires="p14">
      <p:transition spd="slow" p14:dur="2000" advTm="12575"/>
    </mc:Choice>
    <mc:Fallback>
      <p:transition spd="slow" advTm="12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circle(in)">
                                      <p:cBhvr>
                                        <p:cTn id="51" dur="2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circle(in)">
                                      <p:cBhvr>
                                        <p:cTn id="56" dur="2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circle(in)">
                                      <p:cBhvr>
                                        <p:cTn id="6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5" name="Text Box 13"/>
          <p:cNvSpPr txBox="1">
            <a:spLocks noChangeArrowheads="1"/>
          </p:cNvSpPr>
          <p:nvPr/>
        </p:nvSpPr>
        <p:spPr bwMode="auto">
          <a:xfrm>
            <a:off x="1676400" y="639763"/>
            <a:ext cx="8763000" cy="5509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4400" dirty="0">
                <a:solidFill>
                  <a:srgbClr val="0000CC"/>
                </a:solidFill>
                <a:latin typeface=".VnTime" pitchFamily="34" charset="0"/>
              </a:rPr>
              <a:t>One of the world’s largest libraries is the United State’s Library of Congress. It is in Washington D.C, the capital of the USA. It receives copies of all American books. It contains over 100 million books. It has about 1,000 km of shelves. It has over 5,000 employees.</a:t>
            </a:r>
          </a:p>
        </p:txBody>
      </p:sp>
      <p:sp>
        <p:nvSpPr>
          <p:cNvPr id="284686" name="Rectangle 14"/>
          <p:cNvSpPr>
            <a:spLocks noChangeArrowheads="1"/>
          </p:cNvSpPr>
          <p:nvPr/>
        </p:nvSpPr>
        <p:spPr bwMode="auto">
          <a:xfrm>
            <a:off x="1752600" y="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a:solidFill>
                  <a:srgbClr val="FF3300"/>
                </a:solidFill>
              </a:rPr>
              <a:t>The Library of Congress</a:t>
            </a:r>
          </a:p>
        </p:txBody>
      </p:sp>
    </p:spTree>
    <p:extLst>
      <p:ext uri="{BB962C8B-B14F-4D97-AF65-F5344CB8AC3E}">
        <p14:creationId xmlns:p14="http://schemas.microsoft.com/office/powerpoint/2010/main" val="191391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4685"/>
                                        </p:tgtEl>
                                        <p:attrNameLst>
                                          <p:attrName>style.visibility</p:attrName>
                                        </p:attrNameLst>
                                      </p:cBhvr>
                                      <p:to>
                                        <p:strVal val="visible"/>
                                      </p:to>
                                    </p:set>
                                    <p:animEffect transition="in" filter="box(in)">
                                      <p:cBhvr>
                                        <p:cTn id="7" dur="500"/>
                                        <p:tgtEl>
                                          <p:spTgt spid="284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4" name="Text Box 10"/>
          <p:cNvSpPr txBox="1">
            <a:spLocks noChangeArrowheads="1"/>
          </p:cNvSpPr>
          <p:nvPr/>
        </p:nvSpPr>
        <p:spPr bwMode="auto">
          <a:xfrm>
            <a:off x="2057400" y="685800"/>
            <a:ext cx="57749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dirty="0">
                <a:solidFill>
                  <a:prstClr val="black"/>
                </a:solidFill>
              </a:rPr>
              <a:t>* Answer the questions: </a:t>
            </a:r>
            <a:r>
              <a:rPr lang="en-US" sz="2800" dirty="0">
                <a:solidFill>
                  <a:prstClr val="black"/>
                </a:solidFill>
              </a:rPr>
              <a:t> </a:t>
            </a:r>
          </a:p>
        </p:txBody>
      </p:sp>
      <p:sp>
        <p:nvSpPr>
          <p:cNvPr id="287755" name="Text Box 11"/>
          <p:cNvSpPr txBox="1">
            <a:spLocks noChangeArrowheads="1"/>
          </p:cNvSpPr>
          <p:nvPr/>
        </p:nvSpPr>
        <p:spPr bwMode="auto">
          <a:xfrm>
            <a:off x="2057400" y="1752601"/>
            <a:ext cx="70866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buFontTx/>
              <a:buAutoNum type="alphaLcPeriod"/>
            </a:pPr>
            <a:r>
              <a:rPr lang="en-US" sz="2800">
                <a:solidFill>
                  <a:prstClr val="black"/>
                </a:solidFill>
                <a:latin typeface="Arial" charset="0"/>
              </a:rPr>
              <a:t>Where is the Library of Congress?</a:t>
            </a:r>
          </a:p>
          <a:p>
            <a:pPr>
              <a:spcBef>
                <a:spcPct val="50000"/>
              </a:spcBef>
              <a:buFontTx/>
              <a:buAutoNum type="alphaLcPeriod"/>
            </a:pPr>
            <a:r>
              <a:rPr lang="en-US" sz="2800">
                <a:solidFill>
                  <a:prstClr val="black"/>
                </a:solidFill>
                <a:latin typeface="Arial" charset="0"/>
              </a:rPr>
              <a:t>How many books does it have?</a:t>
            </a:r>
          </a:p>
          <a:p>
            <a:pPr>
              <a:spcBef>
                <a:spcPct val="50000"/>
              </a:spcBef>
              <a:buFontTx/>
              <a:buAutoNum type="alphaLcPeriod"/>
            </a:pPr>
            <a:r>
              <a:rPr lang="en-US" sz="2800">
                <a:solidFill>
                  <a:prstClr val="black"/>
                </a:solidFill>
                <a:latin typeface="Arial" charset="0"/>
              </a:rPr>
              <a:t>How long are its shelves?</a:t>
            </a:r>
          </a:p>
          <a:p>
            <a:pPr>
              <a:spcBef>
                <a:spcPct val="50000"/>
              </a:spcBef>
              <a:buFontTx/>
              <a:buAutoNum type="alphaLcPeriod"/>
            </a:pPr>
            <a:r>
              <a:rPr lang="en-US" sz="2800">
                <a:solidFill>
                  <a:prstClr val="black"/>
                </a:solidFill>
                <a:latin typeface="Arial" charset="0"/>
              </a:rPr>
              <a:t>How many people work there?</a:t>
            </a:r>
          </a:p>
          <a:p>
            <a:pPr>
              <a:spcBef>
                <a:spcPct val="50000"/>
              </a:spcBef>
              <a:buFontTx/>
              <a:buAutoNum type="alphaLcPeriod"/>
            </a:pPr>
            <a:r>
              <a:rPr lang="en-US" sz="2800">
                <a:solidFill>
                  <a:prstClr val="black"/>
                </a:solidFill>
                <a:latin typeface="Arial" charset="0"/>
              </a:rPr>
              <a:t>Why is it so large?</a:t>
            </a:r>
            <a:endParaRPr lang="en-US">
              <a:solidFill>
                <a:srgbClr val="006600"/>
              </a:solidFill>
              <a:latin typeface="Arial" charset="0"/>
            </a:endParaRPr>
          </a:p>
        </p:txBody>
      </p:sp>
    </p:spTree>
    <p:extLst>
      <p:ext uri="{BB962C8B-B14F-4D97-AF65-F5344CB8AC3E}">
        <p14:creationId xmlns:p14="http://schemas.microsoft.com/office/powerpoint/2010/main" val="121700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87755"/>
                                        </p:tgtEl>
                                        <p:attrNameLst>
                                          <p:attrName>style.visibility</p:attrName>
                                        </p:attrNameLst>
                                      </p:cBhvr>
                                      <p:to>
                                        <p:strVal val="visible"/>
                                      </p:to>
                                    </p:set>
                                    <p:animEffect transition="in" filter="fade">
                                      <p:cBhvr>
                                        <p:cTn id="7" dur="800" decel="100000"/>
                                        <p:tgtEl>
                                          <p:spTgt spid="287755"/>
                                        </p:tgtEl>
                                      </p:cBhvr>
                                    </p:animEffect>
                                    <p:anim calcmode="lin" valueType="num">
                                      <p:cBhvr>
                                        <p:cTn id="8" dur="800" decel="100000" fill="hold"/>
                                        <p:tgtEl>
                                          <p:spTgt spid="287755"/>
                                        </p:tgtEl>
                                        <p:attrNameLst>
                                          <p:attrName>style.rotation</p:attrName>
                                        </p:attrNameLst>
                                      </p:cBhvr>
                                      <p:tavLst>
                                        <p:tav tm="0">
                                          <p:val>
                                            <p:fltVal val="-90"/>
                                          </p:val>
                                        </p:tav>
                                        <p:tav tm="100000">
                                          <p:val>
                                            <p:fltVal val="0"/>
                                          </p:val>
                                        </p:tav>
                                      </p:tavLst>
                                    </p:anim>
                                    <p:anim calcmode="lin" valueType="num">
                                      <p:cBhvr>
                                        <p:cTn id="9" dur="800" decel="100000" fill="hold"/>
                                        <p:tgtEl>
                                          <p:spTgt spid="287755"/>
                                        </p:tgtEl>
                                        <p:attrNameLst>
                                          <p:attrName>ppt_x</p:attrName>
                                        </p:attrNameLst>
                                      </p:cBhvr>
                                      <p:tavLst>
                                        <p:tav tm="0">
                                          <p:val>
                                            <p:strVal val="#ppt_x+0.4"/>
                                          </p:val>
                                        </p:tav>
                                        <p:tav tm="100000">
                                          <p:val>
                                            <p:strVal val="#ppt_x-0.05"/>
                                          </p:val>
                                        </p:tav>
                                      </p:tavLst>
                                    </p:anim>
                                    <p:anim calcmode="lin" valueType="num">
                                      <p:cBhvr>
                                        <p:cTn id="10" dur="800" decel="100000" fill="hold"/>
                                        <p:tgtEl>
                                          <p:spTgt spid="28775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775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77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3597275" y="2038350"/>
            <a:ext cx="6176010" cy="1198880"/>
          </a:xfrm>
          <a:prstGeom prst="rect">
            <a:avLst/>
          </a:prstGeom>
          <a:noFill/>
          <a:ln>
            <a:noFill/>
          </a:ln>
        </p:spPr>
        <p:txBody>
          <a:bodyPr wrap="none" rtlCol="0" anchor="t">
            <a:spAutoFit/>
          </a:bodyPr>
          <a:lstStyle/>
          <a:p>
            <a:pPr algn="ctr" defTabSz="457200"/>
            <a:r>
              <a:rPr lang="en-US" altLang="zh-CN" sz="7200" b="1">
                <a:ln w="12700">
                  <a:solidFill>
                    <a:srgbClr val="A53010"/>
                  </a:solidFill>
                  <a:prstDash val="solid"/>
                </a:ln>
                <a:solidFill>
                  <a:srgbClr val="FF0000"/>
                </a:solidFill>
                <a:effectLst>
                  <a:outerShdw dist="38100" dir="2640000" algn="bl" rotWithShape="0">
                    <a:srgbClr val="A53010"/>
                  </a:outerShdw>
                </a:effectLst>
              </a:rPr>
              <a:t>SEE YOU SOON!</a:t>
            </a:r>
          </a:p>
        </p:txBody>
      </p:sp>
    </p:spTree>
    <p:extLst>
      <p:ext uri="{BB962C8B-B14F-4D97-AF65-F5344CB8AC3E}">
        <p14:creationId xmlns:p14="http://schemas.microsoft.com/office/powerpoint/2010/main" val="126709828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3.7"/>
</p:tagLst>
</file>

<file path=ppt/tags/tag2.xml><?xml version="1.0" encoding="utf-8"?>
<p:tagLst xmlns:a="http://schemas.openxmlformats.org/drawingml/2006/main" xmlns:r="http://schemas.openxmlformats.org/officeDocument/2006/relationships" xmlns:p="http://schemas.openxmlformats.org/presentationml/2006/main">
  <p:tag name="TIMING" val="|1.8|5.4|7.2|9.1|2.1|10.5|8|3.6|2.4|3.4|3.7|2.3|2.2|2.7|2.9|7.2"/>
</p:tagLst>
</file>

<file path=ppt/tags/tag3.xml><?xml version="1.0" encoding="utf-8"?>
<p:tagLst xmlns:a="http://schemas.openxmlformats.org/drawingml/2006/main" xmlns:r="http://schemas.openxmlformats.org/officeDocument/2006/relationships" xmlns:p="http://schemas.openxmlformats.org/presentationml/2006/main">
  <p:tag name="TIMING" val="|2.8"/>
</p:tagLst>
</file>

<file path=ppt/tags/tag4.xml><?xml version="1.0" encoding="utf-8"?>
<p:tagLst xmlns:a="http://schemas.openxmlformats.org/drawingml/2006/main" xmlns:r="http://schemas.openxmlformats.org/officeDocument/2006/relationships" xmlns:p="http://schemas.openxmlformats.org/presentationml/2006/main">
  <p:tag name="TIMING" val="|1.5|4.1"/>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522</Words>
  <Application>Microsoft Office PowerPoint</Application>
  <PresentationFormat>Widescreen</PresentationFormat>
  <Paragraphs>49</Paragraphs>
  <Slides>8</Slides>
  <Notes>0</Notes>
  <HiddenSlides>0</HiddenSlides>
  <MMClips>5</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8</vt:i4>
      </vt:variant>
    </vt:vector>
  </HeadingPairs>
  <TitlesOfParts>
    <vt:vector size="27" baseType="lpstr">
      <vt:lpstr>SimSun</vt:lpstr>
      <vt:lpstr>.VnTime</vt:lpstr>
      <vt:lpstr>Arial</vt:lpstr>
      <vt:lpstr>Arial Narrow</vt:lpstr>
      <vt:lpstr>Berlin Sans FB Demi</vt:lpstr>
      <vt:lpstr>Calibri</vt:lpstr>
      <vt:lpstr>Calibri Light</vt:lpstr>
      <vt:lpstr>Century Gothic</vt:lpstr>
      <vt:lpstr>Century Schoolbook</vt:lpstr>
      <vt:lpstr>Wingdings</vt:lpstr>
      <vt:lpstr>Wingdings 2</vt:lpstr>
      <vt:lpstr>Wingdings 3</vt:lpstr>
      <vt:lpstr>幼圆</vt:lpstr>
      <vt:lpstr>Office Theme</vt:lpstr>
      <vt:lpstr>Default Design</vt:lpstr>
      <vt:lpstr>1_Default Design</vt:lpstr>
      <vt:lpstr>1_Oriel</vt:lpstr>
      <vt:lpstr>2_Oriel</vt:lpstr>
      <vt:lpstr>Wisp</vt:lpstr>
      <vt:lpstr>NHỮNG NỘI DUNG  CẦN CHUẨN BỊ TRƯỚC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NHỮNG NỘI DUNG CẦN CHUẨN BỊ TRƯỚC TIẾT</dc:title>
  <dc:creator>Tran Ngoc Chi Thanh</dc:creator>
  <cp:lastModifiedBy>THUAN TRAN</cp:lastModifiedBy>
  <cp:revision>21</cp:revision>
  <dcterms:created xsi:type="dcterms:W3CDTF">2021-08-30T01:22:49Z</dcterms:created>
  <dcterms:modified xsi:type="dcterms:W3CDTF">2021-10-08T14:25:51Z</dcterms:modified>
</cp:coreProperties>
</file>