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2" r:id="rId7"/>
    <p:sldId id="263" r:id="rId8"/>
    <p:sldId id="265" r:id="rId9"/>
    <p:sldId id="264" r:id="rId10"/>
    <p:sldId id="266" r:id="rId11"/>
    <p:sldId id="267" r:id="rId12"/>
  </p:sldIdLst>
  <p:sldSz cx="18288000" cy="10287000"/>
  <p:notesSz cx="6858000" cy="9144000"/>
  <p:embeddedFontLst>
    <p:embeddedFont>
      <p:font typeface="Calibri" panose="020F0502020204030204" pitchFamily="34" charset="0"/>
      <p:regular r:id="rId13"/>
      <p:bold r:id="rId14"/>
      <p:italic r:id="rId15"/>
      <p:boldItalic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771B4"/>
    <a:srgbClr val="FCC9E3"/>
    <a:srgbClr val="6B86DB"/>
    <a:srgbClr val="A2B3E8"/>
    <a:srgbClr val="DFE5F7"/>
    <a:srgbClr val="FFDB8B"/>
    <a:srgbClr val="FFE7B3"/>
    <a:srgbClr val="E8C7B2"/>
    <a:srgbClr val="FFD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0" d="100"/>
          <a:sy n="40" d="100"/>
        </p:scale>
        <p:origin x="965" y="5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1.svg"/><Relationship Id="rId7" Type="http://schemas.openxmlformats.org/officeDocument/2006/relationships/image" Target="../media/image45.sv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97.svg"/><Relationship Id="rId5" Type="http://schemas.openxmlformats.org/officeDocument/2006/relationships/image" Target="../media/image93.svg"/><Relationship Id="rId10" Type="http://schemas.openxmlformats.org/officeDocument/2006/relationships/image" Target="../media/image96.png"/><Relationship Id="rId4" Type="http://schemas.openxmlformats.org/officeDocument/2006/relationships/image" Target="../media/image92.png"/><Relationship Id="rId9" Type="http://schemas.openxmlformats.org/officeDocument/2006/relationships/image" Target="../media/image95.sv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0.svg"/><Relationship Id="rId3" Type="http://schemas.openxmlformats.org/officeDocument/2006/relationships/image" Target="../media/image4.svg"/><Relationship Id="rId7" Type="http://schemas.openxmlformats.org/officeDocument/2006/relationships/image" Target="../media/image32.svg"/><Relationship Id="rId12"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26.svg"/><Relationship Id="rId15" Type="http://schemas.openxmlformats.org/officeDocument/2006/relationships/image" Target="../media/image99.svg"/><Relationship Id="rId10" Type="http://schemas.openxmlformats.org/officeDocument/2006/relationships/image" Target="../media/image53.png"/><Relationship Id="rId4" Type="http://schemas.openxmlformats.org/officeDocument/2006/relationships/image" Target="../media/image25.png"/><Relationship Id="rId9" Type="http://schemas.openxmlformats.org/officeDocument/2006/relationships/image" Target="../media/image18.svg"/><Relationship Id="rId14"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8.svg"/><Relationship Id="rId10" Type="http://schemas.openxmlformats.org/officeDocument/2006/relationships/image" Target="../media/image43.png"/><Relationship Id="rId4" Type="http://schemas.openxmlformats.org/officeDocument/2006/relationships/image" Target="../media/image7.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7.svg"/><Relationship Id="rId12" Type="http://schemas.openxmlformats.org/officeDocument/2006/relationships/image" Target="../media/image52.sv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8.svg"/><Relationship Id="rId3" Type="http://schemas.openxmlformats.org/officeDocument/2006/relationships/image" Target="../media/image54.svg"/><Relationship Id="rId7" Type="http://schemas.openxmlformats.org/officeDocument/2006/relationships/image" Target="../media/image8.svg"/><Relationship Id="rId12"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56.svg"/><Relationship Id="rId5" Type="http://schemas.openxmlformats.org/officeDocument/2006/relationships/image" Target="../media/image45.svg"/><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image" Target="../media/image44.png"/><Relationship Id="rId9" Type="http://schemas.openxmlformats.org/officeDocument/2006/relationships/image" Target="../media/image10.svg"/><Relationship Id="rId1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svg"/><Relationship Id="rId18" Type="http://schemas.openxmlformats.org/officeDocument/2006/relationships/image" Target="../media/image71.png"/><Relationship Id="rId3" Type="http://schemas.openxmlformats.org/officeDocument/2006/relationships/image" Target="../media/image4.svg"/><Relationship Id="rId21" Type="http://schemas.openxmlformats.org/officeDocument/2006/relationships/image" Target="../media/image74.svg"/><Relationship Id="rId7" Type="http://schemas.openxmlformats.org/officeDocument/2006/relationships/image" Target="../media/image64.svg"/><Relationship Id="rId12" Type="http://schemas.openxmlformats.org/officeDocument/2006/relationships/image" Target="../media/image67.png"/><Relationship Id="rId17" Type="http://schemas.openxmlformats.org/officeDocument/2006/relationships/image" Target="../media/image70.svg"/><Relationship Id="rId25" Type="http://schemas.openxmlformats.org/officeDocument/2006/relationships/image" Target="../media/image78.svg"/><Relationship Id="rId2" Type="http://schemas.openxmlformats.org/officeDocument/2006/relationships/image" Target="../media/image3.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svg"/><Relationship Id="rId24" Type="http://schemas.openxmlformats.org/officeDocument/2006/relationships/image" Target="../media/image77.png"/><Relationship Id="rId5" Type="http://schemas.openxmlformats.org/officeDocument/2006/relationships/image" Target="../media/image62.svg"/><Relationship Id="rId15" Type="http://schemas.openxmlformats.org/officeDocument/2006/relationships/image" Target="../media/image58.svg"/><Relationship Id="rId23" Type="http://schemas.openxmlformats.org/officeDocument/2006/relationships/image" Target="../media/image76.svg"/><Relationship Id="rId10" Type="http://schemas.openxmlformats.org/officeDocument/2006/relationships/image" Target="../media/image65.png"/><Relationship Id="rId19" Type="http://schemas.openxmlformats.org/officeDocument/2006/relationships/image" Target="../media/image72.svg"/><Relationship Id="rId4" Type="http://schemas.openxmlformats.org/officeDocument/2006/relationships/image" Target="../media/image61.png"/><Relationship Id="rId9" Type="http://schemas.openxmlformats.org/officeDocument/2006/relationships/image" Target="../media/image40.svg"/><Relationship Id="rId14" Type="http://schemas.openxmlformats.org/officeDocument/2006/relationships/image" Target="../media/image57.png"/><Relationship Id="rId22"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40.svg"/><Relationship Id="rId18" Type="http://schemas.openxmlformats.org/officeDocument/2006/relationships/image" Target="../media/image58.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57.png"/><Relationship Id="rId2" Type="http://schemas.openxmlformats.org/officeDocument/2006/relationships/video" Target="../media/media2.wmv"/><Relationship Id="rId16" Type="http://schemas.openxmlformats.org/officeDocument/2006/relationships/image" Target="../media/image81.png"/><Relationship Id="rId1" Type="http://schemas.microsoft.com/office/2007/relationships/media" Target="../media/media2.wmv"/><Relationship Id="rId6" Type="http://schemas.openxmlformats.org/officeDocument/2006/relationships/image" Target="../media/image33.png"/><Relationship Id="rId11" Type="http://schemas.openxmlformats.org/officeDocument/2006/relationships/image" Target="../media/image8.svg"/><Relationship Id="rId5" Type="http://schemas.openxmlformats.org/officeDocument/2006/relationships/image" Target="../media/image32.svg"/><Relationship Id="rId15" Type="http://schemas.openxmlformats.org/officeDocument/2006/relationships/image" Target="../media/image38.svg"/><Relationship Id="rId10" Type="http://schemas.openxmlformats.org/officeDocument/2006/relationships/image" Target="../media/image7.png"/><Relationship Id="rId4" Type="http://schemas.openxmlformats.org/officeDocument/2006/relationships/image" Target="../media/image31.png"/><Relationship Id="rId9" Type="http://schemas.openxmlformats.org/officeDocument/2006/relationships/image" Target="../media/image80.sv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slideLayout" Target="../slideLayouts/slideLayout7.xml"/><Relationship Id="rId7" Type="http://schemas.openxmlformats.org/officeDocument/2006/relationships/image" Target="../media/image83.svg"/><Relationship Id="rId12" Type="http://schemas.openxmlformats.org/officeDocument/2006/relationships/image" Target="../media/image88.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18.svg"/><Relationship Id="rId10" Type="http://schemas.openxmlformats.org/officeDocument/2006/relationships/image" Target="../media/image86.png"/><Relationship Id="rId4" Type="http://schemas.openxmlformats.org/officeDocument/2006/relationships/image" Target="../media/image17.png"/><Relationship Id="rId9" Type="http://schemas.openxmlformats.org/officeDocument/2006/relationships/image" Target="../media/image85.svg"/><Relationship Id="rId1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494213" y="-853908"/>
            <a:ext cx="6609404" cy="35210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16250" y="7791359"/>
            <a:ext cx="3411201" cy="325614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35500" y="8822297"/>
            <a:ext cx="3293675" cy="3330002"/>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01387" y="-1028700"/>
            <a:ext cx="3781595" cy="417646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98915" y="-289978"/>
            <a:ext cx="5188680" cy="157547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238171" y="885242"/>
            <a:ext cx="5291976" cy="3848710"/>
          </a:xfrm>
          <a:prstGeom prst="rect">
            <a:avLst/>
          </a:prstGeom>
        </p:spPr>
      </p:pic>
      <p:sp>
        <p:nvSpPr>
          <p:cNvPr id="11" name="TextBox 11"/>
          <p:cNvSpPr txBox="1"/>
          <p:nvPr/>
        </p:nvSpPr>
        <p:spPr>
          <a:xfrm>
            <a:off x="1805661" y="3621330"/>
            <a:ext cx="14676677" cy="2903231"/>
          </a:xfrm>
          <a:prstGeom prst="rect">
            <a:avLst/>
          </a:prstGeom>
        </p:spPr>
        <p:txBody>
          <a:bodyPr wrap="square" lIns="0" tIns="0" rIns="0" bIns="0" rtlCol="0" anchor="t">
            <a:spAutoFit/>
          </a:bodyPr>
          <a:lstStyle/>
          <a:p>
            <a:pPr algn="ctr">
              <a:lnSpc>
                <a:spcPts val="12000"/>
              </a:lnSpc>
            </a:pPr>
            <a:r>
              <a:rPr lang="en-US" sz="7200" b="1" spc="60" dirty="0">
                <a:solidFill>
                  <a:srgbClr val="926F4B"/>
                </a:solidFill>
                <a:latin typeface="Arial" panose="020B0604020202020204" pitchFamily="34" charset="0"/>
                <a:cs typeface="Arial" panose="020B0604020202020204" pitchFamily="34" charset="0"/>
              </a:rPr>
              <a:t>CHÀO MỪNG CÁC EM ĐẾN VỚI BÀI HỌC NGÀY HÔM NAY!</a:t>
            </a:r>
          </a:p>
        </p:txBody>
      </p:sp>
      <p:pic>
        <p:nvPicPr>
          <p:cNvPr id="12" name="Picture 13">
            <a:extLst>
              <a:ext uri="{FF2B5EF4-FFF2-40B4-BE49-F238E27FC236}">
                <a16:creationId xmlns:a16="http://schemas.microsoft.com/office/drawing/2014/main" id="{DAA30F94-9E06-4EE3-B839-B910A180197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00" y="5981700"/>
            <a:ext cx="8001000" cy="4415552"/>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C9E3"/>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5640" y="-938240"/>
            <a:ext cx="5188680" cy="1575472"/>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343819" y="8877300"/>
            <a:ext cx="1585503" cy="175105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0" y="8877300"/>
            <a:ext cx="2090624" cy="2026005"/>
          </a:xfrm>
          <a:prstGeom prst="rect">
            <a:avLst/>
          </a:prstGeom>
        </p:spPr>
      </p:pic>
      <p:sp>
        <p:nvSpPr>
          <p:cNvPr id="16" name="TextBox 13">
            <a:extLst>
              <a:ext uri="{FF2B5EF4-FFF2-40B4-BE49-F238E27FC236}">
                <a16:creationId xmlns:a16="http://schemas.microsoft.com/office/drawing/2014/main" id="{25BD08D1-7DAD-45A2-BE84-928EC177448E}"/>
              </a:ext>
            </a:extLst>
          </p:cNvPr>
          <p:cNvSpPr txBox="1"/>
          <p:nvPr/>
        </p:nvSpPr>
        <p:spPr>
          <a:xfrm>
            <a:off x="5062225" y="800762"/>
            <a:ext cx="8163543" cy="983091"/>
          </a:xfrm>
          <a:prstGeom prst="rect">
            <a:avLst/>
          </a:prstGeom>
        </p:spPr>
        <p:txBody>
          <a:bodyPr lIns="0" tIns="0" rIns="0" bIns="0" rtlCol="0" anchor="t">
            <a:spAutoFit/>
          </a:bodyPr>
          <a:lstStyle/>
          <a:p>
            <a:pPr marL="0" lvl="0" indent="0" algn="ctr">
              <a:lnSpc>
                <a:spcPts val="8400"/>
              </a:lnSpc>
              <a:spcBef>
                <a:spcPct val="0"/>
              </a:spcBef>
            </a:pPr>
            <a:r>
              <a:rPr lang="en-US" sz="5400" b="1" u="none" dirty="0">
                <a:latin typeface="Arial" panose="020B0604020202020204" pitchFamily="34" charset="0"/>
                <a:cs typeface="Arial" panose="020B0604020202020204" pitchFamily="34" charset="0"/>
              </a:rPr>
              <a:t>HƯỚNG DẪN VỀ NHÀ</a:t>
            </a:r>
          </a:p>
        </p:txBody>
      </p:sp>
      <p:grpSp>
        <p:nvGrpSpPr>
          <p:cNvPr id="22" name="Group 21">
            <a:extLst>
              <a:ext uri="{FF2B5EF4-FFF2-40B4-BE49-F238E27FC236}">
                <a16:creationId xmlns:a16="http://schemas.microsoft.com/office/drawing/2014/main" id="{ED9D996E-6EC3-4F96-B414-FF20EC15B13A}"/>
              </a:ext>
            </a:extLst>
          </p:cNvPr>
          <p:cNvGrpSpPr/>
          <p:nvPr/>
        </p:nvGrpSpPr>
        <p:grpSpPr>
          <a:xfrm>
            <a:off x="3390896" y="2119738"/>
            <a:ext cx="11506199" cy="2931844"/>
            <a:chOff x="3352800" y="2287856"/>
            <a:chExt cx="11506199" cy="2931844"/>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352800" y="2287856"/>
              <a:ext cx="11506199" cy="2931844"/>
            </a:xfrm>
            <a:prstGeom prst="rect">
              <a:avLst/>
            </a:prstGeom>
          </p:spPr>
        </p:pic>
        <p:sp>
          <p:nvSpPr>
            <p:cNvPr id="18" name="TextBox 17">
              <a:extLst>
                <a:ext uri="{FF2B5EF4-FFF2-40B4-BE49-F238E27FC236}">
                  <a16:creationId xmlns:a16="http://schemas.microsoft.com/office/drawing/2014/main" id="{FEE32FFA-8EE5-498B-B146-23530BB69C1B}"/>
                </a:ext>
              </a:extLst>
            </p:cNvPr>
            <p:cNvSpPr txBox="1"/>
            <p:nvPr/>
          </p:nvSpPr>
          <p:spPr>
            <a:xfrm>
              <a:off x="5553519" y="3413879"/>
              <a:ext cx="7448550" cy="646331"/>
            </a:xfrm>
            <a:prstGeom prst="rect">
              <a:avLst/>
            </a:prstGeom>
            <a:noFill/>
          </p:spPr>
          <p:txBody>
            <a:bodyPr wrap="square">
              <a:spAutoFit/>
            </a:bodyPr>
            <a:lstStyle/>
            <a:p>
              <a:pPr algn="ctr"/>
              <a:r>
                <a:rPr lang="pt-B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đọc </a:t>
              </a:r>
              <a:r>
                <a:rPr lang="pt-B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pt-BR"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nhạc số 5</a:t>
              </a:r>
              <a:r>
                <a:rPr lang="pt-B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FEDC75C0-2E92-4730-8968-0DCF4FCB557D}"/>
              </a:ext>
            </a:extLst>
          </p:cNvPr>
          <p:cNvGrpSpPr/>
          <p:nvPr/>
        </p:nvGrpSpPr>
        <p:grpSpPr>
          <a:xfrm>
            <a:off x="3390895" y="5555605"/>
            <a:ext cx="11506199" cy="3930633"/>
            <a:chOff x="3352800" y="5593705"/>
            <a:chExt cx="11506199" cy="3930633"/>
          </a:xfrm>
        </p:grpSpPr>
        <p:pic>
          <p:nvPicPr>
            <p:cNvPr id="21" name="Picture 9">
              <a:extLst>
                <a:ext uri="{FF2B5EF4-FFF2-40B4-BE49-F238E27FC236}">
                  <a16:creationId xmlns:a16="http://schemas.microsoft.com/office/drawing/2014/main" id="{F55CA61A-12B9-4DDF-97B1-FD10E1739B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52800" y="5593705"/>
              <a:ext cx="11506199" cy="3930633"/>
            </a:xfrm>
            <a:prstGeom prst="rect">
              <a:avLst/>
            </a:prstGeom>
          </p:spPr>
        </p:pic>
        <p:sp>
          <p:nvSpPr>
            <p:cNvPr id="20" name="TextBox 19">
              <a:extLst>
                <a:ext uri="{FF2B5EF4-FFF2-40B4-BE49-F238E27FC236}">
                  <a16:creationId xmlns:a16="http://schemas.microsoft.com/office/drawing/2014/main" id="{95B5E369-A0B7-4B04-9891-D5E0D1BEE4DB}"/>
                </a:ext>
              </a:extLst>
            </p:cNvPr>
            <p:cNvSpPr txBox="1"/>
            <p:nvPr/>
          </p:nvSpPr>
          <p:spPr>
            <a:xfrm>
              <a:off x="3686172" y="6164544"/>
              <a:ext cx="10915651" cy="2636556"/>
            </a:xfrm>
            <a:prstGeom prst="rect">
              <a:avLst/>
            </a:prstGeom>
            <a:noFill/>
          </p:spPr>
          <p:txBody>
            <a:bodyPr wrap="square">
              <a:spAutoFit/>
            </a:bodyPr>
            <a:lstStyle/>
            <a:p>
              <a:pPr marL="0" marR="0" algn="ctr">
                <a:lnSpc>
                  <a:spcPct val="150000"/>
                </a:lnSpc>
                <a:spcBef>
                  <a:spcPts val="600"/>
                </a:spcBef>
                <a:spcAft>
                  <a:spcPts val="600"/>
                </a:spcAft>
              </a:pPr>
              <a:r>
                <a:rPr lang="pt-B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Chuẩn bị nội dung tiết học sau: </a:t>
              </a:r>
            </a:p>
            <a:p>
              <a:pPr marL="0" marR="0" algn="ctr">
                <a:lnSpc>
                  <a:spcPct val="150000"/>
                </a:lnSpc>
                <a:spcBef>
                  <a:spcPts val="600"/>
                </a:spcBef>
                <a:spcAft>
                  <a:spcPts val="600"/>
                </a:spcAft>
              </a:pPr>
              <a:r>
                <a:rPr lang="pt-B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pt-BR"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Thưởng thức âm nhạc: Nghệ nhân Hà Thị Cầu và nghe nhạc: Nghe trích đoạn </a:t>
              </a:r>
              <a:r>
                <a:rPr lang="pt-BR"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Xẩm thập ân</a:t>
              </a:r>
              <a:r>
                <a:rPr lang="pt-B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3" name="TextBox 3"/>
          <p:cNvSpPr txBox="1"/>
          <p:nvPr/>
        </p:nvSpPr>
        <p:spPr>
          <a:xfrm>
            <a:off x="1600200" y="3201827"/>
            <a:ext cx="15087600" cy="346517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dirty="0">
                <a:solidFill>
                  <a:srgbClr val="926F4B"/>
                </a:solidFill>
                <a:latin typeface="Arial" panose="020B0604020202020204" pitchFamily="34" charset="0"/>
                <a:cs typeface="Arial" panose="020B0604020202020204" pitchFamily="34" charset="0"/>
              </a:rPr>
              <a:t>CẢM ƠN CÁC EM </a:t>
            </a:r>
          </a:p>
          <a:p>
            <a:pPr marL="0" lvl="0" indent="0" algn="ctr">
              <a:lnSpc>
                <a:spcPct val="150000"/>
              </a:lnSpc>
              <a:spcBef>
                <a:spcPct val="0"/>
              </a:spcBef>
            </a:pPr>
            <a:r>
              <a:rPr lang="en-US" sz="8000" b="1" u="none" dirty="0">
                <a:solidFill>
                  <a:srgbClr val="926F4B"/>
                </a:solidFill>
                <a:latin typeface="Arial" panose="020B0604020202020204" pitchFamily="34" charset="0"/>
                <a:cs typeface="Arial" panose="020B0604020202020204" pitchFamily="34" charset="0"/>
              </a:rPr>
              <a:t>ĐÃ LẮNG NGHE BÀI GIẢNG!</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6901" y="-252374"/>
            <a:ext cx="3411201" cy="3256147"/>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1850" y="-731805"/>
            <a:ext cx="6609404" cy="352101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1362" y="7556132"/>
            <a:ext cx="3356182" cy="370662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9852" y="6795258"/>
            <a:ext cx="3159725" cy="319457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67933" y="7781372"/>
            <a:ext cx="3411201" cy="325614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80717" y="6953237"/>
            <a:ext cx="2378583" cy="230506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979700"/>
            <a:ext cx="5016769" cy="1523274"/>
          </a:xfrm>
          <a:prstGeom prst="rect">
            <a:avLst/>
          </a:prstGeom>
        </p:spPr>
      </p:pic>
    </p:spTree>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6400" y="-429977"/>
            <a:ext cx="4114800" cy="192086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0600" y="-876300"/>
            <a:ext cx="3293675" cy="3330002"/>
          </a:xfrm>
          <a:prstGeom prst="rect">
            <a:avLst/>
          </a:prstGeom>
        </p:spPr>
      </p:pic>
      <p:sp>
        <p:nvSpPr>
          <p:cNvPr id="6" name="TextBox 56">
            <a:extLst>
              <a:ext uri="{FF2B5EF4-FFF2-40B4-BE49-F238E27FC236}">
                <a16:creationId xmlns:a16="http://schemas.microsoft.com/office/drawing/2014/main" id="{FB014285-35D9-48FC-B0CA-C3B6134E06B5}"/>
              </a:ext>
            </a:extLst>
          </p:cNvPr>
          <p:cNvSpPr txBox="1"/>
          <p:nvPr/>
        </p:nvSpPr>
        <p:spPr>
          <a:xfrm>
            <a:off x="1807214" y="1483354"/>
            <a:ext cx="14673572" cy="965585"/>
          </a:xfrm>
          <a:prstGeom prst="rect">
            <a:avLst/>
          </a:prstGeom>
          <a:noFill/>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a:lnSpc>
                <a:spcPts val="8400"/>
              </a:lnSpc>
              <a:spcBef>
                <a:spcPct val="0"/>
              </a:spcBef>
            </a:pPr>
            <a:r>
              <a:rPr lang="en-US" sz="5400" b="1" u="none" dirty="0">
                <a:latin typeface="Arial" panose="020B0604020202020204" pitchFamily="34" charset="0"/>
                <a:cs typeface="Arial" panose="020B0604020202020204" pitchFamily="34" charset="0"/>
              </a:rPr>
              <a:t>TRÒ CHƠI NGHE VÀ NHẬN BIẾT TIẾT TẤU</a:t>
            </a:r>
          </a:p>
        </p:txBody>
      </p:sp>
      <p:sp>
        <p:nvSpPr>
          <p:cNvPr id="9" name="TextBox 8">
            <a:extLst>
              <a:ext uri="{FF2B5EF4-FFF2-40B4-BE49-F238E27FC236}">
                <a16:creationId xmlns:a16="http://schemas.microsoft.com/office/drawing/2014/main" id="{E139AB05-A100-4D26-9096-239AB33ACB0B}"/>
              </a:ext>
            </a:extLst>
          </p:cNvPr>
          <p:cNvSpPr txBox="1"/>
          <p:nvPr/>
        </p:nvSpPr>
        <p:spPr>
          <a:xfrm>
            <a:off x="3052167" y="2627495"/>
            <a:ext cx="12183665" cy="2482667"/>
          </a:xfrm>
          <a:prstGeom prst="rect">
            <a:avLst/>
          </a:prstGeom>
          <a:noFill/>
        </p:spPr>
        <p:txBody>
          <a:bodyPr wrap="square">
            <a:spAutoFit/>
          </a:bodyPr>
          <a:lstStyle/>
          <a:p>
            <a:pPr marL="0" marR="0" algn="just">
              <a:lnSpc>
                <a:spcPct val="150000"/>
              </a:lnSpc>
              <a:spcBef>
                <a:spcPts val="600"/>
              </a:spcBef>
              <a:spcAft>
                <a:spcPts val="600"/>
              </a:spcAft>
            </a:pPr>
            <a:r>
              <a:rPr lang="nl-NL" sz="3600" b="1" i="1" dirty="0">
                <a:solidFill>
                  <a:srgbClr val="FF0000"/>
                </a:solidFill>
                <a:effectLst/>
                <a:latin typeface="Arial" panose="020B0604020202020204" pitchFamily="34" charset="0"/>
                <a:ea typeface="Calibri" panose="020F0502020204030204" pitchFamily="34" charset="0"/>
                <a:cs typeface="Arial" panose="020B0604020202020204" pitchFamily="34" charset="0"/>
              </a:rPr>
              <a:t>Luật chơi: </a:t>
            </a:r>
            <a:r>
              <a:rPr lang="nl-NL" sz="3600" i="1" dirty="0">
                <a:effectLst/>
                <a:latin typeface="Arial" panose="020B0604020202020204" pitchFamily="34" charset="0"/>
                <a:ea typeface="Calibri" panose="020F0502020204030204" pitchFamily="34" charset="0"/>
                <a:cs typeface="Arial" panose="020B0604020202020204" pitchFamily="34" charset="0"/>
              </a:rPr>
              <a:t>Các em hãy nghe một số mẫu tiết tấu sau và viết lại mẫu tiết tấu vừa nghe được. Nhóm nào viết đúng nhiều mẫu tiết tấu nhất và nhanh nhất sẽ chiến thắng.</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3870CCB-5F40-4BBF-A508-B9EE86AD73D5}"/>
              </a:ext>
            </a:extLst>
          </p:cNvPr>
          <p:cNvGrpSpPr/>
          <p:nvPr/>
        </p:nvGrpSpPr>
        <p:grpSpPr>
          <a:xfrm>
            <a:off x="-534030" y="5753100"/>
            <a:ext cx="19356055" cy="6902776"/>
            <a:chOff x="-534030" y="5753100"/>
            <a:chExt cx="19356055" cy="6902776"/>
          </a:xfrm>
        </p:grpSpPr>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880019" flipV="1">
              <a:off x="-534030" y="6478531"/>
              <a:ext cx="19356055" cy="6177345"/>
            </a:xfrm>
            <a:prstGeom prst="rect">
              <a:avLst/>
            </a:prstGeom>
          </p:spPr>
        </p:pic>
        <p:pic>
          <p:nvPicPr>
            <p:cNvPr id="10" name="Picture 4">
              <a:extLst>
                <a:ext uri="{FF2B5EF4-FFF2-40B4-BE49-F238E27FC236}">
                  <a16:creationId xmlns:a16="http://schemas.microsoft.com/office/drawing/2014/main" id="{6E738E3D-368E-451B-A9E3-CC40093C22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26264" y="5753100"/>
              <a:ext cx="14244196" cy="3756907"/>
            </a:xfrm>
            <a:prstGeom prst="rect">
              <a:avLst/>
            </a:prstGeom>
          </p:spPr>
        </p:pic>
        <p:pic>
          <p:nvPicPr>
            <p:cNvPr id="11" name="Picture 8">
              <a:extLst>
                <a:ext uri="{FF2B5EF4-FFF2-40B4-BE49-F238E27FC236}">
                  <a16:creationId xmlns:a16="http://schemas.microsoft.com/office/drawing/2014/main" id="{2394A656-DCAC-43AB-8826-7C9BD9EFD45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19800" y="7458661"/>
              <a:ext cx="1066800" cy="301371"/>
            </a:xfrm>
            <a:prstGeom prst="rect">
              <a:avLst/>
            </a:prstGeom>
          </p:spPr>
        </p:pic>
        <p:pic>
          <p:nvPicPr>
            <p:cNvPr id="12" name="Picture 8">
              <a:extLst>
                <a:ext uri="{FF2B5EF4-FFF2-40B4-BE49-F238E27FC236}">
                  <a16:creationId xmlns:a16="http://schemas.microsoft.com/office/drawing/2014/main" id="{A89BB5A8-3872-432B-B500-FC9798F750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19800" y="7897559"/>
              <a:ext cx="1066800" cy="301371"/>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DC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40158">
            <a:off x="14146776" y="8273652"/>
            <a:ext cx="6609404" cy="352101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6750" y="-158267"/>
            <a:ext cx="3411201" cy="325614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0474" y="8588629"/>
            <a:ext cx="2609079" cy="2528435"/>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97202" y="-1059530"/>
            <a:ext cx="3781595" cy="4176460"/>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51478" y="2097359"/>
            <a:ext cx="3293675" cy="3330002"/>
          </a:xfrm>
          <a:prstGeom prst="rect">
            <a:avLst/>
          </a:prstGeom>
        </p:spPr>
      </p:pic>
      <p:sp>
        <p:nvSpPr>
          <p:cNvPr id="20" name="TextBox 19">
            <a:extLst>
              <a:ext uri="{FF2B5EF4-FFF2-40B4-BE49-F238E27FC236}">
                <a16:creationId xmlns:a16="http://schemas.microsoft.com/office/drawing/2014/main" id="{9183F82F-6BC1-497E-BC6C-103DE90C5D31}"/>
              </a:ext>
            </a:extLst>
          </p:cNvPr>
          <p:cNvSpPr txBox="1"/>
          <p:nvPr/>
        </p:nvSpPr>
        <p:spPr>
          <a:xfrm>
            <a:off x="3898105" y="1215637"/>
            <a:ext cx="10491787" cy="2546723"/>
          </a:xfrm>
          <a:prstGeom prst="rect">
            <a:avLst/>
          </a:prstGeom>
          <a:noFill/>
        </p:spPr>
        <p:txBody>
          <a:bodyPr wrap="square">
            <a:spAutoFit/>
          </a:bodyPr>
          <a:lstStyle/>
          <a:p>
            <a:pPr marL="0" marR="0" algn="ctr">
              <a:lnSpc>
                <a:spcPts val="10000"/>
              </a:lnSpc>
              <a:spcBef>
                <a:spcPts val="600"/>
              </a:spcBef>
              <a:spcAft>
                <a:spcPts val="0"/>
              </a:spcAft>
            </a:pPr>
            <a:r>
              <a:rPr lang="pt-BR" sz="7200" b="1" kern="0" cap="all"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 21: ĐỌC NHẠC: BÀI ĐỌC NHẠC SỐ 5</a:t>
            </a:r>
            <a:endParaRPr lang="en-US" sz="7200" b="1" kern="0" cap="all"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2" name="Picture 2">
            <a:extLst>
              <a:ext uri="{FF2B5EF4-FFF2-40B4-BE49-F238E27FC236}">
                <a16:creationId xmlns:a16="http://schemas.microsoft.com/office/drawing/2014/main" id="{1AA03954-0BF0-4E8E-8D41-5EA3E6EB6A8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95799" y="4208668"/>
            <a:ext cx="9296400" cy="6065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819400" y="7859663"/>
            <a:ext cx="6609404" cy="352101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806436"/>
            <a:ext cx="3011099" cy="332551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64000" y="-190500"/>
            <a:ext cx="2160417" cy="20936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6976025" y="9410700"/>
            <a:ext cx="1736365" cy="1262811"/>
          </a:xfrm>
          <a:prstGeom prst="rect">
            <a:avLst/>
          </a:prstGeom>
        </p:spPr>
      </p:pic>
      <p:sp>
        <p:nvSpPr>
          <p:cNvPr id="12" name="TextBox 11">
            <a:extLst>
              <a:ext uri="{FF2B5EF4-FFF2-40B4-BE49-F238E27FC236}">
                <a16:creationId xmlns:a16="http://schemas.microsoft.com/office/drawing/2014/main" id="{3223272F-6749-4072-A672-6DDD4D3556DE}"/>
              </a:ext>
            </a:extLst>
          </p:cNvPr>
          <p:cNvSpPr txBox="1"/>
          <p:nvPr/>
        </p:nvSpPr>
        <p:spPr>
          <a:xfrm>
            <a:off x="3032053" y="2095500"/>
            <a:ext cx="12223889" cy="1478418"/>
          </a:xfrm>
          <a:prstGeom prst="rect">
            <a:avLst/>
          </a:prstGeom>
          <a:noFill/>
        </p:spPr>
        <p:txBody>
          <a:bodyPr wrap="square">
            <a:spAutoFit/>
          </a:bodyPr>
          <a:lstStyle/>
          <a:p>
            <a:pPr marL="0" marR="0" algn="ctr">
              <a:lnSpc>
                <a:spcPct val="150000"/>
              </a:lnSpc>
              <a:spcBef>
                <a:spcPts val="600"/>
              </a:spcBef>
              <a:spcAft>
                <a:spcPts val="600"/>
              </a:spcAft>
            </a:pPr>
            <a:r>
              <a:rPr lang="en-US" sz="3200" b="1" dirty="0" err="1">
                <a:effectLst/>
                <a:latin typeface="Arial" panose="020B0604020202020204" pitchFamily="34" charset="0"/>
                <a:ea typeface="Calibri" panose="020F0502020204030204" pitchFamily="34" charset="0"/>
                <a:cs typeface="Arial" panose="020B0604020202020204" pitchFamily="34" charset="0"/>
              </a:rPr>
              <a:t>Các</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em</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hãy</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quan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sát</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i="1" dirty="0" err="1">
                <a:effectLst/>
                <a:latin typeface="Arial" panose="020B0604020202020204" pitchFamily="34" charset="0"/>
                <a:ea typeface="Calibri" panose="020F0502020204030204" pitchFamily="34" charset="0"/>
                <a:cs typeface="Arial" panose="020B0604020202020204" pitchFamily="34" charset="0"/>
              </a:rPr>
              <a:t>Bài</a:t>
            </a:r>
            <a:r>
              <a:rPr lang="en-US" sz="3200" b="1" i="1" dirty="0">
                <a:effectLst/>
                <a:latin typeface="Arial" panose="020B0604020202020204" pitchFamily="34" charset="0"/>
                <a:ea typeface="Calibri" panose="020F0502020204030204" pitchFamily="34" charset="0"/>
                <a:cs typeface="Arial" panose="020B0604020202020204" pitchFamily="34" charset="0"/>
              </a:rPr>
              <a:t> </a:t>
            </a:r>
            <a:r>
              <a:rPr lang="en-US" sz="3200" b="1" i="1" dirty="0" err="1">
                <a:effectLst/>
                <a:latin typeface="Arial" panose="020B0604020202020204" pitchFamily="34" charset="0"/>
                <a:ea typeface="Calibri" panose="020F0502020204030204" pitchFamily="34" charset="0"/>
                <a:cs typeface="Arial" panose="020B0604020202020204" pitchFamily="34" charset="0"/>
              </a:rPr>
              <a:t>đọc</a:t>
            </a:r>
            <a:r>
              <a:rPr lang="en-US" sz="3200" b="1" i="1" dirty="0">
                <a:effectLst/>
                <a:latin typeface="Arial" panose="020B0604020202020204" pitchFamily="34" charset="0"/>
                <a:ea typeface="Calibri" panose="020F0502020204030204" pitchFamily="34" charset="0"/>
                <a:cs typeface="Arial" panose="020B0604020202020204" pitchFamily="34" charset="0"/>
              </a:rPr>
              <a:t> </a:t>
            </a:r>
            <a:r>
              <a:rPr lang="en-US" sz="3200" b="1" i="1" dirty="0" err="1">
                <a:effectLst/>
                <a:latin typeface="Arial" panose="020B0604020202020204" pitchFamily="34" charset="0"/>
                <a:ea typeface="Calibri" panose="020F0502020204030204" pitchFamily="34" charset="0"/>
                <a:cs typeface="Arial" panose="020B0604020202020204" pitchFamily="34" charset="0"/>
              </a:rPr>
              <a:t>nhạc</a:t>
            </a:r>
            <a:r>
              <a:rPr lang="en-US" sz="3200" b="1" i="1" dirty="0">
                <a:effectLst/>
                <a:latin typeface="Arial" panose="020B0604020202020204" pitchFamily="34" charset="0"/>
                <a:ea typeface="Calibri" panose="020F0502020204030204" pitchFamily="34" charset="0"/>
                <a:cs typeface="Arial" panose="020B0604020202020204" pitchFamily="34" charset="0"/>
              </a:rPr>
              <a:t> </a:t>
            </a:r>
            <a:r>
              <a:rPr lang="en-US" sz="3200" b="1" i="1" dirty="0" err="1">
                <a:effectLst/>
                <a:latin typeface="Arial" panose="020B0604020202020204" pitchFamily="34" charset="0"/>
                <a:ea typeface="Calibri" panose="020F0502020204030204" pitchFamily="34" charset="0"/>
                <a:cs typeface="Arial" panose="020B0604020202020204" pitchFamily="34" charset="0"/>
              </a:rPr>
              <a:t>số</a:t>
            </a:r>
            <a:r>
              <a:rPr lang="en-US" sz="3200" b="1" i="1" dirty="0">
                <a:effectLst/>
                <a:latin typeface="Arial" panose="020B0604020202020204" pitchFamily="34" charset="0"/>
                <a:ea typeface="Calibri" panose="020F0502020204030204" pitchFamily="34" charset="0"/>
                <a:cs typeface="Arial" panose="020B0604020202020204" pitchFamily="34" charset="0"/>
              </a:rPr>
              <a:t> 5</a:t>
            </a:r>
            <a:r>
              <a:rPr lang="en-US" sz="3200" b="1" i="1" dirty="0">
                <a:latin typeface="Arial" panose="020B0604020202020204" pitchFamily="34" charset="0"/>
                <a:ea typeface="Calibri" panose="020F0502020204030204" pitchFamily="34" charset="0"/>
                <a:cs typeface="Arial" panose="020B0604020202020204" pitchFamily="34" charset="0"/>
              </a:rPr>
              <a:t> </a:t>
            </a:r>
            <a:r>
              <a:rPr lang="en-US" sz="3200" b="1" dirty="0" err="1">
                <a:latin typeface="Arial" panose="020B0604020202020204" pitchFamily="34" charset="0"/>
                <a:ea typeface="Calibri" panose="020F0502020204030204" pitchFamily="34" charset="0"/>
                <a:cs typeface="Arial" panose="020B0604020202020204" pitchFamily="34" charset="0"/>
              </a:rPr>
              <a:t>và</a:t>
            </a:r>
            <a:r>
              <a:rPr lang="en-US" sz="3200" b="1" i="1" dirty="0">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nhận</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xét</a:t>
            </a:r>
            <a:r>
              <a:rPr lang="en-US" sz="3200" b="1" dirty="0">
                <a:latin typeface="Arial" panose="020B0604020202020204" pitchFamily="34" charset="0"/>
                <a:ea typeface="Calibri" panose="020F0502020204030204" pitchFamily="34" charset="0"/>
                <a:cs typeface="Arial" panose="020B0604020202020204" pitchFamily="34" charset="0"/>
              </a:rPr>
              <a:t> </a:t>
            </a:r>
            <a:r>
              <a:rPr lang="en-US" sz="3200" b="1" dirty="0" err="1">
                <a:latin typeface="Arial" panose="020B0604020202020204" pitchFamily="34" charset="0"/>
                <a:ea typeface="Calibri" panose="020F0502020204030204" pitchFamily="34" charset="0"/>
                <a:cs typeface="Arial" panose="020B0604020202020204" pitchFamily="34" charset="0"/>
              </a:rPr>
              <a:t>về</a:t>
            </a:r>
            <a:r>
              <a:rPr lang="en-US" sz="3200" b="1" dirty="0">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cao</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trường</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nhịp</a:t>
            </a:r>
            <a:r>
              <a:rPr lang="en-US" sz="3200" b="1" dirty="0">
                <a:effectLst/>
                <a:latin typeface="Arial" panose="020B0604020202020204" pitchFamily="34" charset="0"/>
                <a:ea typeface="Calibri" panose="020F0502020204030204" pitchFamily="34" charset="0"/>
                <a:cs typeface="Arial" panose="020B0604020202020204" pitchFamily="34" charset="0"/>
              </a:rPr>
              <a:t> </a:t>
            </a:r>
            <a:r>
              <a:rPr lang="en-US" sz="3200" b="1" dirty="0" err="1">
                <a:effectLst/>
                <a:latin typeface="Arial" panose="020B0604020202020204" pitchFamily="34" charset="0"/>
                <a:ea typeface="Calibri" panose="020F0502020204030204" pitchFamily="34" charset="0"/>
                <a:cs typeface="Arial" panose="020B0604020202020204" pitchFamily="34" charset="0"/>
              </a:rPr>
              <a:t>độ</a:t>
            </a:r>
            <a:r>
              <a:rPr lang="en-US" sz="3200" b="1" dirty="0">
                <a:latin typeface="Arial" panose="020B0604020202020204" pitchFamily="34" charset="0"/>
                <a:ea typeface="Calibri" panose="020F0502020204030204" pitchFamily="34" charset="0"/>
                <a:cs typeface="Arial" panose="020B0604020202020204" pitchFamily="34" charset="0"/>
              </a:rPr>
              <a: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56">
            <a:extLst>
              <a:ext uri="{FF2B5EF4-FFF2-40B4-BE49-F238E27FC236}">
                <a16:creationId xmlns:a16="http://schemas.microsoft.com/office/drawing/2014/main" id="{AB67FCAD-0AA3-4383-B576-6864E360871E}"/>
              </a:ext>
            </a:extLst>
          </p:cNvPr>
          <p:cNvSpPr txBox="1"/>
          <p:nvPr/>
        </p:nvSpPr>
        <p:spPr>
          <a:xfrm>
            <a:off x="4041424" y="849279"/>
            <a:ext cx="10205146" cy="965585"/>
          </a:xfrm>
          <a:prstGeom prst="rect">
            <a:avLst/>
          </a:prstGeom>
        </p:spPr>
        <p:txBody>
          <a:bodyPr wrap="square" lIns="0" tIns="0" rIns="0" bIns="0" rtlCol="0" anchor="t">
            <a:spAutoFit/>
          </a:bodyPr>
          <a:lstStyle/>
          <a:p>
            <a:pPr marL="0" lvl="0" indent="0" algn="ctr">
              <a:lnSpc>
                <a:spcPts val="8400"/>
              </a:lnSpc>
              <a:spcBef>
                <a:spcPct val="0"/>
              </a:spcBef>
            </a:pPr>
            <a:r>
              <a:rPr lang="en-US" sz="5400" b="1" dirty="0">
                <a:solidFill>
                  <a:srgbClr val="6B86DB"/>
                </a:solidFill>
                <a:latin typeface="Arial" panose="020B0604020202020204" pitchFamily="34" charset="0"/>
                <a:cs typeface="Arial" panose="020B0604020202020204" pitchFamily="34" charset="0"/>
              </a:rPr>
              <a:t>1</a:t>
            </a:r>
            <a:r>
              <a:rPr lang="en-US" sz="5400" b="1" u="none" dirty="0">
                <a:solidFill>
                  <a:srgbClr val="6B86DB"/>
                </a:solidFill>
                <a:latin typeface="Arial" panose="020B0604020202020204" pitchFamily="34" charset="0"/>
                <a:cs typeface="Arial" panose="020B0604020202020204" pitchFamily="34" charset="0"/>
              </a:rPr>
              <a:t>. </a:t>
            </a:r>
            <a:r>
              <a:rPr lang="en-US" sz="5400" b="1" u="none" dirty="0" err="1">
                <a:solidFill>
                  <a:srgbClr val="6B86DB"/>
                </a:solidFill>
                <a:latin typeface="Arial" panose="020B0604020202020204" pitchFamily="34" charset="0"/>
                <a:cs typeface="Arial" panose="020B0604020202020204" pitchFamily="34" charset="0"/>
              </a:rPr>
              <a:t>Tìm</a:t>
            </a:r>
            <a:r>
              <a:rPr lang="en-US" sz="5400" b="1" u="none" dirty="0">
                <a:solidFill>
                  <a:srgbClr val="6B86DB"/>
                </a:solidFill>
                <a:latin typeface="Arial" panose="020B0604020202020204" pitchFamily="34" charset="0"/>
                <a:cs typeface="Arial" panose="020B0604020202020204" pitchFamily="34" charset="0"/>
              </a:rPr>
              <a:t> </a:t>
            </a:r>
            <a:r>
              <a:rPr lang="en-US" sz="5400" b="1" u="none" dirty="0" err="1">
                <a:solidFill>
                  <a:srgbClr val="6B86DB"/>
                </a:solidFill>
                <a:latin typeface="Arial" panose="020B0604020202020204" pitchFamily="34" charset="0"/>
                <a:cs typeface="Arial" panose="020B0604020202020204" pitchFamily="34" charset="0"/>
              </a:rPr>
              <a:t>hiểu</a:t>
            </a:r>
            <a:r>
              <a:rPr lang="en-US" sz="5400" b="1" u="none" dirty="0">
                <a:solidFill>
                  <a:srgbClr val="6B86DB"/>
                </a:solidFill>
                <a:latin typeface="Arial" panose="020B0604020202020204" pitchFamily="34" charset="0"/>
                <a:cs typeface="Arial" panose="020B0604020202020204" pitchFamily="34" charset="0"/>
              </a:rPr>
              <a:t> </a:t>
            </a:r>
            <a:r>
              <a:rPr lang="en-US" sz="5400" b="1" i="1" u="none" dirty="0" err="1">
                <a:solidFill>
                  <a:srgbClr val="6B86DB"/>
                </a:solidFill>
                <a:latin typeface="Arial" panose="020B0604020202020204" pitchFamily="34" charset="0"/>
                <a:cs typeface="Arial" panose="020B0604020202020204" pitchFamily="34" charset="0"/>
              </a:rPr>
              <a:t>Bài</a:t>
            </a:r>
            <a:r>
              <a:rPr lang="en-US" sz="5400" b="1" i="1" u="none" dirty="0">
                <a:solidFill>
                  <a:srgbClr val="6B86DB"/>
                </a:solidFill>
                <a:latin typeface="Arial" panose="020B0604020202020204" pitchFamily="34" charset="0"/>
                <a:cs typeface="Arial" panose="020B0604020202020204" pitchFamily="34" charset="0"/>
              </a:rPr>
              <a:t> </a:t>
            </a:r>
            <a:r>
              <a:rPr lang="en-US" sz="5400" b="1" i="1" u="none" dirty="0" err="1">
                <a:solidFill>
                  <a:srgbClr val="6B86DB"/>
                </a:solidFill>
                <a:latin typeface="Arial" panose="020B0604020202020204" pitchFamily="34" charset="0"/>
                <a:cs typeface="Arial" panose="020B0604020202020204" pitchFamily="34" charset="0"/>
              </a:rPr>
              <a:t>đọc</a:t>
            </a:r>
            <a:r>
              <a:rPr lang="en-US" sz="5400" b="1" i="1" u="none" dirty="0">
                <a:solidFill>
                  <a:srgbClr val="6B86DB"/>
                </a:solidFill>
                <a:latin typeface="Arial" panose="020B0604020202020204" pitchFamily="34" charset="0"/>
                <a:cs typeface="Arial" panose="020B0604020202020204" pitchFamily="34" charset="0"/>
              </a:rPr>
              <a:t> </a:t>
            </a:r>
            <a:r>
              <a:rPr lang="en-US" sz="5400" b="1" i="1" u="none" dirty="0" err="1">
                <a:solidFill>
                  <a:srgbClr val="6B86DB"/>
                </a:solidFill>
                <a:latin typeface="Arial" panose="020B0604020202020204" pitchFamily="34" charset="0"/>
                <a:cs typeface="Arial" panose="020B0604020202020204" pitchFamily="34" charset="0"/>
              </a:rPr>
              <a:t>nhạc</a:t>
            </a:r>
            <a:r>
              <a:rPr lang="en-US" sz="5400" b="1" i="1" u="none" dirty="0">
                <a:solidFill>
                  <a:srgbClr val="6B86DB"/>
                </a:solidFill>
                <a:latin typeface="Arial" panose="020B0604020202020204" pitchFamily="34" charset="0"/>
                <a:cs typeface="Arial" panose="020B0604020202020204" pitchFamily="34" charset="0"/>
              </a:rPr>
              <a:t> </a:t>
            </a:r>
            <a:r>
              <a:rPr lang="en-US" sz="5400" b="1" i="1" u="none" dirty="0" err="1">
                <a:solidFill>
                  <a:srgbClr val="6B86DB"/>
                </a:solidFill>
                <a:latin typeface="Arial" panose="020B0604020202020204" pitchFamily="34" charset="0"/>
                <a:cs typeface="Arial" panose="020B0604020202020204" pitchFamily="34" charset="0"/>
              </a:rPr>
              <a:t>số</a:t>
            </a:r>
            <a:r>
              <a:rPr lang="en-US" sz="5400" b="1" i="1" u="none" dirty="0">
                <a:solidFill>
                  <a:srgbClr val="6B86DB"/>
                </a:solidFill>
                <a:latin typeface="Arial" panose="020B0604020202020204" pitchFamily="34" charset="0"/>
                <a:cs typeface="Arial" panose="020B0604020202020204" pitchFamily="34" charset="0"/>
              </a:rPr>
              <a:t> 5</a:t>
            </a:r>
          </a:p>
        </p:txBody>
      </p:sp>
      <p:pic>
        <p:nvPicPr>
          <p:cNvPr id="15" name="Picture 14" descr="A picture containing object, antenna&#10;&#10;Description automatically generated">
            <a:extLst>
              <a:ext uri="{FF2B5EF4-FFF2-40B4-BE49-F238E27FC236}">
                <a16:creationId xmlns:a16="http://schemas.microsoft.com/office/drawing/2014/main" id="{344F3FDF-DB75-4E2B-998C-5E54C96773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2595" y="3854554"/>
            <a:ext cx="11081612" cy="4031250"/>
          </a:xfrm>
          <a:prstGeom prst="rect">
            <a:avLst/>
          </a:prstGeom>
        </p:spPr>
      </p:pic>
      <p:sp>
        <p:nvSpPr>
          <p:cNvPr id="17" name="TextBox 16">
            <a:extLst>
              <a:ext uri="{FF2B5EF4-FFF2-40B4-BE49-F238E27FC236}">
                <a16:creationId xmlns:a16="http://schemas.microsoft.com/office/drawing/2014/main" id="{21A5D601-8E24-498E-9CC3-E1EEA79D4AA6}"/>
              </a:ext>
            </a:extLst>
          </p:cNvPr>
          <p:cNvSpPr txBox="1"/>
          <p:nvPr/>
        </p:nvSpPr>
        <p:spPr>
          <a:xfrm>
            <a:off x="781649" y="3734747"/>
            <a:ext cx="5505450" cy="4002186"/>
          </a:xfrm>
          <a:prstGeom prst="rect">
            <a:avLst/>
          </a:prstGeom>
          <a:noFill/>
        </p:spPr>
        <p:txBody>
          <a:bodyPr wrap="square">
            <a:spAutoFit/>
          </a:bodyPr>
          <a:lstStyle/>
          <a:p>
            <a:pPr marL="285750" marR="0" indent="-285750" algn="just">
              <a:lnSpc>
                <a:spcPct val="150000"/>
              </a:lnSpc>
              <a:spcBef>
                <a:spcPts val="600"/>
              </a:spcBef>
              <a:spcAft>
                <a:spcPts val="600"/>
              </a:spcAft>
              <a:buFont typeface="Arial" panose="020B0604020202020204" pitchFamily="34" charset="0"/>
              <a:buChar char="•"/>
            </a:pP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giọng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nhịp</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nào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gn="just">
              <a:lnSpc>
                <a:spcPct val="150000"/>
              </a:lnSpc>
              <a:spcBef>
                <a:spcPts val="600"/>
              </a:spcBef>
              <a:spcAft>
                <a:spcPts val="600"/>
              </a:spcAft>
              <a:buFont typeface="Arial" panose="020B0604020202020204" pitchFamily="34" charset="0"/>
              <a:buChar char="•"/>
            </a:pP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cao</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trường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gn="just">
              <a:lnSpc>
                <a:spcPct val="150000"/>
              </a:lnSpc>
              <a:spcBef>
                <a:spcPts val="600"/>
              </a:spcBef>
              <a:spcAft>
                <a:spcPts val="600"/>
              </a:spcAft>
              <a:buFont typeface="Arial" panose="020B0604020202020204" pitchFamily="34" charset="0"/>
              <a:buChar char="•"/>
            </a:pP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chỗ</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ngắt</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hơi</a:t>
            </a:r>
            <a:r>
              <a:rPr lang="en-US" sz="3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E8F7"/>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31973" y="8496300"/>
            <a:ext cx="2609079" cy="252843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44800" y="-680522"/>
            <a:ext cx="4383427" cy="3187947"/>
          </a:xfrm>
          <a:prstGeom prst="rect">
            <a:avLst/>
          </a:prstGeom>
        </p:spPr>
      </p:pic>
      <p:sp>
        <p:nvSpPr>
          <p:cNvPr id="15" name="TextBox 14">
            <a:extLst>
              <a:ext uri="{FF2B5EF4-FFF2-40B4-BE49-F238E27FC236}">
                <a16:creationId xmlns:a16="http://schemas.microsoft.com/office/drawing/2014/main" id="{5AC4B820-1319-4FDB-88D3-ABD5DD76C503}"/>
              </a:ext>
            </a:extLst>
          </p:cNvPr>
          <p:cNvSpPr txBox="1"/>
          <p:nvPr/>
        </p:nvSpPr>
        <p:spPr>
          <a:xfrm>
            <a:off x="1066800" y="913014"/>
            <a:ext cx="7848600" cy="8460971"/>
          </a:xfrm>
          <a:prstGeom prst="rect">
            <a:avLst/>
          </a:prstGeom>
          <a:noFill/>
        </p:spPr>
        <p:txBody>
          <a:bodyPr wrap="square">
            <a:spAutoFit/>
          </a:bodyPr>
          <a:lstStyle/>
          <a:p>
            <a:pPr marL="0" marR="0" algn="just">
              <a:lnSpc>
                <a:spcPct val="150000"/>
              </a:lnSpc>
              <a:spcBef>
                <a:spcPts val="600"/>
              </a:spcBef>
              <a:spcAft>
                <a:spcPts val="600"/>
              </a:spcAft>
            </a:pPr>
            <a:r>
              <a:rPr lang="en-US" sz="2800" dirty="0">
                <a:effectLst/>
                <a:latin typeface="Arial" panose="020B0604020202020204" pitchFamily="34" charset="0"/>
                <a:ea typeface="Calibri" panose="020F0502020204030204" pitchFamily="34" charset="0"/>
                <a:cs typeface="Arial" panose="020B0604020202020204" pitchFamily="34" charset="0"/>
              </a:rPr>
              <a:t>-</a:t>
            </a:r>
            <a:r>
              <a:rPr lang="en-US" sz="2800" b="1" dirty="0">
                <a:effectLst/>
                <a:latin typeface="Arial" panose="020B0604020202020204" pitchFamily="34" charset="0"/>
                <a:ea typeface="Calibri" panose="020F0502020204030204" pitchFamily="34" charset="0"/>
                <a:cs typeface="Arial" panose="020B0604020202020204" pitchFamily="34" charset="0"/>
              </a:rPr>
              <a:t> </a:t>
            </a:r>
            <a:r>
              <a:rPr lang="en-US" sz="2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đọc</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nhạc</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1" i="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8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trúc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gồm</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nhạc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phương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nhắc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lại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dạng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thay</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đổi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câu</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nhạc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8 ô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nhịp</a:t>
            </a:r>
            <a:r>
              <a:rPr lang="en-US" sz="28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viết</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600"/>
              </a:spcBef>
              <a:spcAft>
                <a:spcPts val="600"/>
              </a:spcAft>
              <a:buFont typeface="Arial" panose="020B0604020202020204" pitchFamily="34" charset="0"/>
              <a:buChar char="•"/>
            </a:pP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Giọng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trưởng</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600"/>
              </a:spcBef>
              <a:spcAft>
                <a:spcPts val="600"/>
              </a:spcAft>
              <a:buFont typeface="Arial" panose="020B0604020202020204" pitchFamily="34" charset="0"/>
              <a:buChar char="•"/>
            </a:pPr>
            <a:r>
              <a:rPr lang="en-U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Nhịp</a:t>
            </a: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2/4</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600"/>
              </a:spcBef>
              <a:spcAft>
                <a:spcPts val="600"/>
              </a:spcAft>
              <a:buFont typeface="Arial" panose="020B0604020202020204" pitchFamily="34" charset="0"/>
              <a:buChar char="•"/>
            </a:pPr>
            <a:r>
              <a:rPr lang="es-E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s-E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cao </a:t>
            </a:r>
            <a:r>
              <a:rPr lang="es-E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s-E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E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s-E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r>
              <a:rPr lang="es-ES" sz="28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Rê</a:t>
            </a:r>
            <a:r>
              <a:rPr lang="es-E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Mi -  Son - La.</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600"/>
              </a:spcBef>
              <a:spcAft>
                <a:spcPts val="600"/>
              </a:spcAft>
              <a:buFont typeface="Arial" panose="020B0604020202020204" pitchFamily="34" charset="0"/>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Trường</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độ</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0"/>
              </a:spcBef>
              <a:spcAft>
                <a:spcPts val="0"/>
              </a:spcAft>
              <a:buFontTx/>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Nốt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đen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a:latin typeface="Arial" panose="020B0604020202020204" pitchFamily="34" charset="0"/>
                <a:ea typeface="Calibri" panose="020F0502020204030204" pitchFamily="34" charset="0"/>
                <a:cs typeface="Arial" panose="020B0604020202020204" pitchFamily="34" charset="0"/>
              </a:rPr>
              <a:t>1 </a:t>
            </a:r>
            <a:r>
              <a:rPr lang="en-US" sz="2800" dirty="0" err="1">
                <a:effectLst/>
                <a:latin typeface="Arial" panose="020B0604020202020204" pitchFamily="34" charset="0"/>
                <a:ea typeface="Calibri" panose="020F0502020204030204" pitchFamily="34" charset="0"/>
                <a:cs typeface="Arial" panose="020B0604020202020204" pitchFamily="34" charset="0"/>
              </a:rPr>
              <a:t>phách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0"/>
              </a:spcBef>
              <a:spcAft>
                <a:spcPts val="0"/>
              </a:spcAft>
              <a:buFontTx/>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Nốt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móc</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đơn</a:t>
            </a:r>
            <a:r>
              <a:rPr lang="en-US" sz="2800" dirty="0">
                <a:effectLst/>
                <a:latin typeface="Arial" panose="020B0604020202020204" pitchFamily="34" charset="0"/>
                <a:ea typeface="Calibri" panose="020F0502020204030204" pitchFamily="34" charset="0"/>
                <a:cs typeface="Arial" panose="020B0604020202020204" pitchFamily="34" charset="0"/>
              </a:rPr>
              <a:t>: 0,5 </a:t>
            </a:r>
            <a:r>
              <a:rPr lang="en-US" sz="2800" dirty="0" err="1">
                <a:effectLst/>
                <a:latin typeface="Arial" panose="020B0604020202020204" pitchFamily="34" charset="0"/>
                <a:ea typeface="Calibri" panose="020F0502020204030204" pitchFamily="34" charset="0"/>
                <a:cs typeface="Arial" panose="020B0604020202020204" pitchFamily="34" charset="0"/>
              </a:rPr>
              <a:t>phách</a:t>
            </a:r>
            <a:endParaRPr lang="en-US" sz="2800" dirty="0">
              <a:latin typeface="Arial" panose="020B0604020202020204" pitchFamily="34" charset="0"/>
              <a:ea typeface="Calibri" panose="020F0502020204030204" pitchFamily="34" charset="0"/>
              <a:cs typeface="Arial" panose="020B0604020202020204" pitchFamily="34" charset="0"/>
            </a:endParaRPr>
          </a:p>
          <a:p>
            <a:pPr marL="457200" marR="0" lvl="0" indent="-457200" algn="just">
              <a:lnSpc>
                <a:spcPct val="150000"/>
              </a:lnSpc>
              <a:spcBef>
                <a:spcPts val="0"/>
              </a:spcBef>
              <a:spcAft>
                <a:spcPts val="0"/>
              </a:spcAft>
              <a:buFontTx/>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Nốt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đen</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chấm</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dôi</a:t>
            </a:r>
            <a:r>
              <a:rPr lang="en-US" sz="2800" dirty="0">
                <a:effectLst/>
                <a:latin typeface="Arial" panose="020B0604020202020204" pitchFamily="34" charset="0"/>
                <a:ea typeface="Calibri" panose="020F0502020204030204" pitchFamily="34" charset="0"/>
                <a:cs typeface="Arial" panose="020B0604020202020204" pitchFamily="34" charset="0"/>
              </a:rPr>
              <a:t>: 1,5 </a:t>
            </a:r>
            <a:r>
              <a:rPr lang="en-US" sz="2800" dirty="0" err="1">
                <a:effectLst/>
                <a:latin typeface="Arial" panose="020B0604020202020204" pitchFamily="34" charset="0"/>
                <a:ea typeface="Calibri" panose="020F0502020204030204" pitchFamily="34" charset="0"/>
                <a:cs typeface="Arial" panose="020B0604020202020204" pitchFamily="34" charset="0"/>
              </a:rPr>
              <a:t>phách</a:t>
            </a:r>
            <a:r>
              <a:rPr lang="en-US" sz="2800" dirty="0">
                <a:effectLst/>
                <a:latin typeface="Arial" panose="020B0604020202020204" pitchFamily="34" charset="0"/>
                <a:ea typeface="Calibri" panose="020F0502020204030204" pitchFamily="34" charset="0"/>
                <a:cs typeface="Arial" panose="020B0604020202020204" pitchFamily="34" charset="0"/>
              </a:rPr>
              <a:t>.</a:t>
            </a:r>
          </a:p>
          <a:p>
            <a:pPr marL="457200" marR="0" lvl="0" indent="-457200" algn="just">
              <a:lnSpc>
                <a:spcPct val="150000"/>
              </a:lnSpc>
              <a:spcBef>
                <a:spcPts val="0"/>
              </a:spcBef>
              <a:spcAft>
                <a:spcPts val="0"/>
              </a:spcAft>
              <a:buFontTx/>
              <a:buChar char="-"/>
            </a:pPr>
            <a:r>
              <a:rPr lang="en-US" sz="2800" dirty="0" err="1">
                <a:effectLst/>
                <a:latin typeface="Arial" panose="020B0604020202020204" pitchFamily="34" charset="0"/>
                <a:ea typeface="Calibri" panose="020F0502020204030204" pitchFamily="34" charset="0"/>
                <a:cs typeface="Arial" panose="020B0604020202020204" pitchFamily="34" charset="0"/>
              </a:rPr>
              <a:t>Nốt</a:t>
            </a:r>
            <a:r>
              <a:rPr lang="en-US" sz="2800" dirty="0">
                <a:effectLst/>
                <a:latin typeface="Arial" panose="020B0604020202020204" pitchFamily="34" charset="0"/>
                <a:ea typeface="Calibri" panose="020F0502020204030204" pitchFamily="34" charset="0"/>
                <a:cs typeface="Arial" panose="020B0604020202020204" pitchFamily="34" charset="0"/>
              </a:rPr>
              <a:t> </a:t>
            </a:r>
            <a:r>
              <a:rPr lang="en-US" sz="2800" dirty="0" err="1">
                <a:effectLst/>
                <a:latin typeface="Arial" panose="020B0604020202020204" pitchFamily="34" charset="0"/>
                <a:ea typeface="Calibri" panose="020F0502020204030204" pitchFamily="34" charset="0"/>
                <a:cs typeface="Arial" panose="020B0604020202020204" pitchFamily="34" charset="0"/>
              </a:rPr>
              <a:t>trắng</a:t>
            </a:r>
            <a:r>
              <a:rPr lang="en-US" sz="2800" dirty="0">
                <a:effectLst/>
                <a:latin typeface="Arial" panose="020B0604020202020204" pitchFamily="34" charset="0"/>
                <a:ea typeface="Calibri" panose="020F0502020204030204" pitchFamily="34" charset="0"/>
                <a:cs typeface="Arial" panose="020B0604020202020204" pitchFamily="34" charset="0"/>
              </a:rPr>
              <a:t>: 2 </a:t>
            </a:r>
            <a:r>
              <a:rPr lang="en-US" sz="2800" dirty="0" err="1">
                <a:effectLst/>
                <a:latin typeface="Arial" panose="020B0604020202020204" pitchFamily="34" charset="0"/>
                <a:ea typeface="Calibri" panose="020F0502020204030204" pitchFamily="34" charset="0"/>
                <a:cs typeface="Arial" panose="020B0604020202020204" pitchFamily="34" charset="0"/>
              </a:rPr>
              <a:t>phách</a:t>
            </a:r>
            <a:r>
              <a:rPr lang="en-US" sz="2800" dirty="0">
                <a:effectLst/>
                <a:latin typeface="Arial" panose="020B0604020202020204" pitchFamily="34" charset="0"/>
                <a:ea typeface="Calibri" panose="020F0502020204030204" pitchFamily="34" charset="0"/>
                <a:cs typeface="Arial" panose="020B0604020202020204" pitchFamily="34" charset="0"/>
              </a:rPr>
              <a:t>.</a:t>
            </a:r>
          </a:p>
        </p:txBody>
      </p:sp>
      <p:pic>
        <p:nvPicPr>
          <p:cNvPr id="16" name="Picture 4">
            <a:extLst>
              <a:ext uri="{FF2B5EF4-FFF2-40B4-BE49-F238E27FC236}">
                <a16:creationId xmlns:a16="http://schemas.microsoft.com/office/drawing/2014/main" id="{810A3CA0-B818-451E-83BE-4235ABA8A1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34496" y="7658100"/>
            <a:ext cx="1353503" cy="2667000"/>
          </a:xfrm>
          <a:prstGeom prst="rect">
            <a:avLst/>
          </a:prstGeom>
        </p:spPr>
      </p:pic>
      <p:pic>
        <p:nvPicPr>
          <p:cNvPr id="17" name="y2mate.com - Bài đọc nhạc số 5 Lớp 6 SGK Chân Trời Sáng Tạo_v720P (online-video-cutter.com)">
            <a:hlinkClick r:id="" action="ppaction://media"/>
            <a:extLst>
              <a:ext uri="{FF2B5EF4-FFF2-40B4-BE49-F238E27FC236}">
                <a16:creationId xmlns:a16="http://schemas.microsoft.com/office/drawing/2014/main" id="{05B393AE-5F74-430A-A55D-79D14B788BE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t="18056" b="18056"/>
          <a:stretch/>
        </p:blipFill>
        <p:spPr>
          <a:xfrm>
            <a:off x="7848600" y="3897462"/>
            <a:ext cx="10066798" cy="3617755"/>
          </a:xfrm>
          <a:prstGeom prst="rect">
            <a:avLst/>
          </a:prstGeom>
        </p:spPr>
      </p:pic>
      <p:pic>
        <p:nvPicPr>
          <p:cNvPr id="18" name="Picture 3">
            <a:extLst>
              <a:ext uri="{FF2B5EF4-FFF2-40B4-BE49-F238E27FC236}">
                <a16:creationId xmlns:a16="http://schemas.microsoft.com/office/drawing/2014/main" id="{ADCDF7D4-4524-4D95-8002-0C0B5C7897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877730" y="1790700"/>
            <a:ext cx="2008537" cy="2057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159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7"/>
                </p:tgtEl>
              </p:cMediaNode>
            </p:video>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7"/>
                                        </p:tgtEl>
                                      </p:cBhvr>
                                    </p:cmd>
                                  </p:childTnLst>
                                </p:cTn>
                              </p:par>
                            </p:childTnLst>
                          </p:cTn>
                        </p:par>
                      </p:childTnLst>
                    </p:cTn>
                  </p:par>
                </p:childTnLst>
              </p:cTn>
              <p:nextCondLst>
                <p:cond evt="onClick" delay="0">
                  <p:tgtEl>
                    <p:spTgt spid="17"/>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22280" y="-260322"/>
            <a:ext cx="3411201" cy="3256147"/>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9206" y="8334491"/>
            <a:ext cx="2609079" cy="252843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76292" y="-639420"/>
            <a:ext cx="1892499" cy="20901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28202" y="7890557"/>
            <a:ext cx="5188680" cy="1575472"/>
          </a:xfrm>
          <a:prstGeom prst="rect">
            <a:avLst/>
          </a:prstGeom>
        </p:spPr>
      </p:pic>
      <p:grpSp>
        <p:nvGrpSpPr>
          <p:cNvPr id="22" name="Group 21">
            <a:extLst>
              <a:ext uri="{FF2B5EF4-FFF2-40B4-BE49-F238E27FC236}">
                <a16:creationId xmlns:a16="http://schemas.microsoft.com/office/drawing/2014/main" id="{1793536F-3101-40ED-80E7-C4AA468FEE23}"/>
              </a:ext>
            </a:extLst>
          </p:cNvPr>
          <p:cNvGrpSpPr/>
          <p:nvPr/>
        </p:nvGrpSpPr>
        <p:grpSpPr>
          <a:xfrm>
            <a:off x="6693797" y="549062"/>
            <a:ext cx="4964803" cy="1901149"/>
            <a:chOff x="6689967" y="723900"/>
            <a:chExt cx="4964803" cy="1901149"/>
          </a:xfrm>
        </p:grpSpPr>
        <p:pic>
          <p:nvPicPr>
            <p:cNvPr id="21" name="Picture 8">
              <a:extLst>
                <a:ext uri="{FF2B5EF4-FFF2-40B4-BE49-F238E27FC236}">
                  <a16:creationId xmlns:a16="http://schemas.microsoft.com/office/drawing/2014/main" id="{00BF4EE1-D865-4145-B5AA-643AC0D1BE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9967" y="723900"/>
              <a:ext cx="4908060" cy="1901149"/>
            </a:xfrm>
            <a:prstGeom prst="rect">
              <a:avLst/>
            </a:prstGeom>
          </p:spPr>
        </p:pic>
        <p:sp>
          <p:nvSpPr>
            <p:cNvPr id="16" name="TextBox 6">
              <a:extLst>
                <a:ext uri="{FF2B5EF4-FFF2-40B4-BE49-F238E27FC236}">
                  <a16:creationId xmlns:a16="http://schemas.microsoft.com/office/drawing/2014/main" id="{5814333F-5A26-4284-9D93-E1E81FB99F0B}"/>
                </a:ext>
              </a:extLst>
            </p:cNvPr>
            <p:cNvSpPr txBox="1"/>
            <p:nvPr/>
          </p:nvSpPr>
          <p:spPr>
            <a:xfrm>
              <a:off x="6746710" y="898738"/>
              <a:ext cx="4908060" cy="1231363"/>
            </a:xfrm>
            <a:prstGeom prst="rect">
              <a:avLst/>
            </a:prstGeom>
          </p:spPr>
          <p:txBody>
            <a:bodyPr wrap="square" lIns="0" tIns="0" rIns="0" bIns="0" rtlCol="0" anchor="t">
              <a:spAutoFit/>
            </a:bodyPr>
            <a:lstStyle/>
            <a:p>
              <a:pPr marL="0" lvl="0" indent="0" algn="ctr">
                <a:lnSpc>
                  <a:spcPts val="10800"/>
                </a:lnSpc>
                <a:spcBef>
                  <a:spcPct val="0"/>
                </a:spcBef>
              </a:pPr>
              <a:r>
                <a:rPr lang="en-US" sz="5400" b="1" u="none" dirty="0">
                  <a:solidFill>
                    <a:srgbClr val="000000"/>
                  </a:solidFill>
                  <a:latin typeface="Arial" panose="020B0604020202020204" pitchFamily="34" charset="0"/>
                  <a:cs typeface="Arial" panose="020B0604020202020204" pitchFamily="34" charset="0"/>
                </a:rPr>
                <a:t>LUYỆN TẬP</a:t>
              </a:r>
            </a:p>
          </p:txBody>
        </p:sp>
      </p:grpSp>
      <p:sp>
        <p:nvSpPr>
          <p:cNvPr id="17" name="TextBox 16">
            <a:extLst>
              <a:ext uri="{FF2B5EF4-FFF2-40B4-BE49-F238E27FC236}">
                <a16:creationId xmlns:a16="http://schemas.microsoft.com/office/drawing/2014/main" id="{6BD17530-65BA-4F2D-A02A-287D550927EA}"/>
              </a:ext>
            </a:extLst>
          </p:cNvPr>
          <p:cNvSpPr txBox="1"/>
          <p:nvPr/>
        </p:nvSpPr>
        <p:spPr>
          <a:xfrm>
            <a:off x="4151485" y="2628900"/>
            <a:ext cx="10000342" cy="707886"/>
          </a:xfrm>
          <a:prstGeom prst="rect">
            <a:avLst/>
          </a:prstGeom>
          <a:noFill/>
        </p:spPr>
        <p:txBody>
          <a:bodyPr wrap="square">
            <a:spAutoFit/>
          </a:bodyPr>
          <a:lstStyle/>
          <a:p>
            <a:pPr algn="ctr"/>
            <a:r>
              <a:rPr lang="fr-FR" sz="4000" b="1" i="1" dirty="0">
                <a:effectLst/>
                <a:latin typeface="Arial" panose="020B0604020202020204" pitchFamily="34" charset="0"/>
                <a:ea typeface="Calibri" panose="020F0502020204030204" pitchFamily="34" charset="0"/>
                <a:cs typeface="Arial" panose="020B0604020202020204" pitchFamily="34" charset="0"/>
              </a:rPr>
              <a:t>1. </a:t>
            </a:r>
            <a:r>
              <a:rPr lang="fr-FR" sz="4000" b="1" i="1" dirty="0" err="1">
                <a:effectLst/>
                <a:latin typeface="Arial" panose="020B0604020202020204" pitchFamily="34" charset="0"/>
                <a:ea typeface="Calibri" panose="020F0502020204030204" pitchFamily="34" charset="0"/>
                <a:cs typeface="Arial" panose="020B0604020202020204" pitchFamily="34" charset="0"/>
              </a:rPr>
              <a:t>Các</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em</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hãy</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latin typeface="Arial" panose="020B0604020202020204" pitchFamily="34" charset="0"/>
                <a:ea typeface="Calibri" panose="020F0502020204030204" pitchFamily="34" charset="0"/>
                <a:cs typeface="Arial" panose="020B0604020202020204" pitchFamily="34" charset="0"/>
              </a:rPr>
              <a:t>đọc</a:t>
            </a:r>
            <a:r>
              <a:rPr lang="fr-FR" sz="4000" b="1" i="1" dirty="0">
                <a:latin typeface="Arial" panose="020B0604020202020204" pitchFamily="34" charset="0"/>
                <a:ea typeface="Calibri" panose="020F0502020204030204" pitchFamily="34" charset="0"/>
                <a:cs typeface="Arial" panose="020B0604020202020204" pitchFamily="34" charset="0"/>
              </a:rPr>
              <a:t> </a:t>
            </a:r>
            <a:r>
              <a:rPr lang="fr-FR" sz="4000" b="1" i="1" dirty="0" err="1">
                <a:latin typeface="Arial" panose="020B0604020202020204" pitchFamily="34" charset="0"/>
                <a:ea typeface="Calibri" panose="020F0502020204030204" pitchFamily="34" charset="0"/>
                <a:cs typeface="Arial" panose="020B0604020202020204" pitchFamily="34" charset="0"/>
              </a:rPr>
              <a:t>thang</a:t>
            </a:r>
            <a:r>
              <a:rPr lang="fr-FR" sz="4000" b="1" i="1" dirty="0">
                <a:latin typeface="Arial" panose="020B0604020202020204" pitchFamily="34" charset="0"/>
                <a:ea typeface="Calibri" panose="020F0502020204030204" pitchFamily="34" charset="0"/>
                <a:cs typeface="Arial" panose="020B0604020202020204" pitchFamily="34" charset="0"/>
              </a:rPr>
              <a:t> </a:t>
            </a:r>
            <a:r>
              <a:rPr lang="fr-FR" sz="4000" b="1" i="1" dirty="0" err="1">
                <a:latin typeface="Arial" panose="020B0604020202020204" pitchFamily="34" charset="0"/>
                <a:ea typeface="Calibri" panose="020F0502020204030204" pitchFamily="34" charset="0"/>
                <a:cs typeface="Arial" panose="020B0604020202020204" pitchFamily="34" charset="0"/>
              </a:rPr>
              <a:t>âm</a:t>
            </a:r>
            <a:r>
              <a:rPr lang="fr-FR" sz="4000" b="1" i="1" dirty="0">
                <a:latin typeface="Arial" panose="020B0604020202020204" pitchFamily="34" charset="0"/>
                <a:ea typeface="Calibri" panose="020F0502020204030204" pitchFamily="34" charset="0"/>
                <a:cs typeface="Arial" panose="020B0604020202020204" pitchFamily="34" charset="0"/>
              </a:rPr>
              <a:t> </a:t>
            </a:r>
            <a:r>
              <a:rPr lang="fr-FR" sz="4000" b="1" i="1" dirty="0" err="1">
                <a:latin typeface="Arial" panose="020B0604020202020204" pitchFamily="34" charset="0"/>
                <a:ea typeface="Calibri" panose="020F0502020204030204" pitchFamily="34" charset="0"/>
                <a:cs typeface="Arial" panose="020B0604020202020204" pitchFamily="34" charset="0"/>
              </a:rPr>
              <a:t>dưới</a:t>
            </a:r>
            <a:r>
              <a:rPr lang="fr-FR" sz="4000" b="1" i="1" dirty="0">
                <a:latin typeface="Arial" panose="020B0604020202020204" pitchFamily="34" charset="0"/>
                <a:ea typeface="Calibri" panose="020F0502020204030204" pitchFamily="34" charset="0"/>
                <a:cs typeface="Arial" panose="020B0604020202020204" pitchFamily="34" charset="0"/>
              </a:rPr>
              <a:t> </a:t>
            </a:r>
            <a:r>
              <a:rPr lang="fr-FR" sz="4000" b="1" i="1" dirty="0" err="1">
                <a:latin typeface="Arial" panose="020B0604020202020204" pitchFamily="34" charset="0"/>
                <a:ea typeface="Calibri" panose="020F0502020204030204" pitchFamily="34" charset="0"/>
                <a:cs typeface="Arial" panose="020B0604020202020204" pitchFamily="34" charset="0"/>
              </a:rPr>
              <a:t>đây</a:t>
            </a:r>
            <a:endParaRPr lang="en-US" sz="4000" b="1" dirty="0">
              <a:latin typeface="Arial" panose="020B0604020202020204" pitchFamily="34" charset="0"/>
              <a:cs typeface="Arial" panose="020B0604020202020204" pitchFamily="34" charset="0"/>
            </a:endParaRPr>
          </a:p>
        </p:txBody>
      </p:sp>
      <p:pic>
        <p:nvPicPr>
          <p:cNvPr id="20" name="Picture 15">
            <a:extLst>
              <a:ext uri="{FF2B5EF4-FFF2-40B4-BE49-F238E27FC236}">
                <a16:creationId xmlns:a16="http://schemas.microsoft.com/office/drawing/2014/main" id="{C661F6F6-E414-47AD-A263-F3A02A4D93F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279122" y="6252643"/>
            <a:ext cx="9605611" cy="4034357"/>
          </a:xfrm>
          <a:prstGeom prst="rect">
            <a:avLst/>
          </a:prstGeom>
        </p:spPr>
      </p:pic>
      <p:grpSp>
        <p:nvGrpSpPr>
          <p:cNvPr id="51" name="Group 50">
            <a:extLst>
              <a:ext uri="{FF2B5EF4-FFF2-40B4-BE49-F238E27FC236}">
                <a16:creationId xmlns:a16="http://schemas.microsoft.com/office/drawing/2014/main" id="{CEA3A10A-22AA-421C-B9BD-ED5FE8491D1B}"/>
              </a:ext>
            </a:extLst>
          </p:cNvPr>
          <p:cNvGrpSpPr/>
          <p:nvPr/>
        </p:nvGrpSpPr>
        <p:grpSpPr>
          <a:xfrm>
            <a:off x="995774" y="3381724"/>
            <a:ext cx="16172306" cy="2978791"/>
            <a:chOff x="1235628" y="4474042"/>
            <a:chExt cx="15544800" cy="3521620"/>
          </a:xfrm>
        </p:grpSpPr>
        <p:grpSp>
          <p:nvGrpSpPr>
            <p:cNvPr id="54" name="Group 2">
              <a:extLst>
                <a:ext uri="{FF2B5EF4-FFF2-40B4-BE49-F238E27FC236}">
                  <a16:creationId xmlns:a16="http://schemas.microsoft.com/office/drawing/2014/main" id="{98DEA189-1E16-4BCD-BFF7-34578397CCF2}"/>
                </a:ext>
              </a:extLst>
            </p:cNvPr>
            <p:cNvGrpSpPr/>
            <p:nvPr/>
          </p:nvGrpSpPr>
          <p:grpSpPr>
            <a:xfrm>
              <a:off x="1235628" y="4474042"/>
              <a:ext cx="15544800" cy="3517268"/>
              <a:chOff x="0" y="0"/>
              <a:chExt cx="6350000" cy="1569720"/>
            </a:xfrm>
          </p:grpSpPr>
          <p:sp>
            <p:nvSpPr>
              <p:cNvPr id="63" name="Freeform 3">
                <a:extLst>
                  <a:ext uri="{FF2B5EF4-FFF2-40B4-BE49-F238E27FC236}">
                    <a16:creationId xmlns:a16="http://schemas.microsoft.com/office/drawing/2014/main" id="{28706A8C-DA2F-4A0C-B866-176DD4CA8A2A}"/>
                  </a:ext>
                </a:extLst>
              </p:cNvPr>
              <p:cNvSpPr/>
              <p:nvPr/>
            </p:nvSpPr>
            <p:spPr>
              <a:xfrm>
                <a:off x="0" y="0"/>
                <a:ext cx="6350000" cy="1570990"/>
              </a:xfrm>
              <a:custGeom>
                <a:avLst/>
                <a:gdLst/>
                <a:ahLst/>
                <a:cxnLst/>
                <a:rect l="l" t="t" r="r" b="b"/>
                <a:pathLst>
                  <a:path w="6350000" h="1570990">
                    <a:moveTo>
                      <a:pt x="5989320" y="278130"/>
                    </a:moveTo>
                    <a:lnTo>
                      <a:pt x="609600" y="278130"/>
                    </a:lnTo>
                    <a:cubicBezTo>
                      <a:pt x="610870" y="246380"/>
                      <a:pt x="608330" y="214630"/>
                      <a:pt x="600710" y="184150"/>
                    </a:cubicBezTo>
                    <a:cubicBezTo>
                      <a:pt x="590550" y="140970"/>
                      <a:pt x="576580" y="99060"/>
                      <a:pt x="556260" y="59690"/>
                    </a:cubicBezTo>
                    <a:cubicBezTo>
                      <a:pt x="548640" y="44450"/>
                      <a:pt x="538480" y="29210"/>
                      <a:pt x="529590" y="13970"/>
                    </a:cubicBezTo>
                    <a:lnTo>
                      <a:pt x="529590" y="12700"/>
                    </a:lnTo>
                    <a:cubicBezTo>
                      <a:pt x="524510" y="7620"/>
                      <a:pt x="520700" y="2540"/>
                      <a:pt x="513080" y="0"/>
                    </a:cubicBezTo>
                    <a:lnTo>
                      <a:pt x="505460" y="0"/>
                    </a:lnTo>
                    <a:cubicBezTo>
                      <a:pt x="492760" y="3810"/>
                      <a:pt x="483870" y="12700"/>
                      <a:pt x="474980" y="22860"/>
                    </a:cubicBezTo>
                    <a:cubicBezTo>
                      <a:pt x="458470" y="39370"/>
                      <a:pt x="444500" y="58420"/>
                      <a:pt x="430530" y="77470"/>
                    </a:cubicBezTo>
                    <a:cubicBezTo>
                      <a:pt x="414020" y="100330"/>
                      <a:pt x="405130" y="127000"/>
                      <a:pt x="397510" y="153670"/>
                    </a:cubicBezTo>
                    <a:cubicBezTo>
                      <a:pt x="389890" y="184150"/>
                      <a:pt x="386080" y="215900"/>
                      <a:pt x="384810" y="247650"/>
                    </a:cubicBezTo>
                    <a:lnTo>
                      <a:pt x="384810" y="279400"/>
                    </a:lnTo>
                    <a:lnTo>
                      <a:pt x="0" y="279400"/>
                    </a:lnTo>
                    <a:lnTo>
                      <a:pt x="0" y="1221740"/>
                    </a:lnTo>
                    <a:lnTo>
                      <a:pt x="567690" y="1221740"/>
                    </a:lnTo>
                    <a:cubicBezTo>
                      <a:pt x="576580" y="1263650"/>
                      <a:pt x="585470" y="1304290"/>
                      <a:pt x="593090" y="1346200"/>
                    </a:cubicBezTo>
                    <a:cubicBezTo>
                      <a:pt x="598170" y="1371600"/>
                      <a:pt x="600710" y="1397000"/>
                      <a:pt x="598170" y="1422400"/>
                    </a:cubicBezTo>
                    <a:cubicBezTo>
                      <a:pt x="595630" y="1449070"/>
                      <a:pt x="588010" y="1473200"/>
                      <a:pt x="571500" y="1494790"/>
                    </a:cubicBezTo>
                    <a:cubicBezTo>
                      <a:pt x="552450" y="1520190"/>
                      <a:pt x="527050" y="1534160"/>
                      <a:pt x="496570" y="1537970"/>
                    </a:cubicBezTo>
                    <a:cubicBezTo>
                      <a:pt x="469900" y="1541780"/>
                      <a:pt x="443230" y="1536700"/>
                      <a:pt x="420370" y="1524000"/>
                    </a:cubicBezTo>
                    <a:cubicBezTo>
                      <a:pt x="407670" y="1516380"/>
                      <a:pt x="397510" y="1507490"/>
                      <a:pt x="389890" y="1494790"/>
                    </a:cubicBezTo>
                    <a:cubicBezTo>
                      <a:pt x="388620" y="1493520"/>
                      <a:pt x="388620" y="1492250"/>
                      <a:pt x="387350" y="1489710"/>
                    </a:cubicBezTo>
                    <a:lnTo>
                      <a:pt x="391160" y="1489710"/>
                    </a:lnTo>
                    <a:cubicBezTo>
                      <a:pt x="443230" y="1496060"/>
                      <a:pt x="488950" y="1450340"/>
                      <a:pt x="482600" y="1398270"/>
                    </a:cubicBezTo>
                    <a:cubicBezTo>
                      <a:pt x="477520" y="1356360"/>
                      <a:pt x="441960" y="1325880"/>
                      <a:pt x="398780" y="1325880"/>
                    </a:cubicBezTo>
                    <a:cubicBezTo>
                      <a:pt x="364490" y="1325880"/>
                      <a:pt x="335280" y="1347470"/>
                      <a:pt x="322580" y="1380490"/>
                    </a:cubicBezTo>
                    <a:cubicBezTo>
                      <a:pt x="316230" y="1399540"/>
                      <a:pt x="312420" y="1418590"/>
                      <a:pt x="313690" y="1438910"/>
                    </a:cubicBezTo>
                    <a:cubicBezTo>
                      <a:pt x="314960" y="1469390"/>
                      <a:pt x="327660" y="1496060"/>
                      <a:pt x="347980" y="1517650"/>
                    </a:cubicBezTo>
                    <a:cubicBezTo>
                      <a:pt x="372110" y="1543050"/>
                      <a:pt x="401320" y="1558290"/>
                      <a:pt x="435610" y="1565910"/>
                    </a:cubicBezTo>
                    <a:cubicBezTo>
                      <a:pt x="447040" y="1568450"/>
                      <a:pt x="459740" y="1569720"/>
                      <a:pt x="471170" y="1570990"/>
                    </a:cubicBezTo>
                    <a:lnTo>
                      <a:pt x="480060" y="1570990"/>
                    </a:lnTo>
                    <a:cubicBezTo>
                      <a:pt x="486410" y="1570990"/>
                      <a:pt x="492760" y="1569720"/>
                      <a:pt x="497840" y="1569720"/>
                    </a:cubicBezTo>
                    <a:cubicBezTo>
                      <a:pt x="530860" y="1565910"/>
                      <a:pt x="558800" y="1553210"/>
                      <a:pt x="582930" y="1530350"/>
                    </a:cubicBezTo>
                    <a:cubicBezTo>
                      <a:pt x="600710" y="1512570"/>
                      <a:pt x="613410" y="1490980"/>
                      <a:pt x="619760" y="1465580"/>
                    </a:cubicBezTo>
                    <a:cubicBezTo>
                      <a:pt x="626110" y="1441450"/>
                      <a:pt x="628650" y="1417320"/>
                      <a:pt x="627380" y="1391920"/>
                    </a:cubicBezTo>
                    <a:cubicBezTo>
                      <a:pt x="626110" y="1365250"/>
                      <a:pt x="621030" y="1338580"/>
                      <a:pt x="614680" y="1313180"/>
                    </a:cubicBezTo>
                    <a:cubicBezTo>
                      <a:pt x="608330" y="1282700"/>
                      <a:pt x="601980" y="1253490"/>
                      <a:pt x="595630" y="1223010"/>
                    </a:cubicBezTo>
                    <a:lnTo>
                      <a:pt x="6350000" y="1223010"/>
                    </a:lnTo>
                    <a:lnTo>
                      <a:pt x="6350000" y="278130"/>
                    </a:lnTo>
                    <a:lnTo>
                      <a:pt x="5989320" y="278130"/>
                    </a:lnTo>
                    <a:close/>
                    <a:moveTo>
                      <a:pt x="443230" y="232410"/>
                    </a:moveTo>
                    <a:cubicBezTo>
                      <a:pt x="449580" y="210820"/>
                      <a:pt x="459740" y="189230"/>
                      <a:pt x="473710" y="171450"/>
                    </a:cubicBezTo>
                    <a:cubicBezTo>
                      <a:pt x="482600" y="161290"/>
                      <a:pt x="491490" y="151130"/>
                      <a:pt x="504190" y="146050"/>
                    </a:cubicBezTo>
                    <a:cubicBezTo>
                      <a:pt x="525780" y="135890"/>
                      <a:pt x="546100" y="142240"/>
                      <a:pt x="557530" y="161290"/>
                    </a:cubicBezTo>
                    <a:cubicBezTo>
                      <a:pt x="565150" y="172720"/>
                      <a:pt x="568960" y="185420"/>
                      <a:pt x="570230" y="199390"/>
                    </a:cubicBezTo>
                    <a:cubicBezTo>
                      <a:pt x="572770" y="226060"/>
                      <a:pt x="570230" y="252730"/>
                      <a:pt x="562610" y="278130"/>
                    </a:cubicBezTo>
                    <a:lnTo>
                      <a:pt x="433070" y="278130"/>
                    </a:lnTo>
                    <a:cubicBezTo>
                      <a:pt x="435610" y="262890"/>
                      <a:pt x="439420" y="247650"/>
                      <a:pt x="443230" y="232410"/>
                    </a:cubicBezTo>
                    <a:close/>
                    <a:moveTo>
                      <a:pt x="430530" y="303530"/>
                    </a:moveTo>
                    <a:lnTo>
                      <a:pt x="556260" y="303530"/>
                    </a:lnTo>
                    <a:cubicBezTo>
                      <a:pt x="544830" y="335280"/>
                      <a:pt x="527050" y="364490"/>
                      <a:pt x="505460" y="391160"/>
                    </a:cubicBezTo>
                    <a:cubicBezTo>
                      <a:pt x="485140" y="416560"/>
                      <a:pt x="463550" y="439420"/>
                      <a:pt x="439420" y="461010"/>
                    </a:cubicBezTo>
                    <a:lnTo>
                      <a:pt x="438150" y="462280"/>
                    </a:lnTo>
                    <a:cubicBezTo>
                      <a:pt x="436880" y="452120"/>
                      <a:pt x="435610" y="443230"/>
                      <a:pt x="434340" y="434340"/>
                    </a:cubicBezTo>
                    <a:cubicBezTo>
                      <a:pt x="430530" y="405130"/>
                      <a:pt x="427990" y="374650"/>
                      <a:pt x="429260" y="344170"/>
                    </a:cubicBezTo>
                    <a:cubicBezTo>
                      <a:pt x="427990" y="331470"/>
                      <a:pt x="429260" y="317500"/>
                      <a:pt x="430530" y="303530"/>
                    </a:cubicBezTo>
                    <a:close/>
                    <a:moveTo>
                      <a:pt x="469900" y="765810"/>
                    </a:moveTo>
                    <a:cubicBezTo>
                      <a:pt x="431800" y="782320"/>
                      <a:pt x="398780" y="806450"/>
                      <a:pt x="374650" y="840740"/>
                    </a:cubicBezTo>
                    <a:cubicBezTo>
                      <a:pt x="363220" y="857250"/>
                      <a:pt x="354330" y="873760"/>
                      <a:pt x="350520" y="894080"/>
                    </a:cubicBezTo>
                    <a:cubicBezTo>
                      <a:pt x="349250" y="904240"/>
                      <a:pt x="349250" y="915670"/>
                      <a:pt x="349250" y="925830"/>
                    </a:cubicBezTo>
                    <a:cubicBezTo>
                      <a:pt x="349250" y="939800"/>
                      <a:pt x="350520" y="953770"/>
                      <a:pt x="351790" y="966470"/>
                    </a:cubicBezTo>
                    <a:lnTo>
                      <a:pt x="240030" y="966470"/>
                    </a:lnTo>
                    <a:lnTo>
                      <a:pt x="240030" y="948690"/>
                    </a:lnTo>
                    <a:cubicBezTo>
                      <a:pt x="242570" y="910590"/>
                      <a:pt x="254000" y="875030"/>
                      <a:pt x="269240" y="839470"/>
                    </a:cubicBezTo>
                    <a:cubicBezTo>
                      <a:pt x="281940" y="812800"/>
                      <a:pt x="297180" y="786130"/>
                      <a:pt x="313690" y="762000"/>
                    </a:cubicBezTo>
                    <a:lnTo>
                      <a:pt x="471170" y="762000"/>
                    </a:lnTo>
                    <a:lnTo>
                      <a:pt x="471170" y="764540"/>
                    </a:lnTo>
                    <a:lnTo>
                      <a:pt x="469900" y="765810"/>
                    </a:lnTo>
                    <a:close/>
                    <a:moveTo>
                      <a:pt x="492760" y="864870"/>
                    </a:moveTo>
                    <a:cubicBezTo>
                      <a:pt x="500380" y="899160"/>
                      <a:pt x="506730" y="932180"/>
                      <a:pt x="514350" y="966470"/>
                    </a:cubicBezTo>
                    <a:lnTo>
                      <a:pt x="401320" y="966470"/>
                    </a:lnTo>
                    <a:cubicBezTo>
                      <a:pt x="402590" y="958850"/>
                      <a:pt x="405130" y="951230"/>
                      <a:pt x="407670" y="943610"/>
                    </a:cubicBezTo>
                    <a:cubicBezTo>
                      <a:pt x="417830" y="919480"/>
                      <a:pt x="430530" y="899160"/>
                      <a:pt x="450850" y="883920"/>
                    </a:cubicBezTo>
                    <a:cubicBezTo>
                      <a:pt x="463550" y="875030"/>
                      <a:pt x="480060" y="867410"/>
                      <a:pt x="492760" y="864870"/>
                    </a:cubicBezTo>
                    <a:close/>
                    <a:moveTo>
                      <a:pt x="332740" y="736600"/>
                    </a:moveTo>
                    <a:cubicBezTo>
                      <a:pt x="341630" y="725170"/>
                      <a:pt x="351790" y="713740"/>
                      <a:pt x="360680" y="702310"/>
                    </a:cubicBezTo>
                    <a:cubicBezTo>
                      <a:pt x="374650" y="687070"/>
                      <a:pt x="388620" y="671830"/>
                      <a:pt x="403860" y="659130"/>
                    </a:cubicBezTo>
                    <a:cubicBezTo>
                      <a:pt x="416560" y="647700"/>
                      <a:pt x="429260" y="637540"/>
                      <a:pt x="443230" y="626110"/>
                    </a:cubicBezTo>
                    <a:lnTo>
                      <a:pt x="466090" y="736600"/>
                    </a:lnTo>
                    <a:lnTo>
                      <a:pt x="332740" y="736600"/>
                    </a:lnTo>
                    <a:close/>
                    <a:moveTo>
                      <a:pt x="58420" y="303530"/>
                    </a:moveTo>
                    <a:lnTo>
                      <a:pt x="386080" y="303530"/>
                    </a:lnTo>
                    <a:cubicBezTo>
                      <a:pt x="386080" y="316230"/>
                      <a:pt x="387350" y="328930"/>
                      <a:pt x="388620" y="341630"/>
                    </a:cubicBezTo>
                    <a:cubicBezTo>
                      <a:pt x="392430" y="389890"/>
                      <a:pt x="400050" y="436880"/>
                      <a:pt x="410210" y="483870"/>
                    </a:cubicBezTo>
                    <a:cubicBezTo>
                      <a:pt x="410210" y="486410"/>
                      <a:pt x="410210" y="486410"/>
                      <a:pt x="408940" y="487680"/>
                    </a:cubicBezTo>
                    <a:cubicBezTo>
                      <a:pt x="401320" y="494030"/>
                      <a:pt x="394970" y="500380"/>
                      <a:pt x="387350" y="506730"/>
                    </a:cubicBezTo>
                    <a:lnTo>
                      <a:pt x="58420" y="506730"/>
                    </a:lnTo>
                    <a:lnTo>
                      <a:pt x="58420" y="303530"/>
                    </a:lnTo>
                    <a:close/>
                    <a:moveTo>
                      <a:pt x="58420" y="533400"/>
                    </a:moveTo>
                    <a:lnTo>
                      <a:pt x="360680" y="533400"/>
                    </a:lnTo>
                    <a:cubicBezTo>
                      <a:pt x="358140" y="535940"/>
                      <a:pt x="355600" y="537210"/>
                      <a:pt x="353060" y="539750"/>
                    </a:cubicBezTo>
                    <a:cubicBezTo>
                      <a:pt x="298450" y="593090"/>
                      <a:pt x="251460" y="652780"/>
                      <a:pt x="217170" y="722630"/>
                    </a:cubicBezTo>
                    <a:lnTo>
                      <a:pt x="209550" y="737870"/>
                    </a:lnTo>
                    <a:lnTo>
                      <a:pt x="57150" y="737870"/>
                    </a:lnTo>
                    <a:lnTo>
                      <a:pt x="57150" y="533400"/>
                    </a:lnTo>
                    <a:close/>
                    <a:moveTo>
                      <a:pt x="58420" y="762000"/>
                    </a:moveTo>
                    <a:lnTo>
                      <a:pt x="199390" y="762000"/>
                    </a:lnTo>
                    <a:cubicBezTo>
                      <a:pt x="190500" y="784860"/>
                      <a:pt x="182880" y="807720"/>
                      <a:pt x="179070" y="831850"/>
                    </a:cubicBezTo>
                    <a:cubicBezTo>
                      <a:pt x="175260" y="849630"/>
                      <a:pt x="173990" y="867410"/>
                      <a:pt x="173990" y="885190"/>
                    </a:cubicBezTo>
                    <a:lnTo>
                      <a:pt x="173990" y="896620"/>
                    </a:lnTo>
                    <a:cubicBezTo>
                      <a:pt x="173990" y="920750"/>
                      <a:pt x="177800" y="942340"/>
                      <a:pt x="184150" y="965200"/>
                    </a:cubicBezTo>
                    <a:lnTo>
                      <a:pt x="58420" y="965200"/>
                    </a:lnTo>
                    <a:lnTo>
                      <a:pt x="58420" y="762000"/>
                    </a:lnTo>
                    <a:close/>
                    <a:moveTo>
                      <a:pt x="58420" y="1195070"/>
                    </a:moveTo>
                    <a:lnTo>
                      <a:pt x="58420" y="991870"/>
                    </a:lnTo>
                    <a:lnTo>
                      <a:pt x="191770" y="991870"/>
                    </a:lnTo>
                    <a:cubicBezTo>
                      <a:pt x="201930" y="1018540"/>
                      <a:pt x="215900" y="1043940"/>
                      <a:pt x="233680" y="1068070"/>
                    </a:cubicBezTo>
                    <a:cubicBezTo>
                      <a:pt x="261620" y="1104900"/>
                      <a:pt x="293370" y="1137920"/>
                      <a:pt x="332740" y="1164590"/>
                    </a:cubicBezTo>
                    <a:cubicBezTo>
                      <a:pt x="354330" y="1178560"/>
                      <a:pt x="377190" y="1189990"/>
                      <a:pt x="401320" y="1196340"/>
                    </a:cubicBezTo>
                    <a:lnTo>
                      <a:pt x="58420" y="1196340"/>
                    </a:lnTo>
                    <a:close/>
                    <a:moveTo>
                      <a:pt x="414020" y="1165860"/>
                    </a:moveTo>
                    <a:cubicBezTo>
                      <a:pt x="365760" y="1150620"/>
                      <a:pt x="322580" y="1125220"/>
                      <a:pt x="288290" y="1088390"/>
                    </a:cubicBezTo>
                    <a:cubicBezTo>
                      <a:pt x="261620" y="1060450"/>
                      <a:pt x="246380" y="1027430"/>
                      <a:pt x="241300" y="991870"/>
                    </a:cubicBezTo>
                    <a:lnTo>
                      <a:pt x="356870" y="991870"/>
                    </a:lnTo>
                    <a:cubicBezTo>
                      <a:pt x="367030" y="1029970"/>
                      <a:pt x="388620" y="1057910"/>
                      <a:pt x="422910" y="1079500"/>
                    </a:cubicBezTo>
                    <a:cubicBezTo>
                      <a:pt x="433070" y="1085850"/>
                      <a:pt x="441960" y="1090930"/>
                      <a:pt x="452120" y="1097280"/>
                    </a:cubicBezTo>
                    <a:cubicBezTo>
                      <a:pt x="458470" y="1101090"/>
                      <a:pt x="464820" y="1101090"/>
                      <a:pt x="471170" y="1099820"/>
                    </a:cubicBezTo>
                    <a:cubicBezTo>
                      <a:pt x="472440" y="1099820"/>
                      <a:pt x="473710" y="1098550"/>
                      <a:pt x="474980" y="1098550"/>
                    </a:cubicBezTo>
                    <a:cubicBezTo>
                      <a:pt x="478790" y="1096010"/>
                      <a:pt x="480060" y="1092200"/>
                      <a:pt x="477520" y="1088390"/>
                    </a:cubicBezTo>
                    <a:cubicBezTo>
                      <a:pt x="476250" y="1085850"/>
                      <a:pt x="473710" y="1083310"/>
                      <a:pt x="471170" y="1082040"/>
                    </a:cubicBezTo>
                    <a:cubicBezTo>
                      <a:pt x="467360" y="1079500"/>
                      <a:pt x="463550" y="1076960"/>
                      <a:pt x="459740" y="1075690"/>
                    </a:cubicBezTo>
                    <a:cubicBezTo>
                      <a:pt x="429260" y="1060450"/>
                      <a:pt x="408940" y="1036320"/>
                      <a:pt x="401320" y="1003300"/>
                    </a:cubicBezTo>
                    <a:cubicBezTo>
                      <a:pt x="400050" y="1000760"/>
                      <a:pt x="400050" y="996950"/>
                      <a:pt x="400050" y="994410"/>
                    </a:cubicBezTo>
                    <a:lnTo>
                      <a:pt x="519430" y="994410"/>
                    </a:lnTo>
                    <a:cubicBezTo>
                      <a:pt x="530860" y="1050290"/>
                      <a:pt x="542290" y="1107440"/>
                      <a:pt x="554990" y="1163320"/>
                    </a:cubicBezTo>
                    <a:lnTo>
                      <a:pt x="532130" y="1170940"/>
                    </a:lnTo>
                    <a:cubicBezTo>
                      <a:pt x="492760" y="1179830"/>
                      <a:pt x="453390" y="1178560"/>
                      <a:pt x="414020" y="1165860"/>
                    </a:cubicBezTo>
                    <a:close/>
                    <a:moveTo>
                      <a:pt x="520700" y="862330"/>
                    </a:moveTo>
                    <a:cubicBezTo>
                      <a:pt x="527050" y="863600"/>
                      <a:pt x="532130" y="863600"/>
                      <a:pt x="537210" y="863600"/>
                    </a:cubicBezTo>
                    <a:cubicBezTo>
                      <a:pt x="572770" y="869950"/>
                      <a:pt x="601980" y="885190"/>
                      <a:pt x="627380" y="910590"/>
                    </a:cubicBezTo>
                    <a:cubicBezTo>
                      <a:pt x="641350" y="924560"/>
                      <a:pt x="654050" y="939800"/>
                      <a:pt x="660400" y="957580"/>
                    </a:cubicBezTo>
                    <a:cubicBezTo>
                      <a:pt x="661670" y="960120"/>
                      <a:pt x="662940" y="962660"/>
                      <a:pt x="662940" y="966470"/>
                    </a:cubicBezTo>
                    <a:lnTo>
                      <a:pt x="541020" y="966470"/>
                    </a:lnTo>
                    <a:cubicBezTo>
                      <a:pt x="535940" y="932180"/>
                      <a:pt x="528320" y="896620"/>
                      <a:pt x="520700" y="862330"/>
                    </a:cubicBezTo>
                    <a:close/>
                    <a:moveTo>
                      <a:pt x="537210" y="1195070"/>
                    </a:moveTo>
                    <a:cubicBezTo>
                      <a:pt x="543560" y="1193800"/>
                      <a:pt x="551180" y="1191260"/>
                      <a:pt x="557530" y="1188720"/>
                    </a:cubicBezTo>
                    <a:lnTo>
                      <a:pt x="561340" y="1188720"/>
                    </a:lnTo>
                    <a:cubicBezTo>
                      <a:pt x="561340" y="1191260"/>
                      <a:pt x="562610" y="1192530"/>
                      <a:pt x="562610" y="1195070"/>
                    </a:cubicBezTo>
                    <a:lnTo>
                      <a:pt x="537210" y="1195070"/>
                    </a:lnTo>
                    <a:close/>
                    <a:moveTo>
                      <a:pt x="548640" y="991870"/>
                    </a:moveTo>
                    <a:lnTo>
                      <a:pt x="669290" y="991870"/>
                    </a:lnTo>
                    <a:cubicBezTo>
                      <a:pt x="670560" y="1008380"/>
                      <a:pt x="669290" y="1024890"/>
                      <a:pt x="664210" y="1040130"/>
                    </a:cubicBezTo>
                    <a:cubicBezTo>
                      <a:pt x="652780" y="1080770"/>
                      <a:pt x="627380" y="1112520"/>
                      <a:pt x="594360" y="1137920"/>
                    </a:cubicBezTo>
                    <a:cubicBezTo>
                      <a:pt x="590550" y="1140460"/>
                      <a:pt x="585470" y="1144270"/>
                      <a:pt x="581660" y="1146810"/>
                    </a:cubicBezTo>
                    <a:cubicBezTo>
                      <a:pt x="570230" y="1094740"/>
                      <a:pt x="558800" y="1042670"/>
                      <a:pt x="548640" y="991870"/>
                    </a:cubicBezTo>
                    <a:close/>
                    <a:moveTo>
                      <a:pt x="6229350" y="1195070"/>
                    </a:moveTo>
                    <a:lnTo>
                      <a:pt x="590550" y="1195070"/>
                    </a:lnTo>
                    <a:lnTo>
                      <a:pt x="586740" y="1179830"/>
                    </a:lnTo>
                    <a:cubicBezTo>
                      <a:pt x="586740" y="1177290"/>
                      <a:pt x="586740" y="1177290"/>
                      <a:pt x="589280" y="1176020"/>
                    </a:cubicBezTo>
                    <a:cubicBezTo>
                      <a:pt x="627380" y="1156970"/>
                      <a:pt x="659130" y="1132840"/>
                      <a:pt x="684530" y="1098550"/>
                    </a:cubicBezTo>
                    <a:cubicBezTo>
                      <a:pt x="708660" y="1066800"/>
                      <a:pt x="723900" y="1031240"/>
                      <a:pt x="727710" y="990600"/>
                    </a:cubicBezTo>
                    <a:lnTo>
                      <a:pt x="6229350" y="990600"/>
                    </a:lnTo>
                    <a:lnTo>
                      <a:pt x="6229350" y="1195070"/>
                    </a:lnTo>
                    <a:close/>
                    <a:moveTo>
                      <a:pt x="6229350" y="966470"/>
                    </a:moveTo>
                    <a:lnTo>
                      <a:pt x="728980" y="966470"/>
                    </a:lnTo>
                    <a:cubicBezTo>
                      <a:pt x="728980" y="941070"/>
                      <a:pt x="723900" y="915670"/>
                      <a:pt x="715010" y="891540"/>
                    </a:cubicBezTo>
                    <a:cubicBezTo>
                      <a:pt x="703580" y="859790"/>
                      <a:pt x="687070" y="829310"/>
                      <a:pt x="664210" y="803910"/>
                    </a:cubicBezTo>
                    <a:cubicBezTo>
                      <a:pt x="647700" y="786130"/>
                      <a:pt x="628650" y="772160"/>
                      <a:pt x="605790" y="762000"/>
                    </a:cubicBezTo>
                    <a:lnTo>
                      <a:pt x="6229350" y="762000"/>
                    </a:lnTo>
                    <a:lnTo>
                      <a:pt x="6229350" y="966470"/>
                    </a:lnTo>
                    <a:close/>
                    <a:moveTo>
                      <a:pt x="6229350" y="736600"/>
                    </a:moveTo>
                    <a:lnTo>
                      <a:pt x="495300" y="736600"/>
                    </a:lnTo>
                    <a:cubicBezTo>
                      <a:pt x="486410" y="693420"/>
                      <a:pt x="477520" y="651510"/>
                      <a:pt x="468630" y="608330"/>
                    </a:cubicBezTo>
                    <a:cubicBezTo>
                      <a:pt x="467360" y="601980"/>
                      <a:pt x="468630" y="598170"/>
                      <a:pt x="472440" y="593090"/>
                    </a:cubicBezTo>
                    <a:cubicBezTo>
                      <a:pt x="488950" y="574040"/>
                      <a:pt x="504190" y="553720"/>
                      <a:pt x="518160" y="532130"/>
                    </a:cubicBezTo>
                    <a:lnTo>
                      <a:pt x="6229350" y="532130"/>
                    </a:lnTo>
                    <a:lnTo>
                      <a:pt x="6229350" y="736600"/>
                    </a:lnTo>
                    <a:close/>
                    <a:moveTo>
                      <a:pt x="6229350" y="508000"/>
                    </a:moveTo>
                    <a:lnTo>
                      <a:pt x="534670" y="508000"/>
                    </a:lnTo>
                    <a:cubicBezTo>
                      <a:pt x="553720" y="476250"/>
                      <a:pt x="570230" y="443230"/>
                      <a:pt x="584200" y="407670"/>
                    </a:cubicBezTo>
                    <a:cubicBezTo>
                      <a:pt x="596900" y="374650"/>
                      <a:pt x="605790" y="339090"/>
                      <a:pt x="609600" y="303530"/>
                    </a:cubicBezTo>
                    <a:lnTo>
                      <a:pt x="6230620" y="303530"/>
                    </a:lnTo>
                    <a:lnTo>
                      <a:pt x="6230620" y="508000"/>
                    </a:lnTo>
                    <a:close/>
                    <a:moveTo>
                      <a:pt x="6273800" y="1195070"/>
                    </a:moveTo>
                    <a:lnTo>
                      <a:pt x="6240780" y="1195070"/>
                    </a:lnTo>
                    <a:lnTo>
                      <a:pt x="6240780" y="991870"/>
                    </a:lnTo>
                    <a:lnTo>
                      <a:pt x="6273800" y="991870"/>
                    </a:lnTo>
                    <a:lnTo>
                      <a:pt x="6273800" y="1195070"/>
                    </a:lnTo>
                    <a:close/>
                    <a:moveTo>
                      <a:pt x="6273800" y="966470"/>
                    </a:moveTo>
                    <a:lnTo>
                      <a:pt x="6240780" y="966470"/>
                    </a:lnTo>
                    <a:lnTo>
                      <a:pt x="6240780" y="762000"/>
                    </a:lnTo>
                    <a:lnTo>
                      <a:pt x="6273800" y="762000"/>
                    </a:lnTo>
                    <a:lnTo>
                      <a:pt x="6273800" y="966470"/>
                    </a:lnTo>
                    <a:close/>
                    <a:moveTo>
                      <a:pt x="6273800" y="736600"/>
                    </a:moveTo>
                    <a:lnTo>
                      <a:pt x="6240780" y="736600"/>
                    </a:lnTo>
                    <a:lnTo>
                      <a:pt x="6240780" y="533400"/>
                    </a:lnTo>
                    <a:lnTo>
                      <a:pt x="6273800" y="533400"/>
                    </a:lnTo>
                    <a:lnTo>
                      <a:pt x="6273800" y="736600"/>
                    </a:lnTo>
                    <a:close/>
                    <a:moveTo>
                      <a:pt x="6273800" y="508000"/>
                    </a:moveTo>
                    <a:lnTo>
                      <a:pt x="6240780" y="508000"/>
                    </a:lnTo>
                    <a:lnTo>
                      <a:pt x="6240780" y="303530"/>
                    </a:lnTo>
                    <a:lnTo>
                      <a:pt x="6273800" y="303530"/>
                    </a:lnTo>
                    <a:lnTo>
                      <a:pt x="6273800" y="508000"/>
                    </a:lnTo>
                    <a:close/>
                  </a:path>
                </a:pathLst>
              </a:custGeom>
              <a:solidFill>
                <a:schemeClr val="tx1"/>
              </a:solidFill>
            </p:spPr>
          </p:sp>
        </p:grpSp>
        <p:grpSp>
          <p:nvGrpSpPr>
            <p:cNvPr id="55" name="Group 54">
              <a:extLst>
                <a:ext uri="{FF2B5EF4-FFF2-40B4-BE49-F238E27FC236}">
                  <a16:creationId xmlns:a16="http://schemas.microsoft.com/office/drawing/2014/main" id="{846D6CA4-39BF-4225-AFF2-78C37E88D33D}"/>
                </a:ext>
              </a:extLst>
            </p:cNvPr>
            <p:cNvGrpSpPr/>
            <p:nvPr/>
          </p:nvGrpSpPr>
          <p:grpSpPr>
            <a:xfrm>
              <a:off x="3608707" y="7534900"/>
              <a:ext cx="1066800" cy="460762"/>
              <a:chOff x="3491129" y="7667258"/>
              <a:chExt cx="1066800" cy="460762"/>
            </a:xfrm>
          </p:grpSpPr>
          <p:cxnSp>
            <p:nvCxnSpPr>
              <p:cNvPr id="61" name="Straight Connector 60">
                <a:extLst>
                  <a:ext uri="{FF2B5EF4-FFF2-40B4-BE49-F238E27FC236}">
                    <a16:creationId xmlns:a16="http://schemas.microsoft.com/office/drawing/2014/main" id="{27646527-5BD0-42CE-B4C8-4FE6C5F51B50}"/>
                  </a:ext>
                </a:extLst>
              </p:cNvPr>
              <p:cNvCxnSpPr/>
              <p:nvPr/>
            </p:nvCxnSpPr>
            <p:spPr>
              <a:xfrm>
                <a:off x="3491129" y="7886700"/>
                <a:ext cx="1066800" cy="0"/>
              </a:xfrm>
              <a:prstGeom prst="line">
                <a:avLst/>
              </a:prstGeom>
            </p:spPr>
            <p:style>
              <a:lnRef idx="3">
                <a:schemeClr val="dk1"/>
              </a:lnRef>
              <a:fillRef idx="0">
                <a:schemeClr val="dk1"/>
              </a:fillRef>
              <a:effectRef idx="2">
                <a:schemeClr val="dk1"/>
              </a:effectRef>
              <a:fontRef idx="minor">
                <a:schemeClr val="tx1"/>
              </a:fontRef>
            </p:style>
          </p:cxnSp>
          <p:pic>
            <p:nvPicPr>
              <p:cNvPr id="62" name="Picture 12">
                <a:extLst>
                  <a:ext uri="{FF2B5EF4-FFF2-40B4-BE49-F238E27FC236}">
                    <a16:creationId xmlns:a16="http://schemas.microsoft.com/office/drawing/2014/main" id="{5A0C10B7-A65A-404E-8F2D-E4BB5F60F97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684907" y="7667258"/>
                <a:ext cx="644422" cy="460762"/>
              </a:xfrm>
              <a:prstGeom prst="rect">
                <a:avLst/>
              </a:prstGeom>
            </p:spPr>
          </p:pic>
        </p:grpSp>
        <p:pic>
          <p:nvPicPr>
            <p:cNvPr id="56" name="Picture 12">
              <a:extLst>
                <a:ext uri="{FF2B5EF4-FFF2-40B4-BE49-F238E27FC236}">
                  <a16:creationId xmlns:a16="http://schemas.microsoft.com/office/drawing/2014/main" id="{97CF70AE-B70D-4FA0-9FCE-6B857B217D1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72501" y="7182999"/>
              <a:ext cx="644422" cy="460762"/>
            </a:xfrm>
            <a:prstGeom prst="rect">
              <a:avLst/>
            </a:prstGeom>
          </p:spPr>
        </p:pic>
        <p:pic>
          <p:nvPicPr>
            <p:cNvPr id="57" name="Picture 12">
              <a:extLst>
                <a:ext uri="{FF2B5EF4-FFF2-40B4-BE49-F238E27FC236}">
                  <a16:creationId xmlns:a16="http://schemas.microsoft.com/office/drawing/2014/main" id="{2E90A2AC-AA43-46FC-9D46-D5F20F4D689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437467" y="6978506"/>
              <a:ext cx="644422" cy="460762"/>
            </a:xfrm>
            <a:prstGeom prst="rect">
              <a:avLst/>
            </a:prstGeom>
          </p:spPr>
        </p:pic>
        <p:pic>
          <p:nvPicPr>
            <p:cNvPr id="58" name="Picture 12">
              <a:extLst>
                <a:ext uri="{FF2B5EF4-FFF2-40B4-BE49-F238E27FC236}">
                  <a16:creationId xmlns:a16="http://schemas.microsoft.com/office/drawing/2014/main" id="{82E3A3E7-9EC2-403B-A4E4-14E3E8355D9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869265" y="6435338"/>
              <a:ext cx="644422" cy="460762"/>
            </a:xfrm>
            <a:prstGeom prst="rect">
              <a:avLst/>
            </a:prstGeom>
          </p:spPr>
        </p:pic>
        <p:pic>
          <p:nvPicPr>
            <p:cNvPr id="59" name="Picture 12">
              <a:extLst>
                <a:ext uri="{FF2B5EF4-FFF2-40B4-BE49-F238E27FC236}">
                  <a16:creationId xmlns:a16="http://schemas.microsoft.com/office/drawing/2014/main" id="{F30AEAFC-8C33-4039-9F8A-5370AA7809A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13052" y="6179912"/>
              <a:ext cx="644422" cy="460762"/>
            </a:xfrm>
            <a:prstGeom prst="rect">
              <a:avLst/>
            </a:prstGeom>
          </p:spPr>
        </p:pic>
        <p:pic>
          <p:nvPicPr>
            <p:cNvPr id="60" name="Picture 12">
              <a:extLst>
                <a:ext uri="{FF2B5EF4-FFF2-40B4-BE49-F238E27FC236}">
                  <a16:creationId xmlns:a16="http://schemas.microsoft.com/office/drawing/2014/main" id="{91F893F3-7C9A-4563-B136-ABBC3A5988F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302937" y="5662851"/>
              <a:ext cx="644422" cy="460762"/>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7B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16774" y="-150222"/>
            <a:ext cx="2470122" cy="23578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640158">
            <a:off x="14268186" y="8838565"/>
            <a:ext cx="6609404" cy="352101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28094" y="9541591"/>
            <a:ext cx="5188680" cy="157547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25210" y="8456969"/>
            <a:ext cx="2210424" cy="2142101"/>
          </a:xfrm>
          <a:prstGeom prst="rect">
            <a:avLst/>
          </a:prstGeom>
        </p:spPr>
      </p:pic>
      <p:sp>
        <p:nvSpPr>
          <p:cNvPr id="13" name="TextBox 12">
            <a:extLst>
              <a:ext uri="{FF2B5EF4-FFF2-40B4-BE49-F238E27FC236}">
                <a16:creationId xmlns:a16="http://schemas.microsoft.com/office/drawing/2014/main" id="{25397FA5-BFC4-4893-B6D2-E41FBCED1593}"/>
              </a:ext>
            </a:extLst>
          </p:cNvPr>
          <p:cNvSpPr txBox="1"/>
          <p:nvPr/>
        </p:nvSpPr>
        <p:spPr>
          <a:xfrm>
            <a:off x="4143829" y="1108777"/>
            <a:ext cx="10000342" cy="1824923"/>
          </a:xfrm>
          <a:prstGeom prst="rect">
            <a:avLst/>
          </a:prstGeom>
          <a:noFill/>
        </p:spPr>
        <p:txBody>
          <a:bodyPr wrap="square">
            <a:spAutoFit/>
          </a:bodyPr>
          <a:lstStyle/>
          <a:p>
            <a:pPr algn="ctr">
              <a:lnSpc>
                <a:spcPct val="150000"/>
              </a:lnSpc>
            </a:pPr>
            <a:r>
              <a:rPr lang="fr-FR" sz="4000" b="1" i="1" dirty="0">
                <a:latin typeface="Arial" panose="020B0604020202020204" pitchFamily="34" charset="0"/>
                <a:ea typeface="Calibri" panose="020F0502020204030204" pitchFamily="34" charset="0"/>
                <a:cs typeface="Arial" panose="020B0604020202020204" pitchFamily="34" charset="0"/>
              </a:rPr>
              <a:t>2</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Các</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em</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hãy</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luyện</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đọc</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âm</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hình</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tiết</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tấu</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của</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Bài</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đọc</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nhạc</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số</a:t>
            </a:r>
            <a:r>
              <a:rPr lang="fr-FR" sz="4000" b="1" i="1" dirty="0">
                <a:effectLst/>
                <a:latin typeface="Arial" panose="020B0604020202020204" pitchFamily="34" charset="0"/>
                <a:ea typeface="Calibri" panose="020F0502020204030204" pitchFamily="34" charset="0"/>
                <a:cs typeface="Arial" panose="020B0604020202020204" pitchFamily="34" charset="0"/>
              </a:rPr>
              <a:t> 5 </a:t>
            </a:r>
            <a:r>
              <a:rPr lang="fr-FR" sz="4000" b="1" i="1" dirty="0" err="1">
                <a:effectLst/>
                <a:latin typeface="Arial" panose="020B0604020202020204" pitchFamily="34" charset="0"/>
                <a:ea typeface="Calibri" panose="020F0502020204030204" pitchFamily="34" charset="0"/>
                <a:cs typeface="Arial" panose="020B0604020202020204" pitchFamily="34" charset="0"/>
              </a:rPr>
              <a:t>theo</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âm</a:t>
            </a:r>
            <a:r>
              <a:rPr lang="fr-FR" sz="4000" b="1" i="1" dirty="0">
                <a:effectLst/>
                <a:latin typeface="Arial" panose="020B0604020202020204" pitchFamily="34" charset="0"/>
                <a:ea typeface="Calibri" panose="020F0502020204030204" pitchFamily="34" charset="0"/>
                <a:cs typeface="Arial" panose="020B0604020202020204" pitchFamily="34" charset="0"/>
              </a:rPr>
              <a:t> </a:t>
            </a:r>
            <a:r>
              <a:rPr lang="fr-FR" sz="4000" b="1" i="1" dirty="0" err="1">
                <a:effectLst/>
                <a:latin typeface="Arial" panose="020B0604020202020204" pitchFamily="34" charset="0"/>
                <a:ea typeface="Calibri" panose="020F0502020204030204" pitchFamily="34" charset="0"/>
                <a:cs typeface="Arial" panose="020B0604020202020204" pitchFamily="34" charset="0"/>
              </a:rPr>
              <a:t>tiết</a:t>
            </a:r>
            <a:endParaRPr lang="en-US" sz="4000" b="1" dirty="0">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15915" y="571500"/>
            <a:ext cx="5291976" cy="384871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18280" y="1353872"/>
            <a:ext cx="5188680" cy="1575472"/>
          </a:xfrm>
          <a:prstGeom prst="rect">
            <a:avLst/>
          </a:prstGeom>
        </p:spPr>
      </p:pic>
      <p:pic>
        <p:nvPicPr>
          <p:cNvPr id="16" name="Picture 15">
            <a:extLst>
              <a:ext uri="{FF2B5EF4-FFF2-40B4-BE49-F238E27FC236}">
                <a16:creationId xmlns:a16="http://schemas.microsoft.com/office/drawing/2014/main" id="{1F79599A-719F-42FC-9C80-B902AE0112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096324" y="6053911"/>
            <a:ext cx="10095351" cy="4240048"/>
          </a:xfrm>
          <a:prstGeom prst="rect">
            <a:avLst/>
          </a:prstGeom>
        </p:spPr>
      </p:pic>
      <p:grpSp>
        <p:nvGrpSpPr>
          <p:cNvPr id="48" name="Group 47">
            <a:extLst>
              <a:ext uri="{FF2B5EF4-FFF2-40B4-BE49-F238E27FC236}">
                <a16:creationId xmlns:a16="http://schemas.microsoft.com/office/drawing/2014/main" id="{9986B13B-5B54-4A31-9C73-A18FC512B32D}"/>
              </a:ext>
            </a:extLst>
          </p:cNvPr>
          <p:cNvGrpSpPr/>
          <p:nvPr/>
        </p:nvGrpSpPr>
        <p:grpSpPr>
          <a:xfrm>
            <a:off x="768142" y="3640039"/>
            <a:ext cx="16751716" cy="2341661"/>
            <a:chOff x="1155283" y="3863060"/>
            <a:chExt cx="15977432" cy="2341661"/>
          </a:xfrm>
        </p:grpSpPr>
        <p:cxnSp>
          <p:nvCxnSpPr>
            <p:cNvPr id="17" name="Straight Connector 16">
              <a:extLst>
                <a:ext uri="{FF2B5EF4-FFF2-40B4-BE49-F238E27FC236}">
                  <a16:creationId xmlns:a16="http://schemas.microsoft.com/office/drawing/2014/main" id="{31376A50-F973-46F4-A6F3-BB66738E4B3D}"/>
                </a:ext>
              </a:extLst>
            </p:cNvPr>
            <p:cNvCxnSpPr/>
            <p:nvPr/>
          </p:nvCxnSpPr>
          <p:spPr>
            <a:xfrm>
              <a:off x="1155283" y="5226416"/>
              <a:ext cx="15977432" cy="0"/>
            </a:xfrm>
            <a:prstGeom prst="line">
              <a:avLst/>
            </a:prstGeom>
          </p:spPr>
          <p:style>
            <a:lnRef idx="3">
              <a:schemeClr val="dk1"/>
            </a:lnRef>
            <a:fillRef idx="0">
              <a:schemeClr val="dk1"/>
            </a:fillRef>
            <a:effectRef idx="2">
              <a:schemeClr val="dk1"/>
            </a:effectRef>
            <a:fontRef idx="minor">
              <a:schemeClr val="tx1"/>
            </a:fontRef>
          </p:style>
        </p:cxnSp>
        <p:pic>
          <p:nvPicPr>
            <p:cNvPr id="18" name="Picture 10">
              <a:extLst>
                <a:ext uri="{FF2B5EF4-FFF2-40B4-BE49-F238E27FC236}">
                  <a16:creationId xmlns:a16="http://schemas.microsoft.com/office/drawing/2014/main" id="{0911E98C-3157-4B3F-A2A4-B7E0082464F0}"/>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6478" y="4248110"/>
              <a:ext cx="673956" cy="978305"/>
            </a:xfrm>
            <a:prstGeom prst="rect">
              <a:avLst/>
            </a:prstGeom>
          </p:spPr>
        </p:pic>
        <p:pic>
          <p:nvPicPr>
            <p:cNvPr id="19" name="Picture 11">
              <a:extLst>
                <a:ext uri="{FF2B5EF4-FFF2-40B4-BE49-F238E27FC236}">
                  <a16:creationId xmlns:a16="http://schemas.microsoft.com/office/drawing/2014/main" id="{41455FD9-24BB-4FA6-90E5-2DF7818D42E0}"/>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6478" y="5226416"/>
              <a:ext cx="673956" cy="978305"/>
            </a:xfrm>
            <a:prstGeom prst="rect">
              <a:avLst/>
            </a:prstGeom>
          </p:spPr>
        </p:pic>
        <p:grpSp>
          <p:nvGrpSpPr>
            <p:cNvPr id="20" name="Group 19">
              <a:extLst>
                <a:ext uri="{FF2B5EF4-FFF2-40B4-BE49-F238E27FC236}">
                  <a16:creationId xmlns:a16="http://schemas.microsoft.com/office/drawing/2014/main" id="{DC0C4E78-46BC-44F2-8DE6-FE6C17CF5234}"/>
                </a:ext>
              </a:extLst>
            </p:cNvPr>
            <p:cNvGrpSpPr/>
            <p:nvPr/>
          </p:nvGrpSpPr>
          <p:grpSpPr>
            <a:xfrm>
              <a:off x="11223037" y="3885495"/>
              <a:ext cx="511763" cy="1526151"/>
              <a:chOff x="4355303" y="7150410"/>
              <a:chExt cx="449800" cy="1030537"/>
            </a:xfrm>
          </p:grpSpPr>
          <p:pic>
            <p:nvPicPr>
              <p:cNvPr id="35" name="Picture 17">
                <a:extLst>
                  <a:ext uri="{FF2B5EF4-FFF2-40B4-BE49-F238E27FC236}">
                    <a16:creationId xmlns:a16="http://schemas.microsoft.com/office/drawing/2014/main" id="{26A9E08B-F226-4C2D-8564-652997381E0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355303" y="7150410"/>
                <a:ext cx="336273" cy="1030537"/>
              </a:xfrm>
              <a:prstGeom prst="rect">
                <a:avLst/>
              </a:prstGeom>
            </p:spPr>
          </p:pic>
          <p:sp>
            <p:nvSpPr>
              <p:cNvPr id="36" name="Flowchart: Connector 35">
                <a:extLst>
                  <a:ext uri="{FF2B5EF4-FFF2-40B4-BE49-F238E27FC236}">
                    <a16:creationId xmlns:a16="http://schemas.microsoft.com/office/drawing/2014/main" id="{5AECDDC9-997B-4E64-B1FC-AEBF71310B9E}"/>
                  </a:ext>
                </a:extLst>
              </p:cNvPr>
              <p:cNvSpPr/>
              <p:nvPr/>
            </p:nvSpPr>
            <p:spPr>
              <a:xfrm>
                <a:off x="4759384" y="7900486"/>
                <a:ext cx="45719" cy="4571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pic>
          <p:nvPicPr>
            <p:cNvPr id="21" name="Picture 7">
              <a:extLst>
                <a:ext uri="{FF2B5EF4-FFF2-40B4-BE49-F238E27FC236}">
                  <a16:creationId xmlns:a16="http://schemas.microsoft.com/office/drawing/2014/main" id="{99D4435B-CCFB-493C-A0BA-74AC90A5529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623052" y="3885495"/>
              <a:ext cx="788148" cy="1529074"/>
            </a:xfrm>
            <a:prstGeom prst="rect">
              <a:avLst/>
            </a:prstGeom>
          </p:spPr>
        </p:pic>
        <p:pic>
          <p:nvPicPr>
            <p:cNvPr id="23" name="Picture 17">
              <a:extLst>
                <a:ext uri="{FF2B5EF4-FFF2-40B4-BE49-F238E27FC236}">
                  <a16:creationId xmlns:a16="http://schemas.microsoft.com/office/drawing/2014/main" id="{FDCA4E98-1DD7-4202-B44E-D458566A066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180113" y="3875243"/>
              <a:ext cx="382597" cy="1526151"/>
            </a:xfrm>
            <a:prstGeom prst="rect">
              <a:avLst/>
            </a:prstGeom>
          </p:spPr>
        </p:pic>
        <p:grpSp>
          <p:nvGrpSpPr>
            <p:cNvPr id="24" name="Group 23">
              <a:extLst>
                <a:ext uri="{FF2B5EF4-FFF2-40B4-BE49-F238E27FC236}">
                  <a16:creationId xmlns:a16="http://schemas.microsoft.com/office/drawing/2014/main" id="{C48DE52C-9545-473B-84EF-BCCB555CBB44}"/>
                </a:ext>
              </a:extLst>
            </p:cNvPr>
            <p:cNvGrpSpPr/>
            <p:nvPr/>
          </p:nvGrpSpPr>
          <p:grpSpPr>
            <a:xfrm>
              <a:off x="2645292" y="3863060"/>
              <a:ext cx="1556665" cy="1538901"/>
              <a:chOff x="8118763" y="7294649"/>
              <a:chExt cx="1368188" cy="1039146"/>
            </a:xfrm>
          </p:grpSpPr>
          <p:cxnSp>
            <p:nvCxnSpPr>
              <p:cNvPr id="32" name="Straight Connector 31">
                <a:extLst>
                  <a:ext uri="{FF2B5EF4-FFF2-40B4-BE49-F238E27FC236}">
                    <a16:creationId xmlns:a16="http://schemas.microsoft.com/office/drawing/2014/main" id="{6D714332-68CB-4075-9262-1304BBF22A7D}"/>
                  </a:ext>
                </a:extLst>
              </p:cNvPr>
              <p:cNvCxnSpPr>
                <a:cxnSpLocks/>
              </p:cNvCxnSpPr>
              <p:nvPr/>
            </p:nvCxnSpPr>
            <p:spPr>
              <a:xfrm>
                <a:off x="8427643" y="7316720"/>
                <a:ext cx="1052630" cy="0"/>
              </a:xfrm>
              <a:prstGeom prst="line">
                <a:avLst/>
              </a:prstGeom>
              <a:ln w="101600"/>
            </p:spPr>
            <p:style>
              <a:lnRef idx="2">
                <a:schemeClr val="dk1"/>
              </a:lnRef>
              <a:fillRef idx="0">
                <a:schemeClr val="dk1"/>
              </a:fillRef>
              <a:effectRef idx="1">
                <a:schemeClr val="dk1"/>
              </a:effectRef>
              <a:fontRef idx="minor">
                <a:schemeClr val="tx1"/>
              </a:fontRef>
            </p:style>
          </p:cxnSp>
          <p:pic>
            <p:nvPicPr>
              <p:cNvPr id="33" name="Picture 17">
                <a:extLst>
                  <a:ext uri="{FF2B5EF4-FFF2-40B4-BE49-F238E27FC236}">
                    <a16:creationId xmlns:a16="http://schemas.microsoft.com/office/drawing/2014/main" id="{0156BACB-807F-42D3-B1FB-34C8025AA07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118763" y="7294649"/>
                <a:ext cx="339082" cy="1039146"/>
              </a:xfrm>
              <a:prstGeom prst="rect">
                <a:avLst/>
              </a:prstGeom>
            </p:spPr>
          </p:pic>
          <p:pic>
            <p:nvPicPr>
              <p:cNvPr id="34" name="Picture 17">
                <a:extLst>
                  <a:ext uri="{FF2B5EF4-FFF2-40B4-BE49-F238E27FC236}">
                    <a16:creationId xmlns:a16="http://schemas.microsoft.com/office/drawing/2014/main" id="{ADD3F494-E165-4714-906E-65564D38EAF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150678" y="7302878"/>
                <a:ext cx="336273" cy="1030537"/>
              </a:xfrm>
              <a:prstGeom prst="rect">
                <a:avLst/>
              </a:prstGeom>
            </p:spPr>
          </p:pic>
        </p:grpSp>
        <p:pic>
          <p:nvPicPr>
            <p:cNvPr id="26" name="Picture 17">
              <a:extLst>
                <a:ext uri="{FF2B5EF4-FFF2-40B4-BE49-F238E27FC236}">
                  <a16:creationId xmlns:a16="http://schemas.microsoft.com/office/drawing/2014/main" id="{D89E8F13-D136-4A5B-B745-53ED190C1AE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817942" y="3885495"/>
              <a:ext cx="382597" cy="1526151"/>
            </a:xfrm>
            <a:prstGeom prst="rect">
              <a:avLst/>
            </a:prstGeom>
          </p:spPr>
        </p:pic>
        <p:cxnSp>
          <p:nvCxnSpPr>
            <p:cNvPr id="28" name="Straight Connector 27">
              <a:extLst>
                <a:ext uri="{FF2B5EF4-FFF2-40B4-BE49-F238E27FC236}">
                  <a16:creationId xmlns:a16="http://schemas.microsoft.com/office/drawing/2014/main" id="{8B6F916F-A971-4671-877A-A1782D6C481A}"/>
                </a:ext>
              </a:extLst>
            </p:cNvPr>
            <p:cNvCxnSpPr>
              <a:cxnSpLocks/>
            </p:cNvCxnSpPr>
            <p:nvPr/>
          </p:nvCxnSpPr>
          <p:spPr>
            <a:xfrm>
              <a:off x="14093640" y="4520016"/>
              <a:ext cx="0" cy="1383935"/>
            </a:xfrm>
            <a:prstGeom prst="line">
              <a:avLst/>
            </a:prstGeom>
            <a:ln w="57150"/>
          </p:spPr>
          <p:style>
            <a:lnRef idx="3">
              <a:schemeClr val="dk1"/>
            </a:lnRef>
            <a:fillRef idx="0">
              <a:schemeClr val="dk1"/>
            </a:fillRef>
            <a:effectRef idx="2">
              <a:schemeClr val="dk1"/>
            </a:effectRef>
            <a:fontRef idx="minor">
              <a:schemeClr val="tx1"/>
            </a:fontRef>
          </p:style>
        </p:cxnSp>
        <p:pic>
          <p:nvPicPr>
            <p:cNvPr id="29" name="Picture 18">
              <a:extLst>
                <a:ext uri="{FF2B5EF4-FFF2-40B4-BE49-F238E27FC236}">
                  <a16:creationId xmlns:a16="http://schemas.microsoft.com/office/drawing/2014/main" id="{EC857D61-6321-47E5-9E53-6F9ECB1B4DA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4984115" y="3895742"/>
              <a:ext cx="400120" cy="1505652"/>
            </a:xfrm>
            <a:prstGeom prst="rect">
              <a:avLst/>
            </a:prstGeom>
          </p:spPr>
        </p:pic>
        <p:cxnSp>
          <p:nvCxnSpPr>
            <p:cNvPr id="30" name="Straight Connector 29">
              <a:extLst>
                <a:ext uri="{FF2B5EF4-FFF2-40B4-BE49-F238E27FC236}">
                  <a16:creationId xmlns:a16="http://schemas.microsoft.com/office/drawing/2014/main" id="{F3C4DEA0-7C5E-4E64-8F2D-66424E390955}"/>
                </a:ext>
              </a:extLst>
            </p:cNvPr>
            <p:cNvCxnSpPr/>
            <p:nvPr/>
          </p:nvCxnSpPr>
          <p:spPr>
            <a:xfrm>
              <a:off x="17105874" y="3983606"/>
              <a:ext cx="0" cy="2031241"/>
            </a:xfrm>
            <a:prstGeom prst="line">
              <a:avLst/>
            </a:prstGeom>
            <a:ln w="133350"/>
          </p:spPr>
          <p:style>
            <a:lnRef idx="3">
              <a:schemeClr val="dk1"/>
            </a:lnRef>
            <a:fillRef idx="0">
              <a:schemeClr val="dk1"/>
            </a:fillRef>
            <a:effectRef idx="2">
              <a:schemeClr val="dk1"/>
            </a:effectRef>
            <a:fontRef idx="minor">
              <a:schemeClr val="tx1"/>
            </a:fontRef>
          </p:style>
        </p:cxnSp>
        <p:cxnSp>
          <p:nvCxnSpPr>
            <p:cNvPr id="31" name="Straight Connector 30">
              <a:extLst>
                <a:ext uri="{FF2B5EF4-FFF2-40B4-BE49-F238E27FC236}">
                  <a16:creationId xmlns:a16="http://schemas.microsoft.com/office/drawing/2014/main" id="{D3F0FBCA-BD2A-42C8-90FF-B75AAD707938}"/>
                </a:ext>
              </a:extLst>
            </p:cNvPr>
            <p:cNvCxnSpPr>
              <a:cxnSpLocks/>
            </p:cNvCxnSpPr>
            <p:nvPr/>
          </p:nvCxnSpPr>
          <p:spPr>
            <a:xfrm flipH="1">
              <a:off x="16915284" y="4003985"/>
              <a:ext cx="4334" cy="2044714"/>
            </a:xfrm>
            <a:prstGeom prst="line">
              <a:avLst/>
            </a:prstGeom>
            <a:ln w="57150"/>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6D931022-3D29-4151-82B1-E1EC832C1D8C}"/>
                </a:ext>
              </a:extLst>
            </p:cNvPr>
            <p:cNvCxnSpPr>
              <a:cxnSpLocks/>
            </p:cNvCxnSpPr>
            <p:nvPr/>
          </p:nvCxnSpPr>
          <p:spPr>
            <a:xfrm>
              <a:off x="10435208" y="4520015"/>
              <a:ext cx="0" cy="1383935"/>
            </a:xfrm>
            <a:prstGeom prst="line">
              <a:avLst/>
            </a:prstGeom>
            <a:ln w="57150"/>
          </p:spPr>
          <p:style>
            <a:lnRef idx="3">
              <a:schemeClr val="dk1"/>
            </a:lnRef>
            <a:fillRef idx="0">
              <a:schemeClr val="dk1"/>
            </a:fillRef>
            <a:effectRef idx="2">
              <a:schemeClr val="dk1"/>
            </a:effectRef>
            <a:fontRef idx="minor">
              <a:schemeClr val="tx1"/>
            </a:fontRef>
          </p:style>
        </p:cxnSp>
        <p:grpSp>
          <p:nvGrpSpPr>
            <p:cNvPr id="43" name="Group 42">
              <a:extLst>
                <a:ext uri="{FF2B5EF4-FFF2-40B4-BE49-F238E27FC236}">
                  <a16:creationId xmlns:a16="http://schemas.microsoft.com/office/drawing/2014/main" id="{47E0A456-5011-417E-AB29-C53CD7274F70}"/>
                </a:ext>
              </a:extLst>
            </p:cNvPr>
            <p:cNvGrpSpPr/>
            <p:nvPr/>
          </p:nvGrpSpPr>
          <p:grpSpPr>
            <a:xfrm>
              <a:off x="4864874" y="3872745"/>
              <a:ext cx="1556665" cy="1538901"/>
              <a:chOff x="8118763" y="7294649"/>
              <a:chExt cx="1368188" cy="1039146"/>
            </a:xfrm>
          </p:grpSpPr>
          <p:cxnSp>
            <p:nvCxnSpPr>
              <p:cNvPr id="44" name="Straight Connector 43">
                <a:extLst>
                  <a:ext uri="{FF2B5EF4-FFF2-40B4-BE49-F238E27FC236}">
                    <a16:creationId xmlns:a16="http://schemas.microsoft.com/office/drawing/2014/main" id="{7274F0EC-E7A3-49E5-9634-C69C06EA5BBE}"/>
                  </a:ext>
                </a:extLst>
              </p:cNvPr>
              <p:cNvCxnSpPr>
                <a:cxnSpLocks/>
              </p:cNvCxnSpPr>
              <p:nvPr/>
            </p:nvCxnSpPr>
            <p:spPr>
              <a:xfrm>
                <a:off x="8427643" y="7316720"/>
                <a:ext cx="1052630" cy="0"/>
              </a:xfrm>
              <a:prstGeom prst="line">
                <a:avLst/>
              </a:prstGeom>
              <a:ln w="101600"/>
            </p:spPr>
            <p:style>
              <a:lnRef idx="2">
                <a:schemeClr val="dk1"/>
              </a:lnRef>
              <a:fillRef idx="0">
                <a:schemeClr val="dk1"/>
              </a:fillRef>
              <a:effectRef idx="1">
                <a:schemeClr val="dk1"/>
              </a:effectRef>
              <a:fontRef idx="minor">
                <a:schemeClr val="tx1"/>
              </a:fontRef>
            </p:style>
          </p:cxnSp>
          <p:pic>
            <p:nvPicPr>
              <p:cNvPr id="45" name="Picture 17">
                <a:extLst>
                  <a:ext uri="{FF2B5EF4-FFF2-40B4-BE49-F238E27FC236}">
                    <a16:creationId xmlns:a16="http://schemas.microsoft.com/office/drawing/2014/main" id="{4F460631-D7BF-4829-AEBB-A758CD2BBCE4}"/>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118763" y="7294649"/>
                <a:ext cx="339082" cy="1039146"/>
              </a:xfrm>
              <a:prstGeom prst="rect">
                <a:avLst/>
              </a:prstGeom>
            </p:spPr>
          </p:pic>
          <p:pic>
            <p:nvPicPr>
              <p:cNvPr id="46" name="Picture 17">
                <a:extLst>
                  <a:ext uri="{FF2B5EF4-FFF2-40B4-BE49-F238E27FC236}">
                    <a16:creationId xmlns:a16="http://schemas.microsoft.com/office/drawing/2014/main" id="{279BFF5E-2322-4D20-8E42-99DB3B45077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150678" y="7302878"/>
                <a:ext cx="336273" cy="1030537"/>
              </a:xfrm>
              <a:prstGeom prst="rect">
                <a:avLst/>
              </a:prstGeom>
            </p:spPr>
          </p:pic>
        </p:grpSp>
        <p:cxnSp>
          <p:nvCxnSpPr>
            <p:cNvPr id="47" name="Straight Connector 46">
              <a:extLst>
                <a:ext uri="{FF2B5EF4-FFF2-40B4-BE49-F238E27FC236}">
                  <a16:creationId xmlns:a16="http://schemas.microsoft.com/office/drawing/2014/main" id="{C00EDE15-50B2-483B-88F6-4D78C8CD037D}"/>
                </a:ext>
              </a:extLst>
            </p:cNvPr>
            <p:cNvCxnSpPr>
              <a:cxnSpLocks/>
            </p:cNvCxnSpPr>
            <p:nvPr/>
          </p:nvCxnSpPr>
          <p:spPr>
            <a:xfrm>
              <a:off x="7162800" y="4503870"/>
              <a:ext cx="0" cy="1383935"/>
            </a:xfrm>
            <a:prstGeom prst="line">
              <a:avLst/>
            </a:prstGeom>
            <a:ln w="57150"/>
          </p:spPr>
          <p:style>
            <a:lnRef idx="3">
              <a:schemeClr val="dk1"/>
            </a:lnRef>
            <a:fillRef idx="0">
              <a:schemeClr val="dk1"/>
            </a:fillRef>
            <a:effectRef idx="2">
              <a:schemeClr val="dk1"/>
            </a:effectRef>
            <a:fontRef idx="minor">
              <a:schemeClr val="tx1"/>
            </a:fontRef>
          </p:style>
        </p:cxn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53335" y="-817839"/>
            <a:ext cx="3781595" cy="417646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64975" y="2397543"/>
            <a:ext cx="3293675" cy="3330002"/>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783809" y="1028700"/>
            <a:ext cx="3411201" cy="3256147"/>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137948" y="7507243"/>
            <a:ext cx="1585503" cy="175105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32736" y="5928989"/>
            <a:ext cx="2210424" cy="2142101"/>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634381">
            <a:off x="-3045018" y="8506171"/>
            <a:ext cx="6609404" cy="3521010"/>
          </a:xfrm>
          <a:prstGeom prst="rect">
            <a:avLst/>
          </a:prstGeom>
        </p:spPr>
      </p:pic>
      <p:sp>
        <p:nvSpPr>
          <p:cNvPr id="15" name="TextBox 17">
            <a:extLst>
              <a:ext uri="{FF2B5EF4-FFF2-40B4-BE49-F238E27FC236}">
                <a16:creationId xmlns:a16="http://schemas.microsoft.com/office/drawing/2014/main" id="{EE2D6D2B-5C65-4115-96F6-EC9AE1D34645}"/>
              </a:ext>
            </a:extLst>
          </p:cNvPr>
          <p:cNvSpPr txBox="1"/>
          <p:nvPr/>
        </p:nvSpPr>
        <p:spPr>
          <a:xfrm>
            <a:off x="3004368" y="667710"/>
            <a:ext cx="12279263" cy="1732590"/>
          </a:xfrm>
          <a:prstGeom prst="rect">
            <a:avLst/>
          </a:prstGeom>
        </p:spPr>
        <p:txBody>
          <a:bodyPr wrap="square" lIns="0" tIns="0" rIns="0" bIns="0" rtlCol="0" anchor="t">
            <a:spAutoFit/>
          </a:bodyPr>
          <a:lstStyle/>
          <a:p>
            <a:pPr marL="0" lvl="0" indent="0" algn="ctr">
              <a:lnSpc>
                <a:spcPct val="150000"/>
              </a:lnSpc>
              <a:spcBef>
                <a:spcPct val="0"/>
              </a:spcBef>
            </a:pPr>
            <a:r>
              <a:rPr lang="en-US" sz="4000" b="1" i="1" dirty="0">
                <a:latin typeface="Arial" panose="020B0604020202020204" pitchFamily="34" charset="0"/>
                <a:ea typeface="Calibri" panose="020F0502020204030204" pitchFamily="34" charset="0"/>
                <a:cs typeface="Arial" panose="020B0604020202020204" pitchFamily="34" charset="0"/>
              </a:rPr>
              <a:t>3</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Các</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em</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thực</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hành</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luyện</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latin typeface="Arial" panose="020B0604020202020204" pitchFamily="34" charset="0"/>
                <a:ea typeface="Calibri" panose="020F0502020204030204" pitchFamily="34" charset="0"/>
                <a:cs typeface="Arial" panose="020B0604020202020204" pitchFamily="34" charset="0"/>
              </a:rPr>
              <a:t>đọc</a:t>
            </a:r>
            <a:r>
              <a:rPr lang="en-US" sz="4000" b="1" i="1" dirty="0">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Bài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đọc</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nhạc</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số</a:t>
            </a:r>
            <a:r>
              <a:rPr lang="en-US" sz="4000" b="1" i="1" dirty="0">
                <a:effectLst/>
                <a:latin typeface="Arial" panose="020B0604020202020204" pitchFamily="34" charset="0"/>
                <a:ea typeface="Calibri" panose="020F0502020204030204" pitchFamily="34" charset="0"/>
                <a:cs typeface="Arial" panose="020B0604020202020204" pitchFamily="34" charset="0"/>
              </a:rPr>
              <a:t> 5 </a:t>
            </a:r>
            <a:r>
              <a:rPr lang="en-US" sz="4000" b="1" i="1" dirty="0" err="1">
                <a:effectLst/>
                <a:latin typeface="Arial" panose="020B0604020202020204" pitchFamily="34" charset="0"/>
                <a:ea typeface="Calibri" panose="020F0502020204030204" pitchFamily="34" charset="0"/>
                <a:cs typeface="Arial" panose="020B0604020202020204" pitchFamily="34" charset="0"/>
              </a:rPr>
              <a:t>với</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tốc</a:t>
            </a:r>
            <a:r>
              <a:rPr lang="en-US" sz="4000" b="1" i="1" dirty="0">
                <a:effectLst/>
                <a:latin typeface="Arial" panose="020B0604020202020204" pitchFamily="34" charset="0"/>
                <a:ea typeface="Calibri" panose="020F0502020204030204" pitchFamily="34" charset="0"/>
                <a:cs typeface="Arial" panose="020B0604020202020204" pitchFamily="34" charset="0"/>
              </a:rPr>
              <a:t> </a:t>
            </a:r>
            <a:r>
              <a:rPr lang="en-US" sz="4000" b="1" i="1" dirty="0" err="1">
                <a:effectLst/>
                <a:latin typeface="Arial" panose="020B0604020202020204" pitchFamily="34" charset="0"/>
                <a:ea typeface="Calibri" panose="020F0502020204030204" pitchFamily="34" charset="0"/>
                <a:cs typeface="Arial" panose="020B0604020202020204" pitchFamily="34" charset="0"/>
              </a:rPr>
              <a:t>độ</a:t>
            </a:r>
            <a:r>
              <a:rPr lang="en-US" sz="4000" b="1" i="1" dirty="0">
                <a:effectLst/>
                <a:latin typeface="Arial" panose="020B0604020202020204" pitchFamily="34" charset="0"/>
                <a:ea typeface="Calibri" panose="020F0502020204030204" pitchFamily="34" charset="0"/>
                <a:cs typeface="Arial" panose="020B0604020202020204" pitchFamily="34" charset="0"/>
              </a:rPr>
              <a:t> thong </a:t>
            </a:r>
            <a:r>
              <a:rPr lang="en-US" sz="4000" b="1" i="1" dirty="0" err="1">
                <a:effectLst/>
                <a:latin typeface="Arial" panose="020B0604020202020204" pitchFamily="34" charset="0"/>
                <a:ea typeface="Calibri" panose="020F0502020204030204" pitchFamily="34" charset="0"/>
                <a:cs typeface="Arial" panose="020B0604020202020204" pitchFamily="34" charset="0"/>
              </a:rPr>
              <a:t>thả</a:t>
            </a:r>
            <a:endParaRPr lang="en-US" sz="4000" b="1" u="none" dirty="0">
              <a:latin typeface="Arial" panose="020B0604020202020204" pitchFamily="34" charset="0"/>
              <a:cs typeface="Arial" panose="020B0604020202020204" pitchFamily="34" charset="0"/>
            </a:endParaRPr>
          </a:p>
        </p:txBody>
      </p:sp>
      <p:pic>
        <p:nvPicPr>
          <p:cNvPr id="16" name="y2mate.com - BÀI ĐỌC NHẠC SỐ 5 LỚP 6 CHÂN TRỜI SÁNG TẠO_v720P (online-video-cutter.com)">
            <a:hlinkClick r:id="" action="ppaction://media"/>
            <a:extLst>
              <a:ext uri="{FF2B5EF4-FFF2-40B4-BE49-F238E27FC236}">
                <a16:creationId xmlns:a16="http://schemas.microsoft.com/office/drawing/2014/main" id="{3A40497D-C144-4B52-9013-EF0FFCE726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6"/>
          <a:srcRect b="24444"/>
          <a:stretch/>
        </p:blipFill>
        <p:spPr>
          <a:xfrm>
            <a:off x="2666189" y="2641762"/>
            <a:ext cx="12955619" cy="5506138"/>
          </a:xfrm>
          <a:prstGeom prst="rect">
            <a:avLst/>
          </a:prstGeom>
        </p:spPr>
      </p:pic>
      <p:pic>
        <p:nvPicPr>
          <p:cNvPr id="17" name="Picture 15">
            <a:extLst>
              <a:ext uri="{FF2B5EF4-FFF2-40B4-BE49-F238E27FC236}">
                <a16:creationId xmlns:a16="http://schemas.microsoft.com/office/drawing/2014/main" id="{F3D8A392-1F53-49A6-9E47-CF053B8248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310840" y="7907146"/>
            <a:ext cx="5666320" cy="23798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167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6"/>
                </p:tgtEl>
              </p:cMediaNode>
            </p:video>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6"/>
                                        </p:tgtEl>
                                      </p:cBhvr>
                                    </p:cmd>
                                  </p:childTnLst>
                                </p:cTn>
                              </p:par>
                            </p:childTnLst>
                          </p:cTn>
                        </p:par>
                      </p:childTnLst>
                    </p:cTn>
                  </p:par>
                </p:childTnLst>
              </p:cTn>
              <p:nextCondLst>
                <p:cond evt="onClick" delay="0">
                  <p:tgtEl>
                    <p:spTgt spid="16"/>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FE5F7"/>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9695" y="-754728"/>
            <a:ext cx="2892857" cy="292476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0200" y="8462423"/>
            <a:ext cx="2210424" cy="214210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500106" y="5925658"/>
            <a:ext cx="5000213" cy="2663750"/>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02000" y="753526"/>
            <a:ext cx="5291976" cy="3848710"/>
          </a:xfrm>
          <a:prstGeom prst="rect">
            <a:avLst/>
          </a:prstGeom>
        </p:spPr>
      </p:pic>
      <p:grpSp>
        <p:nvGrpSpPr>
          <p:cNvPr id="19" name="Group 18">
            <a:extLst>
              <a:ext uri="{FF2B5EF4-FFF2-40B4-BE49-F238E27FC236}">
                <a16:creationId xmlns:a16="http://schemas.microsoft.com/office/drawing/2014/main" id="{5C64B196-8C37-44B2-B971-AD1C9A0DD42B}"/>
              </a:ext>
            </a:extLst>
          </p:cNvPr>
          <p:cNvGrpSpPr/>
          <p:nvPr/>
        </p:nvGrpSpPr>
        <p:grpSpPr>
          <a:xfrm>
            <a:off x="6689968" y="501916"/>
            <a:ext cx="4908060" cy="1921247"/>
            <a:chOff x="6689970" y="479794"/>
            <a:chExt cx="4908060" cy="1921247"/>
          </a:xfrm>
        </p:grpSpPr>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689970" y="479794"/>
              <a:ext cx="4908060" cy="1921247"/>
            </a:xfrm>
            <a:prstGeom prst="rect">
              <a:avLst/>
            </a:prstGeom>
          </p:spPr>
        </p:pic>
        <p:sp>
          <p:nvSpPr>
            <p:cNvPr id="18" name="TextBox 6">
              <a:extLst>
                <a:ext uri="{FF2B5EF4-FFF2-40B4-BE49-F238E27FC236}">
                  <a16:creationId xmlns:a16="http://schemas.microsoft.com/office/drawing/2014/main" id="{6BDF553B-D72A-43CD-9E70-90A4783D541F}"/>
                </a:ext>
              </a:extLst>
            </p:cNvPr>
            <p:cNvSpPr txBox="1"/>
            <p:nvPr/>
          </p:nvSpPr>
          <p:spPr>
            <a:xfrm>
              <a:off x="7239000" y="710813"/>
              <a:ext cx="4126360" cy="1231363"/>
            </a:xfrm>
            <a:prstGeom prst="rect">
              <a:avLst/>
            </a:prstGeom>
          </p:spPr>
          <p:txBody>
            <a:bodyPr wrap="square" lIns="0" tIns="0" rIns="0" bIns="0" rtlCol="0" anchor="t">
              <a:spAutoFit/>
            </a:bodyPr>
            <a:lstStyle/>
            <a:p>
              <a:pPr marL="0" lvl="0" indent="0" algn="ctr">
                <a:lnSpc>
                  <a:spcPts val="10800"/>
                </a:lnSpc>
                <a:spcBef>
                  <a:spcPct val="0"/>
                </a:spcBef>
              </a:pPr>
              <a:r>
                <a:rPr lang="en-US" sz="5400" b="1" u="none" dirty="0">
                  <a:solidFill>
                    <a:srgbClr val="000000"/>
                  </a:solidFill>
                  <a:latin typeface="Arial" panose="020B0604020202020204" pitchFamily="34" charset="0"/>
                  <a:cs typeface="Arial" panose="020B0604020202020204" pitchFamily="34" charset="0"/>
                </a:rPr>
                <a:t>VẬN DỤNG</a:t>
              </a:r>
            </a:p>
          </p:txBody>
        </p:sp>
      </p:grpSp>
      <p:sp>
        <p:nvSpPr>
          <p:cNvPr id="21" name="TextBox 20">
            <a:extLst>
              <a:ext uri="{FF2B5EF4-FFF2-40B4-BE49-F238E27FC236}">
                <a16:creationId xmlns:a16="http://schemas.microsoft.com/office/drawing/2014/main" id="{844F5E28-DB72-4E54-B297-CFA1E0A0D050}"/>
              </a:ext>
            </a:extLst>
          </p:cNvPr>
          <p:cNvSpPr txBox="1"/>
          <p:nvPr/>
        </p:nvSpPr>
        <p:spPr>
          <a:xfrm>
            <a:off x="2412206" y="2400300"/>
            <a:ext cx="13463587" cy="1651671"/>
          </a:xfrm>
          <a:prstGeom prst="rect">
            <a:avLst/>
          </a:prstGeom>
          <a:noFill/>
        </p:spPr>
        <p:txBody>
          <a:bodyPr wrap="square">
            <a:spAutoFit/>
          </a:bodyPr>
          <a:lstStyle/>
          <a:p>
            <a:pPr algn="ctr">
              <a:lnSpc>
                <a:spcPct val="150000"/>
              </a:lnSpc>
            </a:pPr>
            <a:r>
              <a:rPr lang="pt-BR"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Các em hãy đọc toàn bộ </a:t>
            </a:r>
            <a:r>
              <a:rPr lang="pt-BR" sz="36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Bài đọc nhạc số 5</a:t>
            </a:r>
            <a:r>
              <a:rPr lang="pt-BR"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với tốc độ vừa phải</a:t>
            </a:r>
            <a:r>
              <a:rPr lang="pt-BR" sz="36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pt-BR"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nhóm, theo tổ hoặc theo cá nhân</a:t>
            </a:r>
            <a:endParaRPr lang="en-US" sz="3600" dirty="0">
              <a:latin typeface="Arial" panose="020B0604020202020204" pitchFamily="34" charset="0"/>
              <a:cs typeface="Arial" panose="020B0604020202020204" pitchFamily="34" charset="0"/>
            </a:endParaRPr>
          </a:p>
        </p:txBody>
      </p:sp>
      <p:pic>
        <p:nvPicPr>
          <p:cNvPr id="22" name="y2mate.com - BÀI ĐỌC NHẠC SỐ 5 LỚP 6 CHÂN TRỜI SÁNG TẠO_v720P (online-video-cutter.com)">
            <a:hlinkClick r:id="" action="ppaction://media"/>
            <a:extLst>
              <a:ext uri="{FF2B5EF4-FFF2-40B4-BE49-F238E27FC236}">
                <a16:creationId xmlns:a16="http://schemas.microsoft.com/office/drawing/2014/main" id="{8046B371-29F0-4F15-9238-5403BB7317B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b="24444"/>
          <a:stretch/>
        </p:blipFill>
        <p:spPr>
          <a:xfrm>
            <a:off x="2576690" y="4282236"/>
            <a:ext cx="13450976" cy="57166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167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2"/>
                                        </p:tgtEl>
                                      </p:cBhvr>
                                    </p:cmd>
                                  </p:childTnLst>
                                </p:cTn>
                              </p:par>
                            </p:childTnLst>
                          </p:cTn>
                        </p:par>
                      </p:childTnLst>
                    </p:cTn>
                  </p:par>
                </p:childTnLst>
              </p:cTn>
              <p:nextCondLst>
                <p:cond evt="onClick" delay="0">
                  <p:tgtEl>
                    <p:spTgt spid="22"/>
                  </p:tgtEl>
                </p:cond>
              </p:nextCondLst>
            </p:seq>
            <p:video>
              <p:cMediaNode vol="80000">
                <p:cTn id="22" fill="hold" display="0">
                  <p:stCondLst>
                    <p:cond delay="indefinite"/>
                  </p:stCondLst>
                </p:cTn>
                <p:tgtEl>
                  <p:spTgt spid="22"/>
                </p:tgtEl>
              </p:cMediaNode>
            </p:video>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351</Words>
  <Application>Microsoft Office PowerPoint</Application>
  <PresentationFormat>Custom</PresentationFormat>
  <Paragraphs>30</Paragraphs>
  <Slides>11</Slides>
  <Notes>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Hương Giang</cp:lastModifiedBy>
  <cp:revision>6</cp:revision>
  <dcterms:created xsi:type="dcterms:W3CDTF">2006-08-16T00:00:00Z</dcterms:created>
  <dcterms:modified xsi:type="dcterms:W3CDTF">2021-09-19T19:02:24Z</dcterms:modified>
  <dc:identifier>DAEqGQzQDHg</dc:identifier>
</cp:coreProperties>
</file>