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6" r:id="rId12"/>
    <p:sldId id="27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3C4E-03F5-438E-875B-7C6A6B9DA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22574-362C-4628-9BC0-D7482788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6AF34-BA27-4421-9416-A58C3D28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32492-49A5-4C55-85E3-BF9978CE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E519-FE5C-4384-B7F2-9FED57FC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6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A4C0-5E31-4E21-A870-0E3C117B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C1D81-FB9A-4B70-8F2E-AD58B1FCD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709EA-8BE2-49E0-A08A-AF3B2C6B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8B41-E4D8-4757-8674-194C878C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BC13F-626E-4335-9985-FF575782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1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A76B0-503C-40D9-AA58-A118E856D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295D0-C2C8-4216-9B53-DA26D7AD5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9F985-D64C-4E43-9FD2-F19E431C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7D88B-CBC3-4ADF-AE9F-DEC143C3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0D88E-6174-4F16-A7C0-4A632142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E902-0DCA-47EA-90F0-767BDE47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7937B-F978-42E1-9054-F8F9F2DF0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D4DC0-A9FB-455D-A8C4-408D5536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AC413-C65C-4859-B7DD-73917F2D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8FE06-A2C4-4D23-ACED-2C1BB5A2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3DDD-65A6-455B-A5A1-BB8CB8EA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EDE25-AA14-4D0C-9F1E-F28AA4DAB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A0120-8A6C-48FD-B92E-E9D92FA6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80355-6AFC-4E53-817A-6B054BB8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C8775-A24C-46E4-9E21-4408F1DF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DD3B-F217-4F38-99C0-D940FFFD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512E5-0185-4C5B-AF12-9897AD091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0FC81-536B-4EEC-96DE-CD8D6ACA0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0B4B1-8D3B-489C-808E-504228BE2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86806-CB7F-4776-B9C7-B6ABD3E2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72C9F-4116-4E4C-B5FF-096B823E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1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CE011-5ECE-4C31-A47C-47570CB21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48FD7-77D8-4981-A74F-1B2EEC2BB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FC9F0-8AFD-4B40-801F-96DBCFF25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8EAA3-5CBE-4F31-A797-3FB9C0198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88FCB-3822-454B-8E0C-F3187F3E6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F66F1-300E-4877-96D1-0AE090A7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C8B17-8982-4509-9543-8DB7E3B1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1C0CE-54DD-4F50-9792-6DA7B01E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40772-3319-4F0C-B0DF-A416E0F46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CB2C7-36DF-4355-88C1-BEB496A5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D4F4-EFBA-43CA-87A6-5A391FA6C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71DCF-8B27-490F-972E-59AC5154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3668A1-1D0E-4053-A40B-8A509FB9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D4BA9-DEFD-4184-A386-72DEEDA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BF817-2818-441A-9245-AF81185C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9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E00D-E6C1-4CA6-BDB0-04F29381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D17A-785E-4059-9A0A-75A054EE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2081C-DB2B-460E-ABD9-AD5D5FCE7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45BF6-A3B6-49EA-BA20-579DCAA9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88AFB-7CAC-471A-AEF2-43CBBDE7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8CE55-5619-48A5-8742-7C8C6218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7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4DC4-12C5-469E-A8CC-D46C75BA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C5EBAB-46BF-408D-AEDF-38B300ABD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6BF4F-888F-4B97-B518-0C667A44F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24567-0E94-441B-AE1C-5D05C3D8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A86F4-3027-48D7-A10C-93142A91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A5D8E-ABAF-4216-9644-307EAB21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7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67E97-4EBB-42EE-A2A6-8F10AE43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5DA5B-C0EE-4AFA-A4F8-550A1C82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FECB4-A23B-4D93-89F2-427DFA16D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AD08-77B0-4675-9A7B-C410D2A12CD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BAE1E-AA02-4A5E-8E7A-AF13FCF00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C0DB2-E086-4803-83BD-73F5DC115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449A1-BEAC-4725-A94C-D73D8C3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4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WordArt 3">
            <a:extLst>
              <a:ext uri="{FF2B5EF4-FFF2-40B4-BE49-F238E27FC236}">
                <a16:creationId xmlns:a16="http://schemas.microsoft.com/office/drawing/2014/main" id="{99843307-B8C0-4547-A515-A3853F6CA5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08174" y="1063697"/>
            <a:ext cx="3975651" cy="1083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Ariston" pitchFamily="2" charset="0"/>
              </a:rPr>
              <a:t>Luyeän</a:t>
            </a:r>
            <a:r>
              <a:rPr lang="en-US" sz="3600" kern="10" spc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Ariston" pitchFamily="2" charset="0"/>
              </a:rPr>
              <a:t> </a:t>
            </a:r>
            <a:r>
              <a:rPr lang="en-US" sz="3600" kern="10" spc="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Ariston" pitchFamily="2" charset="0"/>
              </a:rPr>
              <a:t>taäp</a:t>
            </a:r>
            <a:r>
              <a:rPr lang="en-US" sz="3600" kern="10" spc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Ariston" pitchFamily="2" charset="0"/>
              </a:rPr>
              <a:t>:</a:t>
            </a:r>
          </a:p>
        </p:txBody>
      </p:sp>
      <p:sp>
        <p:nvSpPr>
          <p:cNvPr id="7" name="WordArt 7">
            <a:extLst>
              <a:ext uri="{FF2B5EF4-FFF2-40B4-BE49-F238E27FC236}">
                <a16:creationId xmlns:a16="http://schemas.microsoft.com/office/drawing/2014/main" id="{B9522596-2CFB-49AC-BCCF-82012CA368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0991" y="2623931"/>
            <a:ext cx="9488558" cy="2489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Korin" pitchFamily="2" charset="0"/>
              </a:rPr>
              <a:t>CAÛM NHAÄN MOÄT ÑOAÏN THÔ TRONG BAØI </a:t>
            </a:r>
          </a:p>
          <a:p>
            <a:pPr algn="ctr" rtl="0">
              <a:buNone/>
            </a:pPr>
            <a:r>
              <a:rPr lang="en-US" sz="3600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Korin" pitchFamily="2" charset="0"/>
              </a:rPr>
              <a:t> “BEÁP LÖÛA” (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Korin" pitchFamily="2" charset="0"/>
              </a:rPr>
              <a:t>Baèng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Korin" pitchFamily="2" charset="0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Korin" pitchFamily="2" charset="0"/>
              </a:rPr>
              <a:t>Vieät</a:t>
            </a:r>
            <a:r>
              <a:rPr lang="en-US" sz="3600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Korin" pitchFamily="2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500064-D3EE-451A-87D1-EAD309D32679}"/>
              </a:ext>
            </a:extLst>
          </p:cNvPr>
          <p:cNvSpPr txBox="1"/>
          <p:nvPr/>
        </p:nvSpPr>
        <p:spPr>
          <a:xfrm>
            <a:off x="9859617" y="232700"/>
            <a:ext cx="157700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F2, 3 </a:t>
            </a:r>
          </a:p>
        </p:txBody>
      </p:sp>
    </p:spTree>
    <p:extLst>
      <p:ext uri="{BB962C8B-B14F-4D97-AF65-F5344CB8AC3E}">
        <p14:creationId xmlns:p14="http://schemas.microsoft.com/office/powerpoint/2010/main" val="63727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22"/>
    </mc:Choice>
    <mc:Fallback xmlns="">
      <p:transition spd="slow" advTm="160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2F1693-1372-49F7-A1E9-B6CD22877216}"/>
              </a:ext>
            </a:extLst>
          </p:cNvPr>
          <p:cNvSpPr txBox="1"/>
          <p:nvPr/>
        </p:nvSpPr>
        <p:spPr>
          <a:xfrm>
            <a:off x="752061" y="674400"/>
            <a:ext cx="10687878" cy="550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”:</a:t>
            </a:r>
          </a:p>
          <a:p>
            <a:pPr indent="1520190">
              <a:tabLst>
                <a:tab pos="1664970" algn="l"/>
              </a:tabLst>
            </a:pP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!”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tabLst>
                <a:tab pos="1664970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liền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…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</a:t>
            </a:r>
          </a:p>
          <a:p>
            <a:pPr algn="just">
              <a:tabLst>
                <a:tab pos="1664970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đựng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391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772"/>
    </mc:Choice>
    <mc:Fallback xmlns="">
      <p:transition spd="slow" advTm="5077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9765C0-3FD5-471C-AE49-91B494C85C80}"/>
              </a:ext>
            </a:extLst>
          </p:cNvPr>
          <p:cNvSpPr txBox="1"/>
          <p:nvPr/>
        </p:nvSpPr>
        <p:spPr>
          <a:xfrm>
            <a:off x="1422950" y="920621"/>
            <a:ext cx="9346097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 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NT, ND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nhẹ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kỉ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tỏa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nuôi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…. 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lẽ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thủy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…).           </a:t>
            </a:r>
          </a:p>
        </p:txBody>
      </p:sp>
    </p:spTree>
    <p:extLst>
      <p:ext uri="{BB962C8B-B14F-4D97-AF65-F5344CB8AC3E}">
        <p14:creationId xmlns:p14="http://schemas.microsoft.com/office/powerpoint/2010/main" val="81394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41"/>
    </mc:Choice>
    <mc:Fallback xmlns="">
      <p:transition spd="slow" advTm="5044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414D9E-C7F7-4125-80E5-A0BA9760F727}"/>
              </a:ext>
            </a:extLst>
          </p:cNvPr>
          <p:cNvSpPr txBox="1"/>
          <p:nvPr/>
        </p:nvSpPr>
        <p:spPr>
          <a:xfrm>
            <a:off x="4050669" y="751971"/>
            <a:ext cx="3944887" cy="830997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D20802-7876-4788-97C6-C6CC4EF8F47E}"/>
              </a:ext>
            </a:extLst>
          </p:cNvPr>
          <p:cNvSpPr txBox="1"/>
          <p:nvPr/>
        </p:nvSpPr>
        <p:spPr>
          <a:xfrm>
            <a:off x="1437861" y="1871113"/>
            <a:ext cx="93162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94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26"/>
    </mc:Choice>
    <mc:Fallback xmlns="">
      <p:transition spd="slow" advTm="261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797B45-1F94-40FF-A1C7-B84908F80E11}"/>
              </a:ext>
            </a:extLst>
          </p:cNvPr>
          <p:cNvSpPr txBox="1"/>
          <p:nvPr/>
        </p:nvSpPr>
        <p:spPr>
          <a:xfrm>
            <a:off x="2572448" y="1839621"/>
            <a:ext cx="7047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0502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78"/>
    </mc:Choice>
    <mc:Fallback xmlns="">
      <p:transition spd="slow" advTm="2387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2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B6295E-B591-4BFB-8864-E0E6AE82F8D4}"/>
              </a:ext>
            </a:extLst>
          </p:cNvPr>
          <p:cNvSpPr txBox="1"/>
          <p:nvPr/>
        </p:nvSpPr>
        <p:spPr>
          <a:xfrm>
            <a:off x="2438400" y="654772"/>
            <a:ext cx="747422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ĐỀ BÀI: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4E5FBE-636B-4DA1-AF46-840E0B30A323}"/>
              </a:ext>
            </a:extLst>
          </p:cNvPr>
          <p:cNvSpPr txBox="1"/>
          <p:nvPr/>
        </p:nvSpPr>
        <p:spPr>
          <a:xfrm>
            <a:off x="3485321" y="1793545"/>
            <a:ext cx="699714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Lận đận đời bà biết mấy nắng mưa</a:t>
            </a:r>
            <a:br>
              <a:rPr lang="vi-V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Mấy chục năm rồi, đến tận bây giờ</a:t>
            </a:r>
            <a:br>
              <a:rPr lang="vi-V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 vẫn giữ thói quen dậy sớm</a:t>
            </a:r>
            <a:br>
              <a:rPr lang="vi-V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 bếp lửa ấp iu nồng đượm,</a:t>
            </a:r>
            <a:br>
              <a:rPr lang="vi-V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 niềm yêu thương, khoai sắn ngọt bùi,</a:t>
            </a:r>
            <a:br>
              <a:rPr lang="vi-V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 n</a:t>
            </a:r>
            <a:r>
              <a:rPr lang="en-US" sz="30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ồi</a:t>
            </a: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xôi gạo mới sẻ chung vui,</a:t>
            </a:r>
            <a:br>
              <a:rPr lang="vi-V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 dậy cả những tâm tình tuổi nhỏ</a:t>
            </a:r>
            <a:br>
              <a:rPr lang="vi-VN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Ôi kỳ lạ và thiêng liêng – bếp lửa!</a:t>
            </a:r>
            <a:endParaRPr lang="en-US" sz="30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2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93"/>
    </mc:Choice>
    <mc:Fallback xmlns="">
      <p:transition spd="slow" advTm="3569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96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218892-06A6-4CE0-8E29-3D83C90F69D5}"/>
              </a:ext>
            </a:extLst>
          </p:cNvPr>
          <p:cNvSpPr txBox="1"/>
          <p:nvPr/>
        </p:nvSpPr>
        <p:spPr>
          <a:xfrm>
            <a:off x="1663149" y="1318655"/>
            <a:ext cx="911086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 BÀI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lay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3A024-70FC-41F9-AB67-C31C720D5EBD}"/>
              </a:ext>
            </a:extLst>
          </p:cNvPr>
          <p:cNvSpPr txBox="1"/>
          <p:nvPr/>
        </p:nvSpPr>
        <p:spPr>
          <a:xfrm>
            <a:off x="3641034" y="149738"/>
            <a:ext cx="5334001" cy="70788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dẫn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8295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77"/>
    </mc:Choice>
    <mc:Fallback xmlns="">
      <p:transition spd="slow" advTm="2627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52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3A50BA-734D-4A90-968D-25C673E3DCBF}"/>
              </a:ext>
            </a:extLst>
          </p:cNvPr>
          <p:cNvSpPr txBox="1"/>
          <p:nvPr/>
        </p:nvSpPr>
        <p:spPr>
          <a:xfrm>
            <a:off x="1492526" y="843677"/>
            <a:ext cx="9206947" cy="5170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1960.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trưởng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tặng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thưởng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quý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Asean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(in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Quang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Vũ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gương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nửa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chìm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Ném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gió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2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49"/>
    </mc:Choice>
    <mc:Fallback xmlns="">
      <p:transition spd="slow" advTm="4724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2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00D30-A92D-42AE-B4FF-9D894F65BE30}"/>
              </a:ext>
            </a:extLst>
          </p:cNvPr>
          <p:cNvSpPr txBox="1"/>
          <p:nvPr/>
        </p:nvSpPr>
        <p:spPr>
          <a:xfrm>
            <a:off x="1464366" y="1294477"/>
            <a:ext cx="932290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1963,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Kiev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Xô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)…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kỉ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qua.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ngẫm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411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71"/>
    </mc:Choice>
    <mc:Fallback xmlns="">
      <p:transition spd="slow" advTm="3967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8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14F9B5-F0D7-47BF-B99C-B989E1E39C38}"/>
              </a:ext>
            </a:extLst>
          </p:cNvPr>
          <p:cNvSpPr txBox="1"/>
          <p:nvPr/>
        </p:nvSpPr>
        <p:spPr>
          <a:xfrm>
            <a:off x="1414817" y="1166842"/>
            <a:ext cx="9362365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II/. </a:t>
            </a:r>
            <a:r>
              <a:rPr lang="en-US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 BÀI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 </a:t>
            </a:r>
          </a:p>
          <a:p>
            <a:pPr algn="just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lọc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...)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ý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7977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47"/>
    </mc:Choice>
    <mc:Fallback xmlns="">
      <p:transition spd="slow" advTm="3034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4C6265-A715-46BA-9C67-084BF876E7AC}"/>
              </a:ext>
            </a:extLst>
          </p:cNvPr>
          <p:cNvSpPr txBox="1"/>
          <p:nvPr/>
        </p:nvSpPr>
        <p:spPr>
          <a:xfrm>
            <a:off x="331304" y="612844"/>
            <a:ext cx="11529391" cy="5632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en-US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3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 BÀI   </a:t>
            </a:r>
            <a:r>
              <a:rPr lang="en-US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xen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ý.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000" dirty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lận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đận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“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bề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hi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algn="just">
              <a:tabLst>
                <a:tab pos="1556385" algn="l"/>
              </a:tabLs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“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thói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dậy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sớm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tabLst>
                <a:tab pos="1556385" algn="l"/>
              </a:tabLs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000" dirty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Nam.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7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30"/>
    </mc:Choice>
    <mc:Fallback xmlns="">
      <p:transition spd="slow" advTm="6683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EF7FB7-E05C-4B8B-B0FD-3C526E1CAE50}"/>
              </a:ext>
            </a:extLst>
          </p:cNvPr>
          <p:cNvSpPr txBox="1"/>
          <p:nvPr/>
        </p:nvSpPr>
        <p:spPr>
          <a:xfrm>
            <a:off x="304800" y="674400"/>
            <a:ext cx="11582400" cy="550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tabLst>
                <a:tab pos="1556385" algn="l"/>
              </a:tabLst>
            </a:pPr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nhen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thắp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bùi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dậy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đẽ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nhen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rơm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tabLst>
                <a:tab pos="1556385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dỗ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chu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60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64"/>
    </mc:Choice>
    <mc:Fallback xmlns="">
      <p:transition spd="slow" advTm="648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95DB2-6441-471E-92C5-B879650CB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23BA4A-8D67-4D5E-B3A8-32550CE00E4B}"/>
              </a:ext>
            </a:extLst>
          </p:cNvPr>
          <p:cNvSpPr txBox="1"/>
          <p:nvPr/>
        </p:nvSpPr>
        <p:spPr>
          <a:xfrm>
            <a:off x="1417982" y="1166842"/>
            <a:ext cx="93560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nồng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nữa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nhẹ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thổn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357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28"/>
    </mc:Choice>
    <mc:Fallback xmlns="">
      <p:transition spd="slow" advTm="3192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1197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VNI-Ariston</vt:lpstr>
      <vt:lpstr>VNI-Korin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Trương Thị  Kim Quyên</dc:creator>
  <cp:lastModifiedBy>Trương Thị  Kim Quyên</cp:lastModifiedBy>
  <cp:revision>5</cp:revision>
  <dcterms:created xsi:type="dcterms:W3CDTF">2021-11-27T13:13:17Z</dcterms:created>
  <dcterms:modified xsi:type="dcterms:W3CDTF">2021-11-30T03:57:09Z</dcterms:modified>
</cp:coreProperties>
</file>