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5" r:id="rId3"/>
    <p:sldId id="276" r:id="rId4"/>
    <p:sldId id="277" r:id="rId5"/>
    <p:sldId id="278" r:id="rId6"/>
    <p:sldId id="279" r:id="rId7"/>
    <p:sldId id="280" r:id="rId8"/>
    <p:sldId id="281" r:id="rId10"/>
    <p:sldId id="282" r:id="rId11"/>
    <p:sldId id="283" r:id="rId12"/>
    <p:sldId id="284" r:id="rId13"/>
    <p:sldId id="285" r:id="rId14"/>
    <p:sldId id="286" r:id="rId15"/>
    <p:sldId id="258" r:id="rId16"/>
    <p:sldId id="260" r:id="rId17"/>
    <p:sldId id="261" r:id="rId18"/>
    <p:sldId id="262" r:id="rId19"/>
    <p:sldId id="26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10.xml"/><Relationship Id="rId7" Type="http://schemas.openxmlformats.org/officeDocument/2006/relationships/slide" Target="slide11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9.xml"/><Relationship Id="rId1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unname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4843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2: PUZZLES AND GAMES</a:t>
            </a:r>
            <a:endParaRPr lang="en-US" sz="5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unnamed (1)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" y="264160"/>
            <a:ext cx="11664315" cy="632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46195" y="271780"/>
            <a:ext cx="49936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playing video games</a:t>
            </a:r>
            <a:endParaRPr 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 descr="two-children-boy-play-a-video-game-vector-22326104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rcRect b="17817"/>
          <a:stretch>
            <a:fillRect/>
          </a:stretch>
        </p:blipFill>
        <p:spPr>
          <a:xfrm>
            <a:off x="1275080" y="1369060"/>
            <a:ext cx="9857740" cy="533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133215" y="643890"/>
            <a:ext cx="34582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do homework</a:t>
            </a:r>
            <a:endParaRPr 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cute-little-kid-girl-confused-homework_97632-2318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805" y="1298575"/>
            <a:ext cx="5343525" cy="534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1-04-30_133412"/>
          <p:cNvPicPr>
            <a:picLocks noChangeAspect="1"/>
          </p:cNvPicPr>
          <p:nvPr/>
        </p:nvPicPr>
        <p:blipFill>
          <a:blip r:embed="rId1"/>
          <a:srcRect l="12259" t="10724" r="3678" b="47773"/>
          <a:stretch>
            <a:fillRect/>
          </a:stretch>
        </p:blipFill>
        <p:spPr>
          <a:xfrm>
            <a:off x="2322830" y="704215"/>
            <a:ext cx="8404225" cy="27279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49325" y="120650"/>
            <a:ext cx="7745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1/ Look at the code and write the sentences: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6845" y="3541395"/>
            <a:ext cx="6687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1/ R TVG FK ZG HRC.      -&gt; ____________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533265" y="3526155"/>
            <a:ext cx="22974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I get up at six.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6845" y="4094480"/>
            <a:ext cx="75933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2/ R HLNVGRNVH TL GL HXSLLO LM ULLG. 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-&gt; ____________________________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09295" y="4433570"/>
            <a:ext cx="49358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 sometimes go to school on foot.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56845" y="5047615"/>
            <a:ext cx="10218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3/ NB NFN WLVHMG DZGXS GE.   -&gt; _______________________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212205" y="4955540"/>
            <a:ext cx="4163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My mum doesn’t watch TV.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56845" y="5756910"/>
            <a:ext cx="9049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4/ DV IVOZC ZUGVI WRMMVI.   -&gt; __________________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932170" y="5756910"/>
            <a:ext cx="32556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We relax after dinner.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33437"/>
          <p:cNvPicPr>
            <a:picLocks noChangeAspect="1"/>
          </p:cNvPicPr>
          <p:nvPr>
            <p:ph idx="1"/>
          </p:nvPr>
        </p:nvPicPr>
        <p:blipFill>
          <a:blip r:embed="rId1"/>
          <a:srcRect l="6928" t="3794" r="4671" b="61314"/>
          <a:stretch>
            <a:fillRect/>
          </a:stretch>
        </p:blipFill>
        <p:spPr>
          <a:xfrm>
            <a:off x="672465" y="104775"/>
            <a:ext cx="8977630" cy="2388235"/>
          </a:xfrm>
          <a:prstGeom prst="rect">
            <a:avLst/>
          </a:prstGeom>
        </p:spPr>
      </p:pic>
      <p:graphicFrame>
        <p:nvGraphicFramePr>
          <p:cNvPr id="2" name="Table 1"/>
          <p:cNvGraphicFramePr/>
          <p:nvPr/>
        </p:nvGraphicFramePr>
        <p:xfrm>
          <a:off x="1155065" y="2642870"/>
          <a:ext cx="3780155" cy="378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59840"/>
              </a:tblGrid>
              <a:tr h="1259840">
                <a:tc>
                  <a:txBody>
                    <a:bodyPr/>
                    <a:p>
                      <a:pPr algn="ctr">
                        <a:buNone/>
                      </a:pPr>
                      <a:endParaRPr lang="en-US" sz="5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60000">
                <a:tc>
                  <a:txBody>
                    <a:bodyPr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60000">
                <a:tc>
                  <a:txBody>
                    <a:bodyPr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40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701030" y="2843530"/>
            <a:ext cx="5963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Student A: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You don’t play video games.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859145" y="3537585"/>
            <a:ext cx="40836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Student B: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Yes, that’s true.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424305" y="284353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endParaRPr lang="en-US" sz="5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 rot="20820000">
            <a:off x="6636385" y="4813300"/>
            <a:ext cx="409257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Noughts “O” and 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Crosses  “X”</a:t>
            </a:r>
            <a:endParaRPr lang="en-US" sz="4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 rot="20760000">
            <a:off x="6634480" y="4789170"/>
            <a:ext cx="4077970" cy="1317625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33457"/>
          <p:cNvPicPr>
            <a:picLocks noChangeAspect="1"/>
          </p:cNvPicPr>
          <p:nvPr>
            <p:ph idx="1"/>
          </p:nvPr>
        </p:nvPicPr>
        <p:blipFill>
          <a:blip r:embed="rId1"/>
          <a:srcRect l="5751" t="5875" r="3964" b="54789"/>
          <a:stretch>
            <a:fillRect/>
          </a:stretch>
        </p:blipFill>
        <p:spPr>
          <a:xfrm>
            <a:off x="1042035" y="210185"/>
            <a:ext cx="10108565" cy="2461895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/>
        </p:nvGraphicFramePr>
        <p:xfrm>
          <a:off x="1828800" y="3039745"/>
          <a:ext cx="7906385" cy="68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6385"/>
              </a:tblGrid>
              <a:tr h="686435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1960245" y="3137535"/>
            <a:ext cx="10852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never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291205" y="3142615"/>
            <a:ext cx="1921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sometimes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334635" y="3142615"/>
            <a:ext cx="1017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often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529070" y="3136900"/>
            <a:ext cx="13569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usually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168005" y="3136900"/>
            <a:ext cx="13112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always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80670" y="5484495"/>
            <a:ext cx="203136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 1</a:t>
            </a:r>
            <a:r>
              <a:rPr lang="en-US" sz="2500" baseline="30000">
                <a:latin typeface="Times New Roman" panose="02020603050405020304" charset="0"/>
                <a:cs typeface="Times New Roman" panose="02020603050405020304" charset="0"/>
              </a:rPr>
              <a:t>st</a:t>
            </a: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student: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423035" y="4534535"/>
            <a:ext cx="3181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02970" y="4500880"/>
            <a:ext cx="140906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2658745" y="5504815"/>
            <a:ext cx="210121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 2</a:t>
            </a:r>
            <a:r>
              <a:rPr lang="en-US" sz="2500" baseline="30000">
                <a:latin typeface="Times New Roman" panose="02020603050405020304" charset="0"/>
                <a:cs typeface="Times New Roman" panose="02020603050405020304" charset="0"/>
              </a:rPr>
              <a:t>nd</a:t>
            </a: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student: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291205" y="4534535"/>
            <a:ext cx="1921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sometimes</a:t>
            </a:r>
            <a:endParaRPr lang="en-US" sz="3200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290570" y="4500880"/>
            <a:ext cx="192214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5450840" y="5601970"/>
            <a:ext cx="206629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 3</a:t>
            </a:r>
            <a:r>
              <a:rPr lang="en-US" sz="2500" baseline="30000">
                <a:latin typeface="Times New Roman" panose="02020603050405020304" charset="0"/>
                <a:cs typeface="Times New Roman" panose="02020603050405020304" charset="0"/>
              </a:rPr>
              <a:t>rd</a:t>
            </a: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student: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5838190" y="4599940"/>
            <a:ext cx="69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go </a:t>
            </a:r>
            <a:endParaRPr lang="en-US" sz="320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690235" y="4599940"/>
            <a:ext cx="97345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7886065" y="5601970"/>
            <a:ext cx="208597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 4t</a:t>
            </a:r>
            <a:r>
              <a:rPr lang="en-US" sz="2500" baseline="3000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student: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8168005" y="4599305"/>
            <a:ext cx="600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endParaRPr lang="en-US" sz="3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981950" y="4599940"/>
            <a:ext cx="97345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Text Box 23"/>
          <p:cNvSpPr txBox="1"/>
          <p:nvPr/>
        </p:nvSpPr>
        <p:spPr>
          <a:xfrm>
            <a:off x="10424160" y="4599940"/>
            <a:ext cx="130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...........</a:t>
            </a:r>
            <a:endParaRPr lang="en-US" sz="320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0177145" y="4500245"/>
            <a:ext cx="1692275" cy="781050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10106025" y="5601970"/>
            <a:ext cx="189420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the... student: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 bldLvl="0" animBg="1"/>
      <p:bldP spid="17" grpId="1" animBg="1"/>
      <p:bldP spid="18" grpId="0"/>
      <p:bldP spid="18" grpId="1"/>
      <p:bldP spid="19" grpId="0"/>
      <p:bldP spid="19" grpId="1"/>
      <p:bldP spid="20" grpId="0" bldLvl="0" animBg="1"/>
      <p:bldP spid="20" grpId="1" animBg="1"/>
      <p:bldP spid="21" grpId="0"/>
      <p:bldP spid="21" grpId="1"/>
      <p:bldP spid="22" grpId="0"/>
      <p:bldP spid="22" grpId="1"/>
      <p:bldP spid="23" grpId="0" bldLvl="0" animBg="1"/>
      <p:bldP spid="23" grpId="1" animBg="1"/>
      <p:bldP spid="24" grpId="0"/>
      <p:bldP spid="24" grpId="1"/>
      <p:bldP spid="25" grpId="0" bldLvl="0" animBg="1"/>
      <p:bldP spid="25" grpId="1" animBg="1"/>
      <p:bldP spid="26" grpId="0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432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6225" y="1793240"/>
            <a:ext cx="7226935" cy="4859020"/>
          </a:xfrm>
          <a:prstGeom prst="rect">
            <a:avLst/>
          </a:prstGeom>
        </p:spPr>
      </p:pic>
      <p:pic>
        <p:nvPicPr>
          <p:cNvPr id="5" name="Content Placeholder 4" descr="2021-04-30_133531"/>
          <p:cNvPicPr>
            <a:picLocks noChangeAspect="1"/>
          </p:cNvPicPr>
          <p:nvPr>
            <p:ph sz="half" idx="2"/>
          </p:nvPr>
        </p:nvPicPr>
        <p:blipFill>
          <a:blip r:embed="rId2"/>
          <a:srcRect l="3447" t="1769" r="8964" b="86509"/>
          <a:stretch>
            <a:fillRect/>
          </a:stretch>
        </p:blipFill>
        <p:spPr>
          <a:xfrm>
            <a:off x="276225" y="128905"/>
            <a:ext cx="7886065" cy="1557020"/>
          </a:xfrm>
          <a:prstGeom prst="rect">
            <a:avLst/>
          </a:prstGeom>
        </p:spPr>
      </p:pic>
      <p:graphicFrame>
        <p:nvGraphicFramePr>
          <p:cNvPr id="7" name="Table 6"/>
          <p:cNvGraphicFramePr/>
          <p:nvPr/>
        </p:nvGraphicFramePr>
        <p:xfrm>
          <a:off x="8162290" y="163830"/>
          <a:ext cx="3899535" cy="620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25"/>
                <a:gridCol w="1908810"/>
              </a:tblGrid>
              <a:tr h="1774825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49225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47955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Content Placeholder 4" descr="2021-04-30_133531"/>
          <p:cNvPicPr>
            <a:picLocks noChangeAspect="1"/>
          </p:cNvPicPr>
          <p:nvPr/>
        </p:nvPicPr>
        <p:blipFill>
          <a:blip r:embed="rId2"/>
          <a:srcRect l="7292" t="50552" r="73580" b="25276"/>
          <a:stretch>
            <a:fillRect/>
          </a:stretch>
        </p:blipFill>
        <p:spPr>
          <a:xfrm>
            <a:off x="8483600" y="252095"/>
            <a:ext cx="1509395" cy="1449705"/>
          </a:xfrm>
          <a:prstGeom prst="rect">
            <a:avLst/>
          </a:prstGeom>
        </p:spPr>
      </p:pic>
      <p:pic>
        <p:nvPicPr>
          <p:cNvPr id="9" name="Content Placeholder 4" descr="2021-04-30_133531"/>
          <p:cNvPicPr>
            <a:picLocks noChangeAspect="1"/>
          </p:cNvPicPr>
          <p:nvPr/>
        </p:nvPicPr>
        <p:blipFill>
          <a:blip r:embed="rId2"/>
          <a:srcRect l="30497" t="50198" r="49936" b="25616"/>
          <a:stretch>
            <a:fillRect/>
          </a:stretch>
        </p:blipFill>
        <p:spPr>
          <a:xfrm>
            <a:off x="10339705" y="252095"/>
            <a:ext cx="1356360" cy="1433830"/>
          </a:xfrm>
          <a:prstGeom prst="rect">
            <a:avLst/>
          </a:prstGeom>
        </p:spPr>
      </p:pic>
      <p:pic>
        <p:nvPicPr>
          <p:cNvPr id="8" name="Content Placeholder 4" descr="2021-04-30_133531"/>
          <p:cNvPicPr>
            <a:picLocks noChangeAspect="1"/>
          </p:cNvPicPr>
          <p:nvPr/>
        </p:nvPicPr>
        <p:blipFill>
          <a:blip r:embed="rId2"/>
          <a:srcRect l="53252" t="50212" r="26960" b="25616"/>
          <a:stretch>
            <a:fillRect/>
          </a:stretch>
        </p:blipFill>
        <p:spPr>
          <a:xfrm>
            <a:off x="8376285" y="2004060"/>
            <a:ext cx="1710055" cy="1351915"/>
          </a:xfrm>
          <a:prstGeom prst="rect">
            <a:avLst/>
          </a:prstGeom>
        </p:spPr>
      </p:pic>
      <p:pic>
        <p:nvPicPr>
          <p:cNvPr id="12" name="Content Placeholder 4" descr="2021-04-30_133531"/>
          <p:cNvPicPr>
            <a:picLocks noChangeAspect="1"/>
          </p:cNvPicPr>
          <p:nvPr/>
        </p:nvPicPr>
        <p:blipFill>
          <a:blip r:embed="rId2"/>
          <a:srcRect l="75817" t="49660" b="25210"/>
          <a:stretch>
            <a:fillRect/>
          </a:stretch>
        </p:blipFill>
        <p:spPr>
          <a:xfrm>
            <a:off x="10333355" y="2038350"/>
            <a:ext cx="1454785" cy="1317625"/>
          </a:xfrm>
          <a:prstGeom prst="rect">
            <a:avLst/>
          </a:prstGeom>
        </p:spPr>
      </p:pic>
      <p:pic>
        <p:nvPicPr>
          <p:cNvPr id="11" name="Content Placeholder 4" descr="2021-04-30_133531"/>
          <p:cNvPicPr>
            <a:picLocks noChangeAspect="1"/>
          </p:cNvPicPr>
          <p:nvPr/>
        </p:nvPicPr>
        <p:blipFill>
          <a:blip r:embed="rId2"/>
          <a:srcRect l="4892" t="74109" r="72142"/>
          <a:stretch>
            <a:fillRect/>
          </a:stretch>
        </p:blipFill>
        <p:spPr>
          <a:xfrm>
            <a:off x="8392160" y="3535045"/>
            <a:ext cx="1626235" cy="1268095"/>
          </a:xfrm>
          <a:prstGeom prst="rect">
            <a:avLst/>
          </a:prstGeom>
        </p:spPr>
      </p:pic>
      <p:pic>
        <p:nvPicPr>
          <p:cNvPr id="13" name="Content Placeholder 4" descr="2021-04-30_133531"/>
          <p:cNvPicPr>
            <a:picLocks noChangeAspect="1"/>
          </p:cNvPicPr>
          <p:nvPr/>
        </p:nvPicPr>
        <p:blipFill>
          <a:blip r:embed="rId2"/>
          <a:srcRect l="29962" t="74109" r="49506"/>
          <a:stretch>
            <a:fillRect/>
          </a:stretch>
        </p:blipFill>
        <p:spPr>
          <a:xfrm>
            <a:off x="10339705" y="3535045"/>
            <a:ext cx="1448435" cy="1267460"/>
          </a:xfrm>
          <a:prstGeom prst="rect">
            <a:avLst/>
          </a:prstGeom>
        </p:spPr>
      </p:pic>
      <p:pic>
        <p:nvPicPr>
          <p:cNvPr id="14" name="Content Placeholder 4" descr="2021-04-30_133531"/>
          <p:cNvPicPr>
            <a:picLocks noChangeAspect="1"/>
          </p:cNvPicPr>
          <p:nvPr/>
        </p:nvPicPr>
        <p:blipFill>
          <a:blip r:embed="rId2"/>
          <a:srcRect l="52573" t="74109" r="25070"/>
          <a:stretch>
            <a:fillRect/>
          </a:stretch>
        </p:blipFill>
        <p:spPr>
          <a:xfrm>
            <a:off x="8483600" y="4967605"/>
            <a:ext cx="1508760" cy="1313180"/>
          </a:xfrm>
          <a:prstGeom prst="rect">
            <a:avLst/>
          </a:prstGeom>
        </p:spPr>
      </p:pic>
      <p:pic>
        <p:nvPicPr>
          <p:cNvPr id="15" name="Content Placeholder 4" descr="2021-04-30_133531"/>
          <p:cNvPicPr>
            <a:picLocks noChangeAspect="1"/>
          </p:cNvPicPr>
          <p:nvPr/>
        </p:nvPicPr>
        <p:blipFill>
          <a:blip r:embed="rId2"/>
          <a:srcRect l="76426" t="74109" r="4892"/>
          <a:stretch>
            <a:fillRect/>
          </a:stretch>
        </p:blipFill>
        <p:spPr>
          <a:xfrm>
            <a:off x="10386060" y="4967605"/>
            <a:ext cx="1402080" cy="1313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432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7640" y="474980"/>
            <a:ext cx="7710170" cy="5184140"/>
          </a:xfrm>
          <a:prstGeom prst="rect">
            <a:avLst/>
          </a:prstGeom>
        </p:spPr>
      </p:pic>
      <p:pic>
        <p:nvPicPr>
          <p:cNvPr id="9" name="Content Placeholder 4" descr="2021-04-30_133531"/>
          <p:cNvPicPr>
            <a:picLocks noChangeAspect="1"/>
          </p:cNvPicPr>
          <p:nvPr/>
        </p:nvPicPr>
        <p:blipFill>
          <a:blip r:embed="rId2"/>
          <a:srcRect l="32111" t="50858" r="52679" b="31893"/>
          <a:stretch>
            <a:fillRect/>
          </a:stretch>
        </p:blipFill>
        <p:spPr>
          <a:xfrm>
            <a:off x="8468995" y="645160"/>
            <a:ext cx="2925445" cy="28378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220075" y="3769360"/>
            <a:ext cx="3357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     ______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468995" y="3769360"/>
            <a:ext cx="28479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give presents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80740" y="605155"/>
            <a:ext cx="496570" cy="495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34585" y="605155"/>
            <a:ext cx="496570" cy="495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8295" y="1197610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16735" y="2335530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59250" y="173799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32450" y="1197610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16735" y="458279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8295" y="4027170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24295" y="284289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32450" y="458279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8295" y="521017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80740" y="5210175"/>
            <a:ext cx="496570" cy="44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432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43840" y="467995"/>
            <a:ext cx="8148320" cy="5478780"/>
          </a:xfrm>
          <a:prstGeom prst="rect">
            <a:avLst/>
          </a:prstGeom>
        </p:spPr>
      </p:pic>
      <p:pic>
        <p:nvPicPr>
          <p:cNvPr id="8" name="Content Placeholder 4" descr="2021-04-30_133531"/>
          <p:cNvPicPr>
            <a:picLocks noChangeAspect="1"/>
          </p:cNvPicPr>
          <p:nvPr/>
        </p:nvPicPr>
        <p:blipFill>
          <a:blip r:embed="rId2"/>
          <a:srcRect l="53252" t="50212" r="29657" b="31440"/>
          <a:stretch>
            <a:fillRect/>
          </a:stretch>
        </p:blipFill>
        <p:spPr>
          <a:xfrm>
            <a:off x="8872855" y="685800"/>
            <a:ext cx="3039110" cy="22669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716645" y="3241675"/>
            <a:ext cx="3357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   ______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______   _____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088755" y="3288665"/>
            <a:ext cx="27063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have a 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special meal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9490" y="62039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72105" y="119761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89115" y="119761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77920" y="183324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72105" y="247205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08265" y="242633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16120" y="296735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49780" y="361632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08265" y="361632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16120" y="423735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72105" y="546608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16120" y="482663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89115" y="482663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73810" y="538353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89115" y="4237355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89115" y="5383530"/>
            <a:ext cx="419100" cy="480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432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6225" y="513080"/>
            <a:ext cx="8309610" cy="5587365"/>
          </a:xfrm>
          <a:prstGeom prst="rect">
            <a:avLst/>
          </a:prstGeom>
        </p:spPr>
      </p:pic>
      <p:pic>
        <p:nvPicPr>
          <p:cNvPr id="12" name="Content Placeholder 4" descr="2021-04-30_133531"/>
          <p:cNvPicPr>
            <a:picLocks noChangeAspect="1"/>
          </p:cNvPicPr>
          <p:nvPr/>
        </p:nvPicPr>
        <p:blipFill>
          <a:blip r:embed="rId2"/>
          <a:srcRect l="75817" t="49660" r="5415" b="31726"/>
          <a:stretch>
            <a:fillRect/>
          </a:stretch>
        </p:blipFill>
        <p:spPr>
          <a:xfrm>
            <a:off x="9116695" y="657225"/>
            <a:ext cx="2796540" cy="24180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980170" y="3474720"/>
            <a:ext cx="246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_________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321800" y="3489960"/>
            <a:ext cx="1983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dance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97500" y="1256665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05560" y="2484755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80690" y="3105785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71900" y="3716020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2255" y="5494020"/>
            <a:ext cx="449580" cy="480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Logo&#10;&#10;Description automatically generate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6405" y="0"/>
            <a:ext cx="11158855" cy="68586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432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6225" y="513080"/>
            <a:ext cx="7757795" cy="5215890"/>
          </a:xfrm>
          <a:prstGeom prst="rect">
            <a:avLst/>
          </a:prstGeom>
        </p:spPr>
      </p:pic>
      <p:pic>
        <p:nvPicPr>
          <p:cNvPr id="11" name="Content Placeholder 4" descr="2021-04-30_133531"/>
          <p:cNvPicPr>
            <a:picLocks noChangeAspect="1"/>
          </p:cNvPicPr>
          <p:nvPr/>
        </p:nvPicPr>
        <p:blipFill>
          <a:blip r:embed="rId2"/>
          <a:srcRect l="4892" t="74109" r="74994" b="6962"/>
          <a:stretch>
            <a:fillRect/>
          </a:stretch>
        </p:blipFill>
        <p:spPr>
          <a:xfrm>
            <a:off x="8345170" y="513080"/>
            <a:ext cx="3568065" cy="23228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375650" y="3180080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    ______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589010" y="3180080"/>
            <a:ext cx="25095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visit family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24915" y="65151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68500" y="125349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24915" y="1802130"/>
            <a:ext cx="465455" cy="47498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7995" y="4656455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55205" y="65151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63995" y="182245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48280" y="3513455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48280" y="411353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59045" y="3513455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2955" y="411353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83075" y="5201920"/>
            <a:ext cx="465455" cy="434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432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6225" y="467360"/>
            <a:ext cx="8675370" cy="5833110"/>
          </a:xfrm>
          <a:prstGeom prst="rect">
            <a:avLst/>
          </a:prstGeom>
        </p:spPr>
      </p:pic>
      <p:pic>
        <p:nvPicPr>
          <p:cNvPr id="13" name="Content Placeholder 4" descr="2021-04-30_133531"/>
          <p:cNvPicPr>
            <a:picLocks noChangeAspect="1"/>
          </p:cNvPicPr>
          <p:nvPr/>
        </p:nvPicPr>
        <p:blipFill>
          <a:blip r:embed="rId2"/>
          <a:srcRect l="29962" t="74109" r="52813" b="7890"/>
          <a:stretch>
            <a:fillRect/>
          </a:stretch>
        </p:blipFill>
        <p:spPr>
          <a:xfrm>
            <a:off x="9254490" y="563880"/>
            <a:ext cx="2749550" cy="19939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150985" y="2807335"/>
            <a:ext cx="2606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   ____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150985" y="2807335"/>
            <a:ext cx="23971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play music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02180" y="66675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42080" y="134366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180" y="196723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42080" y="255778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32660" y="3197225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82185" y="384429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0330" y="4479925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42080" y="5146675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35420" y="5767070"/>
            <a:ext cx="46482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6" grpId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432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6225" y="360680"/>
            <a:ext cx="8348345" cy="5613400"/>
          </a:xfrm>
          <a:prstGeom prst="rect">
            <a:avLst/>
          </a:prstGeom>
        </p:spPr>
      </p:pic>
      <p:pic>
        <p:nvPicPr>
          <p:cNvPr id="14" name="Content Placeholder 4" descr="2021-04-30_133531"/>
          <p:cNvPicPr>
            <a:picLocks noChangeAspect="1"/>
          </p:cNvPicPr>
          <p:nvPr/>
        </p:nvPicPr>
        <p:blipFill>
          <a:blip r:embed="rId2"/>
          <a:srcRect l="52573" t="74109" r="29201" b="7349"/>
          <a:stretch>
            <a:fillRect/>
          </a:stretch>
        </p:blipFill>
        <p:spPr>
          <a:xfrm>
            <a:off x="9067800" y="500380"/>
            <a:ext cx="2851150" cy="21805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7830" y="237299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7830" y="3616960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55390" y="292671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65020" y="5416550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6490" y="237299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06490" y="292671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04150" y="422465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04150" y="4798695"/>
            <a:ext cx="621030" cy="481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9135745" y="3009265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9335770" y="3075940"/>
            <a:ext cx="20148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celebrate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bldLvl="0" animBg="1"/>
      <p:bldP spid="6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3" grpId="0"/>
      <p:bldP spid="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021-04-30_14321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6225" y="345440"/>
            <a:ext cx="8564880" cy="5758815"/>
          </a:xfrm>
          <a:prstGeom prst="rect">
            <a:avLst/>
          </a:prstGeom>
        </p:spPr>
      </p:pic>
      <p:pic>
        <p:nvPicPr>
          <p:cNvPr id="15" name="Content Placeholder 4" descr="2021-04-30_133531"/>
          <p:cNvPicPr>
            <a:picLocks noChangeAspect="1"/>
          </p:cNvPicPr>
          <p:nvPr/>
        </p:nvPicPr>
        <p:blipFill>
          <a:blip r:embed="rId2"/>
          <a:srcRect l="76426" t="74109" r="6542" b="7036"/>
          <a:stretch>
            <a:fillRect/>
          </a:stretch>
        </p:blipFill>
        <p:spPr>
          <a:xfrm>
            <a:off x="9041765" y="810895"/>
            <a:ext cx="2853055" cy="21348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23870" y="49657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0110" y="49657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04715" y="112014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54975" y="112014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6255" y="175577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79845" y="175577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26405" y="557720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26405" y="241871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22705" y="296164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0110" y="3648075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51275" y="430022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22705" y="4827270"/>
            <a:ext cx="527685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9088755" y="3241675"/>
            <a:ext cx="284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_____ _____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8892540" y="3241675"/>
            <a:ext cx="32994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make costumes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bldLvl="0" animBg="1"/>
      <p:bldP spid="6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/>
      <p:bldP spid="26" grpId="1"/>
      <p:bldP spid="27" grpId="0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 descr="maxresdefault"/>
          <p:cNvPicPr>
            <a:picLocks noChangeAspect="1"/>
          </p:cNvPicPr>
          <p:nvPr>
            <p:ph sz="half" idx="1"/>
          </p:nvPr>
        </p:nvPicPr>
        <p:blipFill>
          <a:blip r:embed="rId1"/>
          <a:srcRect l="7194" t="-523" r="5980"/>
          <a:stretch>
            <a:fillRect/>
          </a:stretch>
        </p:blipFill>
        <p:spPr>
          <a:xfrm>
            <a:off x="446405" y="504825"/>
            <a:ext cx="5854065" cy="3812540"/>
          </a:xfrm>
          <a:prstGeom prst="ellipse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910195" y="1721485"/>
            <a:ext cx="18535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 u="sng">
                <a:latin typeface="Times New Roman" panose="02020603050405020304" charset="0"/>
                <a:cs typeface="Times New Roman" panose="02020603050405020304" charset="0"/>
              </a:rPr>
              <a:t>Example:</a:t>
            </a:r>
            <a:endParaRPr lang="en-US" sz="3200" b="1" u="sng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978015" y="2305050"/>
            <a:ext cx="51974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Student A: Where do you live?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50430" y="2888615"/>
            <a:ext cx="46526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Student B: I live in Ankara.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181735" y="5401310"/>
            <a:ext cx="12655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Where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791460" y="5416550"/>
            <a:ext cx="11645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What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062730" y="5447030"/>
            <a:ext cx="9728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Who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128895" y="5401310"/>
            <a:ext cx="1153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When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397625" y="5446395"/>
            <a:ext cx="9728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How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1981835" y="588899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do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3079115" y="5888990"/>
            <a:ext cx="79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like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254500" y="5878195"/>
            <a:ext cx="1017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work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5540375" y="5878195"/>
            <a:ext cx="11080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speak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6781165" y="5878195"/>
            <a:ext cx="882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help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7910195" y="5888990"/>
            <a:ext cx="882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play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8997950" y="5888990"/>
            <a:ext cx="6565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eat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9763760" y="5878195"/>
            <a:ext cx="79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live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8175" y="5212715"/>
            <a:ext cx="10161905" cy="1503045"/>
          </a:xfrm>
          <a:prstGeom prst="roundRect">
            <a:avLst/>
          </a:prstGeom>
          <a:solidFill>
            <a:srgbClr val="000000">
              <a:alpha val="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Content Placeholder 9" descr="cbdbbdf08d34cf7fc2d227a44bcc947d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/>
          <p:nvPr>
            <p:ph sz="half" idx="1"/>
          </p:nvPr>
        </p:nvGraphicFramePr>
        <p:xfrm>
          <a:off x="1134110" y="1189355"/>
          <a:ext cx="10763250" cy="2800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/>
              </a:tblGrid>
              <a:tr h="28003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  <a:endParaRPr lang="en-US" sz="4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Review the grammar structures and new words of unit 2.</a:t>
                      </a:r>
                      <a:endParaRPr lang="en-US" sz="4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Complete the progress review 1 on page 34.</a:t>
                      </a:r>
                      <a:endParaRPr lang="en-US" sz="4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hlinkClick r:id="rId1" action="ppaction://hlinksldjump"/>
              </a:rPr>
              <a:t>LUCKY NUMBERS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3" name="Table 12"/>
          <p:cNvGraphicFramePr/>
          <p:nvPr/>
        </p:nvGraphicFramePr>
        <p:xfrm>
          <a:off x="3286760" y="1911350"/>
          <a:ext cx="8547735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/>
                <a:gridCol w="1584000"/>
                <a:gridCol w="1584000"/>
              </a:tblGrid>
              <a:tr h="158400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012D86"/>
                        </a:gs>
                        <a:gs pos="100000">
                          <a:srgbClr val="0E2557"/>
                        </a:gs>
                      </a:gsLst>
                      <a:lin ang="5400000" scaled="0"/>
                    </a:gradFill>
                  </a:tcPr>
                </a:tc>
              </a:tr>
              <a:tr h="158400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58400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FE4444"/>
                        </a:gs>
                        <a:gs pos="100000">
                          <a:srgbClr val="832B2B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13"/>
          <p:cNvSpPr txBox="1"/>
          <p:nvPr/>
        </p:nvSpPr>
        <p:spPr>
          <a:xfrm>
            <a:off x="3742055" y="2329815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2" action="ppaction://hlinksldjump"/>
              </a:rPr>
              <a:t>1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412105" y="2329815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3" action="ppaction://hlinksldjump"/>
              </a:rPr>
              <a:t>2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893560" y="2329815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4" action="ppaction://hlinksldjump"/>
              </a:rPr>
              <a:t>3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742055" y="385699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5" action="ppaction://hlinksldjump"/>
              </a:rPr>
              <a:t>4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6893560" y="532257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6" action="ppaction://hlinksldjump"/>
              </a:rPr>
              <a:t>9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5412105" y="532257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7" action="ppaction://hlinksldjump"/>
              </a:rPr>
              <a:t>8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3716655" y="532257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8" action="ppaction://hlinksldjump"/>
              </a:rPr>
              <a:t>7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5412105" y="382524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9" action="ppaction://hlinksldjump"/>
              </a:rPr>
              <a:t>5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6893560" y="3825240"/>
            <a:ext cx="5003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  <a:hlinkClick r:id="rId10" action="ppaction://hlinksldjump"/>
              </a:rPr>
              <a:t>6</a:t>
            </a:r>
            <a:endParaRPr lang="en-US" sz="5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070"/>
            <a:ext cx="10515600" cy="1325563"/>
          </a:xfrm>
        </p:spPr>
        <p:txBody>
          <a:bodyPr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depositphotos_169778306-stock-illustration-kid-help-their-parents-wash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415" y="1632585"/>
            <a:ext cx="7852410" cy="52254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333240" y="488950"/>
            <a:ext cx="35413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wash the dishes</a:t>
            </a:r>
            <a:endParaRPr lang="en-US" sz="4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  <a:endParaRPr lang="en-US" sz="4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428350029ebb58bec3f6614eac3f91a1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rcRect b="9981"/>
          <a:stretch>
            <a:fillRect/>
          </a:stretch>
        </p:blipFill>
        <p:spPr>
          <a:xfrm>
            <a:off x="3313430" y="1825625"/>
            <a:ext cx="6000115" cy="50241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409440" y="675005"/>
            <a:ext cx="3372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do the laundry</a:t>
            </a:r>
            <a:endParaRPr lang="en-US" sz="4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unnamed (1)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" y="264160"/>
            <a:ext cx="11664315" cy="632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w9aXywfHQoBEOzM7OtWJbg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530" y="1691005"/>
            <a:ext cx="8028940" cy="51149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124960" y="365125"/>
            <a:ext cx="36957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have breakfast</a:t>
            </a:r>
            <a:endParaRPr 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608195" y="271780"/>
            <a:ext cx="29762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go to school</a:t>
            </a:r>
            <a:endParaRPr 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 descr="mao-tu-trong-tieng-anh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230" y="1553210"/>
            <a:ext cx="7575550" cy="524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What activity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46195" y="271780"/>
            <a:ext cx="45446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do the housework </a:t>
            </a:r>
            <a:endParaRPr 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kids-do-housework-set-vector-21608006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rcRect b="12126"/>
          <a:stretch>
            <a:fillRect/>
          </a:stretch>
        </p:blipFill>
        <p:spPr>
          <a:xfrm>
            <a:off x="2289810" y="1346200"/>
            <a:ext cx="7922260" cy="533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WPS Presentation</Application>
  <PresentationFormat>Widescreen</PresentationFormat>
  <Paragraphs>186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LUCKY NUMBERS</vt:lpstr>
      <vt:lpstr>What activity is it?</vt:lpstr>
      <vt:lpstr>What activity is it?</vt:lpstr>
      <vt:lpstr>PowerPoint 演示文稿</vt:lpstr>
      <vt:lpstr>What activity is it?</vt:lpstr>
      <vt:lpstr>What activity is it?</vt:lpstr>
      <vt:lpstr>What activity is it?</vt:lpstr>
      <vt:lpstr>PowerPoint 演示文稿</vt:lpstr>
      <vt:lpstr>What activity is it?</vt:lpstr>
      <vt:lpstr>What activity is it?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PHAM THI THUY</cp:lastModifiedBy>
  <cp:revision>37</cp:revision>
  <dcterms:created xsi:type="dcterms:W3CDTF">2021-04-30T06:46:00Z</dcterms:created>
  <dcterms:modified xsi:type="dcterms:W3CDTF">2021-07-22T03:56:07Z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