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09" r:id="rId3"/>
    <p:sldMasterId id="2147483745" r:id="rId4"/>
    <p:sldMasterId id="2147483757" r:id="rId5"/>
    <p:sldMasterId id="2147483781" r:id="rId6"/>
    <p:sldMasterId id="2147483868" r:id="rId7"/>
    <p:sldMasterId id="2147483908" r:id="rId8"/>
    <p:sldMasterId id="2147483920" r:id="rId9"/>
    <p:sldMasterId id="2147483932" r:id="rId10"/>
  </p:sldMasterIdLst>
  <p:notesMasterIdLst>
    <p:notesMasterId r:id="rId33"/>
  </p:notesMasterIdLst>
  <p:sldIdLst>
    <p:sldId id="329" r:id="rId11"/>
    <p:sldId id="331" r:id="rId12"/>
    <p:sldId id="338" r:id="rId13"/>
    <p:sldId id="336" r:id="rId14"/>
    <p:sldId id="301" r:id="rId15"/>
    <p:sldId id="299" r:id="rId16"/>
    <p:sldId id="337" r:id="rId17"/>
    <p:sldId id="343" r:id="rId18"/>
    <p:sldId id="303" r:id="rId19"/>
    <p:sldId id="307" r:id="rId20"/>
    <p:sldId id="302" r:id="rId21"/>
    <p:sldId id="328" r:id="rId22"/>
    <p:sldId id="305" r:id="rId23"/>
    <p:sldId id="308" r:id="rId24"/>
    <p:sldId id="311" r:id="rId25"/>
    <p:sldId id="335" r:id="rId26"/>
    <p:sldId id="339" r:id="rId27"/>
    <p:sldId id="315" r:id="rId28"/>
    <p:sldId id="340" r:id="rId29"/>
    <p:sldId id="325" r:id="rId30"/>
    <p:sldId id="341" r:id="rId31"/>
    <p:sldId id="34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99FF99"/>
    <a:srgbClr val="FFFF99"/>
    <a:srgbClr val="66FF99"/>
    <a:srgbClr val="00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70" d="100"/>
          <a:sy n="70" d="100"/>
        </p:scale>
        <p:origin x="-1392" y="-4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8464-6256-41E4-8FF0-9ECBB469AF4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78F25-9655-4390-9309-9AC1FDC2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96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66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6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9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Made by </a:t>
            </a:r>
            <a:r>
              <a:rPr lang="en-US" dirty="0" err="1"/>
              <a:t>Nguyễn</a:t>
            </a:r>
            <a:r>
              <a:rPr lang="en-US" baseline="0" dirty="0"/>
              <a:t> </a:t>
            </a:r>
            <a:r>
              <a:rPr lang="en-US" baseline="0" dirty="0" err="1"/>
              <a:t>Hoàng</a:t>
            </a:r>
            <a:r>
              <a:rPr lang="en-US" baseline="0" dirty="0"/>
              <a:t> </a:t>
            </a:r>
            <a:r>
              <a:rPr lang="en-US" baseline="0" dirty="0" err="1"/>
              <a:t>Liêm</a:t>
            </a:r>
            <a:r>
              <a:rPr lang="en-US" baseline="0" dirty="0"/>
              <a:t> (7A2)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5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6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66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8F25-9655-4390-9309-9AC1FDC2F9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6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552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7763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32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546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8265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191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9055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045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187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3075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5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8769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0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8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06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1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9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7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0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24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9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4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40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18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93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98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59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05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94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516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92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0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37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9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79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51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74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00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126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990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19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01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436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01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233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551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989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060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093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43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354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496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3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857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744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571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992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103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373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663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33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89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540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03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290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892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56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764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3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291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092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897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137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9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21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35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182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718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69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921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040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399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588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483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51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293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692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811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28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401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267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294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777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889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0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296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131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465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95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445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457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484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6169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2093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738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2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7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4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9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D3F4-8F9D-4C56-8223-050799B70F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9C4F-D32D-4A59-B21C-48973330F2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6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Relationship Id="rId5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Relationship Id="rId5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Relationship Id="rId5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8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297" y="2133600"/>
            <a:ext cx="1781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87" y="990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819400"/>
            <a:ext cx="90056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-3083" y="0"/>
            <a:ext cx="9144000" cy="5794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vi-VN" sz="32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CŨ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77783" y="457200"/>
            <a:ext cx="358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579" y="1143000"/>
            <a:ext cx="8173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i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09600" y="2286000"/>
            <a:ext cx="160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lấp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09600" y="3250048"/>
            <a:ext cx="13465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nho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025839" y="4112157"/>
            <a:ext cx="15871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nhối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600189" y="2285999"/>
            <a:ext cx="14196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thâm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248400" y="3200400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kern="0" noProof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hếch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366217" y="4044326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09700" y="2819400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0" y="3810000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8756" y="4648200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2818519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3733800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24400" y="4608999"/>
            <a:ext cx="13716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25397" y="2286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6661" y="3250048"/>
            <a:ext cx="117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5314" y="4112157"/>
            <a:ext cx="1454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hức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86212" y="2285998"/>
            <a:ext cx="1454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3200399"/>
            <a:ext cx="1454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chênh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76800" y="404432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7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3400" y="457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1066800"/>
            <a:ext cx="328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SGK/42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905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gâu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2703" y="532431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200400"/>
            <a:ext cx="5638800" cy="1219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gâu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28409" y="4495800"/>
            <a:ext cx="762000" cy="762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1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45498" y="457200"/>
            <a:ext cx="418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2: SGK/42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299" y="974645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" y="2133838"/>
            <a:ext cx="8915400" cy="457176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299" y="2286000"/>
            <a:ext cx="354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299" y="389661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phồng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2819400"/>
            <a:ext cx="8618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484" y="4419719"/>
            <a:ext cx="85302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vi-VN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Lặp </a:t>
            </a:r>
            <a:r>
              <a:rPr lang="vi-VN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lại phụ âm đầu và vần </a:t>
            </a:r>
            <a:r>
              <a:rPr lang="vi-VN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ấp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rạng thái vận động khi lên khi xuống, gồ ghề không bằng phẳng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200" y="5700230"/>
            <a:ext cx="8915400" cy="10053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2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2566" y="457200"/>
            <a:ext cx="3588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9804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Xét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 SGK/42: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009" y="3352800"/>
            <a:ext cx="35148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000" y="3929390"/>
            <a:ext cx="4423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566" y="2372380"/>
            <a:ext cx="202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9556" y="2315230"/>
            <a:ext cx="404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6600FF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6600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5638800"/>
            <a:ext cx="8763000" cy="1143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3550545" y="3429000"/>
            <a:ext cx="453676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60448" y="457200"/>
            <a:ext cx="342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533" y="1297131"/>
            <a:ext cx="8268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tai,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ria,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506" y="2971800"/>
            <a:ext cx="8396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8533" y="4419600"/>
            <a:ext cx="8115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4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lbow Connector 6"/>
          <p:cNvCxnSpPr/>
          <p:nvPr/>
        </p:nvCxnSpPr>
        <p:spPr>
          <a:xfrm flipV="1">
            <a:off x="-5987" y="1371602"/>
            <a:ext cx="1569177" cy="15239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47774" y="1066800"/>
            <a:ext cx="1828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ĐƠN</a:t>
            </a:r>
          </a:p>
        </p:txBody>
      </p:sp>
      <p:cxnSp>
        <p:nvCxnSpPr>
          <p:cNvPr id="17" name="Elbow Connector 16"/>
          <p:cNvCxnSpPr/>
          <p:nvPr/>
        </p:nvCxnSpPr>
        <p:spPr>
          <a:xfrm>
            <a:off x="274867" y="3181213"/>
            <a:ext cx="1249133" cy="10097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547774" y="3686106"/>
            <a:ext cx="1981200" cy="78200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PHỨC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528974" y="4099260"/>
            <a:ext cx="5497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062375" y="3248025"/>
            <a:ext cx="16328" cy="18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62375" y="32520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65814" y="5121074"/>
            <a:ext cx="529046" cy="10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519575" y="2781259"/>
            <a:ext cx="1365068" cy="9048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94860" y="4943475"/>
            <a:ext cx="1593668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>
            <a:stCxn id="33" idx="3"/>
            <a:endCxn id="39" idx="1"/>
          </p:cNvCxnSpPr>
          <p:nvPr/>
        </p:nvCxnSpPr>
        <p:spPr>
          <a:xfrm flipV="1">
            <a:off x="5884643" y="2454846"/>
            <a:ext cx="604331" cy="77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88974" y="2057400"/>
            <a:ext cx="2197826" cy="7948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PHỤ</a:t>
            </a:r>
          </a:p>
        </p:txBody>
      </p:sp>
      <p:cxnSp>
        <p:nvCxnSpPr>
          <p:cNvPr id="41" name="Straight Arrow Connector 40"/>
          <p:cNvCxnSpPr>
            <a:stCxn id="33" idx="3"/>
            <a:endCxn id="43" idx="1"/>
          </p:cNvCxnSpPr>
          <p:nvPr/>
        </p:nvCxnSpPr>
        <p:spPr>
          <a:xfrm>
            <a:off x="5884643" y="3233683"/>
            <a:ext cx="604331" cy="38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488974" y="3276600"/>
            <a:ext cx="2197826" cy="6915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 LẬP</a:t>
            </a:r>
          </a:p>
        </p:txBody>
      </p:sp>
      <p:cxnSp>
        <p:nvCxnSpPr>
          <p:cNvPr id="51" name="Straight Arrow Connector 50"/>
          <p:cNvCxnSpPr>
            <a:endCxn id="55" idx="1"/>
          </p:cNvCxnSpPr>
          <p:nvPr/>
        </p:nvCxnSpPr>
        <p:spPr>
          <a:xfrm flipV="1">
            <a:off x="6199598" y="4710255"/>
            <a:ext cx="528316" cy="421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56" idx="1"/>
          </p:cNvCxnSpPr>
          <p:nvPr/>
        </p:nvCxnSpPr>
        <p:spPr>
          <a:xfrm>
            <a:off x="6206645" y="5126313"/>
            <a:ext cx="555015" cy="65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727914" y="4267199"/>
            <a:ext cx="1958886" cy="8861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 TOÀN BỘ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6761660" y="5306356"/>
            <a:ext cx="2001339" cy="9420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 BỘ PHẬN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9190" y="2514600"/>
            <a:ext cx="15240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CẤU TẠO TỪ</a:t>
            </a:r>
          </a:p>
        </p:txBody>
      </p:sp>
    </p:spTree>
    <p:extLst>
      <p:ext uri="{BB962C8B-B14F-4D97-AF65-F5344CB8AC3E}">
        <p14:creationId xmlns:p14="http://schemas.microsoft.com/office/powerpoint/2010/main" val="37463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33" grpId="0" animBg="1"/>
      <p:bldP spid="34" grpId="0" animBg="1"/>
      <p:bldP spid="39" grpId="0" animBg="1"/>
      <p:bldP spid="43" grpId="0" animBg="1"/>
      <p:bldP spid="55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09600" y="762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600200"/>
            <a:ext cx="8388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vi-VN" altLang="en-US" sz="3600" b="1" dirty="0">
                <a:latin typeface="Times New Roman" pitchFamily="18" charset="0"/>
                <a:cs typeface="Times New Roman" pitchFamily="18" charset="0"/>
              </a:rPr>
              <a:t> sau</a:t>
            </a:r>
            <a:r>
              <a:rPr lang="vi-VN" alt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(HS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52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8458" y="457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022" y="1103531"/>
            <a:ext cx="8388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phào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trút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429591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2429591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nhõm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64858" y="3886200"/>
            <a:ext cx="32215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8376" y="5486400"/>
            <a:ext cx="32215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93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0944E-7 L 0.175 0.129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64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0944E-7 L -0.40834 0.362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18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8362" y="2209800"/>
            <a:ext cx="8287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a.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Mọi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đều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căm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phẫn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			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bội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62" y="4267200"/>
            <a:ext cx="8287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b.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Bức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vẽ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nguệch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ngoạc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2526" y="1143000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1143000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33400" y="3395814"/>
            <a:ext cx="2743200" cy="143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3008" y="5486400"/>
            <a:ext cx="2743200" cy="143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88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59556E-6 L -0.43333 0.24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12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59556E-6 L -0.05903 0.549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27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8362" y="2209800"/>
            <a:ext cx="828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a.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Chiếc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lọ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rơi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xuống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đất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vỡ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62" y="3810000"/>
            <a:ext cx="8287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b.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Giặc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dân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làng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mỗi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ngả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2526" y="1143000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tành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1143000"/>
            <a:ext cx="2743200" cy="6858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096000" y="2743200"/>
            <a:ext cx="2743200" cy="143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4419600"/>
            <a:ext cx="2743200" cy="143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32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59556E-6 L 0.56597 0.149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99" y="7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59556E-6 L 0.03333 0.39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9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297" y="2133600"/>
            <a:ext cx="1781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87" y="990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rờn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vi-VN" sz="32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CŨ</a:t>
            </a:r>
            <a:endParaRPr lang="en-US" sz="3200" b="1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08385"/>
              </p:ext>
            </p:extLst>
          </p:nvPr>
        </p:nvGraphicFramePr>
        <p:xfrm>
          <a:off x="1447800" y="2590800"/>
          <a:ext cx="3810000" cy="31242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7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3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endParaRPr kumimoji="0" lang="en-US" sz="3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kumimoji="0" lang="en-US" sz="3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kumimoji="0" lang="en-US" sz="3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4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phau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rờn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049"/>
              </p:ext>
            </p:extLst>
          </p:nvPr>
        </p:nvGraphicFramePr>
        <p:xfrm>
          <a:off x="5257800" y="2590800"/>
          <a:ext cx="3810000" cy="31242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7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3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endParaRPr kumimoji="0" lang="en-US" sz="3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đẳng</a:t>
                      </a:r>
                      <a:r>
                        <a:rPr kumimoji="0" lang="en-US" sz="3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lập</a:t>
                      </a:r>
                      <a:endParaRPr kumimoji="0" lang="en-US" sz="3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4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bàn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ghế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bút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thước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vui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36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112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Hướng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dẫn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học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tập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881" y="711200"/>
            <a:ext cx="914400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này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Học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thuộc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ghi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nhớ</a:t>
            </a:r>
            <a:r>
              <a:rPr lang="en-US" sz="2700" dirty="0">
                <a:latin typeface="Times New Roman" pitchFamily="18" charset="0"/>
              </a:rPr>
              <a:t> SGK/42.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Làm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bài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tập</a:t>
            </a:r>
            <a:r>
              <a:rPr lang="en-US" sz="2700" dirty="0">
                <a:latin typeface="Times New Roman" pitchFamily="18" charset="0"/>
              </a:rPr>
              <a:t> 3.4(</a:t>
            </a:r>
            <a:r>
              <a:rPr lang="en-US" sz="2700" dirty="0" err="1">
                <a:latin typeface="Times New Roman" pitchFamily="18" charset="0"/>
              </a:rPr>
              <a:t>còn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lại</a:t>
            </a:r>
            <a:r>
              <a:rPr lang="en-US" sz="2700" dirty="0">
                <a:latin typeface="Times New Roman" pitchFamily="18" charset="0"/>
              </a:rPr>
              <a:t>), </a:t>
            </a:r>
            <a:r>
              <a:rPr lang="en-US" sz="2700" dirty="0" err="1">
                <a:latin typeface="Times New Roman" pitchFamily="18" charset="0"/>
              </a:rPr>
              <a:t>bài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tập</a:t>
            </a:r>
            <a:r>
              <a:rPr lang="en-US" sz="2700" dirty="0">
                <a:latin typeface="Times New Roman" pitchFamily="18" charset="0"/>
              </a:rPr>
              <a:t> 6 SGK/43.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Viết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đoạn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văn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ngắn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miêu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tả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</a:rPr>
              <a:t>“</a:t>
            </a:r>
            <a:r>
              <a:rPr lang="en-US" sz="2700" b="1" i="1" dirty="0" err="1">
                <a:latin typeface="Times New Roman" pitchFamily="18" charset="0"/>
              </a:rPr>
              <a:t>Cánh</a:t>
            </a:r>
            <a:r>
              <a:rPr lang="en-US" sz="2700" b="1" i="1" dirty="0">
                <a:latin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</a:rPr>
              <a:t>đồng</a:t>
            </a:r>
            <a:r>
              <a:rPr lang="en-US" sz="2700" b="1" i="1" dirty="0">
                <a:latin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</a:rPr>
              <a:t>lúa</a:t>
            </a:r>
            <a:r>
              <a:rPr lang="en-US" sz="2700" b="1" i="1" dirty="0">
                <a:latin typeface="Times New Roman" pitchFamily="18" charset="0"/>
              </a:rPr>
              <a:t>” 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sử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dụng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ít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nhất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ba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từ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láy</a:t>
            </a:r>
            <a:r>
              <a:rPr lang="en-US" sz="27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27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u="sng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700" dirty="0" err="1">
                <a:latin typeface="Times New Roman" pitchFamily="18" charset="0"/>
              </a:rPr>
              <a:t>Chuẩn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bị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bài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b="1" i="1" dirty="0" smtClean="0">
                <a:latin typeface="Times New Roman" pitchFamily="18" charset="0"/>
              </a:rPr>
              <a:t>“</a:t>
            </a:r>
            <a:r>
              <a:rPr lang="en-US" sz="2700" b="1" i="1" dirty="0" err="1" smtClean="0">
                <a:latin typeface="Times New Roman" pitchFamily="18" charset="0"/>
              </a:rPr>
              <a:t>Đại</a:t>
            </a:r>
            <a:r>
              <a:rPr lang="en-US" sz="2700" b="1" i="1" dirty="0" smtClean="0">
                <a:latin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</a:rPr>
              <a:t>từ</a:t>
            </a:r>
            <a:r>
              <a:rPr lang="en-US" sz="2700" b="1" i="1" dirty="0">
                <a:latin typeface="Times New Roman" pitchFamily="18" charset="0"/>
              </a:rPr>
              <a:t>” </a:t>
            </a:r>
            <a:r>
              <a:rPr lang="en-US" sz="2700" dirty="0">
                <a:latin typeface="Times New Roman" pitchFamily="18" charset="0"/>
              </a:rPr>
              <a:t>. </a:t>
            </a:r>
            <a:r>
              <a:rPr lang="en-US" sz="2700" dirty="0" err="1">
                <a:latin typeface="Times New Roman" pitchFamily="18" charset="0"/>
              </a:rPr>
              <a:t>Yêu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cầu</a:t>
            </a:r>
            <a:r>
              <a:rPr lang="en-US" sz="2700" dirty="0"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Đọc</a:t>
            </a:r>
            <a:r>
              <a:rPr lang="en-US" sz="2700" dirty="0">
                <a:latin typeface="Times New Roman" pitchFamily="18" charset="0"/>
              </a:rPr>
              <a:t> SGK </a:t>
            </a:r>
            <a:r>
              <a:rPr lang="en-US" sz="2700" dirty="0" err="1">
                <a:latin typeface="Times New Roman" pitchFamily="18" charset="0"/>
              </a:rPr>
              <a:t>và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trả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lời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câu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hỏi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sau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mỗi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ví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dụ</a:t>
            </a:r>
            <a:r>
              <a:rPr lang="en-US" sz="27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Nhận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diện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đại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từ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trong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văn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bản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đã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học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và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trong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cách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xưng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hô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giao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tiếp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hằng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ngày</a:t>
            </a:r>
            <a:r>
              <a:rPr lang="en-US" sz="27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700" dirty="0">
                <a:latin typeface="Times New Roman" pitchFamily="18" charset="0"/>
              </a:rPr>
              <a:t>    + </a:t>
            </a:r>
            <a:r>
              <a:rPr lang="en-US" sz="2700" dirty="0" err="1">
                <a:latin typeface="Times New Roman" pitchFamily="18" charset="0"/>
              </a:rPr>
              <a:t>Xem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trước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phần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luyện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tập</a:t>
            </a:r>
            <a:r>
              <a:rPr lang="en-US" sz="2700" dirty="0">
                <a:latin typeface="Times New Roman" pitchFamily="18" charset="0"/>
              </a:rPr>
              <a:t> SGK/56</a:t>
            </a:r>
            <a:r>
              <a:rPr lang="en-US" sz="2700" dirty="0" smtClean="0">
                <a:latin typeface="Times New Roman" pitchFamily="18" charset="0"/>
              </a:rPr>
              <a:t>, 57</a:t>
            </a:r>
            <a:r>
              <a:rPr lang="en-US" sz="27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19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7696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 GHI BÀI: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LÁY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gốc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láy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toàn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bộ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láy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bộ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phận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(SGK/42)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7696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a. 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nghĩa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nhờ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hòa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phối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âm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giữa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(SGK/42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1, 2, 3, 4, 5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1F497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PHÒNG GIÁO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DỤC Đ</a:t>
            </a:r>
            <a:r>
              <a:rPr lang="vi-VN" sz="2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ÀO 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TẠO </a:t>
            </a:r>
            <a:r>
              <a:rPr lang="vi-VN" sz="2800" b="1" kern="0" noProof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QUẬN GÒ VẤP</a:t>
            </a:r>
            <a:endParaRPr kumimoji="0" lang="en-US" sz="2800" b="1" i="0" u="none" strike="noStrike" kern="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 rot="21067396">
            <a:off x="3615548" y="3606398"/>
            <a:ext cx="2350849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2971800"/>
            <a:ext cx="72390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1700" b="1" dirty="0">
                <a:solidFill>
                  <a:srgbClr val="FFFF00"/>
                </a:solidFill>
              </a:rPr>
              <a:t>TỪ  LÁY</a:t>
            </a:r>
          </a:p>
        </p:txBody>
      </p:sp>
      <p:sp>
        <p:nvSpPr>
          <p:cNvPr id="3" name="Rectangle 2"/>
          <p:cNvSpPr/>
          <p:nvPr/>
        </p:nvSpPr>
        <p:spPr>
          <a:xfrm>
            <a:off x="3108278" y="1524000"/>
            <a:ext cx="24409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8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9144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SGK/41: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418" y="424190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199" y="4343398"/>
            <a:ext cx="2368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8505" y="4343399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199" y="4495800"/>
            <a:ext cx="364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láy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toàn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1520" y="1960914"/>
            <a:ext cx="8817113" cy="16966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1107221" y="3733800"/>
            <a:ext cx="7568669" cy="2438401"/>
          </a:xfrm>
          <a:prstGeom prst="wedgeEllipseCallou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808049" y="4439451"/>
            <a:ext cx="381001" cy="7620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2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" grpId="0" animBg="1"/>
      <p:bldP spid="2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3400" y="381000"/>
            <a:ext cx="8223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680" y="3875352"/>
            <a:ext cx="3347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681" y="5292724"/>
            <a:ext cx="487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9429" y="3858080"/>
            <a:ext cx="54195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đổi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phụ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cuối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1044" y="5229680"/>
            <a:ext cx="4143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đổi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1572" y="1752600"/>
            <a:ext cx="8622748" cy="17890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bần</a:t>
            </a:r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sưng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mọng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404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990599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SGK/41: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418" y="424190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414" y="4400451"/>
            <a:ext cx="175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Mếu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415" y="4944031"/>
            <a:ext cx="175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90688" y="4400451"/>
            <a:ext cx="245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16676" y="4944031"/>
            <a:ext cx="2990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1630" y="4688844"/>
            <a:ext cx="3646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láy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phận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703320" y="4585054"/>
            <a:ext cx="254587" cy="8382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91572" y="1944706"/>
            <a:ext cx="8622748" cy="17128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máo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990600" y="3784953"/>
            <a:ext cx="7568669" cy="2438401"/>
          </a:xfrm>
          <a:prstGeom prst="wedgeEllipseCallou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máo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0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3" grpId="0"/>
      <p:bldP spid="2" grpId="0" animBg="1"/>
      <p:bldP spid="25" grpId="0" animBg="1"/>
      <p:bldP spid="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10986" y="457200"/>
            <a:ext cx="2743200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 LÁY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5" idx="2"/>
            <a:endCxn id="14" idx="0"/>
          </p:cNvCxnSpPr>
          <p:nvPr/>
        </p:nvCxnSpPr>
        <p:spPr>
          <a:xfrm>
            <a:off x="4482586" y="990600"/>
            <a:ext cx="2604014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14475" y="1600200"/>
            <a:ext cx="3110105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láy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toàn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bộ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1600200"/>
            <a:ext cx="3048000" cy="53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láy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phận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427" y="2595645"/>
            <a:ext cx="3124200" cy="3657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endCxn id="11" idx="0"/>
          </p:cNvCxnSpPr>
          <p:nvPr/>
        </p:nvCxnSpPr>
        <p:spPr>
          <a:xfrm flipH="1">
            <a:off x="1969528" y="990600"/>
            <a:ext cx="2513058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17" idx="0"/>
          </p:cNvCxnSpPr>
          <p:nvPr/>
        </p:nvCxnSpPr>
        <p:spPr>
          <a:xfrm flipH="1">
            <a:off x="1969527" y="2133600"/>
            <a:ext cx="1" cy="462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2628680"/>
            <a:ext cx="3124200" cy="3657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7048499" y="2133600"/>
            <a:ext cx="1" cy="495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5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 animBg="1"/>
      <p:bldP spid="17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7325" y="914400"/>
            <a:ext cx="80032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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du: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ẳng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79067" y="304800"/>
            <a:ext cx="415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849120"/>
            <a:ext cx="84218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xiêu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xiêu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long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09055"/>
              </p:ext>
            </p:extLst>
          </p:nvPr>
        </p:nvGraphicFramePr>
        <p:xfrm>
          <a:off x="76200" y="2362200"/>
          <a:ext cx="8991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LÁY TOÀN BỘ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LÁY BỘ PHẬN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15268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105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303657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213086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Xôn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351038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946243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512830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xiêu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5943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1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1378</Words>
  <Application>Microsoft Office PowerPoint</Application>
  <PresentationFormat>On-screen Show (4:3)</PresentationFormat>
  <Paragraphs>190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Office Theme</vt:lpstr>
      <vt:lpstr>3_Office Theme</vt:lpstr>
      <vt:lpstr>4_Office Theme</vt:lpstr>
      <vt:lpstr>6_Office Theme</vt:lpstr>
      <vt:lpstr>7_Office Theme</vt:lpstr>
      <vt:lpstr>9_Office Theme</vt:lpstr>
      <vt:lpstr>11_Office Theme</vt:lpstr>
      <vt:lpstr>1_Office Theme</vt:lpstr>
      <vt:lpstr>2_Office Theme</vt:lpstr>
      <vt:lpstr>12_Office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Hoàng Liêm</dc:creator>
  <cp:lastModifiedBy>steven nguyen</cp:lastModifiedBy>
  <cp:revision>246</cp:revision>
  <dcterms:created xsi:type="dcterms:W3CDTF">2016-08-25T13:08:37Z</dcterms:created>
  <dcterms:modified xsi:type="dcterms:W3CDTF">2021-09-23T07:22:54Z</dcterms:modified>
</cp:coreProperties>
</file>