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8" r:id="rId4"/>
    <p:sldMasterId id="2147483711" r:id="rId5"/>
    <p:sldMasterId id="2147483724" r:id="rId6"/>
    <p:sldMasterId id="2147483737" r:id="rId7"/>
    <p:sldMasterId id="2147483750" r:id="rId8"/>
    <p:sldMasterId id="2147483763" r:id="rId9"/>
    <p:sldMasterId id="2147483776" r:id="rId10"/>
    <p:sldMasterId id="2147483789" r:id="rId11"/>
    <p:sldMasterId id="2147483802" r:id="rId12"/>
    <p:sldMasterId id="2147483815" r:id="rId13"/>
    <p:sldMasterId id="2147483828" r:id="rId14"/>
  </p:sldMasterIdLst>
  <p:notesMasterIdLst>
    <p:notesMasterId r:id="rId43"/>
  </p:notesMasterIdLst>
  <p:sldIdLst>
    <p:sldId id="257" r:id="rId15"/>
    <p:sldId id="258" r:id="rId16"/>
    <p:sldId id="260" r:id="rId17"/>
    <p:sldId id="259" r:id="rId18"/>
    <p:sldId id="292" r:id="rId19"/>
    <p:sldId id="262" r:id="rId20"/>
    <p:sldId id="291" r:id="rId21"/>
    <p:sldId id="263" r:id="rId22"/>
    <p:sldId id="267" r:id="rId23"/>
    <p:sldId id="268" r:id="rId24"/>
    <p:sldId id="273" r:id="rId25"/>
    <p:sldId id="269" r:id="rId26"/>
    <p:sldId id="274" r:id="rId27"/>
    <p:sldId id="275" r:id="rId28"/>
    <p:sldId id="276" r:id="rId29"/>
    <p:sldId id="287" r:id="rId30"/>
    <p:sldId id="290" r:id="rId31"/>
    <p:sldId id="278" r:id="rId32"/>
    <p:sldId id="279" r:id="rId33"/>
    <p:sldId id="270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7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 autoAdjust="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083C4-4A0E-4053-8E89-C8047B22BF4C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A315B-8F53-46DF-B5EC-7A47E91C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1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26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88DE29-F732-41AD-81F3-6FA3B29E8D03}" type="slidenum">
              <a:rPr lang="zh-CN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zh-CN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88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0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0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67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83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98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8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0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01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8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DADC89-1D9A-4B43-815B-DC37786579EE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9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46643D-FE28-43D8-B667-75903B2C4D3D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9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46643D-FE28-43D8-B667-75903B2C4D3D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D2558F-2763-4119-8879-60DBD3018EE8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537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8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46643D-FE28-43D8-B667-75903B2C4D3D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1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3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05339-8746-49EA-8796-A9BE8F3A6E1D}" type="slidenum">
              <a:rPr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57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46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097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962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35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149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628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929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48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83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19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209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791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58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84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16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6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653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87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16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2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AD0AE244-31BA-410F-95C6-C627EA729670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7DB88558-E7BF-496D-A830-417DEC2266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587502"/>
      </p:ext>
    </p:extLst>
  </p:cSld>
  <p:clrMapOvr>
    <a:masterClrMapping/>
  </p:clrMapOvr>
  <p:transition spd="slow" advClick="0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85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767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925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753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65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39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321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21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95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1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50BE8C6F-586B-4A88-9130-8220D7F57D89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105F5A94-9689-4672-BCE8-E74A23021E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182564"/>
      </p:ext>
    </p:extLst>
  </p:cSld>
  <p:clrMapOvr>
    <a:masterClrMapping/>
  </p:clrMapOvr>
  <p:transition spd="slow" advClick="0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809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867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641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556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843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93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964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855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24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29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C66A3244-3266-4DCD-9B51-CA832451E920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F4515DD0-8B9E-4396-833C-CD07DAF291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00165"/>
      </p:ext>
    </p:extLst>
  </p:cSld>
  <p:clrMapOvr>
    <a:masterClrMapping/>
  </p:clrMapOvr>
  <p:transition spd="slow" advClick="0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071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748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40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2021/12/24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40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40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232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42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831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232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97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570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4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9F80EA15-2F5A-4692-B31F-65EA182C8E5F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AD47D4CB-05C0-4726-9E21-B5C7933AC8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17948"/>
      </p:ext>
    </p:extLst>
  </p:cSld>
  <p:clrMapOvr>
    <a:masterClrMapping/>
  </p:clrMapOvr>
  <p:transition spd="slow" advClick="0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045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420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03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07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9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2021/12/24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9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39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658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039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455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545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7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786FFD80-FB6C-477E-8DB4-DE14DA9B2652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48734412-595C-41D2-95C7-919EE7E254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33019"/>
      </p:ext>
    </p:extLst>
  </p:cSld>
  <p:clrMapOvr>
    <a:masterClrMapping/>
  </p:clrMapOvr>
  <p:transition spd="slow" advClick="0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748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35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71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33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827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043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2021/12/24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239838" y="6739010"/>
            <a:ext cx="135096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hlinkClick r:id="rId2"/>
              </a:rPr>
              <a:t>PPT</a:t>
            </a:r>
            <a:r>
              <a:rPr lang="zh-CN" altLang="en-US" sz="1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hlinkClick r:id="rId2"/>
              </a:rPr>
              <a:t>模板</a:t>
            </a:r>
            <a:r>
              <a:rPr lang="zh-CN" altLang="en-US" sz="1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http://www.1ppt.com/moban/</a:t>
            </a:r>
            <a:r>
              <a:rPr lang="zh-CN" altLang="en-US" sz="1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003EE97C-371C-45C0-9D62-78085B33DB24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6A992620-E01A-4B2D-88A4-B1169F5B37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506266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3686396C-2F6D-4B9B-B948-2E3DD79B9CFE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3A1B5E11-CF63-4474-9C14-98EE23357A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504387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A37F6FCD-9271-43A9-B327-E9B14BDE5A85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E7A45C13-5398-4B49-8439-B907E593DF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86275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9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61697F68-CB2F-42A2-9F90-151C5B11A40F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825F57B9-2886-43DD-AAFC-9E5301902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18655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DABE4F59-8470-41A6-877A-01B0FE6E7D0A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07AFFBF5-ECA6-4E75-9EAF-5B3F61CE86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868757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4315BA16-8B10-4F1D-982E-B5558C9A0063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9FC45133-3971-42B8-8AFB-BE09C51584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45505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3FCF49DF-7B8C-4AE3-833E-616FD99CB198}" type="datetimeFigureOut">
              <a:rPr lang="zh-CN" altLang="en-US"/>
              <a:pPr>
                <a:defRPr/>
              </a:pPr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微软雅黑" panose="020F0502020204030204"/>
              </a:defRPr>
            </a:lvl1pPr>
          </a:lstStyle>
          <a:p>
            <a:pPr>
              <a:defRPr/>
            </a:pPr>
            <a:fld id="{76368E71-D623-4E7D-A4F9-7CC61862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87145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67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25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56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36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9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76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60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4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92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00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60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23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7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87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7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4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6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9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5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22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6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7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4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42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2021/12/24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42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42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3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22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5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8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27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83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21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94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73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69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84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2021/12/24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3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9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62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10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61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89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94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5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3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98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80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4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3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542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4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49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02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5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33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8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51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802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5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19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12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13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36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52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296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2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32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38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B1A7-88B8-4DA1-BD78-2AD01424F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03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27CE-0291-45C3-8082-25962879B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09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0A1E1-36FC-4FD7-A491-777035C65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08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DF5F-C244-4521-9F55-B21A3DD62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47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8451-34D8-4B30-99E0-56E765501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070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57F9-9E03-4068-ACEC-27C211F3B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55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2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AD39-7753-4D58-849A-C7E378829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86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BB93-DAFE-4530-8E73-9144766706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186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E172-E9F5-4E65-A25F-403D0AE37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158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B2E6-3F50-44E0-80CE-7C00FBC98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90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96E5B-5EEE-48C4-8628-EDBDCDE59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3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23EE-094D-43A2-A067-575F997C0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97CCC-2D97-4D46-AC7D-B185F2FB6204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3693-115C-40A2-9F1C-C89A736E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2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7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0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4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6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93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卡通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方正卡通简体"/>
          <a:cs typeface="方正卡通简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卡通简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卡通简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卡通简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卡通简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卡通简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97CCC-2D97-4D46-AC7D-B185F2FB62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3693-115C-40A2-9F1C-C89A736E83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7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2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61100-FE0C-4A0F-8194-A908F6ED6A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8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610"/>
            <a:ext cx="853440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09636" y="2638497"/>
            <a:ext cx="82708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altLang="zh-CN" sz="4400" b="1">
                <a:solidFill>
                  <a:srgbClr val="FF0000"/>
                </a:solidFill>
                <a:ea typeface="Microsoft YaHei Light" pitchFamily="34" charset="-122"/>
                <a:cs typeface="Times New Roman" pitchFamily="18" charset="0"/>
              </a:rPr>
              <a:t>Chào mừng các em đến với lớp học</a:t>
            </a:r>
            <a:r>
              <a:rPr lang="en-US" altLang="zh-CN" sz="4400" b="1">
                <a:solidFill>
                  <a:srgbClr val="FF0000"/>
                </a:solidFill>
                <a:ea typeface="Microsoft YaHei Light" pitchFamily="34" charset="-122"/>
                <a:cs typeface="Times New Roman" pitchFamily="18" charset="0"/>
              </a:rPr>
              <a:t> trực tuyến </a:t>
            </a:r>
            <a:endParaRPr lang="zh-CN" altLang="en-US" sz="4400" b="1">
              <a:solidFill>
                <a:srgbClr val="FF0000"/>
              </a:solidFill>
              <a:ea typeface="Microsoft YaHei Light" pitchFamily="34" charset="-122"/>
              <a:cs typeface="Times New Roman" pitchFamily="18" charset="0"/>
            </a:endParaRPr>
          </a:p>
        </p:txBody>
      </p:sp>
      <p:pic>
        <p:nvPicPr>
          <p:cNvPr id="798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1150"/>
            <a:ext cx="43497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5" y="385763"/>
            <a:ext cx="14462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2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373" y="475528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901" y="1188047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1834378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69" y="2419153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299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1334" y="2057400"/>
            <a:ext cx="3848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33416"/>
              </p:ext>
            </p:extLst>
          </p:nvPr>
        </p:nvGraphicFramePr>
        <p:xfrm>
          <a:off x="571506" y="2711552"/>
          <a:ext cx="8077199" cy="3765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4318"/>
                <a:gridCol w="3801035"/>
                <a:gridCol w="3721846"/>
              </a:tblGrid>
              <a:tr h="59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</a:t>
                      </a:r>
                      <a:r>
                        <a:rPr lang="en-US" sz="20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PHẨM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 DUNG TƯ TƯỞNG, TÌNH CẢM ĐƯỢC BIỂU HIỆN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32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Phò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kinh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Bánh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trôi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Đèo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Ngang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Bạn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Ngẫu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buổi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mới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khuya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Rằm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giêng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gà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trưa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63" marR="63663" marT="884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1295412"/>
            <a:ext cx="7696200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73" y="475528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</p:spTree>
    <p:extLst>
      <p:ext uri="{BB962C8B-B14F-4D97-AF65-F5344CB8AC3E}">
        <p14:creationId xmlns:p14="http://schemas.microsoft.com/office/powerpoint/2010/main" val="18278461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321608"/>
              </p:ext>
            </p:extLst>
          </p:nvPr>
        </p:nvGraphicFramePr>
        <p:xfrm>
          <a:off x="-76200" y="1107778"/>
          <a:ext cx="9193373" cy="57502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8362"/>
                <a:gridCol w="2336077"/>
                <a:gridCol w="6088934"/>
              </a:tblGrid>
              <a:tr h="69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TÁC PHẨM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 </a:t>
                      </a: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DUNG TƯ TƯỞNG, TÌNH CẢM ĐƯỢC BIỂU HIỆN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353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Phò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kinh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Bánh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trôi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7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Đèo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Ngang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vi-VN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Bạn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8745" algn="l"/>
                        </a:tabLst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Ngẫu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nhiên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buổi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mới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khuya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Rằm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tháng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giêng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7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gà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trưa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03" marR="60403" marT="84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vi-VN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060" marR="9060" marT="90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124207" y="622514"/>
            <a:ext cx="332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373" y="12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1800" y="1752600"/>
            <a:ext cx="59436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độc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lập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quyết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diệt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địch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1459" y="2163482"/>
            <a:ext cx="5943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Hào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thắng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khát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vọng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thịnh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tộc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ta ở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Trần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5410" y="2851970"/>
            <a:ext cx="607239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ngợi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phụ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nữ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chìm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nổi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họ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5415" y="3581406"/>
            <a:ext cx="5929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 nhớ thương quá khứ đi đôi với nỗi buồn đơn lẻ thầm lặng giữa núi đèo hoang sơ.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9123" y="4114800"/>
            <a:ext cx="59049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  <a:defRPr/>
            </a:pP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niệm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tình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tình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chân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quí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mọi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đời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4871067"/>
            <a:ext cx="5919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quê hương chân thành pha chút xót xa 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trở về quê.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1851" y="5502367"/>
            <a:ext cx="598223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trăng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núi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hồn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Hồ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Minh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8441" y="6231803"/>
            <a:ext cx="5826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gia đình, quê hương qua những kỉ niệm đẹp của tuổi thơ.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58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373" y="475528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709" y="153052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901" y="2259462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901" y="284423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3429004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8448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921737"/>
              </p:ext>
            </p:extLst>
          </p:nvPr>
        </p:nvGraphicFramePr>
        <p:xfrm>
          <a:off x="216088" y="1905000"/>
          <a:ext cx="8686800" cy="49032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29342"/>
                <a:gridCol w="5015027"/>
                <a:gridCol w="2942431"/>
              </a:tblGrid>
              <a:tr h="459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TÁC PHẨM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 THƠ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451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Sông núi nước Nam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3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Phò giá về kinh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3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Bánh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trôi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470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Đèo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Ngang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3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Bạn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04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Ngẫu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nhiên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buổi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mới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khuya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Rằm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tháng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giêng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470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gà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901339" y="1447800"/>
            <a:ext cx="332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0287" y="646125"/>
            <a:ext cx="70104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373" y="12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</p:spTree>
    <p:extLst>
      <p:ext uri="{BB962C8B-B14F-4D97-AF65-F5344CB8AC3E}">
        <p14:creationId xmlns:p14="http://schemas.microsoft.com/office/powerpoint/2010/main" val="9792268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39875"/>
              </p:ext>
            </p:extLst>
          </p:nvPr>
        </p:nvGraphicFramePr>
        <p:xfrm>
          <a:off x="216093" y="1371603"/>
          <a:ext cx="8927907" cy="455236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1999"/>
                <a:gridCol w="3670114"/>
                <a:gridCol w="4495794"/>
              </a:tblGrid>
              <a:tr h="435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TÊN TÁC PHẨM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31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11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11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446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11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511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Ngẫu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quê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67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giêng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446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trưa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7805" marR="57805" marT="7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519" marR="8519" marT="85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880230" y="867827"/>
            <a:ext cx="332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115" y="152462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111" y="1801969"/>
            <a:ext cx="2239716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tuyệt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5102" y="2219839"/>
            <a:ext cx="343395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tuyệt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luật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8525" y="2733729"/>
            <a:ext cx="2239716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tuyệt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9294" y="3180005"/>
            <a:ext cx="3323346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15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bát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cú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luật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7681" y="3680917"/>
            <a:ext cx="2058577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bát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cú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9294" y="4267200"/>
            <a:ext cx="2239716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150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tuyệt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5670" y="479814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tuyệt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Rằm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giêng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bát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32233" y="5518199"/>
            <a:ext cx="155683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15000"/>
              </a:lnSpc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chữ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714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9524" y="4829755"/>
            <a:ext cx="9153525" cy="204152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2" y="1960680"/>
            <a:ext cx="2531269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本框 546"/>
          <p:cNvSpPr txBox="1">
            <a:spLocks noChangeArrowheads="1"/>
          </p:cNvSpPr>
          <p:nvPr/>
        </p:nvSpPr>
        <p:spPr bwMode="auto">
          <a:xfrm>
            <a:off x="2301194" y="1612778"/>
            <a:ext cx="6532004" cy="19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 smtClean="0">
                <a:solidFill>
                  <a:srgbClr val="00B05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6000" b="1" dirty="0" smtClean="0">
                <a:solidFill>
                  <a:srgbClr val="00B05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00B05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tập</a:t>
            </a:r>
            <a:r>
              <a:rPr lang="en-US" altLang="zh-CN" sz="6000" b="1" dirty="0" smtClean="0">
                <a:solidFill>
                  <a:srgbClr val="00B05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 4: (SGK/181)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-4763" y="4626635"/>
            <a:ext cx="9153526" cy="2215535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0" name="Rectangle 2"/>
          <p:cNvSpPr>
            <a:spLocks noChangeArrowheads="1"/>
          </p:cNvSpPr>
          <p:nvPr/>
        </p:nvSpPr>
        <p:spPr bwMode="auto">
          <a:xfrm>
            <a:off x="211936" y="475528"/>
            <a:ext cx="8733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rgbClr val="C00000"/>
                </a:solidFill>
                <a:ea typeface="方正卡通简体"/>
                <a:cs typeface="Times New Roman" pitchFamily="18" charset="0"/>
              </a:rPr>
              <a:t>ÔN </a:t>
            </a:r>
            <a:r>
              <a:rPr lang="en-US" altLang="en-US" sz="3200" b="1" dirty="0">
                <a:solidFill>
                  <a:srgbClr val="C00000"/>
                </a:solidFill>
                <a:ea typeface="方正卡通简体"/>
                <a:cs typeface="Times New Roman" pitchFamily="18" charset="0"/>
              </a:rPr>
              <a:t>TẬP TÁC PHẨM TRỮ TÌNH</a:t>
            </a:r>
          </a:p>
        </p:txBody>
      </p:sp>
    </p:spTree>
    <p:extLst>
      <p:ext uri="{BB962C8B-B14F-4D97-AF65-F5344CB8AC3E}">
        <p14:creationId xmlns:p14="http://schemas.microsoft.com/office/powerpoint/2010/main" val="30141074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952281"/>
              </p:ext>
            </p:extLst>
          </p:nvPr>
        </p:nvGraphicFramePr>
        <p:xfrm>
          <a:off x="304803" y="381012"/>
          <a:ext cx="8458198" cy="622867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8356"/>
                <a:gridCol w="5269043"/>
                <a:gridCol w="1371600"/>
                <a:gridCol w="1219199"/>
              </a:tblGrid>
              <a:tr h="668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/>
                          <a:ea typeface="Times New Roman"/>
                        </a:rPr>
                        <a:t>STT 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kiến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Chính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xác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Không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chính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xác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</a:tr>
              <a:tr h="5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Đã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thì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nhất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thiết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chỉ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dùng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phương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6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kiểu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smtClean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Ca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dao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kiểu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d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Tùy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bút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cũng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kiểu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3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e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chỉ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dùng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lối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nói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tiếp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xúc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3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g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thể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gián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tiếp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qua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miêu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tả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lập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,…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Ngôn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cần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cô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đọng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giàu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gợi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3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err="1" smtClean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phải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cốt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truyện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hay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hệ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thống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đa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dạng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5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>
                          <a:effectLst/>
                          <a:latin typeface="Times New Roman"/>
                          <a:ea typeface="Times New Roman"/>
                        </a:rPr>
                        <a:t>k</a:t>
                      </a: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trữ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tình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phải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hệ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thống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lập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chặt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</a:rPr>
                        <a:t>chẽ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401" marR="36401" marT="509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0" marR="5460" marT="54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924800" y="1066800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1600200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2133600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7317" y="2756825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7983" y="3276600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3935242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7317" y="4426502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48816" y="5154905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9953" y="5638066"/>
            <a:ext cx="38985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1874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x</a:t>
            </a:r>
            <a:endParaRPr lang="en-US" sz="3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1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áº¿t quáº£ hÃ¬nh áº£nh cho giÆ¡ tay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1306286"/>
            <a:ext cx="48878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AI NHANH 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67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"/>
            <a:ext cx="2842921" cy="6858001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835476" y="1843954"/>
            <a:ext cx="60561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 khi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slide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giơ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nhanh hơn sẽ giành quyền trả lời.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rả lời đúng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cộng</a:t>
            </a:r>
            <a:endParaRPr lang="vi-VN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2872087" y="3"/>
            <a:ext cx="6500543" cy="140582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67038"/>
            <a:ext cx="75438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486">
            <a:off x="-1044575" y="1427163"/>
            <a:ext cx="104616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一个圆顶角，剪去另一个顶角 17">
            <a:extLst>
              <a:ext uri="{FF2B5EF4-FFF2-40B4-BE49-F238E27FC236}"/>
            </a:extLst>
          </p:cNvPr>
          <p:cNvSpPr/>
          <p:nvPr/>
        </p:nvSpPr>
        <p:spPr>
          <a:xfrm>
            <a:off x="1223987" y="990672"/>
            <a:ext cx="7310437" cy="2690813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66886" y="1304927"/>
            <a:ext cx="683577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FF0000"/>
                </a:solidFill>
              </a:rPr>
              <a:t>KHỞI ĐỘNG</a:t>
            </a:r>
          </a:p>
          <a:p>
            <a:pPr algn="ctr" eaLnBrk="1" hangingPunct="1"/>
            <a:r>
              <a:rPr lang="vi-VN" altLang="en-US" sz="4400" dirty="0">
                <a:solidFill>
                  <a:srgbClr val="FF0000"/>
                </a:solidFill>
              </a:rPr>
              <a:t>Các em cùng xem đoạn video sau nhé!</a:t>
            </a:r>
          </a:p>
        </p:txBody>
      </p:sp>
    </p:spTree>
    <p:extLst>
      <p:ext uri="{BB962C8B-B14F-4D97-AF65-F5344CB8AC3E}">
        <p14:creationId xmlns:p14="http://schemas.microsoft.com/office/powerpoint/2010/main" val="4387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900000"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1.48148E-6 L 3.75E-6 0.00023 C 0.00416 -0.00208 0.0082 -0.0044 0.0125 -0.00625 C 0.02708 -0.0125 0.0526 -0.00671 0.06172 -0.00625 C 0.06328 -0.00555 0.06497 -0.00463 0.06666 -0.00417 C 0.07734 -0.00162 0.09088 -0.00116 0.1013 -1.48148E-6 C 0.10625 0.00046 0.11119 0.00139 0.11601 0.00208 C 0.12044 0.00371 0.12252 0.00486 0.12721 0.00602 C 0.13125 0.00718 0.13919 0.00857 0.14323 0.01019 C 0.14466 0.01065 0.1457 0.01181 0.147 0.01227 C 0.14908 0.01296 0.15117 0.01343 0.15312 0.01435 C 0.15442 0.01482 0.1556 0.01574 0.1569 0.01644 C 0.15898 0.01713 0.16106 0.01759 0.16302 0.01829 C 0.16432 0.01898 0.16562 0.01991 0.16679 0.02037 C 0.18359 0.02593 0.17734 0.02292 0.19023 0.02662 C 0.19961 0.02917 0.19362 0.02847 0.2039 0.03079 C 0.22656 0.03565 0.2052 0.03009 0.22252 0.03472 C 0.23489 0.04167 0.22096 0.03449 0.25208 0.04097 C 0.2677 0.04421 0.25859 0.04259 0.27929 0.04514 C 0.28945 0.04931 0.28125 0.0463 0.29908 0.04908 C 0.30286 0.04977 0.30651 0.05023 0.31028 0.05116 C 0.31237 0.05162 0.31432 0.05278 0.3164 0.05324 C 0.32252 0.05417 0.32877 0.05463 0.33502 0.05533 C 0.35117 0.05903 0.35013 0.05949 0.37461 0.05949 C 0.40338 0.05949 0.43216 0.0581 0.46106 0.05741 C 0.46315 0.05671 0.4651 0.05579 0.46718 0.05533 C 0.47174 0.05417 0.48411 0.05185 0.48828 0.05116 C 0.49153 0.04977 0.49622 0.04769 0.49948 0.04699 C 0.5039 0.04607 0.50859 0.0456 0.51302 0.04514 C 0.525 0.04005 0.51953 0.04213 0.52903 0.03889 C 0.54895 0.0257 0.52031 0.04398 0.5427 0.03264 C 0.5444 0.03195 0.54596 0.02963 0.54765 0.02871 C 0.54974 0.02755 0.55182 0.02732 0.5539 0.02662 C 0.55716 0.02523 0.56028 0.02338 0.56367 0.02246 C 0.56614 0.02176 0.56875 0.0213 0.57122 0.02037 C 0.57291 0.01991 0.57448 0.01921 0.57604 0.01829 C 0.57734 0.01783 0.57864 0.0169 0.57981 0.01644 C 0.58229 0.01551 0.58476 0.01505 0.58724 0.01435 C 0.58893 0.01366 0.59049 0.0125 0.59218 0.01227 C 0.59713 0.01111 0.60208 0.01088 0.60703 0.01019 C 0.61849 0.00533 0.60468 0.01065 0.62565 0.00602 C 0.62734 0.00579 0.62877 0.00463 0.63047 0.00394 C 0.6345 0.00255 0.6388 0.00139 0.64297 -1.48148E-6 C 0.64492 -0.00069 0.647 -0.00185 0.64908 -0.00208 C 0.68333 -0.00856 0.64049 -0.00046 0.66888 -0.00625 C 0.67252 -0.00694 0.6763 -0.00764 0.67994 -0.00833 C 0.68268 -0.00879 0.69869 -0.01227 0.70104 -0.01227 C 0.71471 -0.01296 0.72812 -0.01227 0.74192 -0.01227 " pathEditMode="relative" rAng="0" ptsTypes="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1" b="4912"/>
          <a:stretch>
            <a:fillRect/>
          </a:stretch>
        </p:blipFill>
        <p:spPr bwMode="auto">
          <a:xfrm>
            <a:off x="0" y="-152400"/>
            <a:ext cx="4724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" descr="Top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"/>
          <a:stretch>
            <a:fillRect/>
          </a:stretch>
        </p:blipFill>
        <p:spPr bwMode="auto">
          <a:xfrm>
            <a:off x="4542661" y="0"/>
            <a:ext cx="46434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831" y="4391037"/>
            <a:ext cx="8991600" cy="7699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Bạn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đến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chơi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Khuyến</a:t>
            </a: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307207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nh troi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57912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smtClean="0">
                <a:solidFill>
                  <a:srgbClr val="FFFF00"/>
                </a:solidFill>
              </a:rPr>
              <a:t>  Bánh trôi nước       Hồ Xuân Hương</a:t>
            </a:r>
          </a:p>
        </p:txBody>
      </p:sp>
    </p:spTree>
    <p:extLst>
      <p:ext uri="{BB962C8B-B14F-4D97-AF65-F5344CB8AC3E}">
        <p14:creationId xmlns:p14="http://schemas.microsoft.com/office/powerpoint/2010/main" val="3270725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1981200"/>
            <a:ext cx="4495800" cy="128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 descr="haivan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381000"/>
            <a:ext cx="4114800" cy="7699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smtClean="0">
                <a:solidFill>
                  <a:srgbClr val="FF0000"/>
                </a:solidFill>
              </a:rPr>
              <a:t>Qua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đèo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Ngang</a:t>
            </a:r>
            <a:endParaRPr lang="en-US" alt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29200" y="60"/>
            <a:ext cx="3810000" cy="14462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Bà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Huyện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Thanh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Quan</a:t>
            </a:r>
            <a:endParaRPr lang="en-US" alt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014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" name="Picture 4" descr="4db52ba671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5715000"/>
            <a:ext cx="8915400" cy="7699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Phò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giá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kinh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Trần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Quang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Khải</a:t>
            </a:r>
            <a:endParaRPr lang="en-US" alt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36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THANH TAI\My Documents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52400"/>
            <a:ext cx="9906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Hồi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hương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ngẫu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thư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-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Hạ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Tri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Chương</a:t>
            </a:r>
            <a:endParaRPr lang="en-US" alt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837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THANH TAI\My Documents\Downloads\62605f3d-1f73-4017-b51b-855b3dc2b3d4634172243928376909_125X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C:\Documents and Settings\THANH TAI\My Documents\Downloads\news_170913081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8839200" cy="7699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smtClean="0">
                <a:solidFill>
                  <a:srgbClr val="FFFF00"/>
                </a:solidFill>
              </a:rPr>
              <a:t>  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Cảnh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khuya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      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Hồ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Chí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178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" name="Content Placeholder 4" descr="C:\Documents and Settings\THANH TAI\My Documents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Content Placeholder 4" descr="C:\Documents and Settings\THANH TAI\My Documents\Downloads\Tieng_ga_trua.jp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858000"/>
          </a:xfr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5867400"/>
            <a:ext cx="8458200" cy="7699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Tiếng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gà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trưa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   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Xuân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Quỳnh</a:t>
            </a:r>
            <a:endParaRPr lang="en-US" alt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5548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5058692"/>
            <a:ext cx="9153525" cy="1807918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-12351" y="5039128"/>
            <a:ext cx="9153526" cy="184704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1828800" y="533460"/>
            <a:ext cx="5334000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436" y="1446965"/>
            <a:ext cx="813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00" y="3494443"/>
            <a:ext cx="2803922" cy="282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5178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838201"/>
            <a:ext cx="9202738" cy="60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3" y="1000036"/>
            <a:ext cx="912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  <a:endParaRPr lang="en-US" sz="7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7207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3941763"/>
            <a:ext cx="1714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NH TROI NU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09" y="152329"/>
            <a:ext cx="8521191" cy="48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3941763"/>
            <a:ext cx="1714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一个圆顶角，剪去另一个顶角 17">
            <a:extLst>
              <a:ext uri="{FF2B5EF4-FFF2-40B4-BE49-F238E27FC236}"/>
            </a:extLst>
          </p:cNvPr>
          <p:cNvSpPr/>
          <p:nvPr/>
        </p:nvSpPr>
        <p:spPr>
          <a:xfrm>
            <a:off x="762008" y="990600"/>
            <a:ext cx="8110537" cy="3657600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1" y="1641475"/>
            <a:ext cx="8110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vi-VN" altLang="en-US" sz="4400" dirty="0">
                <a:solidFill>
                  <a:srgbClr val="FF0000"/>
                </a:solidFill>
              </a:rPr>
              <a:t>Bài hát trong đoạn video khiến em </a:t>
            </a:r>
          </a:p>
          <a:p>
            <a:pPr eaLnBrk="1" hangingPunct="1"/>
            <a:r>
              <a:rPr lang="vi-VN" altLang="en-US" sz="4400" dirty="0">
                <a:solidFill>
                  <a:srgbClr val="FF0000"/>
                </a:solidFill>
              </a:rPr>
              <a:t>nghĩ đến văn bản nào đã </a:t>
            </a:r>
            <a:r>
              <a:rPr lang="vi-VN" altLang="en-US" sz="4400" dirty="0" smtClean="0">
                <a:solidFill>
                  <a:srgbClr val="FF0000"/>
                </a:solidFill>
              </a:rPr>
              <a:t>học</a:t>
            </a:r>
            <a:r>
              <a:rPr lang="en-US" altLang="en-US" sz="4400" dirty="0" smtClean="0">
                <a:solidFill>
                  <a:srgbClr val="FF0000"/>
                </a:solidFill>
              </a:rPr>
              <a:t>, </a:t>
            </a:r>
            <a:r>
              <a:rPr lang="en-US" altLang="en-US" sz="4400" dirty="0" err="1" smtClean="0">
                <a:solidFill>
                  <a:srgbClr val="FF0000"/>
                </a:solidFill>
              </a:rPr>
              <a:t>tác</a:t>
            </a: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</a:rPr>
              <a:t>giả</a:t>
            </a: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</a:rPr>
              <a:t>ai</a:t>
            </a:r>
            <a:r>
              <a:rPr lang="vi-VN" altLang="en-US" sz="4400" dirty="0" smtClean="0">
                <a:solidFill>
                  <a:srgbClr val="FF0000"/>
                </a:solidFill>
              </a:rPr>
              <a:t>?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-76200" y="914400"/>
            <a:ext cx="9144000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en-US" sz="7200" b="1" dirty="0" smtClean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ÔN </a:t>
            </a:r>
            <a:r>
              <a:rPr lang="en-US" altLang="en-US" sz="7200" b="1" dirty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TẬP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TÁC PHẨM TRỮ TÌNH</a:t>
            </a: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-76200" y="192520"/>
            <a:ext cx="3468688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Ngữ</a:t>
            </a:r>
            <a:r>
              <a:rPr lang="en-US" alt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alt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văn</a:t>
            </a:r>
            <a:r>
              <a:rPr lang="en-US" alt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7: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86" y="-533400"/>
            <a:ext cx="43497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64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91097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784" y="284265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9906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203" y="163693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834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9233" y="1045942"/>
            <a:ext cx="4915517" cy="19398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85060" y="2971800"/>
            <a:ext cx="4169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22" name="Rectangle: Rounded Corners 64">
            <a:extLst>
              <a:ext uri="{FF2B5EF4-FFF2-40B4-BE49-F238E27FC236}">
                <a16:creationId xmlns:a16="http://schemas.microsoft.com/office/drawing/2014/main" xmlns="" id="{7A5B0E33-3262-4457-AA6D-BF58D4E5BC3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: 00</a:t>
            </a:r>
          </a:p>
        </p:txBody>
      </p:sp>
      <p:sp>
        <p:nvSpPr>
          <p:cNvPr id="23" name="Rectangle: Rounded Corners 65">
            <a:extLst>
              <a:ext uri="{FF2B5EF4-FFF2-40B4-BE49-F238E27FC236}">
                <a16:creationId xmlns:a16="http://schemas.microsoft.com/office/drawing/2014/main" xmlns="" id="{2714492A-1420-4772-A683-7D92EBD9669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59</a:t>
            </a:r>
          </a:p>
        </p:txBody>
      </p:sp>
      <p:sp>
        <p:nvSpPr>
          <p:cNvPr id="24" name="Rectangle: Rounded Corners 66">
            <a:extLst>
              <a:ext uri="{FF2B5EF4-FFF2-40B4-BE49-F238E27FC236}">
                <a16:creationId xmlns:a16="http://schemas.microsoft.com/office/drawing/2014/main" xmlns="" id="{340B2935-9CE3-49E3-BFDA-0C250EE081F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58</a:t>
            </a:r>
          </a:p>
        </p:txBody>
      </p:sp>
      <p:sp>
        <p:nvSpPr>
          <p:cNvPr id="25" name="Rectangle: Rounded Corners 67">
            <a:extLst>
              <a:ext uri="{FF2B5EF4-FFF2-40B4-BE49-F238E27FC236}">
                <a16:creationId xmlns:a16="http://schemas.microsoft.com/office/drawing/2014/main" xmlns="" id="{1FCE88C4-E661-48BB-BAE3-469B0922E6F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57</a:t>
            </a:r>
          </a:p>
        </p:txBody>
      </p:sp>
      <p:sp>
        <p:nvSpPr>
          <p:cNvPr id="26" name="Rectangle: Rounded Corners 68">
            <a:extLst>
              <a:ext uri="{FF2B5EF4-FFF2-40B4-BE49-F238E27FC236}">
                <a16:creationId xmlns:a16="http://schemas.microsoft.com/office/drawing/2014/main" xmlns="" id="{720AE6EC-FEF0-4B42-897D-D7FCA6EDE0C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56</a:t>
            </a:r>
          </a:p>
        </p:txBody>
      </p:sp>
      <p:sp>
        <p:nvSpPr>
          <p:cNvPr id="27" name="Rectangle: Rounded Corners 69">
            <a:extLst>
              <a:ext uri="{FF2B5EF4-FFF2-40B4-BE49-F238E27FC236}">
                <a16:creationId xmlns:a16="http://schemas.microsoft.com/office/drawing/2014/main" xmlns="" id="{19428F19-7DEA-4B42-813A-48B6DAC0D8E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55</a:t>
            </a:r>
          </a:p>
        </p:txBody>
      </p:sp>
      <p:sp>
        <p:nvSpPr>
          <p:cNvPr id="28" name="Rectangle: Rounded Corners 70">
            <a:extLst>
              <a:ext uri="{FF2B5EF4-FFF2-40B4-BE49-F238E27FC236}">
                <a16:creationId xmlns:a16="http://schemas.microsoft.com/office/drawing/2014/main" xmlns="" id="{275AC1DB-1F5C-4F5C-9F66-E5A0A602F81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54</a:t>
            </a:r>
          </a:p>
        </p:txBody>
      </p:sp>
      <p:sp>
        <p:nvSpPr>
          <p:cNvPr id="29" name="Rectangle: Rounded Corners 71">
            <a:extLst>
              <a:ext uri="{FF2B5EF4-FFF2-40B4-BE49-F238E27FC236}">
                <a16:creationId xmlns:a16="http://schemas.microsoft.com/office/drawing/2014/main" xmlns="" id="{DDD7923C-F91D-4B7D-9BFE-C9F38264739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53</a:t>
            </a:r>
          </a:p>
        </p:txBody>
      </p:sp>
      <p:sp>
        <p:nvSpPr>
          <p:cNvPr id="30" name="Rectangle: Rounded Corners 72">
            <a:extLst>
              <a:ext uri="{FF2B5EF4-FFF2-40B4-BE49-F238E27FC236}">
                <a16:creationId xmlns:a16="http://schemas.microsoft.com/office/drawing/2014/main" xmlns="" id="{5291E4A7-3B12-4B5F-B8F4-2B01C4F449A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52</a:t>
            </a:r>
          </a:p>
        </p:txBody>
      </p:sp>
      <p:sp>
        <p:nvSpPr>
          <p:cNvPr id="31" name="Rectangle: Rounded Corners 73">
            <a:extLst>
              <a:ext uri="{FF2B5EF4-FFF2-40B4-BE49-F238E27FC236}">
                <a16:creationId xmlns:a16="http://schemas.microsoft.com/office/drawing/2014/main" xmlns="" id="{0DD2865F-99BC-4A41-AC04-0EB534084D0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51</a:t>
            </a:r>
          </a:p>
        </p:txBody>
      </p:sp>
      <p:sp>
        <p:nvSpPr>
          <p:cNvPr id="32" name="Rectangle: Rounded Corners 74">
            <a:extLst>
              <a:ext uri="{FF2B5EF4-FFF2-40B4-BE49-F238E27FC236}">
                <a16:creationId xmlns:a16="http://schemas.microsoft.com/office/drawing/2014/main" xmlns="" id="{F94F86B1-1ABD-446F-B4A2-FB34F803862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50</a:t>
            </a:r>
          </a:p>
        </p:txBody>
      </p:sp>
      <p:sp>
        <p:nvSpPr>
          <p:cNvPr id="33" name="Rectangle: Rounded Corners 75">
            <a:extLst>
              <a:ext uri="{FF2B5EF4-FFF2-40B4-BE49-F238E27FC236}">
                <a16:creationId xmlns:a16="http://schemas.microsoft.com/office/drawing/2014/main" xmlns="" id="{E17E13E0-31FF-460A-80C1-88C95976B170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49</a:t>
            </a:r>
          </a:p>
        </p:txBody>
      </p:sp>
      <p:sp>
        <p:nvSpPr>
          <p:cNvPr id="34" name="Rectangle: Rounded Corners 76">
            <a:extLst>
              <a:ext uri="{FF2B5EF4-FFF2-40B4-BE49-F238E27FC236}">
                <a16:creationId xmlns:a16="http://schemas.microsoft.com/office/drawing/2014/main" xmlns="" id="{0E8834AE-AB54-442E-B75A-649F89D6DBD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48</a:t>
            </a:r>
          </a:p>
        </p:txBody>
      </p:sp>
      <p:sp>
        <p:nvSpPr>
          <p:cNvPr id="35" name="Rectangle: Rounded Corners 77">
            <a:extLst>
              <a:ext uri="{FF2B5EF4-FFF2-40B4-BE49-F238E27FC236}">
                <a16:creationId xmlns:a16="http://schemas.microsoft.com/office/drawing/2014/main" xmlns="" id="{EF961AA6-B693-4367-B2CB-C5A0E7DC0AE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47</a:t>
            </a:r>
          </a:p>
        </p:txBody>
      </p:sp>
      <p:sp>
        <p:nvSpPr>
          <p:cNvPr id="36" name="Rectangle: Rounded Corners 78">
            <a:extLst>
              <a:ext uri="{FF2B5EF4-FFF2-40B4-BE49-F238E27FC236}">
                <a16:creationId xmlns:a16="http://schemas.microsoft.com/office/drawing/2014/main" xmlns="" id="{7F600EF4-4543-4C6C-8374-EE1F646BD33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46</a:t>
            </a:r>
          </a:p>
        </p:txBody>
      </p:sp>
      <p:sp>
        <p:nvSpPr>
          <p:cNvPr id="37" name="Rectangle: Rounded Corners 79">
            <a:extLst>
              <a:ext uri="{FF2B5EF4-FFF2-40B4-BE49-F238E27FC236}">
                <a16:creationId xmlns:a16="http://schemas.microsoft.com/office/drawing/2014/main" xmlns="" id="{AFCB6EC1-25F9-4A78-9639-2D746F1A1E70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45</a:t>
            </a:r>
          </a:p>
        </p:txBody>
      </p:sp>
      <p:sp>
        <p:nvSpPr>
          <p:cNvPr id="38" name="Rectangle: Rounded Corners 80">
            <a:extLst>
              <a:ext uri="{FF2B5EF4-FFF2-40B4-BE49-F238E27FC236}">
                <a16:creationId xmlns:a16="http://schemas.microsoft.com/office/drawing/2014/main" xmlns="" id="{E39CD754-0F77-4266-90C5-DF5EB86620D0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44</a:t>
            </a:r>
          </a:p>
        </p:txBody>
      </p:sp>
      <p:sp>
        <p:nvSpPr>
          <p:cNvPr id="39" name="Rectangle: Rounded Corners 81">
            <a:extLst>
              <a:ext uri="{FF2B5EF4-FFF2-40B4-BE49-F238E27FC236}">
                <a16:creationId xmlns:a16="http://schemas.microsoft.com/office/drawing/2014/main" xmlns="" id="{83B89D81-8EC1-4EFB-9A7F-93D0B9ECAF9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43</a:t>
            </a:r>
          </a:p>
        </p:txBody>
      </p:sp>
      <p:sp>
        <p:nvSpPr>
          <p:cNvPr id="40" name="Rectangle: Rounded Corners 82">
            <a:extLst>
              <a:ext uri="{FF2B5EF4-FFF2-40B4-BE49-F238E27FC236}">
                <a16:creationId xmlns:a16="http://schemas.microsoft.com/office/drawing/2014/main" xmlns="" id="{98EE7F9B-4FA1-4FCC-8515-B8E1AF68FBB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42</a:t>
            </a:r>
          </a:p>
        </p:txBody>
      </p:sp>
      <p:sp>
        <p:nvSpPr>
          <p:cNvPr id="41" name="Rectangle: Rounded Corners 83">
            <a:extLst>
              <a:ext uri="{FF2B5EF4-FFF2-40B4-BE49-F238E27FC236}">
                <a16:creationId xmlns:a16="http://schemas.microsoft.com/office/drawing/2014/main" xmlns="" id="{5A13486C-058F-4660-B696-6EA0B6E4C10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41</a:t>
            </a:r>
          </a:p>
        </p:txBody>
      </p:sp>
      <p:sp>
        <p:nvSpPr>
          <p:cNvPr id="42" name="Rectangle: Rounded Corners 84">
            <a:extLst>
              <a:ext uri="{FF2B5EF4-FFF2-40B4-BE49-F238E27FC236}">
                <a16:creationId xmlns:a16="http://schemas.microsoft.com/office/drawing/2014/main" xmlns="" id="{A4C944CD-3A33-4CF6-813F-762A23F58C3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40</a:t>
            </a:r>
          </a:p>
        </p:txBody>
      </p:sp>
      <p:sp>
        <p:nvSpPr>
          <p:cNvPr id="43" name="Rectangle: Rounded Corners 85">
            <a:extLst>
              <a:ext uri="{FF2B5EF4-FFF2-40B4-BE49-F238E27FC236}">
                <a16:creationId xmlns:a16="http://schemas.microsoft.com/office/drawing/2014/main" xmlns="" id="{16462FB6-4297-4F0B-985C-A20A20FFA6C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39</a:t>
            </a:r>
          </a:p>
        </p:txBody>
      </p:sp>
      <p:sp>
        <p:nvSpPr>
          <p:cNvPr id="44" name="Rectangle: Rounded Corners 86">
            <a:extLst>
              <a:ext uri="{FF2B5EF4-FFF2-40B4-BE49-F238E27FC236}">
                <a16:creationId xmlns:a16="http://schemas.microsoft.com/office/drawing/2014/main" xmlns="" id="{2C5A4AE4-75DE-48F0-AEBA-00899F139D8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38</a:t>
            </a:r>
          </a:p>
        </p:txBody>
      </p:sp>
      <p:sp>
        <p:nvSpPr>
          <p:cNvPr id="45" name="Rectangle: Rounded Corners 87">
            <a:extLst>
              <a:ext uri="{FF2B5EF4-FFF2-40B4-BE49-F238E27FC236}">
                <a16:creationId xmlns:a16="http://schemas.microsoft.com/office/drawing/2014/main" xmlns="" id="{0EEC99C7-F0C3-49F7-B147-E88E3ADBE6B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37</a:t>
            </a:r>
          </a:p>
        </p:txBody>
      </p:sp>
      <p:sp>
        <p:nvSpPr>
          <p:cNvPr id="46" name="Rectangle: Rounded Corners 88">
            <a:extLst>
              <a:ext uri="{FF2B5EF4-FFF2-40B4-BE49-F238E27FC236}">
                <a16:creationId xmlns:a16="http://schemas.microsoft.com/office/drawing/2014/main" xmlns="" id="{CC742F3F-A637-46F7-8CFC-BB76860A34C1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36</a:t>
            </a:r>
          </a:p>
        </p:txBody>
      </p:sp>
      <p:sp>
        <p:nvSpPr>
          <p:cNvPr id="47" name="Rectangle: Rounded Corners 89">
            <a:extLst>
              <a:ext uri="{FF2B5EF4-FFF2-40B4-BE49-F238E27FC236}">
                <a16:creationId xmlns:a16="http://schemas.microsoft.com/office/drawing/2014/main" xmlns="" id="{C9D01B6E-0E1D-4B85-A587-CE51D6FB6D1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35</a:t>
            </a:r>
          </a:p>
        </p:txBody>
      </p:sp>
      <p:sp>
        <p:nvSpPr>
          <p:cNvPr id="48" name="Rectangle: Rounded Corners 90">
            <a:extLst>
              <a:ext uri="{FF2B5EF4-FFF2-40B4-BE49-F238E27FC236}">
                <a16:creationId xmlns:a16="http://schemas.microsoft.com/office/drawing/2014/main" xmlns="" id="{EBF1371E-9F15-4FCB-9430-EE2AFA3C8D1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34</a:t>
            </a:r>
          </a:p>
        </p:txBody>
      </p:sp>
      <p:sp>
        <p:nvSpPr>
          <p:cNvPr id="49" name="Rectangle: Rounded Corners 91">
            <a:extLst>
              <a:ext uri="{FF2B5EF4-FFF2-40B4-BE49-F238E27FC236}">
                <a16:creationId xmlns:a16="http://schemas.microsoft.com/office/drawing/2014/main" xmlns="" id="{1235F28E-1FE9-4609-9197-BDB44E34AA7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33</a:t>
            </a:r>
          </a:p>
        </p:txBody>
      </p:sp>
      <p:sp>
        <p:nvSpPr>
          <p:cNvPr id="50" name="Rectangle: Rounded Corners 92">
            <a:extLst>
              <a:ext uri="{FF2B5EF4-FFF2-40B4-BE49-F238E27FC236}">
                <a16:creationId xmlns:a16="http://schemas.microsoft.com/office/drawing/2014/main" xmlns="" id="{7663402F-F095-4CB0-8E55-C8911D07D1E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32</a:t>
            </a:r>
          </a:p>
        </p:txBody>
      </p:sp>
      <p:sp>
        <p:nvSpPr>
          <p:cNvPr id="51" name="Rectangle: Rounded Corners 93">
            <a:extLst>
              <a:ext uri="{FF2B5EF4-FFF2-40B4-BE49-F238E27FC236}">
                <a16:creationId xmlns:a16="http://schemas.microsoft.com/office/drawing/2014/main" xmlns="" id="{6AAAE16D-A965-46F2-9469-32FFD35CCC6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31</a:t>
            </a:r>
          </a:p>
        </p:txBody>
      </p:sp>
      <p:sp>
        <p:nvSpPr>
          <p:cNvPr id="52" name="Rectangle: Rounded Corners 94">
            <a:extLst>
              <a:ext uri="{FF2B5EF4-FFF2-40B4-BE49-F238E27FC236}">
                <a16:creationId xmlns:a16="http://schemas.microsoft.com/office/drawing/2014/main" xmlns="" id="{56B66775-BAD0-4F02-8BF5-011B33BC01F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30</a:t>
            </a:r>
          </a:p>
        </p:txBody>
      </p:sp>
      <p:sp>
        <p:nvSpPr>
          <p:cNvPr id="53" name="Rectangle: Rounded Corners 95">
            <a:extLst>
              <a:ext uri="{FF2B5EF4-FFF2-40B4-BE49-F238E27FC236}">
                <a16:creationId xmlns:a16="http://schemas.microsoft.com/office/drawing/2014/main" xmlns="" id="{2DD28BD2-70EF-4140-9EE0-7A88BAD177F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29</a:t>
            </a:r>
          </a:p>
        </p:txBody>
      </p:sp>
      <p:sp>
        <p:nvSpPr>
          <p:cNvPr id="54" name="Rectangle: Rounded Corners 96">
            <a:extLst>
              <a:ext uri="{FF2B5EF4-FFF2-40B4-BE49-F238E27FC236}">
                <a16:creationId xmlns:a16="http://schemas.microsoft.com/office/drawing/2014/main" xmlns="" id="{4BCD449D-ADEC-46B7-A749-B10C07CB9C8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28</a:t>
            </a:r>
          </a:p>
        </p:txBody>
      </p:sp>
      <p:sp>
        <p:nvSpPr>
          <p:cNvPr id="55" name="Rectangle: Rounded Corners 97">
            <a:extLst>
              <a:ext uri="{FF2B5EF4-FFF2-40B4-BE49-F238E27FC236}">
                <a16:creationId xmlns:a16="http://schemas.microsoft.com/office/drawing/2014/main" xmlns="" id="{8BFD0B61-3A69-4A69-B6A3-92533F7A5BC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27</a:t>
            </a:r>
          </a:p>
        </p:txBody>
      </p:sp>
      <p:sp>
        <p:nvSpPr>
          <p:cNvPr id="56" name="Rectangle: Rounded Corners 98">
            <a:extLst>
              <a:ext uri="{FF2B5EF4-FFF2-40B4-BE49-F238E27FC236}">
                <a16:creationId xmlns:a16="http://schemas.microsoft.com/office/drawing/2014/main" xmlns="" id="{DADC6DA3-036B-42E4-B4DC-70BC0A5BBE9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26</a:t>
            </a:r>
          </a:p>
        </p:txBody>
      </p:sp>
      <p:sp>
        <p:nvSpPr>
          <p:cNvPr id="57" name="Rectangle: Rounded Corners 99">
            <a:extLst>
              <a:ext uri="{FF2B5EF4-FFF2-40B4-BE49-F238E27FC236}">
                <a16:creationId xmlns:a16="http://schemas.microsoft.com/office/drawing/2014/main" xmlns="" id="{425B2372-7157-4333-B60D-07DED6F9C5C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25</a:t>
            </a:r>
          </a:p>
        </p:txBody>
      </p:sp>
      <p:sp>
        <p:nvSpPr>
          <p:cNvPr id="58" name="Rectangle: Rounded Corners 100">
            <a:extLst>
              <a:ext uri="{FF2B5EF4-FFF2-40B4-BE49-F238E27FC236}">
                <a16:creationId xmlns:a16="http://schemas.microsoft.com/office/drawing/2014/main" xmlns="" id="{979AC170-B0A5-4475-961E-7F567EDF0FF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24</a:t>
            </a:r>
          </a:p>
        </p:txBody>
      </p:sp>
      <p:sp>
        <p:nvSpPr>
          <p:cNvPr id="59" name="Rectangle: Rounded Corners 101">
            <a:extLst>
              <a:ext uri="{FF2B5EF4-FFF2-40B4-BE49-F238E27FC236}">
                <a16:creationId xmlns:a16="http://schemas.microsoft.com/office/drawing/2014/main" xmlns="" id="{B93A3DBD-A6B8-464F-8225-A5F69424D56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23</a:t>
            </a:r>
          </a:p>
        </p:txBody>
      </p:sp>
      <p:sp>
        <p:nvSpPr>
          <p:cNvPr id="60" name="Rectangle: Rounded Corners 102">
            <a:extLst>
              <a:ext uri="{FF2B5EF4-FFF2-40B4-BE49-F238E27FC236}">
                <a16:creationId xmlns:a16="http://schemas.microsoft.com/office/drawing/2014/main" xmlns="" id="{6DBBCA6F-8B92-47B1-A4EC-A73AC72249F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22</a:t>
            </a:r>
          </a:p>
        </p:txBody>
      </p:sp>
      <p:sp>
        <p:nvSpPr>
          <p:cNvPr id="61" name="Rectangle: Rounded Corners 103">
            <a:extLst>
              <a:ext uri="{FF2B5EF4-FFF2-40B4-BE49-F238E27FC236}">
                <a16:creationId xmlns:a16="http://schemas.microsoft.com/office/drawing/2014/main" xmlns="" id="{6F16E111-ED6D-4B2C-804C-61091CB2B52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21</a:t>
            </a:r>
          </a:p>
        </p:txBody>
      </p:sp>
      <p:sp>
        <p:nvSpPr>
          <p:cNvPr id="62" name="Rectangle: Rounded Corners 104">
            <a:extLst>
              <a:ext uri="{FF2B5EF4-FFF2-40B4-BE49-F238E27FC236}">
                <a16:creationId xmlns:a16="http://schemas.microsoft.com/office/drawing/2014/main" xmlns="" id="{581AFCFC-4478-46B5-8467-3239E5480F90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20</a:t>
            </a:r>
          </a:p>
        </p:txBody>
      </p:sp>
      <p:sp>
        <p:nvSpPr>
          <p:cNvPr id="63" name="Rectangle: Rounded Corners 105">
            <a:extLst>
              <a:ext uri="{FF2B5EF4-FFF2-40B4-BE49-F238E27FC236}">
                <a16:creationId xmlns:a16="http://schemas.microsoft.com/office/drawing/2014/main" xmlns="" id="{E7D6436C-14D6-48D7-A5E6-C56563FFC26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19</a:t>
            </a:r>
          </a:p>
        </p:txBody>
      </p:sp>
      <p:sp>
        <p:nvSpPr>
          <p:cNvPr id="64" name="Rectangle: Rounded Corners 106">
            <a:extLst>
              <a:ext uri="{FF2B5EF4-FFF2-40B4-BE49-F238E27FC236}">
                <a16:creationId xmlns:a16="http://schemas.microsoft.com/office/drawing/2014/main" xmlns="" id="{0A6832B7-5DE1-41CA-A9CF-792249944CA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18</a:t>
            </a:r>
          </a:p>
        </p:txBody>
      </p:sp>
      <p:sp>
        <p:nvSpPr>
          <p:cNvPr id="65" name="Rectangle: Rounded Corners 107">
            <a:extLst>
              <a:ext uri="{FF2B5EF4-FFF2-40B4-BE49-F238E27FC236}">
                <a16:creationId xmlns:a16="http://schemas.microsoft.com/office/drawing/2014/main" xmlns="" id="{9520D2E0-738F-4D09-91E2-6BFECF7D39B2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17</a:t>
            </a:r>
          </a:p>
        </p:txBody>
      </p:sp>
      <p:sp>
        <p:nvSpPr>
          <p:cNvPr id="66" name="Rectangle: Rounded Corners 108">
            <a:extLst>
              <a:ext uri="{FF2B5EF4-FFF2-40B4-BE49-F238E27FC236}">
                <a16:creationId xmlns:a16="http://schemas.microsoft.com/office/drawing/2014/main" xmlns="" id="{9854B76B-FE58-41E1-8FC8-EEC39A8425B2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16</a:t>
            </a:r>
          </a:p>
        </p:txBody>
      </p:sp>
      <p:sp>
        <p:nvSpPr>
          <p:cNvPr id="67" name="Rectangle: Rounded Corners 109">
            <a:extLst>
              <a:ext uri="{FF2B5EF4-FFF2-40B4-BE49-F238E27FC236}">
                <a16:creationId xmlns:a16="http://schemas.microsoft.com/office/drawing/2014/main" xmlns="" id="{6EF475BF-1F06-4F35-A10F-F23234CB897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15</a:t>
            </a:r>
          </a:p>
        </p:txBody>
      </p:sp>
      <p:sp>
        <p:nvSpPr>
          <p:cNvPr id="68" name="Rectangle: Rounded Corners 110">
            <a:extLst>
              <a:ext uri="{FF2B5EF4-FFF2-40B4-BE49-F238E27FC236}">
                <a16:creationId xmlns:a16="http://schemas.microsoft.com/office/drawing/2014/main" xmlns="" id="{F38CAC2B-0FBD-49DA-9A8A-6031CA567B4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14</a:t>
            </a:r>
          </a:p>
        </p:txBody>
      </p:sp>
      <p:sp>
        <p:nvSpPr>
          <p:cNvPr id="69" name="Rectangle: Rounded Corners 111">
            <a:extLst>
              <a:ext uri="{FF2B5EF4-FFF2-40B4-BE49-F238E27FC236}">
                <a16:creationId xmlns:a16="http://schemas.microsoft.com/office/drawing/2014/main" xmlns="" id="{7ABE033D-126B-41C1-B1E5-FE94F28DD93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13</a:t>
            </a:r>
          </a:p>
        </p:txBody>
      </p:sp>
      <p:sp>
        <p:nvSpPr>
          <p:cNvPr id="70" name="Rectangle: Rounded Corners 112">
            <a:extLst>
              <a:ext uri="{FF2B5EF4-FFF2-40B4-BE49-F238E27FC236}">
                <a16:creationId xmlns:a16="http://schemas.microsoft.com/office/drawing/2014/main" xmlns="" id="{5AD3546E-39F9-4CCF-87BD-E03C83359FA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12</a:t>
            </a:r>
          </a:p>
        </p:txBody>
      </p:sp>
      <p:sp>
        <p:nvSpPr>
          <p:cNvPr id="71" name="Rectangle: Rounded Corners 113">
            <a:extLst>
              <a:ext uri="{FF2B5EF4-FFF2-40B4-BE49-F238E27FC236}">
                <a16:creationId xmlns:a16="http://schemas.microsoft.com/office/drawing/2014/main" xmlns="" id="{E36FCB8F-D24C-4BE6-8BA0-7C2AB472C0E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11</a:t>
            </a:r>
          </a:p>
        </p:txBody>
      </p:sp>
      <p:sp>
        <p:nvSpPr>
          <p:cNvPr id="72" name="Rectangle: Rounded Corners 114">
            <a:extLst>
              <a:ext uri="{FF2B5EF4-FFF2-40B4-BE49-F238E27FC236}">
                <a16:creationId xmlns:a16="http://schemas.microsoft.com/office/drawing/2014/main" xmlns="" id="{47850E9D-0D34-4F37-A117-24B164992AF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10</a:t>
            </a:r>
          </a:p>
        </p:txBody>
      </p:sp>
      <p:sp>
        <p:nvSpPr>
          <p:cNvPr id="73" name="Rectangle: Rounded Corners 115">
            <a:extLst>
              <a:ext uri="{FF2B5EF4-FFF2-40B4-BE49-F238E27FC236}">
                <a16:creationId xmlns:a16="http://schemas.microsoft.com/office/drawing/2014/main" xmlns="" id="{0C839A7C-BFD7-48F1-9E84-D79F865810A8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09</a:t>
            </a:r>
          </a:p>
        </p:txBody>
      </p:sp>
      <p:sp>
        <p:nvSpPr>
          <p:cNvPr id="74" name="Rectangle: Rounded Corners 116">
            <a:extLst>
              <a:ext uri="{FF2B5EF4-FFF2-40B4-BE49-F238E27FC236}">
                <a16:creationId xmlns:a16="http://schemas.microsoft.com/office/drawing/2014/main" xmlns="" id="{D09F946D-26C7-4C0C-A9EF-379011192D6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08</a:t>
            </a:r>
          </a:p>
        </p:txBody>
      </p:sp>
      <p:sp>
        <p:nvSpPr>
          <p:cNvPr id="75" name="Rectangle: Rounded Corners 117">
            <a:extLst>
              <a:ext uri="{FF2B5EF4-FFF2-40B4-BE49-F238E27FC236}">
                <a16:creationId xmlns:a16="http://schemas.microsoft.com/office/drawing/2014/main" xmlns="" id="{D8B5A074-3E9E-413D-A5EE-4191B4AFCE1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07</a:t>
            </a:r>
          </a:p>
        </p:txBody>
      </p:sp>
      <p:sp>
        <p:nvSpPr>
          <p:cNvPr id="76" name="Rectangle: Rounded Corners 118">
            <a:extLst>
              <a:ext uri="{FF2B5EF4-FFF2-40B4-BE49-F238E27FC236}">
                <a16:creationId xmlns:a16="http://schemas.microsoft.com/office/drawing/2014/main" xmlns="" id="{045F8BD9-09FC-4F31-8615-DF70AA70DEC1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06</a:t>
            </a:r>
          </a:p>
        </p:txBody>
      </p:sp>
      <p:sp>
        <p:nvSpPr>
          <p:cNvPr id="77" name="Rectangle: Rounded Corners 119">
            <a:extLst>
              <a:ext uri="{FF2B5EF4-FFF2-40B4-BE49-F238E27FC236}">
                <a16:creationId xmlns:a16="http://schemas.microsoft.com/office/drawing/2014/main" xmlns="" id="{6033B4AF-5A97-4354-A082-60906A7323A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05</a:t>
            </a:r>
          </a:p>
        </p:txBody>
      </p:sp>
      <p:sp>
        <p:nvSpPr>
          <p:cNvPr id="78" name="Rectangle: Rounded Corners 120">
            <a:extLst>
              <a:ext uri="{FF2B5EF4-FFF2-40B4-BE49-F238E27FC236}">
                <a16:creationId xmlns:a16="http://schemas.microsoft.com/office/drawing/2014/main" xmlns="" id="{0C47BE9A-3E31-44F9-B8E5-DD96F1D0C95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04</a:t>
            </a:r>
          </a:p>
        </p:txBody>
      </p:sp>
      <p:sp>
        <p:nvSpPr>
          <p:cNvPr id="79" name="Rectangle: Rounded Corners 121">
            <a:extLst>
              <a:ext uri="{FF2B5EF4-FFF2-40B4-BE49-F238E27FC236}">
                <a16:creationId xmlns:a16="http://schemas.microsoft.com/office/drawing/2014/main" xmlns="" id="{59CF9923-AA2A-4FB9-BC25-3092A2789D2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03</a:t>
            </a:r>
          </a:p>
        </p:txBody>
      </p:sp>
      <p:sp>
        <p:nvSpPr>
          <p:cNvPr id="80" name="Rectangle: Rounded Corners 122">
            <a:extLst>
              <a:ext uri="{FF2B5EF4-FFF2-40B4-BE49-F238E27FC236}">
                <a16:creationId xmlns:a16="http://schemas.microsoft.com/office/drawing/2014/main" xmlns="" id="{0BB7749A-F808-4666-89F0-2A87378E7FC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02</a:t>
            </a:r>
          </a:p>
        </p:txBody>
      </p:sp>
      <p:sp>
        <p:nvSpPr>
          <p:cNvPr id="81" name="Rectangle: Rounded Corners 123">
            <a:extLst>
              <a:ext uri="{FF2B5EF4-FFF2-40B4-BE49-F238E27FC236}">
                <a16:creationId xmlns:a16="http://schemas.microsoft.com/office/drawing/2014/main" xmlns="" id="{C745544E-4F5B-4696-8760-C31F052B6CB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01</a:t>
            </a:r>
          </a:p>
        </p:txBody>
      </p:sp>
      <p:sp>
        <p:nvSpPr>
          <p:cNvPr id="82" name="Rectangle: Rounded Corners 124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: 00</a:t>
            </a:r>
          </a:p>
        </p:txBody>
      </p:sp>
      <p:sp>
        <p:nvSpPr>
          <p:cNvPr id="83" name="Rectangle: Rounded Corners 125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59</a:t>
            </a:r>
          </a:p>
        </p:txBody>
      </p:sp>
      <p:sp>
        <p:nvSpPr>
          <p:cNvPr id="84" name="Rectangle: Rounded Corners 126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58</a:t>
            </a:r>
          </a:p>
        </p:txBody>
      </p:sp>
      <p:sp>
        <p:nvSpPr>
          <p:cNvPr id="85" name="Rectangle: Rounded Corners 127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57</a:t>
            </a:r>
          </a:p>
        </p:txBody>
      </p:sp>
      <p:sp>
        <p:nvSpPr>
          <p:cNvPr id="86" name="Rectangle: Rounded Corners 128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56</a:t>
            </a:r>
          </a:p>
        </p:txBody>
      </p:sp>
      <p:sp>
        <p:nvSpPr>
          <p:cNvPr id="87" name="Rectangle: Rounded Corners 129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55</a:t>
            </a:r>
          </a:p>
        </p:txBody>
      </p:sp>
      <p:sp>
        <p:nvSpPr>
          <p:cNvPr id="88" name="Rectangle: Rounded Corners 130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54</a:t>
            </a:r>
          </a:p>
        </p:txBody>
      </p:sp>
      <p:sp>
        <p:nvSpPr>
          <p:cNvPr id="89" name="Rectangle: Rounded Corners 131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53</a:t>
            </a:r>
          </a:p>
        </p:txBody>
      </p:sp>
      <p:sp>
        <p:nvSpPr>
          <p:cNvPr id="90" name="Rectangle: Rounded Corners 132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52</a:t>
            </a:r>
          </a:p>
        </p:txBody>
      </p:sp>
      <p:sp>
        <p:nvSpPr>
          <p:cNvPr id="91" name="Rectangle: Rounded Corners 133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51</a:t>
            </a:r>
          </a:p>
        </p:txBody>
      </p:sp>
      <p:sp>
        <p:nvSpPr>
          <p:cNvPr id="92" name="Rectangle: Rounded Corners 134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50</a:t>
            </a:r>
          </a:p>
        </p:txBody>
      </p:sp>
      <p:sp>
        <p:nvSpPr>
          <p:cNvPr id="93" name="Rectangle: Rounded Corners 135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49</a:t>
            </a:r>
          </a:p>
        </p:txBody>
      </p:sp>
      <p:sp>
        <p:nvSpPr>
          <p:cNvPr id="94" name="Rectangle: Rounded Corners 136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48</a:t>
            </a:r>
          </a:p>
        </p:txBody>
      </p:sp>
      <p:sp>
        <p:nvSpPr>
          <p:cNvPr id="95" name="Rectangle: Rounded Corners 137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47</a:t>
            </a:r>
          </a:p>
        </p:txBody>
      </p:sp>
      <p:sp>
        <p:nvSpPr>
          <p:cNvPr id="96" name="Rectangle: Rounded Corners 138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46</a:t>
            </a:r>
          </a:p>
        </p:txBody>
      </p:sp>
      <p:sp>
        <p:nvSpPr>
          <p:cNvPr id="97" name="Rectangle: Rounded Corners 139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45</a:t>
            </a:r>
          </a:p>
        </p:txBody>
      </p:sp>
      <p:sp>
        <p:nvSpPr>
          <p:cNvPr id="98" name="Rectangle: Rounded Corners 140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44</a:t>
            </a:r>
          </a:p>
        </p:txBody>
      </p:sp>
      <p:sp>
        <p:nvSpPr>
          <p:cNvPr id="99" name="Rectangle: Rounded Corners 141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43</a:t>
            </a:r>
          </a:p>
        </p:txBody>
      </p:sp>
      <p:sp>
        <p:nvSpPr>
          <p:cNvPr id="100" name="Rectangle: Rounded Corners 142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42</a:t>
            </a:r>
          </a:p>
        </p:txBody>
      </p:sp>
      <p:sp>
        <p:nvSpPr>
          <p:cNvPr id="101" name="Rectangle: Rounded Corners 143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41</a:t>
            </a:r>
          </a:p>
        </p:txBody>
      </p:sp>
      <p:sp>
        <p:nvSpPr>
          <p:cNvPr id="102" name="Rectangle: Rounded Corners 144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40</a:t>
            </a:r>
          </a:p>
        </p:txBody>
      </p:sp>
      <p:sp>
        <p:nvSpPr>
          <p:cNvPr id="103" name="Rectangle: Rounded Corners 145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39</a:t>
            </a:r>
          </a:p>
        </p:txBody>
      </p:sp>
      <p:sp>
        <p:nvSpPr>
          <p:cNvPr id="104" name="Rectangle: Rounded Corners 146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38</a:t>
            </a:r>
          </a:p>
        </p:txBody>
      </p:sp>
      <p:sp>
        <p:nvSpPr>
          <p:cNvPr id="105" name="Rectangle: Rounded Corners 147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37</a:t>
            </a:r>
          </a:p>
        </p:txBody>
      </p:sp>
      <p:sp>
        <p:nvSpPr>
          <p:cNvPr id="106" name="Rectangle: Rounded Corners 148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36</a:t>
            </a:r>
          </a:p>
        </p:txBody>
      </p:sp>
      <p:sp>
        <p:nvSpPr>
          <p:cNvPr id="107" name="Rectangle: Rounded Corners 149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35</a:t>
            </a:r>
          </a:p>
        </p:txBody>
      </p:sp>
      <p:sp>
        <p:nvSpPr>
          <p:cNvPr id="108" name="Rectangle: Rounded Corners 150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34</a:t>
            </a:r>
          </a:p>
        </p:txBody>
      </p:sp>
      <p:sp>
        <p:nvSpPr>
          <p:cNvPr id="109" name="Rectangle: Rounded Corners 151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43</a:t>
            </a:r>
          </a:p>
        </p:txBody>
      </p:sp>
      <p:sp>
        <p:nvSpPr>
          <p:cNvPr id="110" name="Rectangle: Rounded Corners 152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32</a:t>
            </a:r>
          </a:p>
        </p:txBody>
      </p:sp>
      <p:sp>
        <p:nvSpPr>
          <p:cNvPr id="111" name="Rectangle: Rounded Corners 153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31</a:t>
            </a:r>
          </a:p>
        </p:txBody>
      </p:sp>
      <p:sp>
        <p:nvSpPr>
          <p:cNvPr id="112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30</a:t>
            </a:r>
          </a:p>
        </p:txBody>
      </p:sp>
      <p:sp>
        <p:nvSpPr>
          <p:cNvPr id="113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29</a:t>
            </a:r>
          </a:p>
        </p:txBody>
      </p:sp>
      <p:sp>
        <p:nvSpPr>
          <p:cNvPr id="114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28</a:t>
            </a:r>
          </a:p>
        </p:txBody>
      </p:sp>
      <p:sp>
        <p:nvSpPr>
          <p:cNvPr id="115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27</a:t>
            </a:r>
          </a:p>
        </p:txBody>
      </p:sp>
      <p:sp>
        <p:nvSpPr>
          <p:cNvPr id="116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26</a:t>
            </a:r>
          </a:p>
        </p:txBody>
      </p:sp>
      <p:sp>
        <p:nvSpPr>
          <p:cNvPr id="117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25</a:t>
            </a:r>
          </a:p>
        </p:txBody>
      </p:sp>
      <p:sp>
        <p:nvSpPr>
          <p:cNvPr id="118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24</a:t>
            </a:r>
          </a:p>
        </p:txBody>
      </p:sp>
      <p:sp>
        <p:nvSpPr>
          <p:cNvPr id="119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23</a:t>
            </a:r>
          </a:p>
        </p:txBody>
      </p:sp>
      <p:sp>
        <p:nvSpPr>
          <p:cNvPr id="120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22</a:t>
            </a:r>
          </a:p>
        </p:txBody>
      </p:sp>
      <p:sp>
        <p:nvSpPr>
          <p:cNvPr id="121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21</a:t>
            </a:r>
          </a:p>
        </p:txBody>
      </p:sp>
      <p:sp>
        <p:nvSpPr>
          <p:cNvPr id="122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20</a:t>
            </a:r>
          </a:p>
        </p:txBody>
      </p:sp>
      <p:sp>
        <p:nvSpPr>
          <p:cNvPr id="123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19</a:t>
            </a:r>
          </a:p>
        </p:txBody>
      </p:sp>
      <p:sp>
        <p:nvSpPr>
          <p:cNvPr id="124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18</a:t>
            </a:r>
          </a:p>
        </p:txBody>
      </p:sp>
      <p:sp>
        <p:nvSpPr>
          <p:cNvPr id="125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17</a:t>
            </a:r>
          </a:p>
        </p:txBody>
      </p:sp>
      <p:sp>
        <p:nvSpPr>
          <p:cNvPr id="126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16</a:t>
            </a:r>
          </a:p>
        </p:txBody>
      </p:sp>
      <p:sp>
        <p:nvSpPr>
          <p:cNvPr id="127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15</a:t>
            </a:r>
          </a:p>
        </p:txBody>
      </p:sp>
      <p:sp>
        <p:nvSpPr>
          <p:cNvPr id="128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14</a:t>
            </a:r>
          </a:p>
        </p:txBody>
      </p:sp>
      <p:sp>
        <p:nvSpPr>
          <p:cNvPr id="129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13</a:t>
            </a:r>
          </a:p>
        </p:txBody>
      </p:sp>
      <p:sp>
        <p:nvSpPr>
          <p:cNvPr id="130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12</a:t>
            </a:r>
          </a:p>
        </p:txBody>
      </p:sp>
      <p:sp>
        <p:nvSpPr>
          <p:cNvPr id="131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11</a:t>
            </a:r>
          </a:p>
        </p:txBody>
      </p:sp>
      <p:sp>
        <p:nvSpPr>
          <p:cNvPr id="132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7184751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10</a:t>
            </a:r>
          </a:p>
        </p:txBody>
      </p:sp>
      <p:sp>
        <p:nvSpPr>
          <p:cNvPr id="133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7201081" y="399005"/>
            <a:ext cx="1627235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09</a:t>
            </a:r>
          </a:p>
        </p:txBody>
      </p:sp>
      <p:sp>
        <p:nvSpPr>
          <p:cNvPr id="134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7211964" y="420780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08</a:t>
            </a:r>
          </a:p>
        </p:txBody>
      </p:sp>
      <p:sp>
        <p:nvSpPr>
          <p:cNvPr id="135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7198359" y="337322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07</a:t>
            </a:r>
          </a:p>
        </p:txBody>
      </p:sp>
      <p:sp>
        <p:nvSpPr>
          <p:cNvPr id="136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7211964" y="420780"/>
            <a:ext cx="155920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06</a:t>
            </a:r>
          </a:p>
        </p:txBody>
      </p:sp>
      <p:sp>
        <p:nvSpPr>
          <p:cNvPr id="137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7184751" y="373607"/>
            <a:ext cx="1616350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05</a:t>
            </a:r>
          </a:p>
        </p:txBody>
      </p:sp>
      <p:sp>
        <p:nvSpPr>
          <p:cNvPr id="138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7184750" y="373607"/>
            <a:ext cx="1616351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 : 04</a:t>
            </a:r>
          </a:p>
        </p:txBody>
      </p:sp>
      <p:sp>
        <p:nvSpPr>
          <p:cNvPr id="139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7191555" y="373607"/>
            <a:ext cx="161635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 : 03</a:t>
            </a:r>
          </a:p>
        </p:txBody>
      </p:sp>
      <p:sp>
        <p:nvSpPr>
          <p:cNvPr id="140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7198358" y="420780"/>
            <a:ext cx="1602743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 : 02</a:t>
            </a:r>
          </a:p>
        </p:txBody>
      </p:sp>
      <p:sp>
        <p:nvSpPr>
          <p:cNvPr id="141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7198359" y="420783"/>
            <a:ext cx="1616350" cy="10669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 : 01</a:t>
            </a:r>
          </a:p>
        </p:txBody>
      </p:sp>
      <p:sp>
        <p:nvSpPr>
          <p:cNvPr id="142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7198359" y="384497"/>
            <a:ext cx="161635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 : 00</a:t>
            </a:r>
          </a:p>
        </p:txBody>
      </p:sp>
      <p:sp>
        <p:nvSpPr>
          <p:cNvPr id="143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7186022" y="420780"/>
            <a:ext cx="165735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44" name="2 - Nen chinh 1 - Smile-Smile-Smi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44000" y="717826"/>
            <a:ext cx="342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4737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64151">
                <p:cTn id="3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3941763"/>
            <a:ext cx="1714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6900" y="1676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61611"/>
              </p:ext>
            </p:extLst>
          </p:nvPr>
        </p:nvGraphicFramePr>
        <p:xfrm>
          <a:off x="1219200" y="2364423"/>
          <a:ext cx="6477000" cy="3154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2000"/>
                <a:gridCol w="4038600"/>
                <a:gridCol w="1676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TÁC PHẨM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GIẢ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Phò giá về kinh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trôi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 Đèo Ngang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Bạn đến chơi nhà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Ngẫu nhiên viết nhân buổi mới về quê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Cảnh khuya; Rằm tháng giêng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 gà trưa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13138" y="845415"/>
            <a:ext cx="76962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5" y="199294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pic>
        <p:nvPicPr>
          <p:cNvPr id="8" name="2 - Nen chinh 1 - Smile-Smile-Smi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44000" y="717826"/>
            <a:ext cx="342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15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" y="4267212"/>
            <a:ext cx="92027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207536"/>
              </p:ext>
            </p:extLst>
          </p:nvPr>
        </p:nvGraphicFramePr>
        <p:xfrm>
          <a:off x="689767" y="1447800"/>
          <a:ext cx="7539832" cy="3154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9371"/>
                <a:gridCol w="4077664"/>
                <a:gridCol w="2692797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TÁC PHẨM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TÁC GIẢ</a:t>
                      </a:r>
                      <a:endParaRPr lang="en-US" sz="11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núi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Phò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kinh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trôi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Đèo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Ngang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Ngẫu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khuya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Rằm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giêng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trưa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8745" algn="l"/>
                        </a:tabLs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8401" y="795993"/>
            <a:ext cx="3848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5" y="199294"/>
            <a:ext cx="91440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C00000"/>
                </a:solidFill>
                <a:cs typeface="Times New Roman" pitchFamily="18" charset="0"/>
              </a:rPr>
              <a:t>ÔN </a:t>
            </a:r>
            <a:r>
              <a:rPr lang="en-US" altLang="en-US" sz="3600" b="1" dirty="0">
                <a:solidFill>
                  <a:srgbClr val="C00000"/>
                </a:solidFill>
                <a:cs typeface="Times New Roman" pitchFamily="18" charset="0"/>
              </a:rPr>
              <a:t>TẬP TÁC PHẨM TRỮ TÌNH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9137" y="1752600"/>
            <a:ext cx="179427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Kiệt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2032" y="2115232"/>
            <a:ext cx="19709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Trần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Khải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1197" y="2453870"/>
            <a:ext cx="190148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Hồ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Hương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2029" y="2765991"/>
            <a:ext cx="25540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Huyện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Thanh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72029" y="3068357"/>
            <a:ext cx="18742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Khuyến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1876" y="3506047"/>
            <a:ext cx="174355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Hạ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Tri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Chương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93265" y="3820924"/>
            <a:ext cx="155202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Hồ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Minh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69136" y="4214611"/>
            <a:ext cx="150393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tabLst>
                <a:tab pos="118745" algn="l"/>
              </a:tabLst>
            </a:pP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Quỳnh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4991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wxb0cgq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1446</Words>
  <Application>Microsoft Office PowerPoint</Application>
  <PresentationFormat>On-screen Show (4:3)</PresentationFormat>
  <Paragraphs>405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Microsoft YaHei</vt:lpstr>
      <vt:lpstr>宋体</vt:lpstr>
      <vt:lpstr>Algerian</vt:lpstr>
      <vt:lpstr>Arial</vt:lpstr>
      <vt:lpstr>Calibri</vt:lpstr>
      <vt:lpstr>Calibri Light</vt:lpstr>
      <vt:lpstr>HP001 5 hàng</vt:lpstr>
      <vt:lpstr>Microsoft YaHei Light</vt:lpstr>
      <vt:lpstr>Times New Roman</vt:lpstr>
      <vt:lpstr>方正卡通简体</vt:lpstr>
      <vt:lpstr>等线</vt:lpstr>
      <vt:lpstr>等线 Light</vt:lpstr>
      <vt:lpstr>Office Theme</vt:lpstr>
      <vt:lpstr>www.freeppt7.com</vt:lpstr>
      <vt:lpstr>1_Office Theme</vt:lpstr>
      <vt:lpstr>2_Office Theme</vt:lpstr>
      <vt:lpstr>3_Office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Black Edition - tum0r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 CONG</dc:creator>
  <cp:lastModifiedBy>Admin</cp:lastModifiedBy>
  <cp:revision>61</cp:revision>
  <dcterms:created xsi:type="dcterms:W3CDTF">2021-12-14T13:41:12Z</dcterms:created>
  <dcterms:modified xsi:type="dcterms:W3CDTF">2021-12-24T04:43:10Z</dcterms:modified>
</cp:coreProperties>
</file>