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72" r:id="rId5"/>
    <p:sldId id="259" r:id="rId6"/>
    <p:sldId id="267" r:id="rId7"/>
    <p:sldId id="266" r:id="rId8"/>
    <p:sldId id="260" r:id="rId9"/>
    <p:sldId id="265" r:id="rId10"/>
    <p:sldId id="268" r:id="rId11"/>
    <p:sldId id="271" r:id="rId12"/>
    <p:sldId id="262" r:id="rId13"/>
    <p:sldId id="26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5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3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4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2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5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B7B8-8A61-4FCA-A6CB-2C0918CA5C42}" type="datetimeFigureOut">
              <a:rPr lang="en-US" smtClean="0"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A09D-C28D-4FD0-A1EB-D5A1B990F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3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5.wmf"/><Relationship Id="rId7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" y="87084"/>
            <a:ext cx="11982995" cy="6563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38051" y="2967335"/>
            <a:ext cx="1131591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nberra FY Medium" panose="02000603000000020003" pitchFamily="2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417227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202338"/>
              </p:ext>
            </p:extLst>
          </p:nvPr>
        </p:nvGraphicFramePr>
        <p:xfrm>
          <a:off x="0" y="780627"/>
          <a:ext cx="12035248" cy="633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354">
                  <a:extLst>
                    <a:ext uri="{9D8B030D-6E8A-4147-A177-3AD203B41FA5}">
                      <a16:colId xmlns:a16="http://schemas.microsoft.com/office/drawing/2014/main" val="13417380"/>
                    </a:ext>
                  </a:extLst>
                </a:gridCol>
                <a:gridCol w="3727270">
                  <a:extLst>
                    <a:ext uri="{9D8B030D-6E8A-4147-A177-3AD203B41FA5}">
                      <a16:colId xmlns:a16="http://schemas.microsoft.com/office/drawing/2014/main" val="200909699"/>
                    </a:ext>
                  </a:extLst>
                </a:gridCol>
                <a:gridCol w="3008812">
                  <a:extLst>
                    <a:ext uri="{9D8B030D-6E8A-4147-A177-3AD203B41FA5}">
                      <a16:colId xmlns:a16="http://schemas.microsoft.com/office/drawing/2014/main" val="1095000531"/>
                    </a:ext>
                  </a:extLst>
                </a:gridCol>
                <a:gridCol w="3008812">
                  <a:extLst>
                    <a:ext uri="{9D8B030D-6E8A-4147-A177-3AD203B41FA5}">
                      <a16:colId xmlns:a16="http://schemas.microsoft.com/office/drawing/2014/main" val="16411411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26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4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  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39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  <a:defRPr/>
                      </a:pP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  <a:defRPr/>
                      </a:pPr>
                      <a:endParaRPr lang="en-US" alt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  <a:defRPr/>
                      </a:pPr>
                      <a:endParaRPr lang="en-US" alt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  <a:defRPr/>
                      </a:pPr>
                      <a:endParaRPr lang="en-US" alt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172272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4796456" y="2450156"/>
            <a:ext cx="313508" cy="8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355668" y="4798423"/>
            <a:ext cx="1719943" cy="30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75611" y="5761341"/>
            <a:ext cx="1314995" cy="15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8894"/>
              </p:ext>
            </p:extLst>
          </p:nvPr>
        </p:nvGraphicFramePr>
        <p:xfrm>
          <a:off x="9250681" y="2248025"/>
          <a:ext cx="21248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91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ới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34875"/>
              </p:ext>
            </p:extLst>
          </p:nvPr>
        </p:nvGraphicFramePr>
        <p:xfrm>
          <a:off x="9341251" y="4278154"/>
          <a:ext cx="21248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91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tận</a:t>
                      </a:r>
                      <a:r>
                        <a:rPr lang="en-US" sz="2800" baseline="0" dirty="0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tình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50842"/>
              </p:ext>
            </p:extLst>
          </p:nvPr>
        </p:nvGraphicFramePr>
        <p:xfrm>
          <a:off x="9250681" y="5398483"/>
          <a:ext cx="278456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567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vết</a:t>
                      </a:r>
                      <a:r>
                        <a:rPr lang="en-US" sz="2800" baseline="0" dirty="0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 chai </a:t>
                      </a:r>
                      <a:r>
                        <a:rPr lang="en-US" sz="2800" baseline="0" dirty="0" err="1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sần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06454"/>
              </p:ext>
            </p:extLst>
          </p:nvPr>
        </p:nvGraphicFramePr>
        <p:xfrm>
          <a:off x="6431279" y="2134688"/>
          <a:ext cx="21248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91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đã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34406"/>
              </p:ext>
            </p:extLst>
          </p:nvPr>
        </p:nvGraphicFramePr>
        <p:xfrm>
          <a:off x="6431279" y="4336937"/>
          <a:ext cx="21248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91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nhiệt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huyết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007127"/>
              </p:ext>
            </p:extLst>
          </p:nvPr>
        </p:nvGraphicFramePr>
        <p:xfrm>
          <a:off x="6431278" y="5398483"/>
          <a:ext cx="21248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91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vết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nứt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ấy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2939142" y="6608249"/>
            <a:ext cx="709749" cy="15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57059"/>
              </p:ext>
            </p:extLst>
          </p:nvPr>
        </p:nvGraphicFramePr>
        <p:xfrm>
          <a:off x="6431278" y="6021026"/>
          <a:ext cx="21248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891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bỏ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ra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83872"/>
              </p:ext>
            </p:extLst>
          </p:nvPr>
        </p:nvGraphicFramePr>
        <p:xfrm>
          <a:off x="9250681" y="6090089"/>
          <a:ext cx="278456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567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 hi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" panose="05000000000000000000" pitchFamily="2" charset="2"/>
                        </a:rPr>
                        <a:t>sinh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92321"/>
              </p:ext>
            </p:extLst>
          </p:nvPr>
        </p:nvGraphicFramePr>
        <p:xfrm>
          <a:off x="84181" y="117534"/>
          <a:ext cx="804483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4835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 </a:t>
                      </a:r>
                      <a:r>
                        <a:rPr lang="en-US" sz="3200" u="sng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en-US" sz="3200" u="sng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0865"/>
              </p:ext>
            </p:extLst>
          </p:nvPr>
        </p:nvGraphicFramePr>
        <p:xfrm>
          <a:off x="2302397" y="2015479"/>
          <a:ext cx="3608399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8399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Mẹ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em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năm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nay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đã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ngoài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ba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mươi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tuổi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nhưng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ai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cũng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bảo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mẹ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em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già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.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714150"/>
              </p:ext>
            </p:extLst>
          </p:nvPr>
        </p:nvGraphicFramePr>
        <p:xfrm>
          <a:off x="2240552" y="3897772"/>
          <a:ext cx="373209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091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</a:pP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Mẹ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còn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rất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tốt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bụng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và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nhiệt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huyết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với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bà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con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hàng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xóm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xung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quanh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.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03019"/>
              </p:ext>
            </p:extLst>
          </p:nvPr>
        </p:nvGraphicFramePr>
        <p:xfrm>
          <a:off x="2315355" y="5236649"/>
          <a:ext cx="376866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667">
                  <a:extLst>
                    <a:ext uri="{9D8B030D-6E8A-4147-A177-3AD203B41FA5}">
                      <a16:colId xmlns:a16="http://schemas.microsoft.com/office/drawing/2014/main" val="284488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35675" algn="ctr"/>
                        </a:tabLst>
                        <a:defRPr/>
                      </a:pP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Bao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nhiêu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vết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nứt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ấy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là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bấy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nhiêu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sức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lao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động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mẹ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bỏ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ra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cho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gia</a:t>
                      </a:r>
                      <a:r>
                        <a:rPr lang="en-US" altLang="en-US" sz="2800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altLang="en-US" sz="2800" i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  <a:sym typeface="Wingdings 2" panose="05020102010507070707" pitchFamily="18" charset="2"/>
                        </a:rPr>
                        <a:t>đình</a:t>
                      </a:r>
                      <a:endParaRPr lang="en-US" altLang="en-US" sz="28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64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3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62" cy="6861036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88456" y="472158"/>
            <a:ext cx="12003406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Thân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bài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	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năm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nay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mới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ngoài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mươi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tuổi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nhưng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ai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cũng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bảo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già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Chắc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lẽ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vì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phải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lao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động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cực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nhọc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để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nuôi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khôn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lớn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thấy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lúc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nào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cũng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vất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vả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tất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bật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dáng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người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cân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đối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nước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da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nâu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khỏe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khoắn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Mái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tóc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của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chỉ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dài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ngang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vai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Mỗi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làm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việc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lại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cột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nó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lên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gọn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gàn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Phù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hợp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với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mái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tóc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ấy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khuôn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mặt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trái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xoan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xinh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đẹp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phúc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hậu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Vầng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trán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của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lúc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nhăn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lại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lộ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vẻ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suy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tư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hiền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dễ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gần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lắm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còn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rất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tốt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bụng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tận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tình</a:t>
            </a:r>
            <a:r>
              <a:rPr lang="en-US" altLang="en-US" sz="2800" i="1" dirty="0">
                <a:solidFill>
                  <a:srgbClr val="0033CC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với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con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hàng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xóm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xung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quanh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	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rất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yêu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Vì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điều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đó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đã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nuôi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được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đến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tận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bây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giờ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không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biết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mệt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rgbClr val="0033CC"/>
                </a:solidFill>
                <a:sym typeface="Wingdings 2" panose="05020102010507070707" pitchFamily="18" charset="2"/>
              </a:rPr>
              <a:t>mỏi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Đôi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tay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của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cũng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đã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xuất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hiện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những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chai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sần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Bao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nhiêu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vết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chai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sần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ấy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là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bấy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nhiêu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sức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lao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động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của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hi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sinh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cho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gia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đình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Nhìn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dáng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hình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của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cảm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thấy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thương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rất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nhiều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Nên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tự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hứa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sẽ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học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thật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tốt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để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luôn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vui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lòng</a:t>
            </a:r>
            <a:r>
              <a:rPr lang="en-US" alt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</a:t>
            </a:r>
            <a:endParaRPr lang="en-US" altLang="en-US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176" y="-76485"/>
            <a:ext cx="18479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Sửa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py of AJ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image0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28600"/>
            <a:ext cx="1076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bor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5"/>
          <a:stretch>
            <a:fillRect/>
          </a:stretch>
        </p:blipFill>
        <p:spPr bwMode="auto">
          <a:xfrm>
            <a:off x="2743200" y="1143001"/>
            <a:ext cx="73152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381000"/>
            <a:ext cx="6019800" cy="685800"/>
            <a:chOff x="1056" y="960"/>
            <a:chExt cx="3792" cy="432"/>
          </a:xfrm>
        </p:grpSpPr>
        <p:grpSp>
          <p:nvGrpSpPr>
            <p:cNvPr id="15367" name="Group 7"/>
            <p:cNvGrpSpPr>
              <a:grpSpLocks/>
            </p:cNvGrpSpPr>
            <p:nvPr/>
          </p:nvGrpSpPr>
          <p:grpSpPr bwMode="auto">
            <a:xfrm>
              <a:off x="1056" y="960"/>
              <a:ext cx="3792" cy="432"/>
              <a:chOff x="240" y="240"/>
              <a:chExt cx="3792" cy="480"/>
            </a:xfrm>
          </p:grpSpPr>
          <p:sp>
            <p:nvSpPr>
              <p:cNvPr id="15369" name="AutoShape 8" descr="White marble"/>
              <p:cNvSpPr>
                <a:spLocks noChangeArrowheads="1"/>
              </p:cNvSpPr>
              <p:nvPr/>
            </p:nvSpPr>
            <p:spPr bwMode="auto">
              <a:xfrm>
                <a:off x="240" y="240"/>
                <a:ext cx="3792" cy="480"/>
              </a:xfrm>
              <a:prstGeom prst="plaque">
                <a:avLst>
                  <a:gd name="adj" fmla="val 16667"/>
                </a:avLst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57150" cmpd="thickThin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70" name="Text Box 9"/>
              <p:cNvSpPr txBox="1">
                <a:spLocks noChangeArrowheads="1"/>
              </p:cNvSpPr>
              <p:nvPr/>
            </p:nvSpPr>
            <p:spPr bwMode="auto">
              <a:xfrm>
                <a:off x="1008" y="336"/>
                <a:ext cx="2304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vi-VN" altLang="en-US" b="1" i="1"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68" name="WordArt 5" descr="white_W"/>
            <p:cNvSpPr>
              <a:spLocks noChangeArrowheads="1" noChangeShapeType="1" noTextEdit="1"/>
            </p:cNvSpPr>
            <p:nvPr/>
          </p:nvSpPr>
          <p:spPr bwMode="auto">
            <a:xfrm>
              <a:off x="1584" y="960"/>
              <a:ext cx="264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7"/>
                    <a:srcRect/>
                    <a:tile tx="0" ty="0" sx="100000" sy="100000" flip="none" algn="tl"/>
                  </a:blipFill>
                  <a:latin typeface="Arial" panose="020B0604020202020204" pitchFamily="34" charset="0"/>
                  <a:cs typeface="Arial" panose="020B0604020202020204" pitchFamily="34" charset="0"/>
                </a:rPr>
                <a:t>Trò chơi ô chữ</a:t>
              </a:r>
              <a:endPara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64008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200" b="1" u="sng">
                <a:solidFill>
                  <a:srgbClr val="FF3300"/>
                </a:solidFill>
              </a:rPr>
              <a:t>Thể lệ trò chơi :</a:t>
            </a:r>
          </a:p>
          <a:p>
            <a:pPr eaLnBrk="1" hangingPunct="1"/>
            <a:r>
              <a:rPr lang="en-US" altLang="en-US" sz="2200" b="1">
                <a:solidFill>
                  <a:schemeClr val="tx2"/>
                </a:solidFill>
              </a:rPr>
              <a:t>Cả lớp chia làm ba đội chơi : Ô chữ ở đây có </a:t>
            </a:r>
            <a:r>
              <a:rPr lang="en-US" altLang="en-US" sz="2200" b="1">
                <a:solidFill>
                  <a:srgbClr val="0000CC"/>
                </a:solidFill>
              </a:rPr>
              <a:t>8 chữ cái bí ẩn (ô hàng dọc)</a:t>
            </a:r>
            <a:r>
              <a:rPr lang="en-US" altLang="en-US" sz="2200" b="1">
                <a:solidFill>
                  <a:schemeClr val="tx2"/>
                </a:solidFill>
              </a:rPr>
              <a:t>, tương ứng với </a:t>
            </a:r>
            <a:r>
              <a:rPr lang="en-US" altLang="en-US" sz="2200" b="1">
                <a:solidFill>
                  <a:srgbClr val="0000CC"/>
                </a:solidFill>
              </a:rPr>
              <a:t>8 ô hàng ngang</a:t>
            </a:r>
            <a:r>
              <a:rPr lang="en-US" altLang="en-US" sz="2200" b="1">
                <a:solidFill>
                  <a:schemeClr val="tx2"/>
                </a:solidFill>
              </a:rPr>
              <a:t>. Ba đội lần lượt giơ tay có tín hiệu xin chọn ô số tùy ý và trả lời. Mỗi ô hàng ngang đúng sẽ được </a:t>
            </a:r>
            <a:r>
              <a:rPr lang="en-US" altLang="en-US" sz="2200" b="1">
                <a:solidFill>
                  <a:srgbClr val="FF3300"/>
                </a:solidFill>
              </a:rPr>
              <a:t>10 điểm</a:t>
            </a:r>
            <a:r>
              <a:rPr lang="en-US" altLang="en-US" sz="2200" b="1">
                <a:solidFill>
                  <a:schemeClr val="tx2"/>
                </a:solidFill>
              </a:rPr>
              <a:t>, đồng thời sẽ mở ra một chữ cái bí ẩn hàng dọc. Khi trả lời được 6 ô hàng ngang ba đội có quyền xin trả lời ô chữ bí ẩn nếu biết. Ô chữ bí ẩn hàng dọc trả lời đúng được </a:t>
            </a:r>
            <a:r>
              <a:rPr lang="en-US" altLang="en-US" sz="2200" b="1">
                <a:solidFill>
                  <a:srgbClr val="FF0000"/>
                </a:solidFill>
              </a:rPr>
              <a:t>30 điểm</a:t>
            </a:r>
            <a:r>
              <a:rPr lang="en-US" altLang="en-US" sz="2200" b="1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en-US" altLang="en-US" sz="2200" b="1">
                <a:solidFill>
                  <a:schemeClr val="tx2"/>
                </a:solidFill>
              </a:rPr>
              <a:t>Khi tìm ra ô bí ẩn thì các ô còn lại mở ra không được tính điểm. Đội nào được nhiều điểm hơn sẽ thắng và giành được </a:t>
            </a:r>
            <a:r>
              <a:rPr lang="en-US" altLang="en-US" sz="2200" b="1">
                <a:solidFill>
                  <a:srgbClr val="FF3300"/>
                </a:solidFill>
              </a:rPr>
              <a:t>phần quà.</a:t>
            </a:r>
          </a:p>
          <a:p>
            <a:pPr eaLnBrk="1" hangingPunct="1"/>
            <a:r>
              <a:rPr lang="en-US" altLang="en-US" sz="2200" b="1">
                <a:solidFill>
                  <a:schemeClr val="tx2"/>
                </a:solidFill>
              </a:rPr>
              <a:t>Chúc ba đội thành công 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17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ames PPT 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2743200" y="3048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743200" y="3429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743200" y="1143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743200" y="3810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2743200" y="1524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743200" y="2286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743200" y="2667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2743200" y="1905000"/>
            <a:ext cx="304800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2743200" y="3048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2743200" y="3429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2743200" y="1143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2743200" y="3810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2743200" y="1524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2743200" y="2286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2743200" y="2667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2743200" y="1905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3300"/>
                </a:solidFill>
              </a:rPr>
              <a:t>3</a:t>
            </a:r>
          </a:p>
        </p:txBody>
      </p:sp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3657600" y="1905000"/>
            <a:ext cx="3048000" cy="381000"/>
            <a:chOff x="2112" y="672"/>
            <a:chExt cx="1920" cy="240"/>
          </a:xfrm>
        </p:grpSpPr>
        <p:sp>
          <p:nvSpPr>
            <p:cNvPr id="16614" name="Rectangle 20"/>
            <p:cNvSpPr>
              <a:spLocks noChangeArrowheads="1"/>
            </p:cNvSpPr>
            <p:nvPr/>
          </p:nvSpPr>
          <p:spPr bwMode="auto">
            <a:xfrm>
              <a:off x="2592" y="672"/>
              <a:ext cx="240" cy="240"/>
            </a:xfrm>
            <a:prstGeom prst="rect">
              <a:avLst/>
            </a:prstGeom>
            <a:solidFill>
              <a:srgbClr val="FFFF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</a:rPr>
                <a:t>T</a:t>
              </a:r>
            </a:p>
          </p:txBody>
        </p:sp>
        <p:sp>
          <p:nvSpPr>
            <p:cNvPr id="16615" name="Rectangle 21"/>
            <p:cNvSpPr>
              <a:spLocks noChangeArrowheads="1"/>
            </p:cNvSpPr>
            <p:nvPr/>
          </p:nvSpPr>
          <p:spPr bwMode="auto">
            <a:xfrm>
              <a:off x="379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616" name="Rectangle 22"/>
            <p:cNvSpPr>
              <a:spLocks noChangeArrowheads="1"/>
            </p:cNvSpPr>
            <p:nvPr/>
          </p:nvSpPr>
          <p:spPr bwMode="auto">
            <a:xfrm>
              <a:off x="283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617" name="Rectangle 23"/>
            <p:cNvSpPr>
              <a:spLocks noChangeArrowheads="1"/>
            </p:cNvSpPr>
            <p:nvPr/>
          </p:nvSpPr>
          <p:spPr bwMode="auto">
            <a:xfrm>
              <a:off x="307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U</a:t>
              </a:r>
            </a:p>
          </p:txBody>
        </p:sp>
        <p:sp>
          <p:nvSpPr>
            <p:cNvPr id="16618" name="Rectangle 24"/>
            <p:cNvSpPr>
              <a:spLocks noChangeArrowheads="1"/>
            </p:cNvSpPr>
            <p:nvPr/>
          </p:nvSpPr>
          <p:spPr bwMode="auto">
            <a:xfrm>
              <a:off x="331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Y</a:t>
              </a:r>
            </a:p>
          </p:txBody>
        </p:sp>
        <p:sp>
          <p:nvSpPr>
            <p:cNvPr id="16619" name="Rectangle 25"/>
            <p:cNvSpPr>
              <a:spLocks noChangeArrowheads="1"/>
            </p:cNvSpPr>
            <p:nvPr/>
          </p:nvSpPr>
          <p:spPr bwMode="auto">
            <a:xfrm>
              <a:off x="355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Ề</a:t>
              </a:r>
            </a:p>
          </p:txBody>
        </p:sp>
        <p:sp>
          <p:nvSpPr>
            <p:cNvPr id="16620" name="Rectangle 26"/>
            <p:cNvSpPr>
              <a:spLocks noChangeArrowheads="1"/>
            </p:cNvSpPr>
            <p:nvPr/>
          </p:nvSpPr>
          <p:spPr bwMode="auto">
            <a:xfrm>
              <a:off x="211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621" name="Rectangle 27"/>
            <p:cNvSpPr>
              <a:spLocks noChangeArrowheads="1"/>
            </p:cNvSpPr>
            <p:nvPr/>
          </p:nvSpPr>
          <p:spPr bwMode="auto">
            <a:xfrm>
              <a:off x="235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622" name="Rectangle 28"/>
            <p:cNvSpPr>
              <a:spLocks noChangeArrowheads="1"/>
            </p:cNvSpPr>
            <p:nvPr/>
          </p:nvSpPr>
          <p:spPr bwMode="auto">
            <a:xfrm>
              <a:off x="379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U</a:t>
              </a:r>
            </a:p>
          </p:txBody>
        </p:sp>
        <p:sp>
          <p:nvSpPr>
            <p:cNvPr id="16623" name="Rectangle 29"/>
            <p:cNvSpPr>
              <a:spLocks noChangeArrowheads="1"/>
            </p:cNvSpPr>
            <p:nvPr/>
          </p:nvSpPr>
          <p:spPr bwMode="auto">
            <a:xfrm>
              <a:off x="211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Đ</a:t>
              </a:r>
            </a:p>
          </p:txBody>
        </p:sp>
        <p:sp>
          <p:nvSpPr>
            <p:cNvPr id="16624" name="Rectangle 30"/>
            <p:cNvSpPr>
              <a:spLocks noChangeArrowheads="1"/>
            </p:cNvSpPr>
            <p:nvPr/>
          </p:nvSpPr>
          <p:spPr bwMode="auto">
            <a:xfrm>
              <a:off x="235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Ọ</a:t>
              </a:r>
            </a:p>
          </p:txBody>
        </p:sp>
        <p:sp>
          <p:nvSpPr>
            <p:cNvPr id="16625" name="Rectangle 31"/>
            <p:cNvSpPr>
              <a:spLocks noChangeArrowheads="1"/>
            </p:cNvSpPr>
            <p:nvPr/>
          </p:nvSpPr>
          <p:spPr bwMode="auto">
            <a:xfrm>
              <a:off x="259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C</a:t>
              </a:r>
            </a:p>
          </p:txBody>
        </p:sp>
        <p:sp>
          <p:nvSpPr>
            <p:cNvPr id="16626" name="Rectangle 32"/>
            <p:cNvSpPr>
              <a:spLocks noChangeArrowheads="1"/>
            </p:cNvSpPr>
            <p:nvPr/>
          </p:nvSpPr>
          <p:spPr bwMode="auto">
            <a:xfrm>
              <a:off x="283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6627" name="Rectangle 33"/>
            <p:cNvSpPr>
              <a:spLocks noChangeArrowheads="1"/>
            </p:cNvSpPr>
            <p:nvPr/>
          </p:nvSpPr>
          <p:spPr bwMode="auto">
            <a:xfrm>
              <a:off x="307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H</a:t>
              </a:r>
            </a:p>
          </p:txBody>
        </p:sp>
        <p:sp>
          <p:nvSpPr>
            <p:cNvPr id="16628" name="Rectangle 34"/>
            <p:cNvSpPr>
              <a:spLocks noChangeArrowheads="1"/>
            </p:cNvSpPr>
            <p:nvPr/>
          </p:nvSpPr>
          <p:spPr bwMode="auto">
            <a:xfrm>
              <a:off x="331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629" name="Rectangle 35"/>
            <p:cNvSpPr>
              <a:spLocks noChangeArrowheads="1"/>
            </p:cNvSpPr>
            <p:nvPr/>
          </p:nvSpPr>
          <p:spPr bwMode="auto">
            <a:xfrm>
              <a:off x="3552" y="6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Ề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657600" y="1905000"/>
            <a:ext cx="3048000" cy="381000"/>
            <a:chOff x="2256" y="1440"/>
            <a:chExt cx="1920" cy="240"/>
          </a:xfrm>
        </p:grpSpPr>
        <p:sp>
          <p:nvSpPr>
            <p:cNvPr id="16597" name="Rectangle 37"/>
            <p:cNvSpPr>
              <a:spLocks noChangeArrowheads="1"/>
            </p:cNvSpPr>
            <p:nvPr/>
          </p:nvSpPr>
          <p:spPr bwMode="auto">
            <a:xfrm>
              <a:off x="2736" y="1440"/>
              <a:ext cx="240" cy="240"/>
            </a:xfrm>
            <a:prstGeom prst="rect">
              <a:avLst/>
            </a:prstGeom>
            <a:solidFill>
              <a:srgbClr val="FFCC99">
                <a:alpha val="7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</a:rPr>
                <a:t>T</a:t>
              </a:r>
            </a:p>
          </p:txBody>
        </p:sp>
        <p:sp>
          <p:nvSpPr>
            <p:cNvPr id="16598" name="Rectangle 38"/>
            <p:cNvSpPr>
              <a:spLocks noChangeArrowheads="1"/>
            </p:cNvSpPr>
            <p:nvPr/>
          </p:nvSpPr>
          <p:spPr bwMode="auto">
            <a:xfrm>
              <a:off x="3936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599" name="Rectangle 39"/>
            <p:cNvSpPr>
              <a:spLocks noChangeArrowheads="1"/>
            </p:cNvSpPr>
            <p:nvPr/>
          </p:nvSpPr>
          <p:spPr bwMode="auto">
            <a:xfrm>
              <a:off x="2976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600" name="Rectangle 40"/>
            <p:cNvSpPr>
              <a:spLocks noChangeArrowheads="1"/>
            </p:cNvSpPr>
            <p:nvPr/>
          </p:nvSpPr>
          <p:spPr bwMode="auto">
            <a:xfrm>
              <a:off x="3216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U</a:t>
              </a:r>
            </a:p>
          </p:txBody>
        </p:sp>
        <p:sp>
          <p:nvSpPr>
            <p:cNvPr id="16601" name="Rectangle 41"/>
            <p:cNvSpPr>
              <a:spLocks noChangeArrowheads="1"/>
            </p:cNvSpPr>
            <p:nvPr/>
          </p:nvSpPr>
          <p:spPr bwMode="auto">
            <a:xfrm>
              <a:off x="3456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Y</a:t>
              </a:r>
            </a:p>
          </p:txBody>
        </p:sp>
        <p:sp>
          <p:nvSpPr>
            <p:cNvPr id="16602" name="Rectangle 42"/>
            <p:cNvSpPr>
              <a:spLocks noChangeArrowheads="1"/>
            </p:cNvSpPr>
            <p:nvPr/>
          </p:nvSpPr>
          <p:spPr bwMode="auto">
            <a:xfrm>
              <a:off x="3696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Ề</a:t>
              </a:r>
            </a:p>
          </p:txBody>
        </p:sp>
        <p:sp>
          <p:nvSpPr>
            <p:cNvPr id="16603" name="Rectangle 43"/>
            <p:cNvSpPr>
              <a:spLocks noChangeArrowheads="1"/>
            </p:cNvSpPr>
            <p:nvPr/>
          </p:nvSpPr>
          <p:spPr bwMode="auto">
            <a:xfrm>
              <a:off x="2256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604" name="Rectangle 44"/>
            <p:cNvSpPr>
              <a:spLocks noChangeArrowheads="1"/>
            </p:cNvSpPr>
            <p:nvPr/>
          </p:nvSpPr>
          <p:spPr bwMode="auto">
            <a:xfrm>
              <a:off x="2496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grpSp>
          <p:nvGrpSpPr>
            <p:cNvPr id="16605" name="Group 45"/>
            <p:cNvGrpSpPr>
              <a:grpSpLocks/>
            </p:cNvGrpSpPr>
            <p:nvPr/>
          </p:nvGrpSpPr>
          <p:grpSpPr bwMode="auto">
            <a:xfrm>
              <a:off x="2256" y="1440"/>
              <a:ext cx="1920" cy="240"/>
              <a:chOff x="240" y="96"/>
              <a:chExt cx="1920" cy="240"/>
            </a:xfrm>
          </p:grpSpPr>
          <p:sp>
            <p:nvSpPr>
              <p:cNvPr id="16606" name="Rectangle 46"/>
              <p:cNvSpPr>
                <a:spLocks noChangeArrowheads="1"/>
              </p:cNvSpPr>
              <p:nvPr/>
            </p:nvSpPr>
            <p:spPr bwMode="auto">
              <a:xfrm>
                <a:off x="192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  <p:sp>
            <p:nvSpPr>
              <p:cNvPr id="16607" name="Rectangle 47"/>
              <p:cNvSpPr>
                <a:spLocks noChangeArrowheads="1"/>
              </p:cNvSpPr>
              <p:nvPr/>
            </p:nvSpPr>
            <p:spPr bwMode="auto">
              <a:xfrm>
                <a:off x="24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  <p:sp>
            <p:nvSpPr>
              <p:cNvPr id="16608" name="Rectangle 48"/>
              <p:cNvSpPr>
                <a:spLocks noChangeArrowheads="1"/>
              </p:cNvSpPr>
              <p:nvPr/>
            </p:nvSpPr>
            <p:spPr bwMode="auto">
              <a:xfrm>
                <a:off x="48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  <p:sp>
            <p:nvSpPr>
              <p:cNvPr id="16609" name="Rectangle 49"/>
              <p:cNvSpPr>
                <a:spLocks noChangeArrowheads="1"/>
              </p:cNvSpPr>
              <p:nvPr/>
            </p:nvSpPr>
            <p:spPr bwMode="auto">
              <a:xfrm>
                <a:off x="72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  <p:sp>
            <p:nvSpPr>
              <p:cNvPr id="16610" name="Rectangle 50"/>
              <p:cNvSpPr>
                <a:spLocks noChangeArrowheads="1"/>
              </p:cNvSpPr>
              <p:nvPr/>
            </p:nvSpPr>
            <p:spPr bwMode="auto">
              <a:xfrm>
                <a:off x="96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  <p:sp>
            <p:nvSpPr>
              <p:cNvPr id="16611" name="Rectangle 51"/>
              <p:cNvSpPr>
                <a:spLocks noChangeArrowheads="1"/>
              </p:cNvSpPr>
              <p:nvPr/>
            </p:nvSpPr>
            <p:spPr bwMode="auto">
              <a:xfrm>
                <a:off x="120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  <p:sp>
            <p:nvSpPr>
              <p:cNvPr id="16612" name="Rectangle 52"/>
              <p:cNvSpPr>
                <a:spLocks noChangeArrowheads="1"/>
              </p:cNvSpPr>
              <p:nvPr/>
            </p:nvSpPr>
            <p:spPr bwMode="auto">
              <a:xfrm>
                <a:off x="144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  <p:sp>
            <p:nvSpPr>
              <p:cNvPr id="16613" name="Rectangle 53"/>
              <p:cNvSpPr>
                <a:spLocks noChangeArrowheads="1"/>
              </p:cNvSpPr>
              <p:nvPr/>
            </p:nvSpPr>
            <p:spPr bwMode="auto">
              <a:xfrm>
                <a:off x="1680" y="96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vi-VN" altLang="en-US" sz="1800">
                  <a:latin typeface=".VnTime" pitchFamily="34" charset="0"/>
                </a:endParaRPr>
              </a:p>
            </p:txBody>
          </p:sp>
        </p:grpSp>
      </p:grpSp>
      <p:sp>
        <p:nvSpPr>
          <p:cNvPr id="16405" name="Rectangle 54"/>
          <p:cNvSpPr>
            <a:spLocks noChangeArrowheads="1"/>
          </p:cNvSpPr>
          <p:nvPr/>
        </p:nvSpPr>
        <p:spPr bwMode="auto">
          <a:xfrm>
            <a:off x="4800600" y="2667000"/>
            <a:ext cx="381000" cy="3810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6406" name="Rectangle 55"/>
          <p:cNvSpPr>
            <a:spLocks noChangeArrowheads="1"/>
          </p:cNvSpPr>
          <p:nvPr/>
        </p:nvSpPr>
        <p:spPr bwMode="auto">
          <a:xfrm>
            <a:off x="6705600" y="2667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N</a:t>
            </a:r>
          </a:p>
        </p:txBody>
      </p:sp>
      <p:sp>
        <p:nvSpPr>
          <p:cNvPr id="16407" name="Rectangle 56"/>
          <p:cNvSpPr>
            <a:spLocks noChangeArrowheads="1"/>
          </p:cNvSpPr>
          <p:nvPr/>
        </p:nvSpPr>
        <p:spPr bwMode="auto">
          <a:xfrm>
            <a:off x="5181600" y="2667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R</a:t>
            </a:r>
          </a:p>
        </p:txBody>
      </p:sp>
      <p:sp>
        <p:nvSpPr>
          <p:cNvPr id="16408" name="Rectangle 57"/>
          <p:cNvSpPr>
            <a:spLocks noChangeArrowheads="1"/>
          </p:cNvSpPr>
          <p:nvPr/>
        </p:nvSpPr>
        <p:spPr bwMode="auto">
          <a:xfrm>
            <a:off x="5562600" y="2667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6409" name="Rectangle 58"/>
          <p:cNvSpPr>
            <a:spLocks noChangeArrowheads="1"/>
          </p:cNvSpPr>
          <p:nvPr/>
        </p:nvSpPr>
        <p:spPr bwMode="auto">
          <a:xfrm>
            <a:off x="5943600" y="2667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Y</a:t>
            </a:r>
          </a:p>
        </p:txBody>
      </p:sp>
      <p:sp>
        <p:nvSpPr>
          <p:cNvPr id="16410" name="Rectangle 59"/>
          <p:cNvSpPr>
            <a:spLocks noChangeArrowheads="1"/>
          </p:cNvSpPr>
          <p:nvPr/>
        </p:nvSpPr>
        <p:spPr bwMode="auto">
          <a:xfrm>
            <a:off x="6324600" y="2667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Ề</a:t>
            </a:r>
          </a:p>
        </p:txBody>
      </p:sp>
      <p:sp>
        <p:nvSpPr>
          <p:cNvPr id="16411" name="Rectangle 60"/>
          <p:cNvSpPr>
            <a:spLocks noChangeArrowheads="1"/>
          </p:cNvSpPr>
          <p:nvPr/>
        </p:nvSpPr>
        <p:spPr bwMode="auto">
          <a:xfrm>
            <a:off x="4038600" y="2667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16412" name="Rectangle 61"/>
          <p:cNvSpPr>
            <a:spLocks noChangeArrowheads="1"/>
          </p:cNvSpPr>
          <p:nvPr/>
        </p:nvSpPr>
        <p:spPr bwMode="auto">
          <a:xfrm>
            <a:off x="4419600" y="2667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grpSp>
        <p:nvGrpSpPr>
          <p:cNvPr id="16413" name="Group 62"/>
          <p:cNvGrpSpPr>
            <a:grpSpLocks/>
          </p:cNvGrpSpPr>
          <p:nvPr/>
        </p:nvGrpSpPr>
        <p:grpSpPr bwMode="auto">
          <a:xfrm>
            <a:off x="4038600" y="2667000"/>
            <a:ext cx="3048000" cy="381000"/>
            <a:chOff x="1776" y="912"/>
            <a:chExt cx="1920" cy="240"/>
          </a:xfrm>
        </p:grpSpPr>
        <p:sp>
          <p:nvSpPr>
            <p:cNvPr id="16589" name="Rectangle 63"/>
            <p:cNvSpPr>
              <a:spLocks noChangeArrowheads="1"/>
            </p:cNvSpPr>
            <p:nvPr/>
          </p:nvSpPr>
          <p:spPr bwMode="auto">
            <a:xfrm>
              <a:off x="345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G</a:t>
              </a:r>
            </a:p>
          </p:txBody>
        </p:sp>
        <p:sp>
          <p:nvSpPr>
            <p:cNvPr id="16590" name="Rectangle 64"/>
            <p:cNvSpPr>
              <a:spLocks noChangeArrowheads="1"/>
            </p:cNvSpPr>
            <p:nvPr/>
          </p:nvSpPr>
          <p:spPr bwMode="auto">
            <a:xfrm>
              <a:off x="177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591" name="Rectangle 65"/>
            <p:cNvSpPr>
              <a:spLocks noChangeArrowheads="1"/>
            </p:cNvSpPr>
            <p:nvPr/>
          </p:nvSpPr>
          <p:spPr bwMode="auto">
            <a:xfrm>
              <a:off x="201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Ó</a:t>
              </a:r>
            </a:p>
          </p:txBody>
        </p:sp>
        <p:sp>
          <p:nvSpPr>
            <p:cNvPr id="16592" name="Rectangle 66"/>
            <p:cNvSpPr>
              <a:spLocks noChangeArrowheads="1"/>
            </p:cNvSpPr>
            <p:nvPr/>
          </p:nvSpPr>
          <p:spPr bwMode="auto">
            <a:xfrm>
              <a:off x="225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593" name="Rectangle 67"/>
            <p:cNvSpPr>
              <a:spLocks noChangeArrowheads="1"/>
            </p:cNvSpPr>
            <p:nvPr/>
          </p:nvSpPr>
          <p:spPr bwMode="auto">
            <a:xfrm>
              <a:off x="249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594" name="Rectangle 68"/>
            <p:cNvSpPr>
              <a:spLocks noChangeArrowheads="1"/>
            </p:cNvSpPr>
            <p:nvPr/>
          </p:nvSpPr>
          <p:spPr bwMode="auto">
            <a:xfrm>
              <a:off x="273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G</a:t>
              </a:r>
            </a:p>
          </p:txBody>
        </p:sp>
        <p:sp>
          <p:nvSpPr>
            <p:cNvPr id="16595" name="Rectangle 69"/>
            <p:cNvSpPr>
              <a:spLocks noChangeArrowheads="1"/>
            </p:cNvSpPr>
            <p:nvPr/>
          </p:nvSpPr>
          <p:spPr bwMode="auto">
            <a:xfrm>
              <a:off x="297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Ọ</a:t>
              </a:r>
            </a:p>
          </p:txBody>
        </p:sp>
        <p:sp>
          <p:nvSpPr>
            <p:cNvPr id="16596" name="Rectangle 70"/>
            <p:cNvSpPr>
              <a:spLocks noChangeArrowheads="1"/>
            </p:cNvSpPr>
            <p:nvPr/>
          </p:nvSpPr>
          <p:spPr bwMode="auto">
            <a:xfrm>
              <a:off x="3216" y="9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N</a:t>
              </a:r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4038600" y="2667000"/>
            <a:ext cx="3048000" cy="381000"/>
            <a:chOff x="1776" y="912"/>
            <a:chExt cx="1920" cy="240"/>
          </a:xfrm>
        </p:grpSpPr>
        <p:sp>
          <p:nvSpPr>
            <p:cNvPr id="16581" name="Rectangle 72"/>
            <p:cNvSpPr>
              <a:spLocks noChangeArrowheads="1"/>
            </p:cNvSpPr>
            <p:nvPr/>
          </p:nvSpPr>
          <p:spPr bwMode="auto">
            <a:xfrm>
              <a:off x="345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82" name="Rectangle 73"/>
            <p:cNvSpPr>
              <a:spLocks noChangeArrowheads="1"/>
            </p:cNvSpPr>
            <p:nvPr/>
          </p:nvSpPr>
          <p:spPr bwMode="auto">
            <a:xfrm>
              <a:off x="177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83" name="Rectangle 74"/>
            <p:cNvSpPr>
              <a:spLocks noChangeArrowheads="1"/>
            </p:cNvSpPr>
            <p:nvPr/>
          </p:nvSpPr>
          <p:spPr bwMode="auto">
            <a:xfrm>
              <a:off x="201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84" name="Rectangle 75"/>
            <p:cNvSpPr>
              <a:spLocks noChangeArrowheads="1"/>
            </p:cNvSpPr>
            <p:nvPr/>
          </p:nvSpPr>
          <p:spPr bwMode="auto">
            <a:xfrm>
              <a:off x="225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85" name="Rectangle 76"/>
            <p:cNvSpPr>
              <a:spLocks noChangeArrowheads="1"/>
            </p:cNvSpPr>
            <p:nvPr/>
          </p:nvSpPr>
          <p:spPr bwMode="auto">
            <a:xfrm>
              <a:off x="249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86" name="Rectangle 77"/>
            <p:cNvSpPr>
              <a:spLocks noChangeArrowheads="1"/>
            </p:cNvSpPr>
            <p:nvPr/>
          </p:nvSpPr>
          <p:spPr bwMode="auto">
            <a:xfrm>
              <a:off x="273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87" name="Rectangle 78"/>
            <p:cNvSpPr>
              <a:spLocks noChangeArrowheads="1"/>
            </p:cNvSpPr>
            <p:nvPr/>
          </p:nvSpPr>
          <p:spPr bwMode="auto">
            <a:xfrm>
              <a:off x="297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88" name="Rectangle 79"/>
            <p:cNvSpPr>
              <a:spLocks noChangeArrowheads="1"/>
            </p:cNvSpPr>
            <p:nvPr/>
          </p:nvSpPr>
          <p:spPr bwMode="auto">
            <a:xfrm>
              <a:off x="3216" y="91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</p:grpSp>
      <p:sp>
        <p:nvSpPr>
          <p:cNvPr id="16415" name="Rectangle 80"/>
          <p:cNvSpPr>
            <a:spLocks noChangeArrowheads="1"/>
          </p:cNvSpPr>
          <p:nvPr/>
        </p:nvSpPr>
        <p:spPr bwMode="auto">
          <a:xfrm>
            <a:off x="5943600" y="3048000"/>
            <a:ext cx="381000" cy="3810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6416" name="Rectangle 81"/>
          <p:cNvSpPr>
            <a:spLocks noChangeArrowheads="1"/>
          </p:cNvSpPr>
          <p:nvPr/>
        </p:nvSpPr>
        <p:spPr bwMode="auto">
          <a:xfrm>
            <a:off x="6324600" y="3048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R</a:t>
            </a:r>
          </a:p>
        </p:txBody>
      </p:sp>
      <p:sp>
        <p:nvSpPr>
          <p:cNvPr id="16417" name="Rectangle 82"/>
          <p:cNvSpPr>
            <a:spLocks noChangeArrowheads="1"/>
          </p:cNvSpPr>
          <p:nvPr/>
        </p:nvSpPr>
        <p:spPr bwMode="auto">
          <a:xfrm>
            <a:off x="6705600" y="3048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6418" name="Rectangle 83"/>
          <p:cNvSpPr>
            <a:spLocks noChangeArrowheads="1"/>
          </p:cNvSpPr>
          <p:nvPr/>
        </p:nvSpPr>
        <p:spPr bwMode="auto">
          <a:xfrm>
            <a:off x="7086600" y="3048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Y</a:t>
            </a:r>
          </a:p>
        </p:txBody>
      </p:sp>
      <p:sp>
        <p:nvSpPr>
          <p:cNvPr id="16419" name="Rectangle 84"/>
          <p:cNvSpPr>
            <a:spLocks noChangeArrowheads="1"/>
          </p:cNvSpPr>
          <p:nvPr/>
        </p:nvSpPr>
        <p:spPr bwMode="auto">
          <a:xfrm>
            <a:off x="5181600" y="3048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16420" name="Rectangle 85"/>
          <p:cNvSpPr>
            <a:spLocks noChangeArrowheads="1"/>
          </p:cNvSpPr>
          <p:nvPr/>
        </p:nvSpPr>
        <p:spPr bwMode="auto">
          <a:xfrm>
            <a:off x="5562600" y="3048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grpSp>
        <p:nvGrpSpPr>
          <p:cNvPr id="16421" name="Group 86"/>
          <p:cNvGrpSpPr>
            <a:grpSpLocks/>
          </p:cNvGrpSpPr>
          <p:nvPr/>
        </p:nvGrpSpPr>
        <p:grpSpPr bwMode="auto">
          <a:xfrm>
            <a:off x="5181600" y="3048000"/>
            <a:ext cx="2286000" cy="381000"/>
            <a:chOff x="1776" y="1152"/>
            <a:chExt cx="1440" cy="240"/>
          </a:xfrm>
        </p:grpSpPr>
        <p:sp>
          <p:nvSpPr>
            <p:cNvPr id="16575" name="Rectangle 87"/>
            <p:cNvSpPr>
              <a:spLocks noChangeArrowheads="1"/>
            </p:cNvSpPr>
            <p:nvPr/>
          </p:nvSpPr>
          <p:spPr bwMode="auto">
            <a:xfrm>
              <a:off x="1776" y="11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M</a:t>
              </a:r>
            </a:p>
          </p:txBody>
        </p:sp>
        <p:sp>
          <p:nvSpPr>
            <p:cNvPr id="16576" name="Rectangle 88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Ơ</a:t>
              </a:r>
            </a:p>
          </p:txBody>
        </p:sp>
        <p:sp>
          <p:nvSpPr>
            <p:cNvPr id="16577" name="Rectangle 89"/>
            <p:cNvSpPr>
              <a:spLocks noChangeArrowheads="1"/>
            </p:cNvSpPr>
            <p:nvPr/>
          </p:nvSpPr>
          <p:spPr bwMode="auto">
            <a:xfrm>
              <a:off x="2256" y="11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578" name="Rectangle 90"/>
            <p:cNvSpPr>
              <a:spLocks noChangeArrowheads="1"/>
            </p:cNvSpPr>
            <p:nvPr/>
          </p:nvSpPr>
          <p:spPr bwMode="auto">
            <a:xfrm>
              <a:off x="2496" y="11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6579" name="Rectangle 91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Ở</a:t>
              </a:r>
            </a:p>
          </p:txBody>
        </p:sp>
        <p:sp>
          <p:nvSpPr>
            <p:cNvPr id="16580" name="Rectangle 92"/>
            <p:cNvSpPr>
              <a:spLocks noChangeArrowheads="1"/>
            </p:cNvSpPr>
            <p:nvPr/>
          </p:nvSpPr>
          <p:spPr bwMode="auto">
            <a:xfrm>
              <a:off x="2976" y="11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5181600" y="3048000"/>
            <a:ext cx="2286000" cy="381000"/>
            <a:chOff x="3408" y="1488"/>
            <a:chExt cx="1440" cy="240"/>
          </a:xfrm>
        </p:grpSpPr>
        <p:sp>
          <p:nvSpPr>
            <p:cNvPr id="16569" name="Rectangle 94"/>
            <p:cNvSpPr>
              <a:spLocks noChangeArrowheads="1"/>
            </p:cNvSpPr>
            <p:nvPr/>
          </p:nvSpPr>
          <p:spPr bwMode="auto">
            <a:xfrm>
              <a:off x="3408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70" name="Rectangle 95"/>
            <p:cNvSpPr>
              <a:spLocks noChangeArrowheads="1"/>
            </p:cNvSpPr>
            <p:nvPr/>
          </p:nvSpPr>
          <p:spPr bwMode="auto">
            <a:xfrm>
              <a:off x="3648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71" name="Rectangle 96"/>
            <p:cNvSpPr>
              <a:spLocks noChangeArrowheads="1"/>
            </p:cNvSpPr>
            <p:nvPr/>
          </p:nvSpPr>
          <p:spPr bwMode="auto">
            <a:xfrm>
              <a:off x="3888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72" name="Rectangle 97"/>
            <p:cNvSpPr>
              <a:spLocks noChangeArrowheads="1"/>
            </p:cNvSpPr>
            <p:nvPr/>
          </p:nvSpPr>
          <p:spPr bwMode="auto">
            <a:xfrm>
              <a:off x="4128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73" name="Rectangle 98"/>
            <p:cNvSpPr>
              <a:spLocks noChangeArrowheads="1"/>
            </p:cNvSpPr>
            <p:nvPr/>
          </p:nvSpPr>
          <p:spPr bwMode="auto">
            <a:xfrm>
              <a:off x="4368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74" name="Rectangle 99"/>
            <p:cNvSpPr>
              <a:spLocks noChangeArrowheads="1"/>
            </p:cNvSpPr>
            <p:nvPr/>
          </p:nvSpPr>
          <p:spPr bwMode="auto">
            <a:xfrm>
              <a:off x="4608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</p:grpSp>
      <p:sp>
        <p:nvSpPr>
          <p:cNvPr id="16423" name="Rectangle 100"/>
          <p:cNvSpPr>
            <a:spLocks noChangeArrowheads="1"/>
          </p:cNvSpPr>
          <p:nvPr/>
        </p:nvSpPr>
        <p:spPr bwMode="auto">
          <a:xfrm>
            <a:off x="6705600" y="3429000"/>
            <a:ext cx="381000" cy="3810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6424" name="Rectangle 101"/>
          <p:cNvSpPr>
            <a:spLocks noChangeArrowheads="1"/>
          </p:cNvSpPr>
          <p:nvPr/>
        </p:nvSpPr>
        <p:spPr bwMode="auto">
          <a:xfrm>
            <a:off x="5943600" y="3429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16425" name="Rectangle 102"/>
          <p:cNvSpPr>
            <a:spLocks noChangeArrowheads="1"/>
          </p:cNvSpPr>
          <p:nvPr/>
        </p:nvSpPr>
        <p:spPr bwMode="auto">
          <a:xfrm>
            <a:off x="6324600" y="3429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grpSp>
        <p:nvGrpSpPr>
          <p:cNvPr id="16426" name="Group 103"/>
          <p:cNvGrpSpPr>
            <a:grpSpLocks/>
          </p:cNvGrpSpPr>
          <p:nvPr/>
        </p:nvGrpSpPr>
        <p:grpSpPr bwMode="auto">
          <a:xfrm>
            <a:off x="5943600" y="3429000"/>
            <a:ext cx="1143000" cy="381000"/>
            <a:chOff x="1776" y="1392"/>
            <a:chExt cx="720" cy="240"/>
          </a:xfrm>
        </p:grpSpPr>
        <p:sp>
          <p:nvSpPr>
            <p:cNvPr id="16566" name="Rectangle 104"/>
            <p:cNvSpPr>
              <a:spLocks noChangeArrowheads="1"/>
            </p:cNvSpPr>
            <p:nvPr/>
          </p:nvSpPr>
          <p:spPr bwMode="auto">
            <a:xfrm>
              <a:off x="1776" y="139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6567" name="Rectangle 105"/>
            <p:cNvSpPr>
              <a:spLocks noChangeArrowheads="1"/>
            </p:cNvSpPr>
            <p:nvPr/>
          </p:nvSpPr>
          <p:spPr bwMode="auto">
            <a:xfrm>
              <a:off x="2016" y="139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FF3300"/>
                  </a:solidFill>
                  <a:latin typeface="Arial" panose="020B0604020202020204" pitchFamily="34" charset="0"/>
                </a:rPr>
                <a:t>Ự</a:t>
              </a:r>
            </a:p>
          </p:txBody>
        </p:sp>
        <p:sp>
          <p:nvSpPr>
            <p:cNvPr id="16568" name="Rectangle 106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C</a:t>
              </a:r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5943600" y="3429000"/>
            <a:ext cx="1143000" cy="381000"/>
            <a:chOff x="3168" y="1248"/>
            <a:chExt cx="720" cy="240"/>
          </a:xfrm>
        </p:grpSpPr>
        <p:sp>
          <p:nvSpPr>
            <p:cNvPr id="16563" name="Rectangle 108"/>
            <p:cNvSpPr>
              <a:spLocks noChangeArrowheads="1"/>
            </p:cNvSpPr>
            <p:nvPr/>
          </p:nvSpPr>
          <p:spPr bwMode="auto">
            <a:xfrm>
              <a:off x="3648" y="124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64" name="Rectangle 109"/>
            <p:cNvSpPr>
              <a:spLocks noChangeArrowheads="1"/>
            </p:cNvSpPr>
            <p:nvPr/>
          </p:nvSpPr>
          <p:spPr bwMode="auto">
            <a:xfrm>
              <a:off x="3168" y="124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65" name="Rectangle 110"/>
            <p:cNvSpPr>
              <a:spLocks noChangeArrowheads="1"/>
            </p:cNvSpPr>
            <p:nvPr/>
          </p:nvSpPr>
          <p:spPr bwMode="auto">
            <a:xfrm>
              <a:off x="3408" y="124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</p:grpSp>
      <p:sp>
        <p:nvSpPr>
          <p:cNvPr id="16428" name="Rectangle 111"/>
          <p:cNvSpPr>
            <a:spLocks noChangeArrowheads="1"/>
          </p:cNvSpPr>
          <p:nvPr/>
        </p:nvSpPr>
        <p:spPr bwMode="auto">
          <a:xfrm>
            <a:off x="6858000" y="1143000"/>
            <a:ext cx="381000" cy="3810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6429" name="Rectangle 112"/>
          <p:cNvSpPr>
            <a:spLocks noChangeArrowheads="1"/>
          </p:cNvSpPr>
          <p:nvPr/>
        </p:nvSpPr>
        <p:spPr bwMode="auto">
          <a:xfrm>
            <a:off x="6477000" y="1143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grpSp>
        <p:nvGrpSpPr>
          <p:cNvPr id="16430" name="Group 113"/>
          <p:cNvGrpSpPr>
            <a:grpSpLocks/>
          </p:cNvGrpSpPr>
          <p:nvPr/>
        </p:nvGrpSpPr>
        <p:grpSpPr bwMode="auto">
          <a:xfrm>
            <a:off x="6324600" y="1143000"/>
            <a:ext cx="1143000" cy="381000"/>
            <a:chOff x="2256" y="1632"/>
            <a:chExt cx="720" cy="240"/>
          </a:xfrm>
        </p:grpSpPr>
        <p:sp>
          <p:nvSpPr>
            <p:cNvPr id="16560" name="Rectangle 114"/>
            <p:cNvSpPr>
              <a:spLocks noChangeArrowheads="1"/>
            </p:cNvSpPr>
            <p:nvPr/>
          </p:nvSpPr>
          <p:spPr bwMode="auto">
            <a:xfrm>
              <a:off x="2256" y="163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6561" name="Rectangle 115"/>
            <p:cNvSpPr>
              <a:spLocks noChangeArrowheads="1"/>
            </p:cNvSpPr>
            <p:nvPr/>
          </p:nvSpPr>
          <p:spPr bwMode="auto">
            <a:xfrm>
              <a:off x="2496" y="163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6562" name="Rectangle 116"/>
            <p:cNvSpPr>
              <a:spLocks noChangeArrowheads="1"/>
            </p:cNvSpPr>
            <p:nvPr/>
          </p:nvSpPr>
          <p:spPr bwMode="auto">
            <a:xfrm>
              <a:off x="2736" y="163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Y</a:t>
              </a:r>
            </a:p>
          </p:txBody>
        </p: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6324600" y="1143000"/>
            <a:ext cx="1143000" cy="381000"/>
            <a:chOff x="3072" y="1488"/>
            <a:chExt cx="720" cy="240"/>
          </a:xfrm>
        </p:grpSpPr>
        <p:sp>
          <p:nvSpPr>
            <p:cNvPr id="16557" name="Rectangle 118"/>
            <p:cNvSpPr>
              <a:spLocks noChangeArrowheads="1"/>
            </p:cNvSpPr>
            <p:nvPr/>
          </p:nvSpPr>
          <p:spPr bwMode="auto">
            <a:xfrm>
              <a:off x="3072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58" name="Rectangle 119"/>
            <p:cNvSpPr>
              <a:spLocks noChangeArrowheads="1"/>
            </p:cNvSpPr>
            <p:nvPr/>
          </p:nvSpPr>
          <p:spPr bwMode="auto">
            <a:xfrm>
              <a:off x="3312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59" name="Rectangle 120"/>
            <p:cNvSpPr>
              <a:spLocks noChangeArrowheads="1"/>
            </p:cNvSpPr>
            <p:nvPr/>
          </p:nvSpPr>
          <p:spPr bwMode="auto">
            <a:xfrm>
              <a:off x="3552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</p:grpSp>
      <p:sp>
        <p:nvSpPr>
          <p:cNvPr id="16432" name="Rectangle 121"/>
          <p:cNvSpPr>
            <a:spLocks noChangeArrowheads="1"/>
          </p:cNvSpPr>
          <p:nvPr/>
        </p:nvSpPr>
        <p:spPr bwMode="auto">
          <a:xfrm>
            <a:off x="7086600" y="3810000"/>
            <a:ext cx="381000" cy="3810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6433" name="Rectangle 122"/>
          <p:cNvSpPr>
            <a:spLocks noChangeArrowheads="1"/>
          </p:cNvSpPr>
          <p:nvPr/>
        </p:nvSpPr>
        <p:spPr bwMode="auto">
          <a:xfrm>
            <a:off x="7467600" y="3810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R</a:t>
            </a:r>
          </a:p>
        </p:txBody>
      </p:sp>
      <p:sp>
        <p:nvSpPr>
          <p:cNvPr id="16434" name="Rectangle 123"/>
          <p:cNvSpPr>
            <a:spLocks noChangeArrowheads="1"/>
          </p:cNvSpPr>
          <p:nvPr/>
        </p:nvSpPr>
        <p:spPr bwMode="auto">
          <a:xfrm>
            <a:off x="7848600" y="3810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6435" name="Rectangle 124"/>
          <p:cNvSpPr>
            <a:spLocks noChangeArrowheads="1"/>
          </p:cNvSpPr>
          <p:nvPr/>
        </p:nvSpPr>
        <p:spPr bwMode="auto">
          <a:xfrm>
            <a:off x="8229600" y="3810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Y</a:t>
            </a:r>
          </a:p>
        </p:txBody>
      </p:sp>
      <p:sp>
        <p:nvSpPr>
          <p:cNvPr id="16436" name="Rectangle 125"/>
          <p:cNvSpPr>
            <a:spLocks noChangeArrowheads="1"/>
          </p:cNvSpPr>
          <p:nvPr/>
        </p:nvSpPr>
        <p:spPr bwMode="auto">
          <a:xfrm>
            <a:off x="6324600" y="3810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16437" name="Rectangle 126"/>
          <p:cNvSpPr>
            <a:spLocks noChangeArrowheads="1"/>
          </p:cNvSpPr>
          <p:nvPr/>
        </p:nvSpPr>
        <p:spPr bwMode="auto">
          <a:xfrm>
            <a:off x="6705600" y="3810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grpSp>
        <p:nvGrpSpPr>
          <p:cNvPr id="16438" name="Group 127"/>
          <p:cNvGrpSpPr>
            <a:grpSpLocks/>
          </p:cNvGrpSpPr>
          <p:nvPr/>
        </p:nvGrpSpPr>
        <p:grpSpPr bwMode="auto">
          <a:xfrm>
            <a:off x="6324600" y="3798888"/>
            <a:ext cx="2286000" cy="381000"/>
            <a:chOff x="1536" y="1872"/>
            <a:chExt cx="1440" cy="240"/>
          </a:xfrm>
        </p:grpSpPr>
        <p:sp>
          <p:nvSpPr>
            <p:cNvPr id="16551" name="Rectangle 128"/>
            <p:cNvSpPr>
              <a:spLocks noChangeArrowheads="1"/>
            </p:cNvSpPr>
            <p:nvPr/>
          </p:nvSpPr>
          <p:spPr bwMode="auto">
            <a:xfrm>
              <a:off x="1536" y="18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6552" name="Rectangle 129"/>
            <p:cNvSpPr>
              <a:spLocks noChangeArrowheads="1"/>
            </p:cNvSpPr>
            <p:nvPr/>
          </p:nvSpPr>
          <p:spPr bwMode="auto">
            <a:xfrm>
              <a:off x="1776" y="18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Ắ</a:t>
              </a:r>
            </a:p>
          </p:txBody>
        </p:sp>
        <p:sp>
          <p:nvSpPr>
            <p:cNvPr id="16553" name="Rectangle 130"/>
            <p:cNvSpPr>
              <a:spLocks noChangeArrowheads="1"/>
            </p:cNvSpPr>
            <p:nvPr/>
          </p:nvSpPr>
          <p:spPr bwMode="auto">
            <a:xfrm>
              <a:off x="2016" y="18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554" name="Rectangle 131"/>
            <p:cNvSpPr>
              <a:spLocks noChangeArrowheads="1"/>
            </p:cNvSpPr>
            <p:nvPr/>
          </p:nvSpPr>
          <p:spPr bwMode="auto">
            <a:xfrm>
              <a:off x="2256" y="18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555" name="Rectangle 132"/>
            <p:cNvSpPr>
              <a:spLocks noChangeArrowheads="1"/>
            </p:cNvSpPr>
            <p:nvPr/>
          </p:nvSpPr>
          <p:spPr bwMode="auto">
            <a:xfrm>
              <a:off x="2496" y="18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latin typeface="Arial" panose="020B0604020202020204" pitchFamily="34" charset="0"/>
                </a:rPr>
                <a:t>Ứ</a:t>
              </a:r>
            </a:p>
          </p:txBody>
        </p:sp>
        <p:sp>
          <p:nvSpPr>
            <p:cNvPr id="16556" name="Rectangle 133"/>
            <p:cNvSpPr>
              <a:spLocks noChangeArrowheads="1"/>
            </p:cNvSpPr>
            <p:nvPr/>
          </p:nvSpPr>
          <p:spPr bwMode="auto">
            <a:xfrm>
              <a:off x="2736" y="187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</p:grpSp>
      <p:grpSp>
        <p:nvGrpSpPr>
          <p:cNvPr id="14" name="Group 134"/>
          <p:cNvGrpSpPr>
            <a:grpSpLocks/>
          </p:cNvGrpSpPr>
          <p:nvPr/>
        </p:nvGrpSpPr>
        <p:grpSpPr bwMode="auto">
          <a:xfrm>
            <a:off x="6324600" y="3814763"/>
            <a:ext cx="2286000" cy="381000"/>
            <a:chOff x="3312" y="1440"/>
            <a:chExt cx="1440" cy="240"/>
          </a:xfrm>
        </p:grpSpPr>
        <p:sp>
          <p:nvSpPr>
            <p:cNvPr id="16545" name="Rectangle 135"/>
            <p:cNvSpPr>
              <a:spLocks noChangeArrowheads="1"/>
            </p:cNvSpPr>
            <p:nvPr/>
          </p:nvSpPr>
          <p:spPr bwMode="auto">
            <a:xfrm>
              <a:off x="3312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46" name="Rectangle 136"/>
            <p:cNvSpPr>
              <a:spLocks noChangeArrowheads="1"/>
            </p:cNvSpPr>
            <p:nvPr/>
          </p:nvSpPr>
          <p:spPr bwMode="auto">
            <a:xfrm>
              <a:off x="3552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47" name="Rectangle 137"/>
            <p:cNvSpPr>
              <a:spLocks noChangeArrowheads="1"/>
            </p:cNvSpPr>
            <p:nvPr/>
          </p:nvSpPr>
          <p:spPr bwMode="auto">
            <a:xfrm>
              <a:off x="3792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48" name="Rectangle 138"/>
            <p:cNvSpPr>
              <a:spLocks noChangeArrowheads="1"/>
            </p:cNvSpPr>
            <p:nvPr/>
          </p:nvSpPr>
          <p:spPr bwMode="auto">
            <a:xfrm>
              <a:off x="4032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49" name="Rectangle 139"/>
            <p:cNvSpPr>
              <a:spLocks noChangeArrowheads="1"/>
            </p:cNvSpPr>
            <p:nvPr/>
          </p:nvSpPr>
          <p:spPr bwMode="auto">
            <a:xfrm>
              <a:off x="4272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50" name="Rectangle 140"/>
            <p:cNvSpPr>
              <a:spLocks noChangeArrowheads="1"/>
            </p:cNvSpPr>
            <p:nvPr/>
          </p:nvSpPr>
          <p:spPr bwMode="auto">
            <a:xfrm>
              <a:off x="4512" y="144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</p:grpSp>
      <p:sp>
        <p:nvSpPr>
          <p:cNvPr id="16440" name="Rectangle 141"/>
          <p:cNvSpPr>
            <a:spLocks noChangeArrowheads="1"/>
          </p:cNvSpPr>
          <p:nvPr/>
        </p:nvSpPr>
        <p:spPr bwMode="auto">
          <a:xfrm>
            <a:off x="6477000" y="1524000"/>
            <a:ext cx="381000" cy="381000"/>
          </a:xfrm>
          <a:prstGeom prst="rect">
            <a:avLst/>
          </a:prstGeom>
          <a:solidFill>
            <a:srgbClr val="FFFF99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3300"/>
                </a:solidFill>
              </a:rPr>
              <a:t>T</a:t>
            </a:r>
          </a:p>
        </p:txBody>
      </p:sp>
      <p:sp>
        <p:nvSpPr>
          <p:cNvPr id="16441" name="Rectangle 142"/>
          <p:cNvSpPr>
            <a:spLocks noChangeArrowheads="1"/>
          </p:cNvSpPr>
          <p:nvPr/>
        </p:nvSpPr>
        <p:spPr bwMode="auto">
          <a:xfrm>
            <a:off x="6858000" y="1524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R</a:t>
            </a:r>
          </a:p>
        </p:txBody>
      </p:sp>
      <p:sp>
        <p:nvSpPr>
          <p:cNvPr id="16442" name="Rectangle 143"/>
          <p:cNvSpPr>
            <a:spLocks noChangeArrowheads="1"/>
          </p:cNvSpPr>
          <p:nvPr/>
        </p:nvSpPr>
        <p:spPr bwMode="auto">
          <a:xfrm>
            <a:off x="7239000" y="1524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grpSp>
        <p:nvGrpSpPr>
          <p:cNvPr id="16443" name="Group 144"/>
          <p:cNvGrpSpPr>
            <a:grpSpLocks/>
          </p:cNvGrpSpPr>
          <p:nvPr/>
        </p:nvGrpSpPr>
        <p:grpSpPr bwMode="auto">
          <a:xfrm>
            <a:off x="6324600" y="1524000"/>
            <a:ext cx="1905000" cy="381000"/>
            <a:chOff x="2016" y="2112"/>
            <a:chExt cx="1200" cy="240"/>
          </a:xfrm>
        </p:grpSpPr>
        <p:sp>
          <p:nvSpPr>
            <p:cNvPr id="16540" name="Rectangle 145"/>
            <p:cNvSpPr>
              <a:spLocks noChangeArrowheads="1"/>
            </p:cNvSpPr>
            <p:nvPr/>
          </p:nvSpPr>
          <p:spPr bwMode="auto">
            <a:xfrm>
              <a:off x="2016" y="21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16541" name="Rectangle 146"/>
            <p:cNvSpPr>
              <a:spLocks noChangeArrowheads="1"/>
            </p:cNvSpPr>
            <p:nvPr/>
          </p:nvSpPr>
          <p:spPr bwMode="auto">
            <a:xfrm>
              <a:off x="2256" y="21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Ủ</a:t>
              </a:r>
            </a:p>
          </p:txBody>
        </p:sp>
        <p:sp>
          <p:nvSpPr>
            <p:cNvPr id="16542" name="Rectangle 147"/>
            <p:cNvSpPr>
              <a:spLocks noChangeArrowheads="1"/>
            </p:cNvSpPr>
            <p:nvPr/>
          </p:nvSpPr>
          <p:spPr bwMode="auto">
            <a:xfrm>
              <a:off x="2496" y="21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16543" name="Rectangle 148"/>
            <p:cNvSpPr>
              <a:spLocks noChangeArrowheads="1"/>
            </p:cNvSpPr>
            <p:nvPr/>
          </p:nvSpPr>
          <p:spPr bwMode="auto">
            <a:xfrm>
              <a:off x="2736" y="21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Ụ</a:t>
              </a:r>
            </a:p>
          </p:txBody>
        </p:sp>
        <p:sp>
          <p:nvSpPr>
            <p:cNvPr id="16544" name="Rectangle 149"/>
            <p:cNvSpPr>
              <a:spLocks noChangeArrowheads="1"/>
            </p:cNvSpPr>
            <p:nvPr/>
          </p:nvSpPr>
          <p:spPr bwMode="auto">
            <a:xfrm>
              <a:off x="2976" y="211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C</a:t>
              </a:r>
            </a:p>
          </p:txBody>
        </p:sp>
      </p:grpSp>
      <p:grpSp>
        <p:nvGrpSpPr>
          <p:cNvPr id="16" name="Group 150"/>
          <p:cNvGrpSpPr>
            <a:grpSpLocks/>
          </p:cNvGrpSpPr>
          <p:nvPr/>
        </p:nvGrpSpPr>
        <p:grpSpPr bwMode="auto">
          <a:xfrm>
            <a:off x="6324600" y="1524000"/>
            <a:ext cx="1905000" cy="381000"/>
            <a:chOff x="2400" y="1488"/>
            <a:chExt cx="1200" cy="240"/>
          </a:xfrm>
        </p:grpSpPr>
        <p:sp>
          <p:nvSpPr>
            <p:cNvPr id="16535" name="Rectangle 151"/>
            <p:cNvSpPr>
              <a:spLocks noChangeArrowheads="1"/>
            </p:cNvSpPr>
            <p:nvPr/>
          </p:nvSpPr>
          <p:spPr bwMode="auto">
            <a:xfrm>
              <a:off x="2400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36" name="Rectangle 152"/>
            <p:cNvSpPr>
              <a:spLocks noChangeArrowheads="1"/>
            </p:cNvSpPr>
            <p:nvPr/>
          </p:nvSpPr>
          <p:spPr bwMode="auto">
            <a:xfrm>
              <a:off x="2640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37" name="Rectangle 153"/>
            <p:cNvSpPr>
              <a:spLocks noChangeArrowheads="1"/>
            </p:cNvSpPr>
            <p:nvPr/>
          </p:nvSpPr>
          <p:spPr bwMode="auto">
            <a:xfrm>
              <a:off x="2880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38" name="Rectangle 154"/>
            <p:cNvSpPr>
              <a:spLocks noChangeArrowheads="1"/>
            </p:cNvSpPr>
            <p:nvPr/>
          </p:nvSpPr>
          <p:spPr bwMode="auto">
            <a:xfrm>
              <a:off x="3120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39" name="Rectangle 155"/>
            <p:cNvSpPr>
              <a:spLocks noChangeArrowheads="1"/>
            </p:cNvSpPr>
            <p:nvPr/>
          </p:nvSpPr>
          <p:spPr bwMode="auto">
            <a:xfrm>
              <a:off x="3360" y="148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</p:grpSp>
      <p:sp>
        <p:nvSpPr>
          <p:cNvPr id="16445" name="Rectangle 156"/>
          <p:cNvSpPr>
            <a:spLocks noChangeArrowheads="1"/>
          </p:cNvSpPr>
          <p:nvPr/>
        </p:nvSpPr>
        <p:spPr bwMode="auto">
          <a:xfrm>
            <a:off x="6629400" y="22860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/>
              <a:t>Y</a:t>
            </a:r>
          </a:p>
        </p:txBody>
      </p:sp>
      <p:grpSp>
        <p:nvGrpSpPr>
          <p:cNvPr id="16446" name="Group 157"/>
          <p:cNvGrpSpPr>
            <a:grpSpLocks/>
          </p:cNvGrpSpPr>
          <p:nvPr/>
        </p:nvGrpSpPr>
        <p:grpSpPr bwMode="auto">
          <a:xfrm>
            <a:off x="6324600" y="2286000"/>
            <a:ext cx="2286000" cy="381000"/>
            <a:chOff x="2016" y="2352"/>
            <a:chExt cx="1440" cy="240"/>
          </a:xfrm>
        </p:grpSpPr>
        <p:sp>
          <p:nvSpPr>
            <p:cNvPr id="16529" name="Rectangle 158"/>
            <p:cNvSpPr>
              <a:spLocks noChangeArrowheads="1"/>
            </p:cNvSpPr>
            <p:nvPr/>
          </p:nvSpPr>
          <p:spPr bwMode="auto">
            <a:xfrm>
              <a:off x="2016" y="23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  <a:latin typeface="Arial" panose="020B0604020202020204" pitchFamily="34" charset="0"/>
                </a:rPr>
                <a:t>Ẩ</a:t>
              </a:r>
            </a:p>
          </p:txBody>
        </p:sp>
        <p:sp>
          <p:nvSpPr>
            <p:cNvPr id="16530" name="Rectangle 159"/>
            <p:cNvSpPr>
              <a:spLocks noChangeArrowheads="1"/>
            </p:cNvSpPr>
            <p:nvPr/>
          </p:nvSpPr>
          <p:spPr bwMode="auto">
            <a:xfrm>
              <a:off x="2256" y="23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M</a:t>
              </a:r>
            </a:p>
          </p:txBody>
        </p:sp>
        <p:sp>
          <p:nvSpPr>
            <p:cNvPr id="16531" name="Rectangle 160"/>
            <p:cNvSpPr>
              <a:spLocks noChangeArrowheads="1"/>
            </p:cNvSpPr>
            <p:nvPr/>
          </p:nvSpPr>
          <p:spPr bwMode="auto">
            <a:xfrm>
              <a:off x="2496" y="23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16532" name="Rectangle 161"/>
            <p:cNvSpPr>
              <a:spLocks noChangeArrowheads="1"/>
            </p:cNvSpPr>
            <p:nvPr/>
          </p:nvSpPr>
          <p:spPr bwMode="auto">
            <a:xfrm>
              <a:off x="2736" y="23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H</a:t>
              </a:r>
            </a:p>
          </p:txBody>
        </p:sp>
        <p:sp>
          <p:nvSpPr>
            <p:cNvPr id="16533" name="Rectangle 162"/>
            <p:cNvSpPr>
              <a:spLocks noChangeArrowheads="1"/>
            </p:cNvSpPr>
            <p:nvPr/>
          </p:nvSpPr>
          <p:spPr bwMode="auto">
            <a:xfrm>
              <a:off x="2976" y="23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</a:rPr>
                <a:t>Ự</a:t>
              </a:r>
            </a:p>
          </p:txBody>
        </p:sp>
        <p:sp>
          <p:nvSpPr>
            <p:cNvPr id="16534" name="Rectangle 163"/>
            <p:cNvSpPr>
              <a:spLocks noChangeArrowheads="1"/>
            </p:cNvSpPr>
            <p:nvPr/>
          </p:nvSpPr>
          <p:spPr bwMode="auto">
            <a:xfrm>
              <a:off x="3216" y="2352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C</a:t>
              </a:r>
            </a:p>
          </p:txBody>
        </p:sp>
      </p:grpSp>
      <p:grpSp>
        <p:nvGrpSpPr>
          <p:cNvPr id="18" name="Group 164"/>
          <p:cNvGrpSpPr>
            <a:grpSpLocks/>
          </p:cNvGrpSpPr>
          <p:nvPr/>
        </p:nvGrpSpPr>
        <p:grpSpPr bwMode="auto">
          <a:xfrm>
            <a:off x="6324600" y="2286000"/>
            <a:ext cx="2286000" cy="381000"/>
            <a:chOff x="2208" y="2592"/>
            <a:chExt cx="1440" cy="240"/>
          </a:xfrm>
        </p:grpSpPr>
        <p:sp>
          <p:nvSpPr>
            <p:cNvPr id="16523" name="Rectangle 165"/>
            <p:cNvSpPr>
              <a:spLocks noChangeArrowheads="1"/>
            </p:cNvSpPr>
            <p:nvPr/>
          </p:nvSpPr>
          <p:spPr bwMode="auto">
            <a:xfrm>
              <a:off x="220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24" name="Rectangle 166"/>
            <p:cNvSpPr>
              <a:spLocks noChangeArrowheads="1"/>
            </p:cNvSpPr>
            <p:nvPr/>
          </p:nvSpPr>
          <p:spPr bwMode="auto">
            <a:xfrm>
              <a:off x="244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25" name="Rectangle 167"/>
            <p:cNvSpPr>
              <a:spLocks noChangeArrowheads="1"/>
            </p:cNvSpPr>
            <p:nvPr/>
          </p:nvSpPr>
          <p:spPr bwMode="auto">
            <a:xfrm>
              <a:off x="268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26" name="Rectangle 168"/>
            <p:cNvSpPr>
              <a:spLocks noChangeArrowheads="1"/>
            </p:cNvSpPr>
            <p:nvPr/>
          </p:nvSpPr>
          <p:spPr bwMode="auto">
            <a:xfrm>
              <a:off x="292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27" name="Rectangle 169"/>
            <p:cNvSpPr>
              <a:spLocks noChangeArrowheads="1"/>
            </p:cNvSpPr>
            <p:nvPr/>
          </p:nvSpPr>
          <p:spPr bwMode="auto">
            <a:xfrm>
              <a:off x="316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  <p:sp>
          <p:nvSpPr>
            <p:cNvPr id="16528" name="Rectangle 170"/>
            <p:cNvSpPr>
              <a:spLocks noChangeArrowheads="1"/>
            </p:cNvSpPr>
            <p:nvPr/>
          </p:nvSpPr>
          <p:spPr bwMode="auto">
            <a:xfrm>
              <a:off x="3408" y="25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latin typeface=".VnTime" pitchFamily="34" charset="0"/>
              </a:endParaRPr>
            </a:p>
          </p:txBody>
        </p:sp>
      </p:grpSp>
      <p:grpSp>
        <p:nvGrpSpPr>
          <p:cNvPr id="16448" name="Group 171"/>
          <p:cNvGrpSpPr>
            <a:grpSpLocks/>
          </p:cNvGrpSpPr>
          <p:nvPr/>
        </p:nvGrpSpPr>
        <p:grpSpPr bwMode="auto">
          <a:xfrm>
            <a:off x="5410200" y="5943600"/>
            <a:ext cx="3048000" cy="381000"/>
            <a:chOff x="2448" y="3744"/>
            <a:chExt cx="1920" cy="240"/>
          </a:xfrm>
        </p:grpSpPr>
        <p:sp>
          <p:nvSpPr>
            <p:cNvPr id="16472" name="Rectangle 172"/>
            <p:cNvSpPr>
              <a:spLocks noChangeArrowheads="1"/>
            </p:cNvSpPr>
            <p:nvPr/>
          </p:nvSpPr>
          <p:spPr bwMode="auto">
            <a:xfrm>
              <a:off x="41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473" name="Rectangle 173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474" name="Rectangle 174"/>
            <p:cNvSpPr>
              <a:spLocks noChangeArrowheads="1"/>
            </p:cNvSpPr>
            <p:nvPr/>
          </p:nvSpPr>
          <p:spPr bwMode="auto">
            <a:xfrm>
              <a:off x="340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U</a:t>
              </a:r>
            </a:p>
          </p:txBody>
        </p:sp>
        <p:sp>
          <p:nvSpPr>
            <p:cNvPr id="16475" name="Rectangle 175"/>
            <p:cNvSpPr>
              <a:spLocks noChangeArrowheads="1"/>
            </p:cNvSpPr>
            <p:nvPr/>
          </p:nvSpPr>
          <p:spPr bwMode="auto">
            <a:xfrm>
              <a:off x="36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Y</a:t>
              </a:r>
            </a:p>
          </p:txBody>
        </p:sp>
        <p:sp>
          <p:nvSpPr>
            <p:cNvPr id="16476" name="Rectangle 176"/>
            <p:cNvSpPr>
              <a:spLocks noChangeArrowheads="1"/>
            </p:cNvSpPr>
            <p:nvPr/>
          </p:nvSpPr>
          <p:spPr bwMode="auto">
            <a:xfrm>
              <a:off x="38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Ề</a:t>
              </a:r>
            </a:p>
          </p:txBody>
        </p:sp>
        <p:sp>
          <p:nvSpPr>
            <p:cNvPr id="16477" name="Rectangle 177"/>
            <p:cNvSpPr>
              <a:spLocks noChangeArrowheads="1"/>
            </p:cNvSpPr>
            <p:nvPr/>
          </p:nvSpPr>
          <p:spPr bwMode="auto">
            <a:xfrm>
              <a:off x="24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478" name="Rectangle 178"/>
            <p:cNvSpPr>
              <a:spLocks noChangeArrowheads="1"/>
            </p:cNvSpPr>
            <p:nvPr/>
          </p:nvSpPr>
          <p:spPr bwMode="auto">
            <a:xfrm>
              <a:off x="26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479" name="Rectangle 179"/>
            <p:cNvSpPr>
              <a:spLocks noChangeArrowheads="1"/>
            </p:cNvSpPr>
            <p:nvPr/>
          </p:nvSpPr>
          <p:spPr bwMode="auto">
            <a:xfrm>
              <a:off x="41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Ể</a:t>
              </a:r>
            </a:p>
          </p:txBody>
        </p:sp>
        <p:sp>
          <p:nvSpPr>
            <p:cNvPr id="16480" name="Rectangle 180"/>
            <p:cNvSpPr>
              <a:spLocks noChangeArrowheads="1"/>
            </p:cNvSpPr>
            <p:nvPr/>
          </p:nvSpPr>
          <p:spPr bwMode="auto">
            <a:xfrm>
              <a:off x="24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P</a:t>
              </a:r>
            </a:p>
          </p:txBody>
        </p:sp>
        <p:sp>
          <p:nvSpPr>
            <p:cNvPr id="16481" name="Rectangle 181"/>
            <p:cNvSpPr>
              <a:spLocks noChangeArrowheads="1"/>
            </p:cNvSpPr>
            <p:nvPr/>
          </p:nvSpPr>
          <p:spPr bwMode="auto">
            <a:xfrm>
              <a:off x="26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H</a:t>
              </a:r>
            </a:p>
          </p:txBody>
        </p:sp>
        <p:sp>
          <p:nvSpPr>
            <p:cNvPr id="16482" name="Rectangle 182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16483" name="Rectangle 183"/>
            <p:cNvSpPr>
              <a:spLocks noChangeArrowheads="1"/>
            </p:cNvSpPr>
            <p:nvPr/>
          </p:nvSpPr>
          <p:spPr bwMode="auto">
            <a:xfrm>
              <a:off x="340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16484" name="Rectangle 184"/>
            <p:cNvSpPr>
              <a:spLocks noChangeArrowheads="1"/>
            </p:cNvSpPr>
            <p:nvPr/>
          </p:nvSpPr>
          <p:spPr bwMode="auto">
            <a:xfrm>
              <a:off x="36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485" name="Rectangle 185"/>
            <p:cNvSpPr>
              <a:spLocks noChangeArrowheads="1"/>
            </p:cNvSpPr>
            <p:nvPr/>
          </p:nvSpPr>
          <p:spPr bwMode="auto">
            <a:xfrm>
              <a:off x="38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486" name="Rectangle 186"/>
            <p:cNvSpPr>
              <a:spLocks noChangeArrowheads="1"/>
            </p:cNvSpPr>
            <p:nvPr/>
          </p:nvSpPr>
          <p:spPr bwMode="auto">
            <a:xfrm>
              <a:off x="41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487" name="Rectangle 187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488" name="Rectangle 188"/>
            <p:cNvSpPr>
              <a:spLocks noChangeArrowheads="1"/>
            </p:cNvSpPr>
            <p:nvPr/>
          </p:nvSpPr>
          <p:spPr bwMode="auto">
            <a:xfrm>
              <a:off x="340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U</a:t>
              </a:r>
            </a:p>
          </p:txBody>
        </p:sp>
        <p:sp>
          <p:nvSpPr>
            <p:cNvPr id="16489" name="Rectangle 189"/>
            <p:cNvSpPr>
              <a:spLocks noChangeArrowheads="1"/>
            </p:cNvSpPr>
            <p:nvPr/>
          </p:nvSpPr>
          <p:spPr bwMode="auto">
            <a:xfrm>
              <a:off x="36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Y</a:t>
              </a:r>
            </a:p>
          </p:txBody>
        </p:sp>
        <p:sp>
          <p:nvSpPr>
            <p:cNvPr id="16490" name="Rectangle 190"/>
            <p:cNvSpPr>
              <a:spLocks noChangeArrowheads="1"/>
            </p:cNvSpPr>
            <p:nvPr/>
          </p:nvSpPr>
          <p:spPr bwMode="auto">
            <a:xfrm>
              <a:off x="38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Ề</a:t>
              </a:r>
            </a:p>
          </p:txBody>
        </p:sp>
        <p:sp>
          <p:nvSpPr>
            <p:cNvPr id="16491" name="Rectangle 191"/>
            <p:cNvSpPr>
              <a:spLocks noChangeArrowheads="1"/>
            </p:cNvSpPr>
            <p:nvPr/>
          </p:nvSpPr>
          <p:spPr bwMode="auto">
            <a:xfrm>
              <a:off x="24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492" name="Rectangle 192"/>
            <p:cNvSpPr>
              <a:spLocks noChangeArrowheads="1"/>
            </p:cNvSpPr>
            <p:nvPr/>
          </p:nvSpPr>
          <p:spPr bwMode="auto">
            <a:xfrm>
              <a:off x="26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493" name="Rectangle 193"/>
            <p:cNvSpPr>
              <a:spLocks noChangeArrowheads="1"/>
            </p:cNvSpPr>
            <p:nvPr/>
          </p:nvSpPr>
          <p:spPr bwMode="auto">
            <a:xfrm>
              <a:off x="41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16494" name="Rectangle 194"/>
            <p:cNvSpPr>
              <a:spLocks noChangeArrowheads="1"/>
            </p:cNvSpPr>
            <p:nvPr/>
          </p:nvSpPr>
          <p:spPr bwMode="auto">
            <a:xfrm>
              <a:off x="24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T</a:t>
              </a:r>
            </a:p>
          </p:txBody>
        </p:sp>
        <p:sp>
          <p:nvSpPr>
            <p:cNvPr id="16495" name="Rectangle 195"/>
            <p:cNvSpPr>
              <a:spLocks noChangeArrowheads="1"/>
            </p:cNvSpPr>
            <p:nvPr/>
          </p:nvSpPr>
          <p:spPr bwMode="auto">
            <a:xfrm>
              <a:off x="26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16496" name="Rectangle 196"/>
            <p:cNvSpPr>
              <a:spLocks noChangeArrowheads="1"/>
            </p:cNvSpPr>
            <p:nvPr/>
          </p:nvSpPr>
          <p:spPr bwMode="auto">
            <a:xfrm>
              <a:off x="29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U</a:t>
              </a:r>
            </a:p>
          </p:txBody>
        </p:sp>
        <p:sp>
          <p:nvSpPr>
            <p:cNvPr id="16497" name="Rectangle 197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3300"/>
                  </a:solidFill>
                </a:rPr>
                <a:t>Á</a:t>
              </a:r>
            </a:p>
          </p:txBody>
        </p:sp>
        <p:sp>
          <p:nvSpPr>
            <p:cNvPr id="16498" name="Rectangle 198"/>
            <p:cNvSpPr>
              <a:spLocks noChangeArrowheads="1"/>
            </p:cNvSpPr>
            <p:nvPr/>
          </p:nvSpPr>
          <p:spPr bwMode="auto">
            <a:xfrm>
              <a:off x="340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I</a:t>
              </a:r>
            </a:p>
          </p:txBody>
        </p:sp>
        <p:sp>
          <p:nvSpPr>
            <p:cNvPr id="16499" name="Rectangle 199"/>
            <p:cNvSpPr>
              <a:spLocks noChangeArrowheads="1"/>
            </p:cNvSpPr>
            <p:nvPr/>
          </p:nvSpPr>
          <p:spPr bwMode="auto">
            <a:xfrm>
              <a:off x="36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H</a:t>
              </a:r>
            </a:p>
          </p:txBody>
        </p:sp>
        <p:sp>
          <p:nvSpPr>
            <p:cNvPr id="16500" name="Rectangle 200"/>
            <p:cNvSpPr>
              <a:spLocks noChangeArrowheads="1"/>
            </p:cNvSpPr>
            <p:nvPr/>
          </p:nvSpPr>
          <p:spPr bwMode="auto">
            <a:xfrm>
              <a:off x="38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Ó</a:t>
              </a:r>
            </a:p>
          </p:txBody>
        </p:sp>
        <p:sp>
          <p:nvSpPr>
            <p:cNvPr id="16501" name="Rectangle 201"/>
            <p:cNvSpPr>
              <a:spLocks noChangeArrowheads="1"/>
            </p:cNvSpPr>
            <p:nvPr/>
          </p:nvSpPr>
          <p:spPr bwMode="auto">
            <a:xfrm>
              <a:off x="41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N</a:t>
              </a:r>
            </a:p>
          </p:txBody>
        </p:sp>
        <p:sp>
          <p:nvSpPr>
            <p:cNvPr id="16502" name="Rectangle 202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503" name="Rectangle 203"/>
            <p:cNvSpPr>
              <a:spLocks noChangeArrowheads="1"/>
            </p:cNvSpPr>
            <p:nvPr/>
          </p:nvSpPr>
          <p:spPr bwMode="auto">
            <a:xfrm>
              <a:off x="340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U</a:t>
              </a:r>
            </a:p>
          </p:txBody>
        </p:sp>
        <p:sp>
          <p:nvSpPr>
            <p:cNvPr id="16504" name="Rectangle 204"/>
            <p:cNvSpPr>
              <a:spLocks noChangeArrowheads="1"/>
            </p:cNvSpPr>
            <p:nvPr/>
          </p:nvSpPr>
          <p:spPr bwMode="auto">
            <a:xfrm>
              <a:off x="36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Y</a:t>
              </a:r>
            </a:p>
          </p:txBody>
        </p:sp>
        <p:sp>
          <p:nvSpPr>
            <p:cNvPr id="16505" name="Rectangle 205"/>
            <p:cNvSpPr>
              <a:spLocks noChangeArrowheads="1"/>
            </p:cNvSpPr>
            <p:nvPr/>
          </p:nvSpPr>
          <p:spPr bwMode="auto">
            <a:xfrm>
              <a:off x="38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Ề</a:t>
              </a:r>
            </a:p>
          </p:txBody>
        </p:sp>
        <p:sp>
          <p:nvSpPr>
            <p:cNvPr id="16506" name="Rectangle 206"/>
            <p:cNvSpPr>
              <a:spLocks noChangeArrowheads="1"/>
            </p:cNvSpPr>
            <p:nvPr/>
          </p:nvSpPr>
          <p:spPr bwMode="auto">
            <a:xfrm>
              <a:off x="24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507" name="Rectangle 207"/>
            <p:cNvSpPr>
              <a:spLocks noChangeArrowheads="1"/>
            </p:cNvSpPr>
            <p:nvPr/>
          </p:nvSpPr>
          <p:spPr bwMode="auto">
            <a:xfrm>
              <a:off x="26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508" name="Rectangle 208"/>
            <p:cNvSpPr>
              <a:spLocks noChangeArrowheads="1"/>
            </p:cNvSpPr>
            <p:nvPr/>
          </p:nvSpPr>
          <p:spPr bwMode="auto">
            <a:xfrm>
              <a:off x="41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Ể</a:t>
              </a:r>
            </a:p>
          </p:txBody>
        </p:sp>
        <p:sp>
          <p:nvSpPr>
            <p:cNvPr id="16509" name="Rectangle 209"/>
            <p:cNvSpPr>
              <a:spLocks noChangeArrowheads="1"/>
            </p:cNvSpPr>
            <p:nvPr/>
          </p:nvSpPr>
          <p:spPr bwMode="auto">
            <a:xfrm>
              <a:off x="24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P</a:t>
              </a:r>
            </a:p>
          </p:txBody>
        </p:sp>
        <p:sp>
          <p:nvSpPr>
            <p:cNvPr id="16510" name="Rectangle 210"/>
            <p:cNvSpPr>
              <a:spLocks noChangeArrowheads="1"/>
            </p:cNvSpPr>
            <p:nvPr/>
          </p:nvSpPr>
          <p:spPr bwMode="auto">
            <a:xfrm>
              <a:off x="26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H</a:t>
              </a:r>
            </a:p>
          </p:txBody>
        </p:sp>
        <p:sp>
          <p:nvSpPr>
            <p:cNvPr id="16511" name="Rectangle 211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>
                <a:solidFill>
                  <a:srgbClr val="FF3300"/>
                </a:solidFill>
                <a:latin typeface=".VnTimeH" pitchFamily="34" charset="0"/>
              </a:endParaRPr>
            </a:p>
          </p:txBody>
        </p:sp>
        <p:sp>
          <p:nvSpPr>
            <p:cNvPr id="16512" name="Rectangle 212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16513" name="Rectangle 213"/>
            <p:cNvSpPr>
              <a:spLocks noChangeArrowheads="1"/>
            </p:cNvSpPr>
            <p:nvPr/>
          </p:nvSpPr>
          <p:spPr bwMode="auto">
            <a:xfrm>
              <a:off x="340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T</a:t>
              </a:r>
            </a:p>
          </p:txBody>
        </p:sp>
        <p:sp>
          <p:nvSpPr>
            <p:cNvPr id="16514" name="Rectangle 214"/>
            <p:cNvSpPr>
              <a:spLocks noChangeArrowheads="1"/>
            </p:cNvSpPr>
            <p:nvPr/>
          </p:nvSpPr>
          <p:spPr bwMode="auto">
            <a:xfrm>
              <a:off x="36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R</a:t>
              </a:r>
            </a:p>
          </p:txBody>
        </p:sp>
        <p:sp>
          <p:nvSpPr>
            <p:cNvPr id="16515" name="Rectangle 215"/>
            <p:cNvSpPr>
              <a:spLocks noChangeArrowheads="1"/>
            </p:cNvSpPr>
            <p:nvPr/>
          </p:nvSpPr>
          <p:spPr bwMode="auto">
            <a:xfrm>
              <a:off x="38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/>
                <a:t>I</a:t>
              </a:r>
            </a:p>
          </p:txBody>
        </p:sp>
        <p:sp>
          <p:nvSpPr>
            <p:cNvPr id="16516" name="Rectangle 216"/>
            <p:cNvSpPr>
              <a:spLocks noChangeArrowheads="1"/>
            </p:cNvSpPr>
            <p:nvPr/>
          </p:nvSpPr>
          <p:spPr bwMode="auto">
            <a:xfrm>
              <a:off x="412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6517" name="Rectangle 217"/>
            <p:cNvSpPr>
              <a:spLocks noChangeArrowheads="1"/>
            </p:cNvSpPr>
            <p:nvPr/>
          </p:nvSpPr>
          <p:spPr bwMode="auto">
            <a:xfrm>
              <a:off x="316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  <a:latin typeface="Arial" panose="020B0604020202020204" pitchFamily="34" charset="0"/>
                </a:rPr>
                <a:t>Ẩ</a:t>
              </a:r>
            </a:p>
          </p:txBody>
        </p:sp>
        <p:sp>
          <p:nvSpPr>
            <p:cNvPr id="16518" name="Rectangle 218"/>
            <p:cNvSpPr>
              <a:spLocks noChangeArrowheads="1"/>
            </p:cNvSpPr>
            <p:nvPr/>
          </p:nvSpPr>
          <p:spPr bwMode="auto">
            <a:xfrm>
              <a:off x="340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16519" name="Rectangle 219"/>
            <p:cNvSpPr>
              <a:spLocks noChangeArrowheads="1"/>
            </p:cNvSpPr>
            <p:nvPr/>
          </p:nvSpPr>
          <p:spPr bwMode="auto">
            <a:xfrm>
              <a:off x="36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M</a:t>
              </a:r>
            </a:p>
          </p:txBody>
        </p:sp>
        <p:sp>
          <p:nvSpPr>
            <p:cNvPr id="16520" name="Rectangle 220"/>
            <p:cNvSpPr>
              <a:spLocks noChangeArrowheads="1"/>
            </p:cNvSpPr>
            <p:nvPr/>
          </p:nvSpPr>
          <p:spPr bwMode="auto">
            <a:xfrm>
              <a:off x="38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FF3300"/>
                  </a:solidFill>
                  <a:latin typeface="Arial" panose="020B0604020202020204" pitchFamily="34" charset="0"/>
                </a:rPr>
                <a:t>Ự</a:t>
              </a:r>
            </a:p>
          </p:txBody>
        </p:sp>
        <p:sp>
          <p:nvSpPr>
            <p:cNvPr id="16521" name="Rectangle 221"/>
            <p:cNvSpPr>
              <a:spLocks noChangeArrowheads="1"/>
            </p:cNvSpPr>
            <p:nvPr/>
          </p:nvSpPr>
          <p:spPr bwMode="auto">
            <a:xfrm>
              <a:off x="244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C</a:t>
              </a:r>
            </a:p>
          </p:txBody>
        </p:sp>
        <p:sp>
          <p:nvSpPr>
            <p:cNvPr id="16522" name="Rectangle 222"/>
            <p:cNvSpPr>
              <a:spLocks noChangeArrowheads="1"/>
            </p:cNvSpPr>
            <p:nvPr/>
          </p:nvSpPr>
          <p:spPr bwMode="auto">
            <a:xfrm>
              <a:off x="2688" y="3744"/>
              <a:ext cx="24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</a:rPr>
                <a:t>H</a:t>
              </a:r>
            </a:p>
          </p:txBody>
        </p:sp>
      </p:grpSp>
      <p:sp>
        <p:nvSpPr>
          <p:cNvPr id="38111" name="Rectangle 223"/>
          <p:cNvSpPr>
            <a:spLocks noChangeArrowheads="1"/>
          </p:cNvSpPr>
          <p:nvPr/>
        </p:nvSpPr>
        <p:spPr bwMode="auto">
          <a:xfrm>
            <a:off x="6553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12" name="Rectangle 224"/>
          <p:cNvSpPr>
            <a:spLocks noChangeArrowheads="1"/>
          </p:cNvSpPr>
          <p:nvPr/>
        </p:nvSpPr>
        <p:spPr bwMode="auto">
          <a:xfrm>
            <a:off x="6172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13" name="Rectangle 225"/>
          <p:cNvSpPr>
            <a:spLocks noChangeArrowheads="1"/>
          </p:cNvSpPr>
          <p:nvPr/>
        </p:nvSpPr>
        <p:spPr bwMode="auto">
          <a:xfrm>
            <a:off x="6934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14" name="Rectangle 226"/>
          <p:cNvSpPr>
            <a:spLocks noChangeArrowheads="1"/>
          </p:cNvSpPr>
          <p:nvPr/>
        </p:nvSpPr>
        <p:spPr bwMode="auto">
          <a:xfrm>
            <a:off x="7696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15" name="Rectangle 227"/>
          <p:cNvSpPr>
            <a:spLocks noChangeArrowheads="1"/>
          </p:cNvSpPr>
          <p:nvPr/>
        </p:nvSpPr>
        <p:spPr bwMode="auto">
          <a:xfrm>
            <a:off x="5410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16" name="Rectangle 228"/>
          <p:cNvSpPr>
            <a:spLocks noChangeArrowheads="1"/>
          </p:cNvSpPr>
          <p:nvPr/>
        </p:nvSpPr>
        <p:spPr bwMode="auto">
          <a:xfrm>
            <a:off x="8077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17" name="Rectangle 229"/>
          <p:cNvSpPr>
            <a:spLocks noChangeArrowheads="1"/>
          </p:cNvSpPr>
          <p:nvPr/>
        </p:nvSpPr>
        <p:spPr bwMode="auto">
          <a:xfrm>
            <a:off x="5791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18" name="Text Box 230"/>
          <p:cNvSpPr txBox="1">
            <a:spLocks noChangeArrowheads="1"/>
          </p:cNvSpPr>
          <p:nvPr/>
        </p:nvSpPr>
        <p:spPr bwMode="auto">
          <a:xfrm>
            <a:off x="2971801" y="4267201"/>
            <a:ext cx="6748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3</a:t>
            </a:r>
            <a:r>
              <a:rPr lang="en-US" altLang="en-US"/>
              <a:t>: Bằng cách này bạn vừa có thêm hiểu biết vừa </a:t>
            </a:r>
          </a:p>
          <a:p>
            <a:pPr eaLnBrk="1" hangingPunct="1"/>
            <a:r>
              <a:rPr lang="en-US" altLang="en-US"/>
              <a:t>         có thể hạn chế được lỗi chính tả khi viết văn?</a:t>
            </a:r>
            <a:r>
              <a:rPr lang="en-US" altLang="en-US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8119" name="Rectangle 231"/>
          <p:cNvSpPr>
            <a:spLocks noChangeArrowheads="1"/>
          </p:cNvSpPr>
          <p:nvPr/>
        </p:nvSpPr>
        <p:spPr bwMode="auto">
          <a:xfrm>
            <a:off x="2778126" y="5943600"/>
            <a:ext cx="1946275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i="1">
                <a:solidFill>
                  <a:srgbClr val="FF00FF"/>
                </a:solidFill>
              </a:rPr>
              <a:t>Ô CHỮ HÀNG DỌC</a:t>
            </a:r>
          </a:p>
        </p:txBody>
      </p:sp>
      <p:sp>
        <p:nvSpPr>
          <p:cNvPr id="38120" name="Text Box 232"/>
          <p:cNvSpPr txBox="1">
            <a:spLocks noChangeArrowheads="1"/>
          </p:cNvSpPr>
          <p:nvPr/>
        </p:nvSpPr>
        <p:spPr bwMode="auto">
          <a:xfrm>
            <a:off x="3124201" y="4572000"/>
            <a:ext cx="578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5</a:t>
            </a:r>
            <a:r>
              <a:rPr lang="en-US" altLang="en-US"/>
              <a:t> : Nguyên nhân dùng từ sai âm khi nói? </a:t>
            </a:r>
          </a:p>
        </p:txBody>
      </p:sp>
      <p:sp>
        <p:nvSpPr>
          <p:cNvPr id="38121" name="Text Box 233"/>
          <p:cNvSpPr txBox="1">
            <a:spLocks noChangeArrowheads="1"/>
          </p:cNvSpPr>
          <p:nvPr/>
        </p:nvSpPr>
        <p:spPr bwMode="auto">
          <a:xfrm>
            <a:off x="1849438" y="4495800"/>
            <a:ext cx="8818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6</a:t>
            </a:r>
            <a:r>
              <a:rPr lang="en-US" altLang="en-US"/>
              <a:t> : Từ láy diễn tả vẻ non, mượt, tươi tốt, đấy sức sống của cây lá? </a:t>
            </a:r>
          </a:p>
        </p:txBody>
      </p:sp>
      <p:sp>
        <p:nvSpPr>
          <p:cNvPr id="38122" name="Rectangle 234"/>
          <p:cNvSpPr>
            <a:spLocks noChangeArrowheads="1"/>
          </p:cNvSpPr>
          <p:nvPr/>
        </p:nvSpPr>
        <p:spPr bwMode="auto">
          <a:xfrm>
            <a:off x="7315200" y="59436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en-US" sz="1800">
              <a:latin typeface=".VnTime" pitchFamily="34" charset="0"/>
            </a:endParaRPr>
          </a:p>
        </p:txBody>
      </p:sp>
      <p:sp>
        <p:nvSpPr>
          <p:cNvPr id="38123" name="Text Box 235"/>
          <p:cNvSpPr txBox="1">
            <a:spLocks noChangeArrowheads="1"/>
          </p:cNvSpPr>
          <p:nvPr/>
        </p:nvSpPr>
        <p:spPr bwMode="auto">
          <a:xfrm>
            <a:off x="2667000" y="4724400"/>
            <a:ext cx="711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7 :</a:t>
            </a:r>
            <a:r>
              <a:rPr lang="en-US" altLang="en-US"/>
              <a:t> Từ đơn biểu thị tâm trạng khó chịu về 1 điều gì? </a:t>
            </a:r>
          </a:p>
        </p:txBody>
      </p:sp>
      <p:sp>
        <p:nvSpPr>
          <p:cNvPr id="38124" name="Text Box 236"/>
          <p:cNvSpPr txBox="1">
            <a:spLocks noChangeArrowheads="1"/>
          </p:cNvSpPr>
          <p:nvPr/>
        </p:nvSpPr>
        <p:spPr bwMode="auto">
          <a:xfrm>
            <a:off x="2971800" y="4419600"/>
            <a:ext cx="562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1</a:t>
            </a:r>
            <a:r>
              <a:rPr lang="en-US" altLang="en-US"/>
              <a:t> : Vị hăng nồng, làm nóng, tê đầu lưỡi </a:t>
            </a:r>
          </a:p>
        </p:txBody>
      </p:sp>
      <p:sp>
        <p:nvSpPr>
          <p:cNvPr id="38125" name="Text Box 237"/>
          <p:cNvSpPr txBox="1">
            <a:spLocks noChangeArrowheads="1"/>
          </p:cNvSpPr>
          <p:nvPr/>
        </p:nvSpPr>
        <p:spPr bwMode="auto">
          <a:xfrm>
            <a:off x="3048000" y="4267201"/>
            <a:ext cx="6841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8  :</a:t>
            </a:r>
            <a:r>
              <a:rPr lang="en-US" altLang="en-US">
                <a:solidFill>
                  <a:srgbClr val="FF3300"/>
                </a:solidFill>
              </a:rPr>
              <a:t>  </a:t>
            </a:r>
            <a:r>
              <a:rPr lang="en-US" altLang="en-US"/>
              <a:t>Điền từ này vào chỗ ... của câu sau:</a:t>
            </a:r>
          </a:p>
          <a:p>
            <a:pPr eaLnBrk="1" hangingPunct="1"/>
            <a:r>
              <a:rPr lang="en-US" altLang="en-US"/>
              <a:t>Sau khi phạm tội ác, hắn không hề thấy ... lương tâm. </a:t>
            </a:r>
          </a:p>
        </p:txBody>
      </p:sp>
      <p:sp>
        <p:nvSpPr>
          <p:cNvPr id="38126" name="Text Box 238"/>
          <p:cNvSpPr txBox="1">
            <a:spLocks noChangeArrowheads="1"/>
          </p:cNvSpPr>
          <p:nvPr/>
        </p:nvSpPr>
        <p:spPr bwMode="auto">
          <a:xfrm>
            <a:off x="3429001" y="4419600"/>
            <a:ext cx="415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2</a:t>
            </a:r>
            <a:r>
              <a:rPr lang="en-US" altLang="en-US"/>
              <a:t> : Phong tục đã bị lỗi thời. </a:t>
            </a:r>
          </a:p>
        </p:txBody>
      </p:sp>
      <p:sp>
        <p:nvSpPr>
          <p:cNvPr id="38127" name="Text Box 239"/>
          <p:cNvSpPr txBox="1">
            <a:spLocks noChangeArrowheads="1"/>
          </p:cNvSpPr>
          <p:nvPr/>
        </p:nvSpPr>
        <p:spPr bwMode="auto">
          <a:xfrm>
            <a:off x="3200400" y="4419600"/>
            <a:ext cx="534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>
                <a:solidFill>
                  <a:srgbClr val="FF3300"/>
                </a:solidFill>
              </a:rPr>
              <a:t>Câu 4</a:t>
            </a:r>
            <a:r>
              <a:rPr lang="en-US" altLang="en-US"/>
              <a:t> : Từ Hán Việt có nghĩa là ăn uống? </a:t>
            </a:r>
          </a:p>
        </p:txBody>
      </p:sp>
      <p:sp>
        <p:nvSpPr>
          <p:cNvPr id="16466" name="Line 240"/>
          <p:cNvSpPr>
            <a:spLocks noChangeShapeType="1"/>
          </p:cNvSpPr>
          <p:nvPr/>
        </p:nvSpPr>
        <p:spPr bwMode="auto">
          <a:xfrm>
            <a:off x="4800600" y="6172200"/>
            <a:ext cx="533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241"/>
          <p:cNvGrpSpPr>
            <a:grpSpLocks/>
          </p:cNvGrpSpPr>
          <p:nvPr/>
        </p:nvGrpSpPr>
        <p:grpSpPr bwMode="auto">
          <a:xfrm>
            <a:off x="3048000" y="228600"/>
            <a:ext cx="6019800" cy="685800"/>
            <a:chOff x="1056" y="960"/>
            <a:chExt cx="3792" cy="432"/>
          </a:xfrm>
        </p:grpSpPr>
        <p:grpSp>
          <p:nvGrpSpPr>
            <p:cNvPr id="16468" name="Group 242"/>
            <p:cNvGrpSpPr>
              <a:grpSpLocks/>
            </p:cNvGrpSpPr>
            <p:nvPr/>
          </p:nvGrpSpPr>
          <p:grpSpPr bwMode="auto">
            <a:xfrm>
              <a:off x="1056" y="960"/>
              <a:ext cx="3792" cy="432"/>
              <a:chOff x="240" y="240"/>
              <a:chExt cx="3792" cy="480"/>
            </a:xfrm>
          </p:grpSpPr>
          <p:sp>
            <p:nvSpPr>
              <p:cNvPr id="16470" name="AutoShape 243" descr="White marble"/>
              <p:cNvSpPr>
                <a:spLocks noChangeArrowheads="1"/>
              </p:cNvSpPr>
              <p:nvPr/>
            </p:nvSpPr>
            <p:spPr bwMode="auto">
              <a:xfrm>
                <a:off x="240" y="240"/>
                <a:ext cx="3792" cy="480"/>
              </a:xfrm>
              <a:prstGeom prst="plaque">
                <a:avLst>
                  <a:gd name="adj" fmla="val 16667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57150" cmpd="thickThin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71" name="Text Box 244"/>
              <p:cNvSpPr txBox="1">
                <a:spLocks noChangeArrowheads="1"/>
              </p:cNvSpPr>
              <p:nvPr/>
            </p:nvSpPr>
            <p:spPr bwMode="auto">
              <a:xfrm>
                <a:off x="1008" y="336"/>
                <a:ext cx="2304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vi-VN" altLang="en-US" b="1" i="1">
                  <a:latin typeface=".VnTimeH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469" name="WordArt 5" descr="white_W"/>
            <p:cNvSpPr>
              <a:spLocks noChangeArrowheads="1" noChangeShapeType="1" noTextEdit="1"/>
            </p:cNvSpPr>
            <p:nvPr/>
          </p:nvSpPr>
          <p:spPr bwMode="auto">
            <a:xfrm>
              <a:off x="1584" y="960"/>
              <a:ext cx="264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 panose="020B0604020202020204" pitchFamily="34" charset="0"/>
                  <a:cs typeface="Arial" panose="020B0604020202020204" pitchFamily="34" charset="0"/>
                </a:rPr>
                <a:t>Trò chơi ô chữ</a:t>
              </a:r>
              <a:endParaRPr lang="en-US" sz="3600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30852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9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8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8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8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3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7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3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5" dur="500"/>
                                        <p:tgtEl>
                                          <p:spTgt spid="38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3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3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3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3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7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3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0" dur="500"/>
                                        <p:tgtEl>
                                          <p:spTgt spid="3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9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7" dur="500"/>
                                        <p:tgtEl>
                                          <p:spTgt spid="3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5" dur="500"/>
                                        <p:tgtEl>
                                          <p:spTgt spid="38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8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8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8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3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19"/>
                  </p:tgtEl>
                </p:cond>
              </p:nextCondLst>
            </p:seq>
          </p:childTnLst>
        </p:cTn>
      </p:par>
    </p:tnLst>
    <p:bldLst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8111" grpId="0" animBg="1"/>
      <p:bldP spid="38111" grpId="1" animBg="1"/>
      <p:bldP spid="38112" grpId="0" animBg="1"/>
      <p:bldP spid="38113" grpId="0" animBg="1"/>
      <p:bldP spid="38113" grpId="1" animBg="1"/>
      <p:bldP spid="38114" grpId="0" animBg="1"/>
      <p:bldP spid="38114" grpId="1" animBg="1"/>
      <p:bldP spid="38115" grpId="0" animBg="1"/>
      <p:bldP spid="38115" grpId="1" animBg="1"/>
      <p:bldP spid="38116" grpId="0" animBg="1"/>
      <p:bldP spid="38116" grpId="1" animBg="1"/>
      <p:bldP spid="38117" grpId="0" animBg="1"/>
      <p:bldP spid="38117" grpId="1" animBg="1"/>
      <p:bldP spid="38118" grpId="0"/>
      <p:bldP spid="38118" grpId="1"/>
      <p:bldP spid="38120" grpId="0"/>
      <p:bldP spid="38120" grpId="1"/>
      <p:bldP spid="38121" grpId="0"/>
      <p:bldP spid="38121" grpId="1"/>
      <p:bldP spid="38122" grpId="0" animBg="1"/>
      <p:bldP spid="38122" grpId="1" animBg="1"/>
      <p:bldP spid="38123" grpId="0"/>
      <p:bldP spid="38123" grpId="1"/>
      <p:bldP spid="38124" grpId="0"/>
      <p:bldP spid="38124" grpId="1"/>
      <p:bldP spid="38125" grpId="0"/>
      <p:bldP spid="38125" grpId="1"/>
      <p:bldP spid="38126" grpId="0"/>
      <p:bldP spid="38126" grpId="1"/>
      <p:bldP spid="38127" grpId="0"/>
      <p:bldP spid="381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py of AJ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7" y="0"/>
            <a:ext cx="12357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WINEB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255">
            <a:off x="1517650" y="4763"/>
            <a:ext cx="935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untitled h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1"/>
            <a:ext cx="10858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1371600"/>
            <a:ext cx="6019800" cy="685800"/>
            <a:chOff x="1056" y="960"/>
            <a:chExt cx="3792" cy="432"/>
          </a:xfrm>
        </p:grpSpPr>
        <p:grpSp>
          <p:nvGrpSpPr>
            <p:cNvPr id="18501" name="Group 6"/>
            <p:cNvGrpSpPr>
              <a:grpSpLocks/>
            </p:cNvGrpSpPr>
            <p:nvPr/>
          </p:nvGrpSpPr>
          <p:grpSpPr bwMode="auto">
            <a:xfrm>
              <a:off x="1056" y="960"/>
              <a:ext cx="3792" cy="432"/>
              <a:chOff x="240" y="240"/>
              <a:chExt cx="3792" cy="480"/>
            </a:xfrm>
          </p:grpSpPr>
          <p:sp>
            <p:nvSpPr>
              <p:cNvPr id="18503" name="AutoShape 7" descr="White marble"/>
              <p:cNvSpPr>
                <a:spLocks noChangeArrowheads="1"/>
              </p:cNvSpPr>
              <p:nvPr/>
            </p:nvSpPr>
            <p:spPr bwMode="auto">
              <a:xfrm>
                <a:off x="240" y="240"/>
                <a:ext cx="3792" cy="480"/>
              </a:xfrm>
              <a:prstGeom prst="plaque">
                <a:avLst>
                  <a:gd name="adj" fmla="val 16667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57150" cmpd="thickThin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504" name="Text Box 8"/>
              <p:cNvSpPr txBox="1">
                <a:spLocks noChangeArrowheads="1"/>
              </p:cNvSpPr>
              <p:nvPr/>
            </p:nvSpPr>
            <p:spPr bwMode="auto">
              <a:xfrm>
                <a:off x="1008" y="336"/>
                <a:ext cx="2304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vi-VN" altLang="en-US" b="1" i="1">
                  <a:latin typeface=".VnTimeH" panose="020B7200000000000000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502" name="WordArt 5" descr="white_W"/>
            <p:cNvSpPr>
              <a:spLocks noChangeArrowheads="1" noChangeShapeType="1" noTextEdit="1"/>
            </p:cNvSpPr>
            <p:nvPr/>
          </p:nvSpPr>
          <p:spPr bwMode="auto">
            <a:xfrm>
              <a:off x="1584" y="960"/>
              <a:ext cx="2640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ln w="9525">
                    <a:solidFill>
                      <a:srgbClr val="000099"/>
                    </a:solidFill>
                    <a:round/>
                    <a:headEnd/>
                    <a:tailEnd/>
                  </a:ln>
                  <a:blipFill dpi="0" rotWithShape="1">
                    <a:blip r:embed="rId6"/>
                    <a:srcRect/>
                    <a:tile tx="0" ty="0" sx="100000" sy="100000" flip="none" algn="tl"/>
                  </a:blip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3600" b="1" kern="1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14600" y="2286000"/>
            <a:ext cx="7239000" cy="4572000"/>
            <a:chOff x="280" y="672"/>
            <a:chExt cx="5000" cy="3632"/>
          </a:xfrm>
        </p:grpSpPr>
        <p:grpSp>
          <p:nvGrpSpPr>
            <p:cNvPr id="18441" name="Group 11"/>
            <p:cNvGrpSpPr>
              <a:grpSpLocks/>
            </p:cNvGrpSpPr>
            <p:nvPr/>
          </p:nvGrpSpPr>
          <p:grpSpPr bwMode="auto">
            <a:xfrm>
              <a:off x="624" y="672"/>
              <a:ext cx="4656" cy="3024"/>
              <a:chOff x="624" y="672"/>
              <a:chExt cx="4656" cy="3024"/>
            </a:xfrm>
          </p:grpSpPr>
          <p:sp>
            <p:nvSpPr>
              <p:cNvPr id="18499" name="AutoShape 12" descr="Parchment"/>
              <p:cNvSpPr>
                <a:spLocks noChangeArrowheads="1"/>
              </p:cNvSpPr>
              <p:nvPr/>
            </p:nvSpPr>
            <p:spPr bwMode="auto">
              <a:xfrm>
                <a:off x="624" y="672"/>
                <a:ext cx="4656" cy="3024"/>
              </a:xfrm>
              <a:prstGeom prst="horizontalScroll">
                <a:avLst>
                  <a:gd name="adj" fmla="val 12500"/>
                </a:avLst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buFontTx/>
                  <a:buChar char="-"/>
                </a:pPr>
                <a:endParaRPr lang="vi-VN" altLang="en-US" sz="3200" b="1">
                  <a:latin typeface=".VnTime" panose="020B72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00" name="Rectangle 13"/>
              <p:cNvSpPr>
                <a:spLocks noChangeArrowheads="1"/>
              </p:cNvSpPr>
              <p:nvPr/>
            </p:nvSpPr>
            <p:spPr bwMode="auto">
              <a:xfrm>
                <a:off x="1248" y="2073"/>
                <a:ext cx="3600" cy="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/>
                <a:endParaRPr lang="vi-VN" altLang="en-US" sz="2000" b="1" i="1">
                  <a:solidFill>
                    <a:schemeClr val="bg1"/>
                  </a:solidFill>
                  <a:latin typeface=".VnTime" panose="020B7200000000000000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42" name="Group 14"/>
            <p:cNvGrpSpPr>
              <a:grpSpLocks/>
            </p:cNvGrpSpPr>
            <p:nvPr/>
          </p:nvGrpSpPr>
          <p:grpSpPr bwMode="auto">
            <a:xfrm>
              <a:off x="280" y="1744"/>
              <a:ext cx="2160" cy="2560"/>
              <a:chOff x="96" y="1536"/>
              <a:chExt cx="2352" cy="2712"/>
            </a:xfrm>
          </p:grpSpPr>
          <p:grpSp>
            <p:nvGrpSpPr>
              <p:cNvPr id="18443" name="Group 15"/>
              <p:cNvGrpSpPr>
                <a:grpSpLocks/>
              </p:cNvGrpSpPr>
              <p:nvPr/>
            </p:nvGrpSpPr>
            <p:grpSpPr bwMode="auto">
              <a:xfrm rot="4912446">
                <a:off x="156" y="1476"/>
                <a:ext cx="768" cy="888"/>
                <a:chOff x="144" y="504"/>
                <a:chExt cx="1512" cy="1488"/>
              </a:xfrm>
            </p:grpSpPr>
            <p:sp>
              <p:nvSpPr>
                <p:cNvPr id="18493" name="Freeform 16"/>
                <p:cNvSpPr>
                  <a:spLocks/>
                </p:cNvSpPr>
                <p:nvPr/>
              </p:nvSpPr>
              <p:spPr bwMode="auto">
                <a:xfrm rot="-5018420">
                  <a:off x="108" y="960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4" name="Freeform 17"/>
                <p:cNvSpPr>
                  <a:spLocks/>
                </p:cNvSpPr>
                <p:nvPr/>
              </p:nvSpPr>
              <p:spPr bwMode="auto">
                <a:xfrm>
                  <a:off x="336" y="50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5" name="Freeform 18"/>
                <p:cNvSpPr>
                  <a:spLocks/>
                </p:cNvSpPr>
                <p:nvPr/>
              </p:nvSpPr>
              <p:spPr bwMode="auto">
                <a:xfrm rot="3651646">
                  <a:off x="876" y="61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6" name="Freeform 19"/>
                <p:cNvSpPr>
                  <a:spLocks/>
                </p:cNvSpPr>
                <p:nvPr/>
              </p:nvSpPr>
              <p:spPr bwMode="auto">
                <a:xfrm rot="8016108">
                  <a:off x="972" y="109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7" name="Freeform 20"/>
                <p:cNvSpPr>
                  <a:spLocks/>
                </p:cNvSpPr>
                <p:nvPr/>
              </p:nvSpPr>
              <p:spPr bwMode="auto">
                <a:xfrm rot="-10025304">
                  <a:off x="528" y="134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8" name="Oval 21" descr="Large confetti"/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336" cy="384"/>
                </a:xfrm>
                <a:prstGeom prst="ellipse">
                  <a:avLst/>
                </a:prstGeom>
                <a:pattFill prst="lgConfetti">
                  <a:fgClr>
                    <a:srgbClr val="CCCC00"/>
                  </a:fgClr>
                  <a:bgClr>
                    <a:schemeClr val="tx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8444" name="Freeform 22"/>
              <p:cNvSpPr>
                <a:spLocks/>
              </p:cNvSpPr>
              <p:nvPr/>
            </p:nvSpPr>
            <p:spPr bwMode="auto">
              <a:xfrm>
                <a:off x="384" y="2256"/>
                <a:ext cx="192" cy="1536"/>
              </a:xfrm>
              <a:custGeom>
                <a:avLst/>
                <a:gdLst>
                  <a:gd name="T0" fmla="*/ 48 w 192"/>
                  <a:gd name="T1" fmla="*/ 0 h 1536"/>
                  <a:gd name="T2" fmla="*/ 0 w 192"/>
                  <a:gd name="T3" fmla="*/ 240 h 1536"/>
                  <a:gd name="T4" fmla="*/ 0 w 192"/>
                  <a:gd name="T5" fmla="*/ 480 h 1536"/>
                  <a:gd name="T6" fmla="*/ 48 w 192"/>
                  <a:gd name="T7" fmla="*/ 576 h 1536"/>
                  <a:gd name="T8" fmla="*/ 144 w 192"/>
                  <a:gd name="T9" fmla="*/ 720 h 1536"/>
                  <a:gd name="T10" fmla="*/ 180 w 192"/>
                  <a:gd name="T11" fmla="*/ 840 h 1536"/>
                  <a:gd name="T12" fmla="*/ 192 w 192"/>
                  <a:gd name="T13" fmla="*/ 984 h 1536"/>
                  <a:gd name="T14" fmla="*/ 192 w 192"/>
                  <a:gd name="T15" fmla="*/ 1056 h 1536"/>
                  <a:gd name="T16" fmla="*/ 192 w 192"/>
                  <a:gd name="T17" fmla="*/ 1152 h 1536"/>
                  <a:gd name="T18" fmla="*/ 144 w 192"/>
                  <a:gd name="T19" fmla="*/ 1392 h 1536"/>
                  <a:gd name="T20" fmla="*/ 96 w 192"/>
                  <a:gd name="T21" fmla="*/ 1536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2"/>
                  <a:gd name="T34" fmla="*/ 0 h 1536"/>
                  <a:gd name="T35" fmla="*/ 192 w 192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2" h="1536">
                    <a:moveTo>
                      <a:pt x="48" y="0"/>
                    </a:moveTo>
                    <a:lnTo>
                      <a:pt x="0" y="240"/>
                    </a:lnTo>
                    <a:lnTo>
                      <a:pt x="0" y="480"/>
                    </a:lnTo>
                    <a:lnTo>
                      <a:pt x="48" y="576"/>
                    </a:lnTo>
                    <a:lnTo>
                      <a:pt x="144" y="720"/>
                    </a:lnTo>
                    <a:lnTo>
                      <a:pt x="180" y="840"/>
                    </a:lnTo>
                    <a:lnTo>
                      <a:pt x="192" y="984"/>
                    </a:lnTo>
                    <a:lnTo>
                      <a:pt x="192" y="1056"/>
                    </a:lnTo>
                    <a:lnTo>
                      <a:pt x="192" y="1152"/>
                    </a:lnTo>
                    <a:lnTo>
                      <a:pt x="144" y="1392"/>
                    </a:lnTo>
                    <a:lnTo>
                      <a:pt x="96" y="1536"/>
                    </a:lnTo>
                  </a:path>
                </a:pathLst>
              </a:cu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5" name="Freeform 23"/>
              <p:cNvSpPr>
                <a:spLocks/>
              </p:cNvSpPr>
              <p:nvPr/>
            </p:nvSpPr>
            <p:spPr bwMode="auto">
              <a:xfrm rot="-3514978">
                <a:off x="216" y="3072"/>
                <a:ext cx="288" cy="432"/>
              </a:xfrm>
              <a:custGeom>
                <a:avLst/>
                <a:gdLst>
                  <a:gd name="T0" fmla="*/ 104 w 336"/>
                  <a:gd name="T1" fmla="*/ 64 h 816"/>
                  <a:gd name="T2" fmla="*/ 26 w 336"/>
                  <a:gd name="T3" fmla="*/ 60 h 816"/>
                  <a:gd name="T4" fmla="*/ 0 w 336"/>
                  <a:gd name="T5" fmla="*/ 49 h 816"/>
                  <a:gd name="T6" fmla="*/ 0 w 336"/>
                  <a:gd name="T7" fmla="*/ 38 h 816"/>
                  <a:gd name="T8" fmla="*/ 26 w 336"/>
                  <a:gd name="T9" fmla="*/ 26 h 816"/>
                  <a:gd name="T10" fmla="*/ 104 w 336"/>
                  <a:gd name="T11" fmla="*/ 7 h 816"/>
                  <a:gd name="T12" fmla="*/ 156 w 336"/>
                  <a:gd name="T13" fmla="*/ 0 h 816"/>
                  <a:gd name="T14" fmla="*/ 182 w 336"/>
                  <a:gd name="T15" fmla="*/ 15 h 816"/>
                  <a:gd name="T16" fmla="*/ 182 w 336"/>
                  <a:gd name="T17" fmla="*/ 26 h 816"/>
                  <a:gd name="T18" fmla="*/ 182 w 336"/>
                  <a:gd name="T19" fmla="*/ 38 h 816"/>
                  <a:gd name="T20" fmla="*/ 182 w 336"/>
                  <a:gd name="T21" fmla="*/ 45 h 816"/>
                  <a:gd name="T22" fmla="*/ 156 w 336"/>
                  <a:gd name="T23" fmla="*/ 57 h 816"/>
                  <a:gd name="T24" fmla="*/ 104 w 336"/>
                  <a:gd name="T25" fmla="*/ 64 h 8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6"/>
                  <a:gd name="T40" fmla="*/ 0 h 816"/>
                  <a:gd name="T41" fmla="*/ 336 w 336"/>
                  <a:gd name="T42" fmla="*/ 816 h 8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6" h="816">
                    <a:moveTo>
                      <a:pt x="192" y="816"/>
                    </a:moveTo>
                    <a:lnTo>
                      <a:pt x="48" y="768"/>
                    </a:lnTo>
                    <a:lnTo>
                      <a:pt x="0" y="624"/>
                    </a:lnTo>
                    <a:lnTo>
                      <a:pt x="0" y="480"/>
                    </a:lnTo>
                    <a:lnTo>
                      <a:pt x="48" y="336"/>
                    </a:lnTo>
                    <a:lnTo>
                      <a:pt x="192" y="96"/>
                    </a:lnTo>
                    <a:lnTo>
                      <a:pt x="288" y="0"/>
                    </a:lnTo>
                    <a:lnTo>
                      <a:pt x="336" y="192"/>
                    </a:lnTo>
                    <a:lnTo>
                      <a:pt x="336" y="336"/>
                    </a:lnTo>
                    <a:lnTo>
                      <a:pt x="336" y="480"/>
                    </a:lnTo>
                    <a:lnTo>
                      <a:pt x="336" y="576"/>
                    </a:lnTo>
                    <a:lnTo>
                      <a:pt x="288" y="720"/>
                    </a:lnTo>
                    <a:lnTo>
                      <a:pt x="192" y="8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2"/>
                  </a:gs>
                  <a:gs pos="100000">
                    <a:srgbClr val="33CC33"/>
                  </a:gs>
                </a:gsLst>
                <a:lin ang="5400000" scaled="1"/>
              </a:gradFill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6" name="Freeform 24"/>
              <p:cNvSpPr>
                <a:spLocks/>
              </p:cNvSpPr>
              <p:nvPr/>
            </p:nvSpPr>
            <p:spPr bwMode="auto">
              <a:xfrm rot="-3514978">
                <a:off x="317" y="3081"/>
                <a:ext cx="128" cy="401"/>
              </a:xfrm>
              <a:custGeom>
                <a:avLst/>
                <a:gdLst>
                  <a:gd name="T0" fmla="*/ 0 w 96"/>
                  <a:gd name="T1" fmla="*/ 234 h 480"/>
                  <a:gd name="T2" fmla="*/ 151 w 96"/>
                  <a:gd name="T3" fmla="*/ 140 h 480"/>
                  <a:gd name="T4" fmla="*/ 151 w 96"/>
                  <a:gd name="T5" fmla="*/ 94 h 480"/>
                  <a:gd name="T6" fmla="*/ 3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7" name="Freeform 25"/>
              <p:cNvSpPr>
                <a:spLocks/>
              </p:cNvSpPr>
              <p:nvPr/>
            </p:nvSpPr>
            <p:spPr bwMode="auto">
              <a:xfrm rot="-3514978">
                <a:off x="337" y="3157"/>
                <a:ext cx="128" cy="124"/>
              </a:xfrm>
              <a:custGeom>
                <a:avLst/>
                <a:gdLst>
                  <a:gd name="T0" fmla="*/ 0 w 96"/>
                  <a:gd name="T1" fmla="*/ 2 h 480"/>
                  <a:gd name="T2" fmla="*/ 151 w 96"/>
                  <a:gd name="T3" fmla="*/ 1 h 480"/>
                  <a:gd name="T4" fmla="*/ 151 w 96"/>
                  <a:gd name="T5" fmla="*/ 1 h 480"/>
                  <a:gd name="T6" fmla="*/ 304 w 96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80"/>
                  <a:gd name="T14" fmla="*/ 96 w 96"/>
                  <a:gd name="T15" fmla="*/ 480 h 4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80">
                    <a:moveTo>
                      <a:pt x="0" y="480"/>
                    </a:moveTo>
                    <a:lnTo>
                      <a:pt x="48" y="288"/>
                    </a:lnTo>
                    <a:lnTo>
                      <a:pt x="48" y="192"/>
                    </a:lnTo>
                    <a:lnTo>
                      <a:pt x="9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8" name="Freeform 26"/>
              <p:cNvSpPr>
                <a:spLocks/>
              </p:cNvSpPr>
              <p:nvPr/>
            </p:nvSpPr>
            <p:spPr bwMode="auto">
              <a:xfrm rot="-3514978">
                <a:off x="342" y="3244"/>
                <a:ext cx="64" cy="216"/>
              </a:xfrm>
              <a:custGeom>
                <a:avLst/>
                <a:gdLst>
                  <a:gd name="T0" fmla="*/ 19 w 96"/>
                  <a:gd name="T1" fmla="*/ 57 h 336"/>
                  <a:gd name="T2" fmla="*/ 2 w 96"/>
                  <a:gd name="T3" fmla="*/ 45 h 336"/>
                  <a:gd name="T4" fmla="*/ 14 w 96"/>
                  <a:gd name="T5" fmla="*/ 33 h 336"/>
                  <a:gd name="T6" fmla="*/ 0 w 96"/>
                  <a:gd name="T7" fmla="*/ 0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336"/>
                  <a:gd name="T14" fmla="*/ 96 w 96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336">
                    <a:moveTo>
                      <a:pt x="96" y="336"/>
                    </a:moveTo>
                    <a:lnTo>
                      <a:pt x="12" y="264"/>
                    </a:lnTo>
                    <a:lnTo>
                      <a:pt x="72" y="19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49" name="Freeform 27"/>
              <p:cNvSpPr>
                <a:spLocks/>
              </p:cNvSpPr>
              <p:nvPr/>
            </p:nvSpPr>
            <p:spPr bwMode="auto">
              <a:xfrm rot="-3514978">
                <a:off x="290" y="3164"/>
                <a:ext cx="16" cy="154"/>
              </a:xfrm>
              <a:custGeom>
                <a:avLst/>
                <a:gdLst>
                  <a:gd name="T0" fmla="*/ 5 w 24"/>
                  <a:gd name="T1" fmla="*/ 41 h 240"/>
                  <a:gd name="T2" fmla="*/ 0 w 24"/>
                  <a:gd name="T3" fmla="*/ 24 h 240"/>
                  <a:gd name="T4" fmla="*/ 0 w 24"/>
                  <a:gd name="T5" fmla="*/ 17 h 240"/>
                  <a:gd name="T6" fmla="*/ 5 w 24"/>
                  <a:gd name="T7" fmla="*/ 0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40"/>
                  <a:gd name="T14" fmla="*/ 24 w 2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40">
                    <a:moveTo>
                      <a:pt x="24" y="240"/>
                    </a:moveTo>
                    <a:lnTo>
                      <a:pt x="0" y="144"/>
                    </a:lnTo>
                    <a:lnTo>
                      <a:pt x="0" y="96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50" name="Freeform 28"/>
              <p:cNvSpPr>
                <a:spLocks/>
              </p:cNvSpPr>
              <p:nvPr/>
            </p:nvSpPr>
            <p:spPr bwMode="auto">
              <a:xfrm>
                <a:off x="504" y="3420"/>
                <a:ext cx="60" cy="96"/>
              </a:xfrm>
              <a:custGeom>
                <a:avLst/>
                <a:gdLst>
                  <a:gd name="T0" fmla="*/ 0 w 60"/>
                  <a:gd name="T1" fmla="*/ 0 h 96"/>
                  <a:gd name="T2" fmla="*/ 48 w 60"/>
                  <a:gd name="T3" fmla="*/ 96 h 96"/>
                  <a:gd name="T4" fmla="*/ 0 60000 65536"/>
                  <a:gd name="T5" fmla="*/ 0 60000 65536"/>
                  <a:gd name="T6" fmla="*/ 0 w 60"/>
                  <a:gd name="T7" fmla="*/ 0 h 96"/>
                  <a:gd name="T8" fmla="*/ 60 w 60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96">
                    <a:moveTo>
                      <a:pt x="0" y="0"/>
                    </a:moveTo>
                    <a:cubicBezTo>
                      <a:pt x="60" y="20"/>
                      <a:pt x="48" y="36"/>
                      <a:pt x="48" y="96"/>
                    </a:cubicBezTo>
                  </a:path>
                </a:pathLst>
              </a:custGeom>
              <a:noFill/>
              <a:ln w="57150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8451" name="Group 29"/>
              <p:cNvGrpSpPr>
                <a:grpSpLocks/>
              </p:cNvGrpSpPr>
              <p:nvPr/>
            </p:nvGrpSpPr>
            <p:grpSpPr bwMode="auto">
              <a:xfrm>
                <a:off x="480" y="2496"/>
                <a:ext cx="288" cy="528"/>
                <a:chOff x="480" y="2496"/>
                <a:chExt cx="288" cy="528"/>
              </a:xfrm>
            </p:grpSpPr>
            <p:sp>
              <p:nvSpPr>
                <p:cNvPr id="18487" name="Freeform 30"/>
                <p:cNvSpPr>
                  <a:spLocks/>
                </p:cNvSpPr>
                <p:nvPr/>
              </p:nvSpPr>
              <p:spPr bwMode="auto">
                <a:xfrm>
                  <a:off x="480" y="2496"/>
                  <a:ext cx="288" cy="432"/>
                </a:xfrm>
                <a:custGeom>
                  <a:avLst/>
                  <a:gdLst>
                    <a:gd name="T0" fmla="*/ 104 w 336"/>
                    <a:gd name="T1" fmla="*/ 64 h 816"/>
                    <a:gd name="T2" fmla="*/ 26 w 336"/>
                    <a:gd name="T3" fmla="*/ 60 h 816"/>
                    <a:gd name="T4" fmla="*/ 0 w 336"/>
                    <a:gd name="T5" fmla="*/ 49 h 816"/>
                    <a:gd name="T6" fmla="*/ 0 w 336"/>
                    <a:gd name="T7" fmla="*/ 38 h 816"/>
                    <a:gd name="T8" fmla="*/ 26 w 336"/>
                    <a:gd name="T9" fmla="*/ 26 h 816"/>
                    <a:gd name="T10" fmla="*/ 104 w 336"/>
                    <a:gd name="T11" fmla="*/ 7 h 816"/>
                    <a:gd name="T12" fmla="*/ 156 w 336"/>
                    <a:gd name="T13" fmla="*/ 0 h 816"/>
                    <a:gd name="T14" fmla="*/ 182 w 336"/>
                    <a:gd name="T15" fmla="*/ 15 h 816"/>
                    <a:gd name="T16" fmla="*/ 182 w 336"/>
                    <a:gd name="T17" fmla="*/ 26 h 816"/>
                    <a:gd name="T18" fmla="*/ 182 w 336"/>
                    <a:gd name="T19" fmla="*/ 38 h 816"/>
                    <a:gd name="T20" fmla="*/ 182 w 336"/>
                    <a:gd name="T21" fmla="*/ 45 h 816"/>
                    <a:gd name="T22" fmla="*/ 156 w 336"/>
                    <a:gd name="T23" fmla="*/ 57 h 816"/>
                    <a:gd name="T24" fmla="*/ 104 w 336"/>
                    <a:gd name="T25" fmla="*/ 64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6"/>
                    <a:gd name="T40" fmla="*/ 0 h 816"/>
                    <a:gd name="T41" fmla="*/ 336 w 336"/>
                    <a:gd name="T42" fmla="*/ 816 h 8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8" name="Freeform 31"/>
                <p:cNvSpPr>
                  <a:spLocks/>
                </p:cNvSpPr>
                <p:nvPr/>
              </p:nvSpPr>
              <p:spPr bwMode="auto">
                <a:xfrm>
                  <a:off x="576" y="2527"/>
                  <a:ext cx="128" cy="401"/>
                </a:xfrm>
                <a:custGeom>
                  <a:avLst/>
                  <a:gdLst>
                    <a:gd name="T0" fmla="*/ 0 w 96"/>
                    <a:gd name="T1" fmla="*/ 234 h 480"/>
                    <a:gd name="T2" fmla="*/ 151 w 96"/>
                    <a:gd name="T3" fmla="*/ 140 h 480"/>
                    <a:gd name="T4" fmla="*/ 151 w 96"/>
                    <a:gd name="T5" fmla="*/ 94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9" name="Freeform 32"/>
                <p:cNvSpPr>
                  <a:spLocks/>
                </p:cNvSpPr>
                <p:nvPr/>
              </p:nvSpPr>
              <p:spPr bwMode="auto">
                <a:xfrm>
                  <a:off x="640" y="2650"/>
                  <a:ext cx="128" cy="124"/>
                </a:xfrm>
                <a:custGeom>
                  <a:avLst/>
                  <a:gdLst>
                    <a:gd name="T0" fmla="*/ 0 w 96"/>
                    <a:gd name="T1" fmla="*/ 2 h 480"/>
                    <a:gd name="T2" fmla="*/ 151 w 96"/>
                    <a:gd name="T3" fmla="*/ 1 h 480"/>
                    <a:gd name="T4" fmla="*/ 151 w 96"/>
                    <a:gd name="T5" fmla="*/ 1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0" name="Freeform 33"/>
                <p:cNvSpPr>
                  <a:spLocks/>
                </p:cNvSpPr>
                <p:nvPr/>
              </p:nvSpPr>
              <p:spPr bwMode="auto">
                <a:xfrm>
                  <a:off x="544" y="2650"/>
                  <a:ext cx="64" cy="216"/>
                </a:xfrm>
                <a:custGeom>
                  <a:avLst/>
                  <a:gdLst>
                    <a:gd name="T0" fmla="*/ 19 w 96"/>
                    <a:gd name="T1" fmla="*/ 57 h 336"/>
                    <a:gd name="T2" fmla="*/ 2 w 96"/>
                    <a:gd name="T3" fmla="*/ 45 h 336"/>
                    <a:gd name="T4" fmla="*/ 14 w 96"/>
                    <a:gd name="T5" fmla="*/ 3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336"/>
                    <a:gd name="T14" fmla="*/ 96 w 96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1" name="Freeform 34"/>
                <p:cNvSpPr>
                  <a:spLocks/>
                </p:cNvSpPr>
                <p:nvPr/>
              </p:nvSpPr>
              <p:spPr bwMode="auto">
                <a:xfrm>
                  <a:off x="624" y="2558"/>
                  <a:ext cx="16" cy="154"/>
                </a:xfrm>
                <a:custGeom>
                  <a:avLst/>
                  <a:gdLst>
                    <a:gd name="T0" fmla="*/ 5 w 24"/>
                    <a:gd name="T1" fmla="*/ 41 h 240"/>
                    <a:gd name="T2" fmla="*/ 0 w 24"/>
                    <a:gd name="T3" fmla="*/ 24 h 240"/>
                    <a:gd name="T4" fmla="*/ 0 w 24"/>
                    <a:gd name="T5" fmla="*/ 17 h 240"/>
                    <a:gd name="T6" fmla="*/ 5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40"/>
                    <a:gd name="T14" fmla="*/ 24 w 2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92" name="Freeform 35"/>
                <p:cNvSpPr>
                  <a:spLocks/>
                </p:cNvSpPr>
                <p:nvPr/>
              </p:nvSpPr>
              <p:spPr bwMode="auto">
                <a:xfrm flipH="1">
                  <a:off x="528" y="2928"/>
                  <a:ext cx="47" cy="96"/>
                </a:xfrm>
                <a:custGeom>
                  <a:avLst/>
                  <a:gdLst>
                    <a:gd name="T0" fmla="*/ 2 w 72"/>
                    <a:gd name="T1" fmla="*/ 0 h 192"/>
                    <a:gd name="T2" fmla="*/ 0 w 72"/>
                    <a:gd name="T3" fmla="*/ 12 h 192"/>
                    <a:gd name="T4" fmla="*/ 0 60000 65536"/>
                    <a:gd name="T5" fmla="*/ 0 60000 65536"/>
                    <a:gd name="T6" fmla="*/ 0 w 72"/>
                    <a:gd name="T7" fmla="*/ 0 h 192"/>
                    <a:gd name="T8" fmla="*/ 72 w 72"/>
                    <a:gd name="T9" fmla="*/ 192 h 1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192">
                      <a:moveTo>
                        <a:pt x="12" y="0"/>
                      </a:moveTo>
                      <a:cubicBezTo>
                        <a:pt x="24" y="48"/>
                        <a:pt x="72" y="192"/>
                        <a:pt x="0" y="192"/>
                      </a:cubicBezTo>
                    </a:path>
                  </a:pathLst>
                </a:custGeom>
                <a:noFill/>
                <a:ln w="571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452" name="Group 36"/>
              <p:cNvGrpSpPr>
                <a:grpSpLocks/>
              </p:cNvGrpSpPr>
              <p:nvPr/>
            </p:nvGrpSpPr>
            <p:grpSpPr bwMode="auto">
              <a:xfrm rot="4680742">
                <a:off x="936" y="2808"/>
                <a:ext cx="624" cy="1536"/>
                <a:chOff x="144" y="2256"/>
                <a:chExt cx="624" cy="1536"/>
              </a:xfrm>
            </p:grpSpPr>
            <p:sp>
              <p:nvSpPr>
                <p:cNvPr id="18474" name="Freeform 37"/>
                <p:cNvSpPr>
                  <a:spLocks/>
                </p:cNvSpPr>
                <p:nvPr/>
              </p:nvSpPr>
              <p:spPr bwMode="auto">
                <a:xfrm>
                  <a:off x="384" y="2256"/>
                  <a:ext cx="192" cy="1536"/>
                </a:xfrm>
                <a:custGeom>
                  <a:avLst/>
                  <a:gdLst>
                    <a:gd name="T0" fmla="*/ 48 w 192"/>
                    <a:gd name="T1" fmla="*/ 0 h 1536"/>
                    <a:gd name="T2" fmla="*/ 0 w 192"/>
                    <a:gd name="T3" fmla="*/ 240 h 1536"/>
                    <a:gd name="T4" fmla="*/ 0 w 192"/>
                    <a:gd name="T5" fmla="*/ 480 h 1536"/>
                    <a:gd name="T6" fmla="*/ 48 w 192"/>
                    <a:gd name="T7" fmla="*/ 576 h 1536"/>
                    <a:gd name="T8" fmla="*/ 144 w 192"/>
                    <a:gd name="T9" fmla="*/ 720 h 1536"/>
                    <a:gd name="T10" fmla="*/ 180 w 192"/>
                    <a:gd name="T11" fmla="*/ 840 h 1536"/>
                    <a:gd name="T12" fmla="*/ 192 w 192"/>
                    <a:gd name="T13" fmla="*/ 984 h 1536"/>
                    <a:gd name="T14" fmla="*/ 192 w 192"/>
                    <a:gd name="T15" fmla="*/ 1056 h 1536"/>
                    <a:gd name="T16" fmla="*/ 192 w 192"/>
                    <a:gd name="T17" fmla="*/ 1152 h 1536"/>
                    <a:gd name="T18" fmla="*/ 144 w 192"/>
                    <a:gd name="T19" fmla="*/ 1392 h 1536"/>
                    <a:gd name="T20" fmla="*/ 96 w 192"/>
                    <a:gd name="T21" fmla="*/ 1536 h 1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92"/>
                    <a:gd name="T34" fmla="*/ 0 h 1536"/>
                    <a:gd name="T35" fmla="*/ 192 w 192"/>
                    <a:gd name="T36" fmla="*/ 1536 h 1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92" h="1536">
                      <a:moveTo>
                        <a:pt x="48" y="0"/>
                      </a:moveTo>
                      <a:lnTo>
                        <a:pt x="0" y="240"/>
                      </a:lnTo>
                      <a:lnTo>
                        <a:pt x="0" y="480"/>
                      </a:lnTo>
                      <a:lnTo>
                        <a:pt x="48" y="576"/>
                      </a:lnTo>
                      <a:lnTo>
                        <a:pt x="144" y="720"/>
                      </a:lnTo>
                      <a:lnTo>
                        <a:pt x="180" y="840"/>
                      </a:lnTo>
                      <a:lnTo>
                        <a:pt x="192" y="984"/>
                      </a:lnTo>
                      <a:lnTo>
                        <a:pt x="192" y="1056"/>
                      </a:lnTo>
                      <a:lnTo>
                        <a:pt x="192" y="1152"/>
                      </a:lnTo>
                      <a:lnTo>
                        <a:pt x="144" y="1392"/>
                      </a:lnTo>
                      <a:lnTo>
                        <a:pt x="96" y="1536"/>
                      </a:lnTo>
                    </a:path>
                  </a:pathLst>
                </a:custGeom>
                <a:noFill/>
                <a:ln w="3810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5" name="Freeform 38"/>
                <p:cNvSpPr>
                  <a:spLocks/>
                </p:cNvSpPr>
                <p:nvPr/>
              </p:nvSpPr>
              <p:spPr bwMode="auto">
                <a:xfrm>
                  <a:off x="480" y="2496"/>
                  <a:ext cx="288" cy="432"/>
                </a:xfrm>
                <a:custGeom>
                  <a:avLst/>
                  <a:gdLst>
                    <a:gd name="T0" fmla="*/ 104 w 336"/>
                    <a:gd name="T1" fmla="*/ 64 h 816"/>
                    <a:gd name="T2" fmla="*/ 26 w 336"/>
                    <a:gd name="T3" fmla="*/ 60 h 816"/>
                    <a:gd name="T4" fmla="*/ 0 w 336"/>
                    <a:gd name="T5" fmla="*/ 49 h 816"/>
                    <a:gd name="T6" fmla="*/ 0 w 336"/>
                    <a:gd name="T7" fmla="*/ 38 h 816"/>
                    <a:gd name="T8" fmla="*/ 26 w 336"/>
                    <a:gd name="T9" fmla="*/ 26 h 816"/>
                    <a:gd name="T10" fmla="*/ 104 w 336"/>
                    <a:gd name="T11" fmla="*/ 7 h 816"/>
                    <a:gd name="T12" fmla="*/ 156 w 336"/>
                    <a:gd name="T13" fmla="*/ 0 h 816"/>
                    <a:gd name="T14" fmla="*/ 182 w 336"/>
                    <a:gd name="T15" fmla="*/ 15 h 816"/>
                    <a:gd name="T16" fmla="*/ 182 w 336"/>
                    <a:gd name="T17" fmla="*/ 26 h 816"/>
                    <a:gd name="T18" fmla="*/ 182 w 336"/>
                    <a:gd name="T19" fmla="*/ 38 h 816"/>
                    <a:gd name="T20" fmla="*/ 182 w 336"/>
                    <a:gd name="T21" fmla="*/ 45 h 816"/>
                    <a:gd name="T22" fmla="*/ 156 w 336"/>
                    <a:gd name="T23" fmla="*/ 57 h 816"/>
                    <a:gd name="T24" fmla="*/ 104 w 336"/>
                    <a:gd name="T25" fmla="*/ 64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6"/>
                    <a:gd name="T40" fmla="*/ 0 h 816"/>
                    <a:gd name="T41" fmla="*/ 336 w 336"/>
                    <a:gd name="T42" fmla="*/ 816 h 8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6" name="Freeform 39"/>
                <p:cNvSpPr>
                  <a:spLocks/>
                </p:cNvSpPr>
                <p:nvPr/>
              </p:nvSpPr>
              <p:spPr bwMode="auto">
                <a:xfrm>
                  <a:off x="576" y="2527"/>
                  <a:ext cx="128" cy="401"/>
                </a:xfrm>
                <a:custGeom>
                  <a:avLst/>
                  <a:gdLst>
                    <a:gd name="T0" fmla="*/ 0 w 96"/>
                    <a:gd name="T1" fmla="*/ 234 h 480"/>
                    <a:gd name="T2" fmla="*/ 151 w 96"/>
                    <a:gd name="T3" fmla="*/ 140 h 480"/>
                    <a:gd name="T4" fmla="*/ 151 w 96"/>
                    <a:gd name="T5" fmla="*/ 94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7" name="Freeform 40"/>
                <p:cNvSpPr>
                  <a:spLocks/>
                </p:cNvSpPr>
                <p:nvPr/>
              </p:nvSpPr>
              <p:spPr bwMode="auto">
                <a:xfrm>
                  <a:off x="640" y="2650"/>
                  <a:ext cx="128" cy="124"/>
                </a:xfrm>
                <a:custGeom>
                  <a:avLst/>
                  <a:gdLst>
                    <a:gd name="T0" fmla="*/ 0 w 96"/>
                    <a:gd name="T1" fmla="*/ 2 h 480"/>
                    <a:gd name="T2" fmla="*/ 151 w 96"/>
                    <a:gd name="T3" fmla="*/ 1 h 480"/>
                    <a:gd name="T4" fmla="*/ 151 w 96"/>
                    <a:gd name="T5" fmla="*/ 1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8" name="Freeform 41"/>
                <p:cNvSpPr>
                  <a:spLocks/>
                </p:cNvSpPr>
                <p:nvPr/>
              </p:nvSpPr>
              <p:spPr bwMode="auto">
                <a:xfrm>
                  <a:off x="544" y="2650"/>
                  <a:ext cx="64" cy="216"/>
                </a:xfrm>
                <a:custGeom>
                  <a:avLst/>
                  <a:gdLst>
                    <a:gd name="T0" fmla="*/ 19 w 96"/>
                    <a:gd name="T1" fmla="*/ 57 h 336"/>
                    <a:gd name="T2" fmla="*/ 2 w 96"/>
                    <a:gd name="T3" fmla="*/ 45 h 336"/>
                    <a:gd name="T4" fmla="*/ 14 w 96"/>
                    <a:gd name="T5" fmla="*/ 3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336"/>
                    <a:gd name="T14" fmla="*/ 96 w 96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9" name="Freeform 42"/>
                <p:cNvSpPr>
                  <a:spLocks/>
                </p:cNvSpPr>
                <p:nvPr/>
              </p:nvSpPr>
              <p:spPr bwMode="auto">
                <a:xfrm>
                  <a:off x="624" y="2558"/>
                  <a:ext cx="16" cy="154"/>
                </a:xfrm>
                <a:custGeom>
                  <a:avLst/>
                  <a:gdLst>
                    <a:gd name="T0" fmla="*/ 5 w 24"/>
                    <a:gd name="T1" fmla="*/ 41 h 240"/>
                    <a:gd name="T2" fmla="*/ 0 w 24"/>
                    <a:gd name="T3" fmla="*/ 24 h 240"/>
                    <a:gd name="T4" fmla="*/ 0 w 24"/>
                    <a:gd name="T5" fmla="*/ 17 h 240"/>
                    <a:gd name="T6" fmla="*/ 5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40"/>
                    <a:gd name="T14" fmla="*/ 24 w 2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0" name="Freeform 43"/>
                <p:cNvSpPr>
                  <a:spLocks/>
                </p:cNvSpPr>
                <p:nvPr/>
              </p:nvSpPr>
              <p:spPr bwMode="auto">
                <a:xfrm rot="-3514978">
                  <a:off x="216" y="3072"/>
                  <a:ext cx="288" cy="432"/>
                </a:xfrm>
                <a:custGeom>
                  <a:avLst/>
                  <a:gdLst>
                    <a:gd name="T0" fmla="*/ 104 w 336"/>
                    <a:gd name="T1" fmla="*/ 64 h 816"/>
                    <a:gd name="T2" fmla="*/ 26 w 336"/>
                    <a:gd name="T3" fmla="*/ 60 h 816"/>
                    <a:gd name="T4" fmla="*/ 0 w 336"/>
                    <a:gd name="T5" fmla="*/ 49 h 816"/>
                    <a:gd name="T6" fmla="*/ 0 w 336"/>
                    <a:gd name="T7" fmla="*/ 38 h 816"/>
                    <a:gd name="T8" fmla="*/ 26 w 336"/>
                    <a:gd name="T9" fmla="*/ 26 h 816"/>
                    <a:gd name="T10" fmla="*/ 104 w 336"/>
                    <a:gd name="T11" fmla="*/ 7 h 816"/>
                    <a:gd name="T12" fmla="*/ 156 w 336"/>
                    <a:gd name="T13" fmla="*/ 0 h 816"/>
                    <a:gd name="T14" fmla="*/ 182 w 336"/>
                    <a:gd name="T15" fmla="*/ 15 h 816"/>
                    <a:gd name="T16" fmla="*/ 182 w 336"/>
                    <a:gd name="T17" fmla="*/ 26 h 816"/>
                    <a:gd name="T18" fmla="*/ 182 w 336"/>
                    <a:gd name="T19" fmla="*/ 38 h 816"/>
                    <a:gd name="T20" fmla="*/ 182 w 336"/>
                    <a:gd name="T21" fmla="*/ 45 h 816"/>
                    <a:gd name="T22" fmla="*/ 156 w 336"/>
                    <a:gd name="T23" fmla="*/ 57 h 816"/>
                    <a:gd name="T24" fmla="*/ 104 w 336"/>
                    <a:gd name="T25" fmla="*/ 64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6"/>
                    <a:gd name="T40" fmla="*/ 0 h 816"/>
                    <a:gd name="T41" fmla="*/ 336 w 336"/>
                    <a:gd name="T42" fmla="*/ 816 h 8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1" name="Freeform 44"/>
                <p:cNvSpPr>
                  <a:spLocks/>
                </p:cNvSpPr>
                <p:nvPr/>
              </p:nvSpPr>
              <p:spPr bwMode="auto">
                <a:xfrm rot="-3514978">
                  <a:off x="317" y="3081"/>
                  <a:ext cx="128" cy="401"/>
                </a:xfrm>
                <a:custGeom>
                  <a:avLst/>
                  <a:gdLst>
                    <a:gd name="T0" fmla="*/ 0 w 96"/>
                    <a:gd name="T1" fmla="*/ 234 h 480"/>
                    <a:gd name="T2" fmla="*/ 151 w 96"/>
                    <a:gd name="T3" fmla="*/ 140 h 480"/>
                    <a:gd name="T4" fmla="*/ 151 w 96"/>
                    <a:gd name="T5" fmla="*/ 94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2" name="Freeform 45"/>
                <p:cNvSpPr>
                  <a:spLocks/>
                </p:cNvSpPr>
                <p:nvPr/>
              </p:nvSpPr>
              <p:spPr bwMode="auto">
                <a:xfrm rot="-3514978">
                  <a:off x="337" y="3157"/>
                  <a:ext cx="128" cy="124"/>
                </a:xfrm>
                <a:custGeom>
                  <a:avLst/>
                  <a:gdLst>
                    <a:gd name="T0" fmla="*/ 0 w 96"/>
                    <a:gd name="T1" fmla="*/ 2 h 480"/>
                    <a:gd name="T2" fmla="*/ 151 w 96"/>
                    <a:gd name="T3" fmla="*/ 1 h 480"/>
                    <a:gd name="T4" fmla="*/ 151 w 96"/>
                    <a:gd name="T5" fmla="*/ 1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3" name="Freeform 46"/>
                <p:cNvSpPr>
                  <a:spLocks/>
                </p:cNvSpPr>
                <p:nvPr/>
              </p:nvSpPr>
              <p:spPr bwMode="auto">
                <a:xfrm rot="-3514978">
                  <a:off x="342" y="3244"/>
                  <a:ext cx="64" cy="216"/>
                </a:xfrm>
                <a:custGeom>
                  <a:avLst/>
                  <a:gdLst>
                    <a:gd name="T0" fmla="*/ 19 w 96"/>
                    <a:gd name="T1" fmla="*/ 57 h 336"/>
                    <a:gd name="T2" fmla="*/ 2 w 96"/>
                    <a:gd name="T3" fmla="*/ 45 h 336"/>
                    <a:gd name="T4" fmla="*/ 14 w 96"/>
                    <a:gd name="T5" fmla="*/ 3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336"/>
                    <a:gd name="T14" fmla="*/ 96 w 96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4" name="Freeform 47"/>
                <p:cNvSpPr>
                  <a:spLocks/>
                </p:cNvSpPr>
                <p:nvPr/>
              </p:nvSpPr>
              <p:spPr bwMode="auto">
                <a:xfrm rot="-3514978">
                  <a:off x="290" y="3164"/>
                  <a:ext cx="16" cy="154"/>
                </a:xfrm>
                <a:custGeom>
                  <a:avLst/>
                  <a:gdLst>
                    <a:gd name="T0" fmla="*/ 5 w 24"/>
                    <a:gd name="T1" fmla="*/ 41 h 240"/>
                    <a:gd name="T2" fmla="*/ 0 w 24"/>
                    <a:gd name="T3" fmla="*/ 24 h 240"/>
                    <a:gd name="T4" fmla="*/ 0 w 24"/>
                    <a:gd name="T5" fmla="*/ 17 h 240"/>
                    <a:gd name="T6" fmla="*/ 5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40"/>
                    <a:gd name="T14" fmla="*/ 24 w 2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5" name="Freeform 48"/>
                <p:cNvSpPr>
                  <a:spLocks/>
                </p:cNvSpPr>
                <p:nvPr/>
              </p:nvSpPr>
              <p:spPr bwMode="auto">
                <a:xfrm>
                  <a:off x="504" y="3420"/>
                  <a:ext cx="60" cy="96"/>
                </a:xfrm>
                <a:custGeom>
                  <a:avLst/>
                  <a:gdLst>
                    <a:gd name="T0" fmla="*/ 0 w 60"/>
                    <a:gd name="T1" fmla="*/ 0 h 96"/>
                    <a:gd name="T2" fmla="*/ 48 w 60"/>
                    <a:gd name="T3" fmla="*/ 96 h 96"/>
                    <a:gd name="T4" fmla="*/ 0 60000 65536"/>
                    <a:gd name="T5" fmla="*/ 0 60000 65536"/>
                    <a:gd name="T6" fmla="*/ 0 w 60"/>
                    <a:gd name="T7" fmla="*/ 0 h 96"/>
                    <a:gd name="T8" fmla="*/ 60 w 60"/>
                    <a:gd name="T9" fmla="*/ 96 h 9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0" h="96">
                      <a:moveTo>
                        <a:pt x="0" y="0"/>
                      </a:moveTo>
                      <a:cubicBezTo>
                        <a:pt x="60" y="20"/>
                        <a:pt x="48" y="36"/>
                        <a:pt x="48" y="96"/>
                      </a:cubicBezTo>
                    </a:path>
                  </a:pathLst>
                </a:custGeom>
                <a:noFill/>
                <a:ln w="571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86" name="Freeform 49"/>
                <p:cNvSpPr>
                  <a:spLocks/>
                </p:cNvSpPr>
                <p:nvPr/>
              </p:nvSpPr>
              <p:spPr bwMode="auto">
                <a:xfrm flipH="1">
                  <a:off x="528" y="2928"/>
                  <a:ext cx="47" cy="96"/>
                </a:xfrm>
                <a:custGeom>
                  <a:avLst/>
                  <a:gdLst>
                    <a:gd name="T0" fmla="*/ 2 w 72"/>
                    <a:gd name="T1" fmla="*/ 0 h 192"/>
                    <a:gd name="T2" fmla="*/ 0 w 72"/>
                    <a:gd name="T3" fmla="*/ 12 h 192"/>
                    <a:gd name="T4" fmla="*/ 0 60000 65536"/>
                    <a:gd name="T5" fmla="*/ 0 60000 65536"/>
                    <a:gd name="T6" fmla="*/ 0 w 72"/>
                    <a:gd name="T7" fmla="*/ 0 h 192"/>
                    <a:gd name="T8" fmla="*/ 72 w 72"/>
                    <a:gd name="T9" fmla="*/ 192 h 1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192">
                      <a:moveTo>
                        <a:pt x="12" y="0"/>
                      </a:moveTo>
                      <a:cubicBezTo>
                        <a:pt x="24" y="48"/>
                        <a:pt x="72" y="192"/>
                        <a:pt x="0" y="192"/>
                      </a:cubicBezTo>
                    </a:path>
                  </a:pathLst>
                </a:custGeom>
                <a:noFill/>
                <a:ln w="571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8453" name="Group 50"/>
              <p:cNvGrpSpPr>
                <a:grpSpLocks/>
              </p:cNvGrpSpPr>
              <p:nvPr/>
            </p:nvGrpSpPr>
            <p:grpSpPr bwMode="auto">
              <a:xfrm rot="9942732">
                <a:off x="144" y="3360"/>
                <a:ext cx="768" cy="888"/>
                <a:chOff x="144" y="504"/>
                <a:chExt cx="1512" cy="1488"/>
              </a:xfrm>
            </p:grpSpPr>
            <p:sp>
              <p:nvSpPr>
                <p:cNvPr id="18468" name="Freeform 51"/>
                <p:cNvSpPr>
                  <a:spLocks/>
                </p:cNvSpPr>
                <p:nvPr/>
              </p:nvSpPr>
              <p:spPr bwMode="auto">
                <a:xfrm rot="-5018420">
                  <a:off x="108" y="960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9" name="Freeform 52"/>
                <p:cNvSpPr>
                  <a:spLocks/>
                </p:cNvSpPr>
                <p:nvPr/>
              </p:nvSpPr>
              <p:spPr bwMode="auto">
                <a:xfrm>
                  <a:off x="336" y="50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0" name="Freeform 53"/>
                <p:cNvSpPr>
                  <a:spLocks/>
                </p:cNvSpPr>
                <p:nvPr/>
              </p:nvSpPr>
              <p:spPr bwMode="auto">
                <a:xfrm rot="3651646">
                  <a:off x="876" y="61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1" name="Freeform 54"/>
                <p:cNvSpPr>
                  <a:spLocks/>
                </p:cNvSpPr>
                <p:nvPr/>
              </p:nvSpPr>
              <p:spPr bwMode="auto">
                <a:xfrm rot="8016108">
                  <a:off x="972" y="109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2" name="Freeform 55"/>
                <p:cNvSpPr>
                  <a:spLocks/>
                </p:cNvSpPr>
                <p:nvPr/>
              </p:nvSpPr>
              <p:spPr bwMode="auto">
                <a:xfrm rot="-10025304">
                  <a:off x="528" y="134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73" name="Oval 56" descr="Large confetti"/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336" cy="384"/>
                </a:xfrm>
                <a:prstGeom prst="ellipse">
                  <a:avLst/>
                </a:prstGeom>
                <a:pattFill prst="lgConfetti">
                  <a:fgClr>
                    <a:srgbClr val="CCCC00"/>
                  </a:fgClr>
                  <a:bgClr>
                    <a:schemeClr val="tx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454" name="Group 57"/>
              <p:cNvGrpSpPr>
                <a:grpSpLocks/>
              </p:cNvGrpSpPr>
              <p:nvPr/>
            </p:nvGrpSpPr>
            <p:grpSpPr bwMode="auto">
              <a:xfrm rot="9942732">
                <a:off x="1680" y="2928"/>
                <a:ext cx="768" cy="888"/>
                <a:chOff x="144" y="504"/>
                <a:chExt cx="1512" cy="1488"/>
              </a:xfrm>
            </p:grpSpPr>
            <p:sp>
              <p:nvSpPr>
                <p:cNvPr id="18462" name="Freeform 58"/>
                <p:cNvSpPr>
                  <a:spLocks/>
                </p:cNvSpPr>
                <p:nvPr/>
              </p:nvSpPr>
              <p:spPr bwMode="auto">
                <a:xfrm rot="-5018420">
                  <a:off x="108" y="960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3" name="Freeform 59"/>
                <p:cNvSpPr>
                  <a:spLocks/>
                </p:cNvSpPr>
                <p:nvPr/>
              </p:nvSpPr>
              <p:spPr bwMode="auto">
                <a:xfrm>
                  <a:off x="336" y="50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4" name="Freeform 60"/>
                <p:cNvSpPr>
                  <a:spLocks/>
                </p:cNvSpPr>
                <p:nvPr/>
              </p:nvSpPr>
              <p:spPr bwMode="auto">
                <a:xfrm rot="3651646">
                  <a:off x="876" y="61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5" name="Freeform 61"/>
                <p:cNvSpPr>
                  <a:spLocks/>
                </p:cNvSpPr>
                <p:nvPr/>
              </p:nvSpPr>
              <p:spPr bwMode="auto">
                <a:xfrm rot="8016108">
                  <a:off x="972" y="1092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6" name="Freeform 62"/>
                <p:cNvSpPr>
                  <a:spLocks/>
                </p:cNvSpPr>
                <p:nvPr/>
              </p:nvSpPr>
              <p:spPr bwMode="auto">
                <a:xfrm rot="-10025304">
                  <a:off x="528" y="1344"/>
                  <a:ext cx="720" cy="648"/>
                </a:xfrm>
                <a:custGeom>
                  <a:avLst/>
                  <a:gdLst>
                    <a:gd name="T0" fmla="*/ 336 w 720"/>
                    <a:gd name="T1" fmla="*/ 636 h 648"/>
                    <a:gd name="T2" fmla="*/ 192 w 720"/>
                    <a:gd name="T3" fmla="*/ 600 h 648"/>
                    <a:gd name="T4" fmla="*/ 48 w 720"/>
                    <a:gd name="T5" fmla="*/ 456 h 648"/>
                    <a:gd name="T6" fmla="*/ 0 w 720"/>
                    <a:gd name="T7" fmla="*/ 360 h 648"/>
                    <a:gd name="T8" fmla="*/ 0 w 720"/>
                    <a:gd name="T9" fmla="*/ 216 h 648"/>
                    <a:gd name="T10" fmla="*/ 48 w 720"/>
                    <a:gd name="T11" fmla="*/ 120 h 648"/>
                    <a:gd name="T12" fmla="*/ 192 w 720"/>
                    <a:gd name="T13" fmla="*/ 72 h 648"/>
                    <a:gd name="T14" fmla="*/ 312 w 720"/>
                    <a:gd name="T15" fmla="*/ 120 h 648"/>
                    <a:gd name="T16" fmla="*/ 360 w 720"/>
                    <a:gd name="T17" fmla="*/ 36 h 648"/>
                    <a:gd name="T18" fmla="*/ 468 w 720"/>
                    <a:gd name="T19" fmla="*/ 0 h 648"/>
                    <a:gd name="T20" fmla="*/ 588 w 720"/>
                    <a:gd name="T21" fmla="*/ 24 h 648"/>
                    <a:gd name="T22" fmla="*/ 672 w 720"/>
                    <a:gd name="T23" fmla="*/ 120 h 648"/>
                    <a:gd name="T24" fmla="*/ 720 w 720"/>
                    <a:gd name="T25" fmla="*/ 312 h 648"/>
                    <a:gd name="T26" fmla="*/ 672 w 720"/>
                    <a:gd name="T27" fmla="*/ 456 h 648"/>
                    <a:gd name="T28" fmla="*/ 576 w 720"/>
                    <a:gd name="T29" fmla="*/ 552 h 648"/>
                    <a:gd name="T30" fmla="*/ 528 w 720"/>
                    <a:gd name="T31" fmla="*/ 648 h 648"/>
                    <a:gd name="T32" fmla="*/ 336 w 720"/>
                    <a:gd name="T33" fmla="*/ 636 h 6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20"/>
                    <a:gd name="T52" fmla="*/ 0 h 648"/>
                    <a:gd name="T53" fmla="*/ 720 w 720"/>
                    <a:gd name="T54" fmla="*/ 648 h 64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20" h="648">
                      <a:moveTo>
                        <a:pt x="336" y="636"/>
                      </a:moveTo>
                      <a:lnTo>
                        <a:pt x="192" y="600"/>
                      </a:lnTo>
                      <a:lnTo>
                        <a:pt x="48" y="456"/>
                      </a:lnTo>
                      <a:lnTo>
                        <a:pt x="0" y="360"/>
                      </a:lnTo>
                      <a:lnTo>
                        <a:pt x="0" y="216"/>
                      </a:lnTo>
                      <a:lnTo>
                        <a:pt x="48" y="120"/>
                      </a:lnTo>
                      <a:lnTo>
                        <a:pt x="192" y="72"/>
                      </a:lnTo>
                      <a:lnTo>
                        <a:pt x="312" y="120"/>
                      </a:lnTo>
                      <a:lnTo>
                        <a:pt x="360" y="36"/>
                      </a:lnTo>
                      <a:lnTo>
                        <a:pt x="468" y="0"/>
                      </a:lnTo>
                      <a:lnTo>
                        <a:pt x="588" y="24"/>
                      </a:lnTo>
                      <a:lnTo>
                        <a:pt x="672" y="120"/>
                      </a:lnTo>
                      <a:lnTo>
                        <a:pt x="720" y="312"/>
                      </a:lnTo>
                      <a:lnTo>
                        <a:pt x="672" y="456"/>
                      </a:lnTo>
                      <a:lnTo>
                        <a:pt x="576" y="552"/>
                      </a:lnTo>
                      <a:lnTo>
                        <a:pt x="528" y="648"/>
                      </a:lnTo>
                      <a:lnTo>
                        <a:pt x="336" y="63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66CC"/>
                    </a:gs>
                    <a:gs pos="100000">
                      <a:srgbClr val="FFFF00"/>
                    </a:gs>
                  </a:gsLst>
                  <a:lin ang="5400000" scaled="1"/>
                </a:gradFill>
                <a:ln w="9525" cap="rnd">
                  <a:solidFill>
                    <a:srgbClr val="B8341E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7" name="Oval 63" descr="Large confetti"/>
                <p:cNvSpPr>
                  <a:spLocks noChangeArrowheads="1"/>
                </p:cNvSpPr>
                <p:nvPr/>
              </p:nvSpPr>
              <p:spPr bwMode="auto">
                <a:xfrm>
                  <a:off x="720" y="1056"/>
                  <a:ext cx="336" cy="384"/>
                </a:xfrm>
                <a:prstGeom prst="ellipse">
                  <a:avLst/>
                </a:prstGeom>
                <a:pattFill prst="lgConfetti">
                  <a:fgClr>
                    <a:srgbClr val="CCCC00"/>
                  </a:fgClr>
                  <a:bgClr>
                    <a:schemeClr val="tx1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455" name="Group 64"/>
              <p:cNvGrpSpPr>
                <a:grpSpLocks/>
              </p:cNvGrpSpPr>
              <p:nvPr/>
            </p:nvGrpSpPr>
            <p:grpSpPr bwMode="auto">
              <a:xfrm rot="20069967" flipH="1">
                <a:off x="153" y="2297"/>
                <a:ext cx="192" cy="528"/>
                <a:chOff x="480" y="2496"/>
                <a:chExt cx="288" cy="528"/>
              </a:xfrm>
            </p:grpSpPr>
            <p:sp>
              <p:nvSpPr>
                <p:cNvPr id="18456" name="Freeform 65"/>
                <p:cNvSpPr>
                  <a:spLocks/>
                </p:cNvSpPr>
                <p:nvPr/>
              </p:nvSpPr>
              <p:spPr bwMode="auto">
                <a:xfrm>
                  <a:off x="480" y="2496"/>
                  <a:ext cx="288" cy="432"/>
                </a:xfrm>
                <a:custGeom>
                  <a:avLst/>
                  <a:gdLst>
                    <a:gd name="T0" fmla="*/ 104 w 336"/>
                    <a:gd name="T1" fmla="*/ 64 h 816"/>
                    <a:gd name="T2" fmla="*/ 26 w 336"/>
                    <a:gd name="T3" fmla="*/ 60 h 816"/>
                    <a:gd name="T4" fmla="*/ 0 w 336"/>
                    <a:gd name="T5" fmla="*/ 49 h 816"/>
                    <a:gd name="T6" fmla="*/ 0 w 336"/>
                    <a:gd name="T7" fmla="*/ 38 h 816"/>
                    <a:gd name="T8" fmla="*/ 26 w 336"/>
                    <a:gd name="T9" fmla="*/ 26 h 816"/>
                    <a:gd name="T10" fmla="*/ 104 w 336"/>
                    <a:gd name="T11" fmla="*/ 7 h 816"/>
                    <a:gd name="T12" fmla="*/ 156 w 336"/>
                    <a:gd name="T13" fmla="*/ 0 h 816"/>
                    <a:gd name="T14" fmla="*/ 182 w 336"/>
                    <a:gd name="T15" fmla="*/ 15 h 816"/>
                    <a:gd name="T16" fmla="*/ 182 w 336"/>
                    <a:gd name="T17" fmla="*/ 26 h 816"/>
                    <a:gd name="T18" fmla="*/ 182 w 336"/>
                    <a:gd name="T19" fmla="*/ 38 h 816"/>
                    <a:gd name="T20" fmla="*/ 182 w 336"/>
                    <a:gd name="T21" fmla="*/ 45 h 816"/>
                    <a:gd name="T22" fmla="*/ 156 w 336"/>
                    <a:gd name="T23" fmla="*/ 57 h 816"/>
                    <a:gd name="T24" fmla="*/ 104 w 336"/>
                    <a:gd name="T25" fmla="*/ 64 h 8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6"/>
                    <a:gd name="T40" fmla="*/ 0 h 816"/>
                    <a:gd name="T41" fmla="*/ 336 w 336"/>
                    <a:gd name="T42" fmla="*/ 816 h 8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6" h="816">
                      <a:moveTo>
                        <a:pt x="192" y="816"/>
                      </a:moveTo>
                      <a:lnTo>
                        <a:pt x="48" y="768"/>
                      </a:lnTo>
                      <a:lnTo>
                        <a:pt x="0" y="624"/>
                      </a:lnTo>
                      <a:lnTo>
                        <a:pt x="0" y="480"/>
                      </a:lnTo>
                      <a:lnTo>
                        <a:pt x="48" y="336"/>
                      </a:lnTo>
                      <a:lnTo>
                        <a:pt x="192" y="96"/>
                      </a:lnTo>
                      <a:lnTo>
                        <a:pt x="288" y="0"/>
                      </a:lnTo>
                      <a:lnTo>
                        <a:pt x="336" y="192"/>
                      </a:lnTo>
                      <a:lnTo>
                        <a:pt x="336" y="336"/>
                      </a:lnTo>
                      <a:lnTo>
                        <a:pt x="336" y="480"/>
                      </a:lnTo>
                      <a:lnTo>
                        <a:pt x="336" y="576"/>
                      </a:lnTo>
                      <a:lnTo>
                        <a:pt x="288" y="720"/>
                      </a:lnTo>
                      <a:lnTo>
                        <a:pt x="192" y="81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tx2"/>
                    </a:gs>
                    <a:gs pos="100000">
                      <a:srgbClr val="33CC33"/>
                    </a:gs>
                  </a:gsLst>
                  <a:lin ang="5400000" scaled="1"/>
                </a:gradFill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7" name="Freeform 66"/>
                <p:cNvSpPr>
                  <a:spLocks/>
                </p:cNvSpPr>
                <p:nvPr/>
              </p:nvSpPr>
              <p:spPr bwMode="auto">
                <a:xfrm>
                  <a:off x="576" y="2527"/>
                  <a:ext cx="128" cy="401"/>
                </a:xfrm>
                <a:custGeom>
                  <a:avLst/>
                  <a:gdLst>
                    <a:gd name="T0" fmla="*/ 0 w 96"/>
                    <a:gd name="T1" fmla="*/ 234 h 480"/>
                    <a:gd name="T2" fmla="*/ 151 w 96"/>
                    <a:gd name="T3" fmla="*/ 140 h 480"/>
                    <a:gd name="T4" fmla="*/ 151 w 96"/>
                    <a:gd name="T5" fmla="*/ 94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8" name="Freeform 67"/>
                <p:cNvSpPr>
                  <a:spLocks/>
                </p:cNvSpPr>
                <p:nvPr/>
              </p:nvSpPr>
              <p:spPr bwMode="auto">
                <a:xfrm>
                  <a:off x="640" y="2650"/>
                  <a:ext cx="128" cy="124"/>
                </a:xfrm>
                <a:custGeom>
                  <a:avLst/>
                  <a:gdLst>
                    <a:gd name="T0" fmla="*/ 0 w 96"/>
                    <a:gd name="T1" fmla="*/ 2 h 480"/>
                    <a:gd name="T2" fmla="*/ 151 w 96"/>
                    <a:gd name="T3" fmla="*/ 1 h 480"/>
                    <a:gd name="T4" fmla="*/ 151 w 96"/>
                    <a:gd name="T5" fmla="*/ 1 h 480"/>
                    <a:gd name="T6" fmla="*/ 304 w 96"/>
                    <a:gd name="T7" fmla="*/ 0 h 48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480"/>
                    <a:gd name="T14" fmla="*/ 96 w 96"/>
                    <a:gd name="T15" fmla="*/ 480 h 48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480">
                      <a:moveTo>
                        <a:pt x="0" y="480"/>
                      </a:moveTo>
                      <a:lnTo>
                        <a:pt x="48" y="288"/>
                      </a:lnTo>
                      <a:lnTo>
                        <a:pt x="48" y="192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59" name="Freeform 68"/>
                <p:cNvSpPr>
                  <a:spLocks/>
                </p:cNvSpPr>
                <p:nvPr/>
              </p:nvSpPr>
              <p:spPr bwMode="auto">
                <a:xfrm>
                  <a:off x="544" y="2650"/>
                  <a:ext cx="64" cy="216"/>
                </a:xfrm>
                <a:custGeom>
                  <a:avLst/>
                  <a:gdLst>
                    <a:gd name="T0" fmla="*/ 19 w 96"/>
                    <a:gd name="T1" fmla="*/ 57 h 336"/>
                    <a:gd name="T2" fmla="*/ 2 w 96"/>
                    <a:gd name="T3" fmla="*/ 45 h 336"/>
                    <a:gd name="T4" fmla="*/ 14 w 96"/>
                    <a:gd name="T5" fmla="*/ 33 h 336"/>
                    <a:gd name="T6" fmla="*/ 0 w 96"/>
                    <a:gd name="T7" fmla="*/ 0 h 3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336"/>
                    <a:gd name="T14" fmla="*/ 96 w 96"/>
                    <a:gd name="T15" fmla="*/ 336 h 3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336">
                      <a:moveTo>
                        <a:pt x="96" y="336"/>
                      </a:moveTo>
                      <a:lnTo>
                        <a:pt x="12" y="264"/>
                      </a:lnTo>
                      <a:lnTo>
                        <a:pt x="72" y="19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0" name="Freeform 69"/>
                <p:cNvSpPr>
                  <a:spLocks/>
                </p:cNvSpPr>
                <p:nvPr/>
              </p:nvSpPr>
              <p:spPr bwMode="auto">
                <a:xfrm>
                  <a:off x="624" y="2558"/>
                  <a:ext cx="16" cy="154"/>
                </a:xfrm>
                <a:custGeom>
                  <a:avLst/>
                  <a:gdLst>
                    <a:gd name="T0" fmla="*/ 5 w 24"/>
                    <a:gd name="T1" fmla="*/ 41 h 240"/>
                    <a:gd name="T2" fmla="*/ 0 w 24"/>
                    <a:gd name="T3" fmla="*/ 24 h 240"/>
                    <a:gd name="T4" fmla="*/ 0 w 24"/>
                    <a:gd name="T5" fmla="*/ 17 h 240"/>
                    <a:gd name="T6" fmla="*/ 5 w 24"/>
                    <a:gd name="T7" fmla="*/ 0 h 2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"/>
                    <a:gd name="T13" fmla="*/ 0 h 240"/>
                    <a:gd name="T14" fmla="*/ 24 w 24"/>
                    <a:gd name="T15" fmla="*/ 240 h 2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" h="240">
                      <a:moveTo>
                        <a:pt x="24" y="240"/>
                      </a:moveTo>
                      <a:lnTo>
                        <a:pt x="0" y="144"/>
                      </a:lnTo>
                      <a:lnTo>
                        <a:pt x="0" y="96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8461" name="Freeform 70"/>
                <p:cNvSpPr>
                  <a:spLocks/>
                </p:cNvSpPr>
                <p:nvPr/>
              </p:nvSpPr>
              <p:spPr bwMode="auto">
                <a:xfrm flipH="1">
                  <a:off x="528" y="2928"/>
                  <a:ext cx="47" cy="96"/>
                </a:xfrm>
                <a:custGeom>
                  <a:avLst/>
                  <a:gdLst>
                    <a:gd name="T0" fmla="*/ 2 w 72"/>
                    <a:gd name="T1" fmla="*/ 0 h 192"/>
                    <a:gd name="T2" fmla="*/ 0 w 72"/>
                    <a:gd name="T3" fmla="*/ 12 h 192"/>
                    <a:gd name="T4" fmla="*/ 0 60000 65536"/>
                    <a:gd name="T5" fmla="*/ 0 60000 65536"/>
                    <a:gd name="T6" fmla="*/ 0 w 72"/>
                    <a:gd name="T7" fmla="*/ 0 h 192"/>
                    <a:gd name="T8" fmla="*/ 72 w 72"/>
                    <a:gd name="T9" fmla="*/ 192 h 1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192">
                      <a:moveTo>
                        <a:pt x="12" y="0"/>
                      </a:moveTo>
                      <a:cubicBezTo>
                        <a:pt x="24" y="48"/>
                        <a:pt x="72" y="192"/>
                        <a:pt x="0" y="192"/>
                      </a:cubicBezTo>
                    </a:path>
                  </a:pathLst>
                </a:custGeom>
                <a:noFill/>
                <a:ln w="57150">
                  <a:solidFill>
                    <a:srgbClr val="33CC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</p:grpSp>
      <p:pic>
        <p:nvPicPr>
          <p:cNvPr id="18439" name="Picture 72" descr="image00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28600"/>
            <a:ext cx="10763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74"/>
          <p:cNvSpPr txBox="1">
            <a:spLocks noChangeArrowheads="1"/>
          </p:cNvSpPr>
          <p:nvPr/>
        </p:nvSpPr>
        <p:spPr bwMode="auto">
          <a:xfrm>
            <a:off x="3810000" y="2971800"/>
            <a:ext cx="57150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- </a:t>
            </a:r>
            <a:r>
              <a:rPr lang="en-US" altLang="en-US" b="1" dirty="0" err="1">
                <a:solidFill>
                  <a:srgbClr val="0000CC"/>
                </a:solidFill>
              </a:rPr>
              <a:t>Khắc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sâu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về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chuẩn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mực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sử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dụng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từ</a:t>
            </a:r>
            <a:r>
              <a:rPr lang="en-US" altLang="en-US" b="1" dirty="0">
                <a:solidFill>
                  <a:srgbClr val="0000CC"/>
                </a:solidFill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</a:rPr>
              <a:t>rèn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kĩ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năng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nói</a:t>
            </a:r>
            <a:r>
              <a:rPr lang="en-US" altLang="en-US" b="1" dirty="0">
                <a:solidFill>
                  <a:srgbClr val="0000CC"/>
                </a:solidFill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</a:rPr>
              <a:t>viết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dùng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từ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chuẩn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mực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</a:p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-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Đọc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lại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các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bài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làm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và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sửa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từ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sai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cho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đúng</a:t>
            </a:r>
            <a:r>
              <a:rPr lang="en-US" altLang="en-US" b="1" dirty="0">
                <a:solidFill>
                  <a:srgbClr val="0000CC"/>
                </a:solidFill>
              </a:rPr>
              <a:t>.</a:t>
            </a:r>
          </a:p>
          <a:p>
            <a:pPr eaLnBrk="1" hangingPunct="1"/>
            <a:r>
              <a:rPr lang="en-US" altLang="en-US" dirty="0">
                <a:solidFill>
                  <a:srgbClr val="0000CC"/>
                </a:solidFill>
              </a:rPr>
              <a:t>-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Soạn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bài</a:t>
            </a:r>
            <a:r>
              <a:rPr lang="en-US" altLang="en-US" b="1" dirty="0">
                <a:solidFill>
                  <a:srgbClr val="0000CC"/>
                </a:solidFill>
              </a:rPr>
              <a:t> : </a:t>
            </a:r>
            <a:r>
              <a:rPr lang="en-US" altLang="en-US" b="1" dirty="0" err="1">
                <a:solidFill>
                  <a:srgbClr val="0000CC"/>
                </a:solidFill>
              </a:rPr>
              <a:t>câu</a:t>
            </a:r>
            <a:r>
              <a:rPr lang="en-US" altLang="en-US" b="1" dirty="0">
                <a:solidFill>
                  <a:srgbClr val="0000CC"/>
                </a:solidFill>
              </a:rPr>
              <a:t> 1,2,3/</a:t>
            </a:r>
            <a:r>
              <a:rPr lang="en-US" altLang="en-US" b="1" dirty="0" err="1">
                <a:solidFill>
                  <a:srgbClr val="0000CC"/>
                </a:solidFill>
              </a:rPr>
              <a:t>sgk</a:t>
            </a:r>
            <a:r>
              <a:rPr lang="en-US" altLang="en-US" b="1" dirty="0">
                <a:solidFill>
                  <a:srgbClr val="0000CC"/>
                </a:solidFill>
              </a:rPr>
              <a:t> 151 </a:t>
            </a:r>
            <a:r>
              <a:rPr lang="en-US" altLang="en-US" b="1" dirty="0" err="1">
                <a:solidFill>
                  <a:srgbClr val="0000CC"/>
                </a:solidFill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</a:rPr>
              <a:t> ĐỌC HIỂU VĂN BẢN “</a:t>
            </a:r>
            <a:r>
              <a:rPr lang="en-US" altLang="en-US" b="1" dirty="0" err="1">
                <a:solidFill>
                  <a:srgbClr val="0000CC"/>
                </a:solidFill>
              </a:rPr>
              <a:t>Tiếng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gà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trưa</a:t>
            </a:r>
            <a:r>
              <a:rPr lang="en-US" altLang="en-US" b="1" dirty="0">
                <a:solidFill>
                  <a:srgbClr val="0000CC"/>
                </a:solidFill>
              </a:rPr>
              <a:t>” </a:t>
            </a:r>
            <a:r>
              <a:rPr lang="en-US" altLang="en-US" b="1" dirty="0" err="1">
                <a:solidFill>
                  <a:srgbClr val="0000CC"/>
                </a:solidFill>
              </a:rPr>
              <a:t>của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</a:rPr>
              <a:t>Xuân</a:t>
            </a:r>
            <a:r>
              <a:rPr lang="en-US" altLang="en-US" b="1" dirty="0">
                <a:solidFill>
                  <a:srgbClr val="0000CC"/>
                </a:solidFill>
              </a:rPr>
              <a:t> </a:t>
            </a:r>
            <a:r>
              <a:rPr lang="en-US" altLang="en-US" b="1">
                <a:solidFill>
                  <a:srgbClr val="0000CC"/>
                </a:solidFill>
              </a:rPr>
              <a:t>Quỳnh.</a:t>
            </a:r>
            <a:endParaRPr lang="en-US" altLang="en-US" b="1" dirty="0">
              <a:solidFill>
                <a:srgbClr val="0000CC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9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698897"/>
            <a:ext cx="12592595" cy="7511143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89563" y="2016877"/>
            <a:ext cx="890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 * </a:t>
            </a:r>
            <a:r>
              <a:rPr lang="en-US" altLang="en-US" sz="3200" b="1" dirty="0" err="1"/>
              <a:t>Những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chú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khi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tiếng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Việt</a:t>
            </a:r>
            <a:r>
              <a:rPr lang="en-US" altLang="en-US" sz="3200" b="1" dirty="0"/>
              <a:t> :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9109" y="3063747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đúng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âm</a:t>
            </a:r>
            <a:r>
              <a:rPr lang="en-US" altLang="en-US" sz="3200" b="1" dirty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</a:rPr>
              <a:t>đúng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chính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tả</a:t>
            </a:r>
            <a:r>
              <a:rPr lang="en-US" alt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09109" y="3670702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đúng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nghĩa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09109" y="4224225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đúng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tính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chất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ngữ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pháp</a:t>
            </a:r>
            <a:r>
              <a:rPr lang="en-US" alt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09109" y="48090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</a:rPr>
              <a:t>Sử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đúng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sắc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thái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biểu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cảm</a:t>
            </a:r>
            <a:r>
              <a:rPr lang="en-US" altLang="en-US" sz="3200" b="1" dirty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</a:rPr>
              <a:t>hợp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tình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huống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giao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tiếp</a:t>
            </a:r>
            <a:r>
              <a:rPr lang="en-US" altLang="en-US" sz="32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135086" y="5965321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</a:rPr>
              <a:t>Không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lạm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dụng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địa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phương</a:t>
            </a:r>
            <a:r>
              <a:rPr lang="en-US" altLang="en-US" sz="3200" b="1" dirty="0">
                <a:solidFill>
                  <a:srgbClr val="0000CC"/>
                </a:solidFill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Hán</a:t>
            </a:r>
            <a:r>
              <a:rPr lang="en-US" altLang="en-US" sz="3200" b="1" dirty="0">
                <a:solidFill>
                  <a:srgbClr val="0000CC"/>
                </a:solidFill>
              </a:rPr>
              <a:t> – </a:t>
            </a:r>
            <a:r>
              <a:rPr lang="en-US" altLang="en-US" sz="3200" b="1" dirty="0" err="1">
                <a:solidFill>
                  <a:srgbClr val="0000CC"/>
                </a:solidFill>
              </a:rPr>
              <a:t>Việt</a:t>
            </a:r>
            <a:endParaRPr lang="en-US" altLang="en-US" sz="3200" b="1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9977" y="-31522"/>
            <a:ext cx="5051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.VnArabia" panose="020B7200000000000000" pitchFamily="34" charset="0"/>
              </a:rPr>
              <a:t>Kiểm</a:t>
            </a:r>
            <a:r>
              <a:rPr lang="en-US" sz="5400" b="1" dirty="0">
                <a:ln/>
                <a:solidFill>
                  <a:schemeClr val="accent3"/>
                </a:solidFill>
                <a:latin typeface=".VnArabia" panose="020B7200000000000000" pitchFamily="34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.VnArabia" panose="020B7200000000000000" pitchFamily="34" charset="0"/>
              </a:rPr>
              <a:t>tra</a:t>
            </a:r>
            <a:r>
              <a:rPr lang="en-US" sz="5400" b="1" dirty="0">
                <a:ln/>
                <a:solidFill>
                  <a:schemeClr val="accent3"/>
                </a:solidFill>
                <a:latin typeface=".VnArabia" panose="020B7200000000000000" pitchFamily="34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.VnArabia" panose="020B7200000000000000" pitchFamily="34" charset="0"/>
              </a:rPr>
              <a:t>bài</a:t>
            </a:r>
            <a:r>
              <a:rPr lang="en-US" sz="5400" b="1" dirty="0">
                <a:ln/>
                <a:solidFill>
                  <a:schemeClr val="accent3"/>
                </a:solidFill>
                <a:latin typeface=".VnArabia" panose="020B7200000000000000" pitchFamily="34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.VnArabia" panose="020B7200000000000000" pitchFamily="34" charset="0"/>
              </a:rPr>
              <a:t>cũ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.VnArabia" panose="020B7200000000000000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867989" y="669706"/>
            <a:ext cx="93051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 	</a:t>
            </a:r>
            <a:r>
              <a:rPr lang="en-US" altLang="en-US" sz="3200" b="1" dirty="0" err="1"/>
              <a:t>Học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xong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bài</a:t>
            </a:r>
            <a:r>
              <a:rPr lang="en-US" altLang="en-US" sz="3200" b="1" dirty="0"/>
              <a:t> “</a:t>
            </a:r>
            <a:r>
              <a:rPr lang="en-US" altLang="en-US" sz="3200" b="1" dirty="0" err="1"/>
              <a:t>Chuẩn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mực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”, </a:t>
            </a:r>
            <a:r>
              <a:rPr lang="en-US" altLang="en-US" sz="3200" b="1" dirty="0" err="1"/>
              <a:t>các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em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thấy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mình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cần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chú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những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điều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gì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khi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08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80665"/>
            <a:ext cx="12298820" cy="69515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8759" y="990490"/>
            <a:ext cx="6784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n/>
                <a:solidFill>
                  <a:schemeClr val="accent4"/>
                </a:solidFill>
                <a:latin typeface="Algerian" panose="04020705040A02060702" pitchFamily="82" charset="0"/>
              </a:rPr>
              <a:t>: SỬ DỤNG TỪ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6176" y="2296775"/>
            <a:ext cx="840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Arabia" panose="00000400000000000000" pitchFamily="2" charset="0"/>
                <a:ea typeface="Arabia" panose="00000400000000000000" pitchFamily="2" charset="0"/>
                <a:cs typeface="Arabia" panose="00000400000000000000" pitchFamily="2" charset="0"/>
              </a:rPr>
              <a:t>LUYỆN TẬP SỬ DỤNG TỪ</a:t>
            </a:r>
          </a:p>
        </p:txBody>
      </p:sp>
    </p:spTree>
    <p:extLst>
      <p:ext uri="{BB962C8B-B14F-4D97-AF65-F5344CB8AC3E}">
        <p14:creationId xmlns:p14="http://schemas.microsoft.com/office/powerpoint/2010/main" val="38728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94"/>
            <a:ext cx="12192000" cy="6888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8819" y="555061"/>
            <a:ext cx="4736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Mức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cần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đạt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15094" y="1741064"/>
            <a:ext cx="890669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- </a:t>
            </a:r>
            <a:r>
              <a:rPr lang="en-US" altLang="en-US" sz="3200" b="1" dirty="0" err="1"/>
              <a:t>Tự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thấy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điểm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của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bản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thân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trong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việc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- </a:t>
            </a:r>
            <a:r>
              <a:rPr lang="en-US" altLang="en-US" sz="3200" b="1" dirty="0" err="1"/>
              <a:t>Nhận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biết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và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sửa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chữa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được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những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lỗi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về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/>
              <a:t>- </a:t>
            </a:r>
            <a:r>
              <a:rPr lang="en-US" altLang="en-US" sz="3200" b="1" dirty="0" err="1"/>
              <a:t>Có</a:t>
            </a:r>
            <a:r>
              <a:rPr lang="en-US" altLang="en-US" sz="3200" b="1" dirty="0"/>
              <a:t> ý </a:t>
            </a:r>
            <a:r>
              <a:rPr lang="en-US" altLang="en-US" sz="3200" b="1" dirty="0" err="1"/>
              <a:t>thức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sử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dụng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từ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đúng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chuẩn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mực</a:t>
            </a:r>
            <a:r>
              <a:rPr lang="en-US" alt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1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44964"/>
              </p:ext>
            </p:extLst>
          </p:nvPr>
        </p:nvGraphicFramePr>
        <p:xfrm>
          <a:off x="168364" y="240694"/>
          <a:ext cx="1174496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961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 </a:t>
                      </a:r>
                      <a:r>
                        <a:rPr lang="en-US" sz="3200" u="sng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1/179</a:t>
                      </a:r>
                      <a:endParaRPr lang="en-US" sz="3200" u="sng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6157"/>
              </p:ext>
            </p:extLst>
          </p:nvPr>
        </p:nvGraphicFramePr>
        <p:xfrm>
          <a:off x="168363" y="889482"/>
          <a:ext cx="1174496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961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66177"/>
              </p:ext>
            </p:extLst>
          </p:nvPr>
        </p:nvGraphicFramePr>
        <p:xfrm>
          <a:off x="168363" y="2843771"/>
          <a:ext cx="1174496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961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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Gợi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ý: 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HS DÙNG PHIẾU HỌC TẬP</a:t>
                      </a:r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47119"/>
              </p:ext>
            </p:extLst>
          </p:nvPr>
        </p:nvGraphicFramePr>
        <p:xfrm>
          <a:off x="145140" y="3609340"/>
          <a:ext cx="1190172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430">
                  <a:extLst>
                    <a:ext uri="{9D8B030D-6E8A-4147-A177-3AD203B41FA5}">
                      <a16:colId xmlns:a16="http://schemas.microsoft.com/office/drawing/2014/main" val="2812023121"/>
                    </a:ext>
                  </a:extLst>
                </a:gridCol>
                <a:gridCol w="2975430">
                  <a:extLst>
                    <a:ext uri="{9D8B030D-6E8A-4147-A177-3AD203B41FA5}">
                      <a16:colId xmlns:a16="http://schemas.microsoft.com/office/drawing/2014/main" val="267923905"/>
                    </a:ext>
                  </a:extLst>
                </a:gridCol>
                <a:gridCol w="2975430">
                  <a:extLst>
                    <a:ext uri="{9D8B030D-6E8A-4147-A177-3AD203B41FA5}">
                      <a16:colId xmlns:a16="http://schemas.microsoft.com/office/drawing/2014/main" val="1342764869"/>
                    </a:ext>
                  </a:extLst>
                </a:gridCol>
                <a:gridCol w="2975430">
                  <a:extLst>
                    <a:ext uri="{9D8B030D-6E8A-4147-A177-3AD203B41FA5}">
                      <a16:colId xmlns:a16="http://schemas.microsoft.com/office/drawing/2014/main" val="446550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baseline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800" baseline="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800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03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96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35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2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3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9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57453"/>
              </p:ext>
            </p:extLst>
          </p:nvPr>
        </p:nvGraphicFramePr>
        <p:xfrm>
          <a:off x="0" y="493248"/>
          <a:ext cx="12122332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777">
                  <a:extLst>
                    <a:ext uri="{9D8B030D-6E8A-4147-A177-3AD203B41FA5}">
                      <a16:colId xmlns:a16="http://schemas.microsoft.com/office/drawing/2014/main" val="3856443939"/>
                    </a:ext>
                  </a:extLst>
                </a:gridCol>
                <a:gridCol w="4136572">
                  <a:extLst>
                    <a:ext uri="{9D8B030D-6E8A-4147-A177-3AD203B41FA5}">
                      <a16:colId xmlns:a16="http://schemas.microsoft.com/office/drawing/2014/main" val="3298697496"/>
                    </a:ext>
                  </a:extLst>
                </a:gridCol>
                <a:gridCol w="2769325">
                  <a:extLst>
                    <a:ext uri="{9D8B030D-6E8A-4147-A177-3AD203B41FA5}">
                      <a16:colId xmlns:a16="http://schemas.microsoft.com/office/drawing/2014/main" val="76030287"/>
                    </a:ext>
                  </a:extLst>
                </a:gridCol>
                <a:gridCol w="2699658">
                  <a:extLst>
                    <a:ext uri="{9D8B030D-6E8A-4147-A177-3AD203B41FA5}">
                      <a16:colId xmlns:a16="http://schemas.microsoft.com/office/drawing/2014/main" val="1599244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218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2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532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327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516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Lạm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13112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61306"/>
              </p:ext>
            </p:extLst>
          </p:nvPr>
        </p:nvGraphicFramePr>
        <p:xfrm>
          <a:off x="168364" y="-98933"/>
          <a:ext cx="1174496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961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u="sng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1/179</a:t>
                      </a:r>
                      <a:endParaRPr lang="en-US" sz="3200" u="sng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47146"/>
              </p:ext>
            </p:extLst>
          </p:nvPr>
        </p:nvGraphicFramePr>
        <p:xfrm>
          <a:off x="6783977" y="1085426"/>
          <a:ext cx="24906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652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32029"/>
              </p:ext>
            </p:extLst>
          </p:nvPr>
        </p:nvGraphicFramePr>
        <p:xfrm>
          <a:off x="6783978" y="2101608"/>
          <a:ext cx="240356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566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nhen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9572"/>
              </p:ext>
            </p:extLst>
          </p:nvPr>
        </p:nvGraphicFramePr>
        <p:xfrm>
          <a:off x="9416869" y="1152914"/>
          <a:ext cx="274029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297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trìu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111529"/>
              </p:ext>
            </p:extLst>
          </p:nvPr>
        </p:nvGraphicFramePr>
        <p:xfrm>
          <a:off x="9416869" y="2088547"/>
          <a:ext cx="274029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297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</a:t>
                      </a:r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79027"/>
              </p:ext>
            </p:extLst>
          </p:nvPr>
        </p:nvGraphicFramePr>
        <p:xfrm>
          <a:off x="6818811" y="3116710"/>
          <a:ext cx="252113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1131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055006"/>
              </p:ext>
            </p:extLst>
          </p:nvPr>
        </p:nvGraphicFramePr>
        <p:xfrm>
          <a:off x="9451703" y="3116710"/>
          <a:ext cx="274029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297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chết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42"/>
              </p:ext>
            </p:extLst>
          </p:nvPr>
        </p:nvGraphicFramePr>
        <p:xfrm>
          <a:off x="6844937" y="4538377"/>
          <a:ext cx="25443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356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668189"/>
              </p:ext>
            </p:extLst>
          </p:nvPr>
        </p:nvGraphicFramePr>
        <p:xfrm>
          <a:off x="9416869" y="4422968"/>
          <a:ext cx="2740297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297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sz="28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33673"/>
              </p:ext>
            </p:extLst>
          </p:nvPr>
        </p:nvGraphicFramePr>
        <p:xfrm>
          <a:off x="6826797" y="5734826"/>
          <a:ext cx="242969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691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09167"/>
              </p:ext>
            </p:extLst>
          </p:nvPr>
        </p:nvGraphicFramePr>
        <p:xfrm>
          <a:off x="9460414" y="5734826"/>
          <a:ext cx="2740297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297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80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máy</a:t>
                      </a:r>
                      <a:r>
                        <a:rPr lang="en-US" sz="28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bay</a:t>
                      </a:r>
                      <a:endParaRPr lang="en-US" sz="2800" dirty="0">
                        <a:solidFill>
                          <a:srgbClr val="0033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323806" y="1727139"/>
            <a:ext cx="1105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99509" y="2541393"/>
            <a:ext cx="1105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0812" y="3299841"/>
            <a:ext cx="1105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08070" y="4685211"/>
            <a:ext cx="957943" cy="20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08070" y="6178733"/>
            <a:ext cx="957943" cy="2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08697"/>
              </p:ext>
            </p:extLst>
          </p:nvPr>
        </p:nvGraphicFramePr>
        <p:xfrm>
          <a:off x="2437676" y="927290"/>
          <a:ext cx="432816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0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mờ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đục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400" b="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74610"/>
              </p:ext>
            </p:extLst>
          </p:nvPr>
        </p:nvGraphicFramePr>
        <p:xfrm>
          <a:off x="2508070" y="1750250"/>
          <a:ext cx="41060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091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Món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nhen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.VnTime" pitchFamily="34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97405"/>
              </p:ext>
            </p:extLst>
          </p:nvPr>
        </p:nvGraphicFramePr>
        <p:xfrm>
          <a:off x="2599509" y="2873680"/>
          <a:ext cx="429332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325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qua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(“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05638"/>
              </p:ext>
            </p:extLst>
          </p:nvPr>
        </p:nvGraphicFramePr>
        <p:xfrm>
          <a:off x="2429692" y="4238993"/>
          <a:ext cx="418446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469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670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mực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61793"/>
              </p:ext>
            </p:extLst>
          </p:nvPr>
        </p:nvGraphicFramePr>
        <p:xfrm>
          <a:off x="2455093" y="5292866"/>
          <a:ext cx="4293325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325">
                  <a:extLst>
                    <a:ext uri="{9D8B030D-6E8A-4147-A177-3AD203B41FA5}">
                      <a16:colId xmlns:a16="http://schemas.microsoft.com/office/drawing/2014/main" val="1034080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ngoái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phi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45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1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4915" cy="6858000"/>
          </a:xfrm>
          <a:prstGeom prst="rect">
            <a:avLst/>
          </a:prstGeom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0" y="2209800"/>
            <a:ext cx="4178300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</a:rPr>
              <a:t>Buổi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văn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nghệ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vui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đêm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thu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bắt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</a:rPr>
              <a:t>Từ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sau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khấu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chị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dẫn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chương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bước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với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chiếc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áo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dài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rực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rỡ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trông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chị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rất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duyên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dáng</a:t>
            </a:r>
            <a:r>
              <a:rPr lang="en-US" altLang="en-US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5867399" y="2209800"/>
            <a:ext cx="1" cy="30763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1" y="2209800"/>
            <a:ext cx="4308475" cy="2795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</a:rPr>
              <a:t>    </a:t>
            </a:r>
            <a:r>
              <a:rPr lang="en-US" altLang="en-US" b="1" dirty="0" err="1">
                <a:solidFill>
                  <a:srgbClr val="0000FF"/>
                </a:solidFill>
              </a:rPr>
              <a:t>Buổi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văn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nghệ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vui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đêm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trung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thu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bắt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đầu</a:t>
            </a:r>
            <a:r>
              <a:rPr lang="en-US" altLang="en-US" b="1" dirty="0">
                <a:solidFill>
                  <a:srgbClr val="0000FF"/>
                </a:solidFill>
              </a:rPr>
              <a:t>. </a:t>
            </a:r>
            <a:r>
              <a:rPr lang="en-US" altLang="en-US" b="1" dirty="0" err="1">
                <a:solidFill>
                  <a:srgbClr val="0000FF"/>
                </a:solidFill>
              </a:rPr>
              <a:t>Từ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sau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sân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khấu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chị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dẫn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chương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trình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bước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với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chiếc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áo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dài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rạng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rỡ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trông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chị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rất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tuổi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trẻ</a:t>
            </a:r>
            <a:r>
              <a:rPr lang="en-US" altLang="en-US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733800" y="4392613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2590800" y="4953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3581400" y="4392614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Sai nghĩa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2286000" y="4953001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Sai t/c NP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8594" y="1118129"/>
            <a:ext cx="12003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sym typeface="Wingdings 2" panose="05020102010507070707" pitchFamily="18" charset="2"/>
              </a:rPr>
              <a:t></a:t>
            </a:r>
            <a:r>
              <a:rPr lang="en-US" altLang="en-US" sz="2800" b="1" u="sng" dirty="0" err="1">
                <a:solidFill>
                  <a:srgbClr val="000099"/>
                </a:solidFill>
              </a:rPr>
              <a:t>Bài</a:t>
            </a:r>
            <a:r>
              <a:rPr lang="en-US" altLang="en-US" sz="2800" b="1" u="sng" dirty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</a:rPr>
              <a:t>tập</a:t>
            </a:r>
            <a:r>
              <a:rPr lang="en-US" altLang="en-US" sz="2800" b="1" u="sng" dirty="0">
                <a:solidFill>
                  <a:srgbClr val="000099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</a:rPr>
              <a:t>nhanh</a:t>
            </a:r>
            <a:r>
              <a:rPr lang="en-US" altLang="en-US" sz="2800" b="1" dirty="0">
                <a:solidFill>
                  <a:srgbClr val="000099"/>
                </a:solidFill>
              </a:rPr>
              <a:t>: </a:t>
            </a:r>
            <a:r>
              <a:rPr lang="en-US" altLang="en-US" sz="2800" b="1" dirty="0" err="1">
                <a:solidFill>
                  <a:srgbClr val="000099"/>
                </a:solidFill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dùng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sai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đoạn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văn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sửa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lại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cho</a:t>
            </a:r>
            <a:r>
              <a:rPr lang="en-US" altLang="en-US" sz="2800" b="1" dirty="0">
                <a:solidFill>
                  <a:srgbClr val="000099"/>
                </a:solidFill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</a:rPr>
              <a:t>đúng</a:t>
            </a:r>
            <a:r>
              <a:rPr lang="en-US" altLang="en-US" sz="2800" b="1" dirty="0">
                <a:solidFill>
                  <a:srgbClr val="000099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38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4" grpId="0" animBg="1"/>
      <p:bldP spid="30731" grpId="0"/>
      <p:bldP spid="3073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523"/>
            <a:ext cx="12192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561643"/>
              </p:ext>
            </p:extLst>
          </p:nvPr>
        </p:nvGraphicFramePr>
        <p:xfrm>
          <a:off x="168364" y="240694"/>
          <a:ext cx="348052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527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u="sng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2/</a:t>
                      </a:r>
                      <a:r>
                        <a:rPr lang="en-US" sz="3200" u="sng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sgk</a:t>
                      </a:r>
                      <a:r>
                        <a:rPr lang="en-US" sz="3200" u="sng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179</a:t>
                      </a:r>
                      <a:endParaRPr lang="en-US" sz="3200" u="sng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5501"/>
              </p:ext>
            </p:extLst>
          </p:nvPr>
        </p:nvGraphicFramePr>
        <p:xfrm>
          <a:off x="168364" y="758854"/>
          <a:ext cx="11744961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961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200" baseline="0" dirty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924349"/>
              </p:ext>
            </p:extLst>
          </p:nvPr>
        </p:nvGraphicFramePr>
        <p:xfrm>
          <a:off x="168363" y="2801014"/>
          <a:ext cx="1174496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4961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 </a:t>
                      </a:r>
                      <a:r>
                        <a:rPr lang="en-US" sz="32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Gợi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ý:</a:t>
                      </a:r>
                      <a:endParaRPr lang="en-US" sz="3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84499"/>
              </p:ext>
            </p:extLst>
          </p:nvPr>
        </p:nvGraphicFramePr>
        <p:xfrm>
          <a:off x="168365" y="3458511"/>
          <a:ext cx="1022096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0962">
                  <a:extLst>
                    <a:ext uri="{9D8B030D-6E8A-4147-A177-3AD203B41FA5}">
                      <a16:colId xmlns:a16="http://schemas.microsoft.com/office/drawing/2014/main" val="4242237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- 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Chia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nhóm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tập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: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Nhóm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hai</a:t>
                      </a:r>
                      <a:endParaRPr lang="en-US" sz="3200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Wingdings 2" panose="05020102010507070707" pitchFamily="18" charset="2"/>
                      </a:endParaRPr>
                    </a:p>
                    <a:p>
                      <a:pPr algn="just"/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-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Cách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thực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hiện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: Hai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bạn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sẽ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đọc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bài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văn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của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nhau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,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khi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đọc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dùng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bút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chì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đánh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dấu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những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mỗi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sai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của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bạn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,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ghi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nhận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xét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và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trao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lại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bài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văn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để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bạn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sửa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những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lỗi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dùng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từ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của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mình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. (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vì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học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online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nên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hai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bạn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trong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một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nhóm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sẽ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chụp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bài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làm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của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mình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cho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bạn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đọc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trước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,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nhận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xét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trước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khi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đến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tiết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học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 2" panose="05020102010507070707" pitchFamily="18" charset="2"/>
                        </a:rPr>
                        <a:t>).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70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14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0"/>
            <a:ext cx="12003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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Đề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: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Cảm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nghĩ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người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thân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mà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yêu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sym typeface="Wingdings 2" panose="05020102010507070707" pitchFamily="18" charset="2"/>
              </a:rPr>
              <a:t>quí</a:t>
            </a:r>
            <a:r>
              <a:rPr lang="en-US" altLang="en-US" sz="2800" b="1" dirty="0">
                <a:solidFill>
                  <a:srgbClr val="C00000"/>
                </a:solidFill>
                <a:sym typeface="Wingdings 2" panose="05020102010507070707" pitchFamily="18" charset="2"/>
              </a:rPr>
              <a:t>.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6674" y="681516"/>
            <a:ext cx="12003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dirty="0">
              <a:solidFill>
                <a:srgbClr val="000099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88456" y="419904"/>
            <a:ext cx="12003406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Đoạn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văn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tham</a:t>
            </a:r>
            <a:r>
              <a:rPr lang="en-US" alt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khảo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: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Thân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bài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	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năm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nay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đã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ngoài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mươi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tuổi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nhưng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ai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cũng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bảo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già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Chắc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lẽ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phải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lao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động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cực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nhọc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để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nuôi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bản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thân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thấy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lúc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nào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cũng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vất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vả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tất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bật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dáng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người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cao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cũng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thấp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nước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da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vàng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hoe.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tóc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dài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ngang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vai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Mỗi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làm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việc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cột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tóc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gọn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gàn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Phù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hợp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tóc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ấy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khuông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mặt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trái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xoan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xinh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đẹp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,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phúc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hậu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Vần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trán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lúc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nhăng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lộ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ý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nghĩ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suy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tư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hiền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dễ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gần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lắm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còn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rất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tốt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bụng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nhiệt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huyết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với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con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hàng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xóm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xung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quanh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	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rất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yêu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điều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đã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nuôi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được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đến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bây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giờ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không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biết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mệt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mõi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Đôi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tay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cũng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đã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nhăng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những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vết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nứt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Bao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nhiêu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vết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nứt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ấy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bấy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nhiêu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sức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lao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động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bỏ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ra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cho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gia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Nhìn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những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ấy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cảm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nghĩ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thương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rất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nhiều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Nên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em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cam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đoan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sẽ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học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thật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tốt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để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mẹ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luôn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vui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lòng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 2" panose="05020102010507070707" pitchFamily="18" charset="2"/>
              </a:rPr>
              <a:t>.</a:t>
            </a:r>
            <a:endParaRPr lang="en-US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7932" y="1532709"/>
            <a:ext cx="3831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509655" y="1934539"/>
            <a:ext cx="1746069" cy="4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181600" y="2397456"/>
            <a:ext cx="3805646" cy="4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759441" y="2373929"/>
            <a:ext cx="1297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692640" y="2759182"/>
            <a:ext cx="10668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12719" y="3237694"/>
            <a:ext cx="10668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39200" y="3259006"/>
            <a:ext cx="10668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4995" y="3670386"/>
            <a:ext cx="938350" cy="18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024743" y="3705653"/>
            <a:ext cx="962298" cy="12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97184" y="5378638"/>
            <a:ext cx="595177" cy="5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4742" y="5782293"/>
            <a:ext cx="937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31530" y="5412948"/>
            <a:ext cx="10668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49332" y="5411646"/>
            <a:ext cx="10668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90159" y="5790606"/>
            <a:ext cx="845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94742" y="6259568"/>
            <a:ext cx="1253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20637" y="6277819"/>
            <a:ext cx="10668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246" y="4299680"/>
            <a:ext cx="1565097" cy="11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1745</Words>
  <Application>Microsoft Office PowerPoint</Application>
  <PresentationFormat>Widescreen</PresentationFormat>
  <Paragraphs>271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.VnArabia</vt:lpstr>
      <vt:lpstr>.VnTime</vt:lpstr>
      <vt:lpstr>.VnTimeH</vt:lpstr>
      <vt:lpstr>Algerian</vt:lpstr>
      <vt:lpstr>Arabia</vt:lpstr>
      <vt:lpstr>Arial</vt:lpstr>
      <vt:lpstr>Calibri</vt:lpstr>
      <vt:lpstr>Calibri Light</vt:lpstr>
      <vt:lpstr>Canberra FY Medium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68</cp:revision>
  <dcterms:created xsi:type="dcterms:W3CDTF">2021-10-19T17:19:09Z</dcterms:created>
  <dcterms:modified xsi:type="dcterms:W3CDTF">2021-10-23T11:03:47Z</dcterms:modified>
</cp:coreProperties>
</file>