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46" r:id="rId2"/>
    <p:sldId id="256" r:id="rId3"/>
    <p:sldId id="3247" r:id="rId4"/>
    <p:sldId id="3251" r:id="rId5"/>
    <p:sldId id="3250" r:id="rId6"/>
    <p:sldId id="3254" r:id="rId7"/>
    <p:sldId id="3252" r:id="rId8"/>
    <p:sldId id="258" r:id="rId9"/>
    <p:sldId id="3253" r:id="rId10"/>
    <p:sldId id="3255" r:id="rId11"/>
    <p:sldId id="3256" r:id="rId12"/>
    <p:sldId id="3258" r:id="rId13"/>
    <p:sldId id="3257" r:id="rId14"/>
    <p:sldId id="3259" r:id="rId15"/>
    <p:sldId id="3260" r:id="rId16"/>
    <p:sldId id="3261" r:id="rId17"/>
    <p:sldId id="3262" r:id="rId18"/>
    <p:sldId id="3266" r:id="rId19"/>
    <p:sldId id="3267" r:id="rId20"/>
    <p:sldId id="3268" r:id="rId21"/>
    <p:sldId id="3269" r:id="rId22"/>
    <p:sldId id="3270" r:id="rId23"/>
    <p:sldId id="3271" r:id="rId24"/>
    <p:sldId id="3272" r:id="rId25"/>
    <p:sldId id="3285" r:id="rId26"/>
    <p:sldId id="3274" r:id="rId27"/>
    <p:sldId id="3275" r:id="rId28"/>
    <p:sldId id="3276" r:id="rId29"/>
    <p:sldId id="3277" r:id="rId30"/>
    <p:sldId id="3278" r:id="rId31"/>
    <p:sldId id="3283" r:id="rId32"/>
    <p:sldId id="324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ư viện 03" initials="tv0" lastIdx="2" clrIdx="0">
    <p:extLst>
      <p:ext uri="{19B8F6BF-5375-455C-9EA6-DF929625EA0E}">
        <p15:presenceInfo xmlns:p15="http://schemas.microsoft.com/office/powerpoint/2012/main" xmlns="" userId="f0c7b1856c7422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00"/>
    <a:srgbClr val="0000FF"/>
    <a:srgbClr val="FF3300"/>
    <a:srgbClr val="FF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-90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18" Type="http://schemas.openxmlformats.org/officeDocument/2006/relationships/image" Target="../media/image9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17" Type="http://schemas.openxmlformats.org/officeDocument/2006/relationships/image" Target="../media/image94.wmf"/><Relationship Id="rId2" Type="http://schemas.openxmlformats.org/officeDocument/2006/relationships/image" Target="../media/image79.wmf"/><Relationship Id="rId16" Type="http://schemas.openxmlformats.org/officeDocument/2006/relationships/image" Target="../media/image93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5CE8-914B-4C55-801B-68B6F1FE38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956DD-6A02-4991-8ABA-C5B3F9E32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F8B05-981C-4B54-B4AC-5FB1032D9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769C70-F7CD-43C5-82EF-81E3310A1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D9C97B-D8A3-4B3A-9690-51F75A1D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E0144-08DE-4152-A21E-2B706839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32770-B505-4B5F-853A-A2DFCD61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4EFCD-AAFA-40D6-987B-87F508F4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A40685-6787-41EC-A521-092F0CD6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248831-9DA9-4AE8-972D-11386DD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712A3-CA84-4285-ADC0-084E18C3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4271D-61D6-4930-82F5-7B459C3A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84AB10-7880-437E-B4A7-4BAF6CFFA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C0E41F-A00B-4C26-A103-2B7303879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220702-9C0D-46E6-A56E-6089C2EE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12614F-BC5E-4FBE-8B36-4CF6D780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C6B870-8BA3-4D28-9C17-92C76E29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FD6EF-3BDA-43A0-A082-FB314D36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06A4C-3F13-4DF7-80A7-D74820C6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68CEF-D0EB-4BFA-8388-60D36103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A8579-55E6-486C-AE48-1F7EA7E7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B6076D-8A69-4DE1-B2B0-7BA3E137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29204-5E19-4BF0-ACE1-553EFAC4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FCA1F0-10E4-4F1E-9C4D-13746D7C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A5EE4-4FEC-4FF3-8766-EAADABD4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461335-CD49-4BCB-BF73-A1226F17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A09530-F5AA-4669-B214-91A0FF32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B60C5-ECC9-4387-AD6A-9A26083C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CC8BD-EFE1-440A-A6EC-47164C8EB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9EE4C1-8796-4E3E-9BB8-4EF84C09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EC7A75-6835-4C4A-91D9-3785723B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917AF7-6F40-4465-A695-0B969D0F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5FC1C5-289A-4DD8-BF18-FDF5525B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9C32E-BE0A-46C9-8983-D88C7580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22C38D-A3BE-43AA-90BF-ECD1BE73A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E6FBC0-889D-4EBC-8A6B-78977EC1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EE2AB7-28A0-47F4-AD1D-32B327CF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1D0C11-9A8A-42AB-ABBA-01D3E0528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738D90-B324-4A71-9878-8A341F48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24C25D-7839-421A-8B17-05757A2C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008B45-E74B-485F-9CAC-679A6B7F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50A90-6B86-441B-9BA2-1BE876DC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06957E-B161-41ED-B6D6-BEC5B2A5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C705EA-CE22-4D4F-B76C-33D6EB7E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E142CC-12B6-4915-B499-3E31CFA8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D25AC-AB70-4308-AF07-48FB1244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9F780D-36DF-42BE-9C06-30650151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A1FB90-E176-458A-AA2B-EEE08E48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85A83-3AEA-468E-A159-E7334F8E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D7DD9-BB79-4559-8498-01385241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60400A-31DC-40E1-A5A9-4D14D5416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44CFD0-0CA5-4D8F-8854-6A21A5F3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C2A26B-3CD3-4C4E-BA74-FF7D212E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28D56F-60B3-4E5A-AA50-98473CD9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9622D-EFD4-4C49-AEA0-38734569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E3C722-FE5E-4C52-ADEE-7EAF88166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13BA30-50D5-48E5-91B5-F20192880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B2DD4A-6C83-4A31-929D-2633CB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E68B4D-75C8-4828-8363-33196B3C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7E6630-A56E-42D1-A501-A18324BC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E92AA6-145F-44A0-8A2F-17FD912B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33CF9-C6B0-4A9E-8645-CCE692AD2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A99608-AF32-4137-A3A5-0F52BD8AA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0B68-1073-44A3-9BD4-8E53C1940D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6BA39-6D43-4CBD-8877-377AC2B7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60949E-B2DB-4E42-A955-B29CA8439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E316-6244-4624-8B86-6921015A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17.gi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2.wmf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63.wmf"/><Relationship Id="rId10" Type="http://schemas.microsoft.com/office/2007/relationships/hdphoto" Target="../media/hdphoto1.wdp"/><Relationship Id="rId4" Type="http://schemas.openxmlformats.org/officeDocument/2006/relationships/image" Target="../media/image59.wmf"/><Relationship Id="rId9" Type="http://schemas.openxmlformats.org/officeDocument/2006/relationships/image" Target="../media/image65.png"/><Relationship Id="rId1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5.wmf"/><Relationship Id="rId26" Type="http://schemas.openxmlformats.org/officeDocument/2006/relationships/image" Target="../media/image89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34" Type="http://schemas.openxmlformats.org/officeDocument/2006/relationships/image" Target="../media/image93.wmf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33" Type="http://schemas.openxmlformats.org/officeDocument/2006/relationships/oleObject" Target="../embeddings/oleObject83.bin"/><Relationship Id="rId38" Type="http://schemas.openxmlformats.org/officeDocument/2006/relationships/image" Target="../media/image95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88.wmf"/><Relationship Id="rId32" Type="http://schemas.openxmlformats.org/officeDocument/2006/relationships/image" Target="../media/image92.wmf"/><Relationship Id="rId37" Type="http://schemas.openxmlformats.org/officeDocument/2006/relationships/oleObject" Target="../embeddings/oleObject85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90.wmf"/><Relationship Id="rId36" Type="http://schemas.openxmlformats.org/officeDocument/2006/relationships/image" Target="../media/image94.wmf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76.bin"/><Relationship Id="rId31" Type="http://schemas.openxmlformats.org/officeDocument/2006/relationships/oleObject" Target="../embeddings/oleObject82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91.wmf"/><Relationship Id="rId35" Type="http://schemas.openxmlformats.org/officeDocument/2006/relationships/oleObject" Target="../embeddings/oleObject8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104.png"/><Relationship Id="rId21" Type="http://schemas.openxmlformats.org/officeDocument/2006/relationships/image" Target="../media/image103.wmf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8.wmf"/><Relationship Id="rId17" Type="http://schemas.openxmlformats.org/officeDocument/2006/relationships/image" Target="../media/image10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6.png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96.wmf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97.wmf"/><Relationship Id="rId19" Type="http://schemas.openxmlformats.org/officeDocument/2006/relationships/image" Target="../media/image102.wmf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840.bin"/><Relationship Id="rId14" Type="http://schemas.openxmlformats.org/officeDocument/2006/relationships/image" Target="../media/image9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9.wmf"/><Relationship Id="rId3" Type="http://schemas.openxmlformats.org/officeDocument/2006/relationships/audio" Target="../media/audio1.wav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14.wmf"/><Relationship Id="rId3" Type="http://schemas.openxmlformats.org/officeDocument/2006/relationships/audio" Target="../media/audio1.wav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19.wmf"/><Relationship Id="rId3" Type="http://schemas.openxmlformats.org/officeDocument/2006/relationships/audio" Target="../media/audio1.wav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24.wmf"/><Relationship Id="rId3" Type="http://schemas.openxmlformats.org/officeDocument/2006/relationships/audio" Target="../media/audio1.wav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2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32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1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jpeg"/><Relationship Id="rId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gi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41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28.bin"/><Relationship Id="rId7" Type="http://schemas.openxmlformats.org/officeDocument/2006/relationships/image" Target="../media/image144.jpeg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5.bin"/><Relationship Id="rId10" Type="http://schemas.openxmlformats.org/officeDocument/2006/relationships/slide" Target="slide25.xml"/><Relationship Id="rId19" Type="http://schemas.openxmlformats.org/officeDocument/2006/relationships/oleObject" Target="../embeddings/oleObject127.bin"/><Relationship Id="rId4" Type="http://schemas.openxmlformats.org/officeDocument/2006/relationships/audio" Target="../media/audio2.wav"/><Relationship Id="rId9" Type="http://schemas.openxmlformats.org/officeDocument/2006/relationships/image" Target="../media/image146.gif"/><Relationship Id="rId14" Type="http://schemas.openxmlformats.org/officeDocument/2006/relationships/image" Target="../media/image139.wmf"/><Relationship Id="rId22" Type="http://schemas.openxmlformats.org/officeDocument/2006/relationships/image" Target="../media/image1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49.wmf"/><Relationship Id="rId18" Type="http://schemas.openxmlformats.org/officeDocument/2006/relationships/image" Target="../media/image151.wmf"/><Relationship Id="rId3" Type="http://schemas.openxmlformats.org/officeDocument/2006/relationships/audio" Target="../media/audio1.wav"/><Relationship Id="rId7" Type="http://schemas.openxmlformats.org/officeDocument/2006/relationships/image" Target="../media/image154.gif"/><Relationship Id="rId12" Type="http://schemas.openxmlformats.org/officeDocument/2006/relationships/oleObject" Target="../embeddings/oleObject131.bin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3.gif"/><Relationship Id="rId11" Type="http://schemas.openxmlformats.org/officeDocument/2006/relationships/image" Target="../media/image148.wmf"/><Relationship Id="rId5" Type="http://schemas.openxmlformats.org/officeDocument/2006/relationships/image" Target="../media/image152.jpeg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130.bin"/><Relationship Id="rId4" Type="http://schemas.openxmlformats.org/officeDocument/2006/relationships/audio" Target="../media/audio2.wav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54.gif"/><Relationship Id="rId1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image" Target="../media/image155.wmf"/><Relationship Id="rId12" Type="http://schemas.openxmlformats.org/officeDocument/2006/relationships/image" Target="../media/image162.gif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8.bin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57.wmf"/><Relationship Id="rId5" Type="http://schemas.openxmlformats.org/officeDocument/2006/relationships/image" Target="../media/image161.jpeg"/><Relationship Id="rId15" Type="http://schemas.openxmlformats.org/officeDocument/2006/relationships/image" Target="../media/image158.wmf"/><Relationship Id="rId10" Type="http://schemas.openxmlformats.org/officeDocument/2006/relationships/oleObject" Target="../embeddings/oleObject136.bin"/><Relationship Id="rId19" Type="http://schemas.openxmlformats.org/officeDocument/2006/relationships/oleObject" Target="../embeddings/oleObject139.bin"/><Relationship Id="rId4" Type="http://schemas.openxmlformats.org/officeDocument/2006/relationships/audio" Target="../media/audio2.wav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3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gif"/><Relationship Id="rId5" Type="http://schemas.openxmlformats.org/officeDocument/2006/relationships/image" Target="../media/image145.gif"/><Relationship Id="rId4" Type="http://schemas.openxmlformats.org/officeDocument/2006/relationships/image" Target="../media/image1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13" Type="http://schemas.openxmlformats.org/officeDocument/2006/relationships/oleObject" Target="../embeddings/oleObject142.bin"/><Relationship Id="rId18" Type="http://schemas.openxmlformats.org/officeDocument/2006/relationships/oleObject" Target="../embeddings/oleObject144.bin"/><Relationship Id="rId3" Type="http://schemas.openxmlformats.org/officeDocument/2006/relationships/audio" Target="../media/audio1.wav"/><Relationship Id="rId7" Type="http://schemas.openxmlformats.org/officeDocument/2006/relationships/image" Target="../media/image154.gif"/><Relationship Id="rId12" Type="http://schemas.openxmlformats.org/officeDocument/2006/relationships/image" Target="../media/image165.wmf"/><Relationship Id="rId1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3.gif"/><Relationship Id="rId11" Type="http://schemas.openxmlformats.org/officeDocument/2006/relationships/oleObject" Target="../embeddings/oleObject141.bin"/><Relationship Id="rId5" Type="http://schemas.openxmlformats.org/officeDocument/2006/relationships/image" Target="../media/image169.jpeg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64.wmf"/><Relationship Id="rId19" Type="http://schemas.openxmlformats.org/officeDocument/2006/relationships/image" Target="../media/image16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6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.gi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7.png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1.png"/><Relationship Id="rId7" Type="http://schemas.openxmlformats.org/officeDocument/2006/relationships/image" Target="../media/image28.wm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39.wmf"/><Relationship Id="rId7" Type="http://schemas.openxmlformats.org/officeDocument/2006/relationships/image" Target="../media/image41.png"/><Relationship Id="rId12" Type="http://schemas.openxmlformats.org/officeDocument/2006/relationships/image" Target="../media/image35.wmf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image" Target="../media/image34.wmf"/><Relationship Id="rId19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01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42567" y="2451635"/>
            <a:ext cx="85068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VỀ DỰ GIỜ  MÔN TOÁN LỚP …..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193560" y="1226723"/>
            <a:ext cx="74338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b="1" cap="all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 HỌC 6</a:t>
            </a:r>
            <a:endParaRPr lang="zh-CN" altLang="en-US" b="1" cap="all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247400" y="734280"/>
            <a:ext cx="76971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b="1" cap="all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zh-CN" b="1" cap="all" smtClean="0">
                <a:latin typeface="Times New Roman" pitchFamily="18" charset="0"/>
                <a:cs typeface="Times New Roman" pitchFamily="18" charset="0"/>
              </a:rPr>
              <a:t>THCS…</a:t>
            </a:r>
            <a:endParaRPr lang="zh-CN" altLang="en-US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193560" y="4540444"/>
            <a:ext cx="74338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altLang="zh-CN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10" y="5748338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61" y="5748337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27" y="5734962"/>
            <a:ext cx="219075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711200" y="2519364"/>
            <a:ext cx="11480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Wingdings" pitchFamily="2" charset="2"/>
              <a:buChar char="v"/>
            </a:pP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Tính chất giao hoán : </a:t>
            </a:r>
            <a:r>
              <a:rPr lang="en-US" altLang="zh-CN" sz="3200" b="1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a . b = b . a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Wingdings" pitchFamily="2" charset="2"/>
              <a:buChar char="v"/>
            </a:pP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Tính chất kết hợp : </a:t>
            </a:r>
            <a:r>
              <a:rPr lang="en-US" altLang="zh-CN" sz="3200" b="1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( a . b ) . c = a . ( b . c )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Wingdings" pitchFamily="2" charset="2"/>
              <a:buChar char="v"/>
            </a:pP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Nhân với số 1 : </a:t>
            </a:r>
            <a:r>
              <a:rPr lang="en-US" altLang="zh-CN" sz="3200" b="1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a . 1 = 1 . a = a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Wingdings" pitchFamily="2" charset="2"/>
              <a:buChar char="v"/>
            </a:pP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Tính chất phân phối giữa phép nhân đối với phép cộng </a:t>
            </a:r>
            <a:r>
              <a:rPr lang="en-US" altLang="zh-CN" sz="3200" b="1" smtClean="0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:</a:t>
            </a:r>
          </a:p>
          <a:p>
            <a:pPr marL="0" indent="0"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</a:pPr>
            <a:r>
              <a:rPr lang="en-US" altLang="zh-CN" sz="3200" b="1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smtClean="0">
                <a:solidFill>
                  <a:schemeClr val="accent1"/>
                </a:solidFill>
                <a:latin typeface="Times New Roman" pitchFamily="18" charset="0"/>
                <a:ea typeface="SimSun" pitchFamily="2" charset="-122"/>
              </a:rPr>
              <a:t>                      </a:t>
            </a:r>
            <a:r>
              <a:rPr lang="en-US" altLang="zh-CN" sz="3200" b="1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a . ( b + c ) = a . b + a . c</a:t>
            </a:r>
            <a:endParaRPr lang="en-US" altLang="zh-CN" sz="3200" b="1">
              <a:solidFill>
                <a:srgbClr val="FFC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55600" y="1326864"/>
            <a:ext cx="1127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en-US" altLang="zh-CN" sz="32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r>
              <a:rPr lang="en-US" altLang="zh-CN" sz="3200" b="1">
                <a:solidFill>
                  <a:srgbClr val="40404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/Phép nhân số nguyên có những tính chất gì ?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58800" y="1390711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itchFamily="18" charset="0"/>
              <a:buNone/>
            </a:pPr>
            <a:r>
              <a:rPr lang="en-US" altLang="zh-CN" sz="3200" b="1">
                <a:solidFill>
                  <a:srgbClr val="40404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Phép nhân số nguyên có các tính chất:</a:t>
            </a:r>
          </a:p>
        </p:txBody>
      </p:sp>
    </p:spTree>
    <p:extLst>
      <p:ext uri="{BB962C8B-B14F-4D97-AF65-F5344CB8AC3E}">
        <p14:creationId xmlns:p14="http://schemas.microsoft.com/office/powerpoint/2010/main" val="365147805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67" grpId="1"/>
      <p:bldP spid="1945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94695" y="686264"/>
            <a:ext cx="759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2. Một số tính chất của phép nhân phân 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xmlns="" id="{BB353853-04EE-4903-8EB2-B4B9C0FE6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80716"/>
              </p:ext>
            </p:extLst>
          </p:nvPr>
        </p:nvGraphicFramePr>
        <p:xfrm>
          <a:off x="4076768" y="1121104"/>
          <a:ext cx="2425378" cy="110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" name="Equation" r:id="rId3" imgW="1269720" imgH="672840" progId="Equation.DSMT4">
                  <p:embed/>
                </p:oleObj>
              </mc:Choice>
              <mc:Fallback>
                <p:oleObj name="Equation" r:id="rId3" imgW="12697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68" y="1121104"/>
                        <a:ext cx="2425378" cy="1107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06B27C33-B142-4CE7-A165-965C267D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4" y="1392674"/>
            <a:ext cx="3733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a) Tính chất giao hoán: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6">
            <a:extLst>
              <a:ext uri="{FF2B5EF4-FFF2-40B4-BE49-F238E27FC236}">
                <a16:creationId xmlns:a16="http://schemas.microsoft.com/office/drawing/2014/main" xmlns="" id="{9BF0BC71-9B91-42F6-982D-698768A56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01463"/>
              </p:ext>
            </p:extLst>
          </p:nvPr>
        </p:nvGraphicFramePr>
        <p:xfrm>
          <a:off x="3942338" y="2190750"/>
          <a:ext cx="4007099" cy="114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2" name="Equation" r:id="rId5" imgW="2387520" imgH="799920" progId="Equation.DSMT4">
                  <p:embed/>
                </p:oleObj>
              </mc:Choice>
              <mc:Fallback>
                <p:oleObj name="Equation" r:id="rId5" imgW="23875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338" y="2190750"/>
                        <a:ext cx="4007099" cy="1145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7">
            <a:extLst>
              <a:ext uri="{FF2B5EF4-FFF2-40B4-BE49-F238E27FC236}">
                <a16:creationId xmlns:a16="http://schemas.microsoft.com/office/drawing/2014/main" xmlns="" id="{C553EC29-B94D-40BD-946F-59C621D6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4" y="2418993"/>
            <a:ext cx="511492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b) Tính chất kết hợp: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B900D23A-6ECF-468F-908D-9A55FA73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4" y="3773269"/>
            <a:ext cx="2971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)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với số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8" name="Object 12">
            <a:extLst>
              <a:ext uri="{FF2B5EF4-FFF2-40B4-BE49-F238E27FC236}">
                <a16:creationId xmlns:a16="http://schemas.microsoft.com/office/drawing/2014/main" xmlns="" id="{D3561E3A-338C-4207-8731-CDF0B7FF8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97549"/>
              </p:ext>
            </p:extLst>
          </p:nvPr>
        </p:nvGraphicFramePr>
        <p:xfrm>
          <a:off x="4385681" y="3554907"/>
          <a:ext cx="748293" cy="101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" name="Equation" r:id="rId7" imgW="419040" imgH="672840" progId="Equation.DSMT4">
                  <p:embed/>
                </p:oleObj>
              </mc:Choice>
              <mc:Fallback>
                <p:oleObj name="Equation" r:id="rId7" imgW="4190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681" y="3554907"/>
                        <a:ext cx="748293" cy="1018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>
            <a:extLst>
              <a:ext uri="{FF2B5EF4-FFF2-40B4-BE49-F238E27FC236}">
                <a16:creationId xmlns:a16="http://schemas.microsoft.com/office/drawing/2014/main" xmlns="" id="{9AA57BEA-65DC-4FBB-A234-5527B53E0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45909"/>
              </p:ext>
            </p:extLst>
          </p:nvPr>
        </p:nvGraphicFramePr>
        <p:xfrm>
          <a:off x="3157728" y="3554908"/>
          <a:ext cx="1164413" cy="101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" name="Equation" r:id="rId9" imgW="647640" imgH="672840" progId="Equation.DSMT4">
                  <p:embed/>
                </p:oleObj>
              </mc:Choice>
              <mc:Fallback>
                <p:oleObj name="Equation" r:id="rId9" imgW="6476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728" y="3554908"/>
                        <a:ext cx="1164413" cy="1017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4">
            <a:extLst>
              <a:ext uri="{FF2B5EF4-FFF2-40B4-BE49-F238E27FC236}">
                <a16:creationId xmlns:a16="http://schemas.microsoft.com/office/drawing/2014/main" xmlns="" id="{AD62648F-E4A4-4AD6-A354-73351C8EA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15593"/>
              </p:ext>
            </p:extLst>
          </p:nvPr>
        </p:nvGraphicFramePr>
        <p:xfrm>
          <a:off x="5172074" y="3619522"/>
          <a:ext cx="600076" cy="99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" name="Equation" r:id="rId11" imgW="419040" imgH="672840" progId="Equation.DSMT4">
                  <p:embed/>
                </p:oleObj>
              </mc:Choice>
              <mc:Fallback>
                <p:oleObj name="Equation" r:id="rId11" imgW="4190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4" y="3619522"/>
                        <a:ext cx="600076" cy="992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8">
            <a:extLst>
              <a:ext uri="{FF2B5EF4-FFF2-40B4-BE49-F238E27FC236}">
                <a16:creationId xmlns:a16="http://schemas.microsoft.com/office/drawing/2014/main" xmlns="" id="{EE8CC54E-0BDC-41BA-AA73-E1325455A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4837397"/>
            <a:ext cx="954405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d)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phối</a:t>
            </a:r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của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phép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đối với phép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cộng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C9A41C4-B159-4B9F-B920-DBE16AE5DDA6}"/>
              </a:ext>
            </a:extLst>
          </p:cNvPr>
          <p:cNvGrpSpPr/>
          <p:nvPr/>
        </p:nvGrpSpPr>
        <p:grpSpPr>
          <a:xfrm>
            <a:off x="10754131" y="5582174"/>
            <a:ext cx="1251475" cy="1086349"/>
            <a:chOff x="3048000" y="3428999"/>
            <a:chExt cx="1943100" cy="1524002"/>
          </a:xfrm>
        </p:grpSpPr>
        <p:grpSp>
          <p:nvGrpSpPr>
            <p:cNvPr id="56" name="组合 136">
              <a:extLst>
                <a:ext uri="{FF2B5EF4-FFF2-40B4-BE49-F238E27FC236}">
                  <a16:creationId xmlns:a16="http://schemas.microsoft.com/office/drawing/2014/main" xmlns="" id="{D7184F1F-FF47-4198-B239-B87FF5FA1659}"/>
                </a:ext>
              </a:extLst>
            </p:cNvPr>
            <p:cNvGrpSpPr/>
            <p:nvPr/>
          </p:nvGrpSpPr>
          <p:grpSpPr>
            <a:xfrm>
              <a:off x="3048000" y="3648075"/>
              <a:ext cx="1943100" cy="1304926"/>
              <a:chOff x="1531938" y="5241926"/>
              <a:chExt cx="2725737" cy="2392362"/>
            </a:xfrm>
          </p:grpSpPr>
          <p:sp>
            <p:nvSpPr>
              <p:cNvPr id="67" name="Freeform 102">
                <a:extLst>
                  <a:ext uri="{FF2B5EF4-FFF2-40B4-BE49-F238E27FC236}">
                    <a16:creationId xmlns:a16="http://schemas.microsoft.com/office/drawing/2014/main" xmlns="" id="{76CA674F-F644-4A85-B5D9-160B2B2448DA}"/>
                  </a:ext>
                </a:extLst>
              </p:cNvPr>
              <p:cNvSpPr/>
              <p:nvPr/>
            </p:nvSpPr>
            <p:spPr bwMode="auto">
              <a:xfrm>
                <a:off x="1531938" y="5411788"/>
                <a:ext cx="2573338" cy="2222500"/>
              </a:xfrm>
              <a:custGeom>
                <a:avLst/>
                <a:gdLst>
                  <a:gd name="T0" fmla="*/ 605 w 605"/>
                  <a:gd name="T1" fmla="*/ 265 h 522"/>
                  <a:gd name="T2" fmla="*/ 455 w 605"/>
                  <a:gd name="T3" fmla="*/ 20 h 522"/>
                  <a:gd name="T4" fmla="*/ 273 w 605"/>
                  <a:gd name="T5" fmla="*/ 116 h 522"/>
                  <a:gd name="T6" fmla="*/ 250 w 605"/>
                  <a:gd name="T7" fmla="*/ 166 h 522"/>
                  <a:gd name="T8" fmla="*/ 250 w 605"/>
                  <a:gd name="T9" fmla="*/ 172 h 522"/>
                  <a:gd name="T10" fmla="*/ 247 w 605"/>
                  <a:gd name="T11" fmla="*/ 171 h 522"/>
                  <a:gd name="T12" fmla="*/ 194 w 605"/>
                  <a:gd name="T13" fmla="*/ 129 h 522"/>
                  <a:gd name="T14" fmla="*/ 83 w 605"/>
                  <a:gd name="T15" fmla="*/ 141 h 522"/>
                  <a:gd name="T16" fmla="*/ 8 w 605"/>
                  <a:gd name="T17" fmla="*/ 227 h 522"/>
                  <a:gd name="T18" fmla="*/ 30 w 605"/>
                  <a:gd name="T19" fmla="*/ 264 h 522"/>
                  <a:gd name="T20" fmla="*/ 29 w 605"/>
                  <a:gd name="T21" fmla="*/ 269 h 522"/>
                  <a:gd name="T22" fmla="*/ 4 w 605"/>
                  <a:gd name="T23" fmla="*/ 304 h 522"/>
                  <a:gd name="T24" fmla="*/ 8 w 605"/>
                  <a:gd name="T25" fmla="*/ 311 h 522"/>
                  <a:gd name="T26" fmla="*/ 0 w 605"/>
                  <a:gd name="T27" fmla="*/ 322 h 522"/>
                  <a:gd name="T28" fmla="*/ 79 w 605"/>
                  <a:gd name="T29" fmla="*/ 483 h 522"/>
                  <a:gd name="T30" fmla="*/ 90 w 605"/>
                  <a:gd name="T31" fmla="*/ 467 h 522"/>
                  <a:gd name="T32" fmla="*/ 175 w 605"/>
                  <a:gd name="T33" fmla="*/ 492 h 522"/>
                  <a:gd name="T34" fmla="*/ 385 w 605"/>
                  <a:gd name="T35" fmla="*/ 385 h 522"/>
                  <a:gd name="T36" fmla="*/ 394 w 605"/>
                  <a:gd name="T37" fmla="*/ 392 h 522"/>
                  <a:gd name="T38" fmla="*/ 401 w 605"/>
                  <a:gd name="T39" fmla="*/ 396 h 522"/>
                  <a:gd name="T40" fmla="*/ 401 w 605"/>
                  <a:gd name="T41" fmla="*/ 396 h 522"/>
                  <a:gd name="T42" fmla="*/ 401 w 605"/>
                  <a:gd name="T43" fmla="*/ 396 h 522"/>
                  <a:gd name="T44" fmla="*/ 406 w 605"/>
                  <a:gd name="T45" fmla="*/ 392 h 522"/>
                  <a:gd name="T46" fmla="*/ 409 w 605"/>
                  <a:gd name="T47" fmla="*/ 386 h 522"/>
                  <a:gd name="T48" fmla="*/ 419 w 605"/>
                  <a:gd name="T49" fmla="*/ 383 h 522"/>
                  <a:gd name="T50" fmla="*/ 435 w 605"/>
                  <a:gd name="T51" fmla="*/ 364 h 522"/>
                  <a:gd name="T52" fmla="*/ 464 w 605"/>
                  <a:gd name="T53" fmla="*/ 344 h 522"/>
                  <a:gd name="T54" fmla="*/ 531 w 605"/>
                  <a:gd name="T55" fmla="*/ 313 h 522"/>
                  <a:gd name="T56" fmla="*/ 602 w 605"/>
                  <a:gd name="T57" fmla="*/ 296 h 522"/>
                  <a:gd name="T58" fmla="*/ 587 w 605"/>
                  <a:gd name="T59" fmla="*/ 272 h 522"/>
                  <a:gd name="T60" fmla="*/ 605 w 605"/>
                  <a:gd name="T61" fmla="*/ 26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5" h="522">
                    <a:moveTo>
                      <a:pt x="605" y="265"/>
                    </a:moveTo>
                    <a:cubicBezTo>
                      <a:pt x="550" y="187"/>
                      <a:pt x="500" y="105"/>
                      <a:pt x="455" y="20"/>
                    </a:cubicBezTo>
                    <a:cubicBezTo>
                      <a:pt x="444" y="0"/>
                      <a:pt x="325" y="53"/>
                      <a:pt x="273" y="116"/>
                    </a:cubicBezTo>
                    <a:cubicBezTo>
                      <a:pt x="260" y="133"/>
                      <a:pt x="251" y="149"/>
                      <a:pt x="250" y="166"/>
                    </a:cubicBezTo>
                    <a:cubicBezTo>
                      <a:pt x="250" y="168"/>
                      <a:pt x="250" y="170"/>
                      <a:pt x="250" y="172"/>
                    </a:cubicBezTo>
                    <a:cubicBezTo>
                      <a:pt x="249" y="171"/>
                      <a:pt x="248" y="171"/>
                      <a:pt x="247" y="171"/>
                    </a:cubicBezTo>
                    <a:cubicBezTo>
                      <a:pt x="232" y="153"/>
                      <a:pt x="215" y="138"/>
                      <a:pt x="194" y="129"/>
                    </a:cubicBezTo>
                    <a:cubicBezTo>
                      <a:pt x="158" y="114"/>
                      <a:pt x="116" y="121"/>
                      <a:pt x="83" y="141"/>
                    </a:cubicBezTo>
                    <a:cubicBezTo>
                      <a:pt x="50" y="161"/>
                      <a:pt x="25" y="192"/>
                      <a:pt x="8" y="227"/>
                    </a:cubicBezTo>
                    <a:cubicBezTo>
                      <a:pt x="16" y="239"/>
                      <a:pt x="23" y="252"/>
                      <a:pt x="30" y="264"/>
                    </a:cubicBezTo>
                    <a:cubicBezTo>
                      <a:pt x="30" y="266"/>
                      <a:pt x="29" y="268"/>
                      <a:pt x="29" y="269"/>
                    </a:cubicBezTo>
                    <a:cubicBezTo>
                      <a:pt x="13" y="285"/>
                      <a:pt x="2" y="299"/>
                      <a:pt x="4" y="304"/>
                    </a:cubicBezTo>
                    <a:cubicBezTo>
                      <a:pt x="6" y="306"/>
                      <a:pt x="7" y="309"/>
                      <a:pt x="8" y="311"/>
                    </a:cubicBezTo>
                    <a:cubicBezTo>
                      <a:pt x="3" y="316"/>
                      <a:pt x="0" y="321"/>
                      <a:pt x="0" y="322"/>
                    </a:cubicBezTo>
                    <a:cubicBezTo>
                      <a:pt x="21" y="378"/>
                      <a:pt x="48" y="432"/>
                      <a:pt x="79" y="483"/>
                    </a:cubicBezTo>
                    <a:cubicBezTo>
                      <a:pt x="80" y="476"/>
                      <a:pt x="84" y="471"/>
                      <a:pt x="90" y="467"/>
                    </a:cubicBezTo>
                    <a:cubicBezTo>
                      <a:pt x="107" y="508"/>
                      <a:pt x="130" y="522"/>
                      <a:pt x="175" y="492"/>
                    </a:cubicBezTo>
                    <a:cubicBezTo>
                      <a:pt x="202" y="474"/>
                      <a:pt x="340" y="377"/>
                      <a:pt x="385" y="385"/>
                    </a:cubicBezTo>
                    <a:cubicBezTo>
                      <a:pt x="390" y="388"/>
                      <a:pt x="394" y="391"/>
                      <a:pt x="394" y="392"/>
                    </a:cubicBezTo>
                    <a:cubicBezTo>
                      <a:pt x="398" y="394"/>
                      <a:pt x="399" y="395"/>
                      <a:pt x="401" y="396"/>
                    </a:cubicBezTo>
                    <a:cubicBezTo>
                      <a:pt x="401" y="396"/>
                      <a:pt x="401" y="396"/>
                      <a:pt x="401" y="396"/>
                    </a:cubicBezTo>
                    <a:cubicBezTo>
                      <a:pt x="401" y="396"/>
                      <a:pt x="401" y="396"/>
                      <a:pt x="401" y="396"/>
                    </a:cubicBezTo>
                    <a:cubicBezTo>
                      <a:pt x="402" y="396"/>
                      <a:pt x="403" y="395"/>
                      <a:pt x="406" y="392"/>
                    </a:cubicBezTo>
                    <a:cubicBezTo>
                      <a:pt x="408" y="390"/>
                      <a:pt x="408" y="388"/>
                      <a:pt x="409" y="386"/>
                    </a:cubicBezTo>
                    <a:cubicBezTo>
                      <a:pt x="413" y="386"/>
                      <a:pt x="417" y="385"/>
                      <a:pt x="419" y="383"/>
                    </a:cubicBezTo>
                    <a:cubicBezTo>
                      <a:pt x="426" y="378"/>
                      <a:pt x="429" y="369"/>
                      <a:pt x="435" y="364"/>
                    </a:cubicBezTo>
                    <a:cubicBezTo>
                      <a:pt x="443" y="356"/>
                      <a:pt x="454" y="350"/>
                      <a:pt x="464" y="344"/>
                    </a:cubicBezTo>
                    <a:cubicBezTo>
                      <a:pt x="486" y="332"/>
                      <a:pt x="508" y="322"/>
                      <a:pt x="531" y="313"/>
                    </a:cubicBezTo>
                    <a:cubicBezTo>
                      <a:pt x="538" y="311"/>
                      <a:pt x="600" y="291"/>
                      <a:pt x="602" y="296"/>
                    </a:cubicBezTo>
                    <a:cubicBezTo>
                      <a:pt x="598" y="287"/>
                      <a:pt x="593" y="279"/>
                      <a:pt x="587" y="272"/>
                    </a:cubicBezTo>
                    <a:cubicBezTo>
                      <a:pt x="593" y="270"/>
                      <a:pt x="599" y="267"/>
                      <a:pt x="605" y="265"/>
                    </a:cubicBezTo>
                    <a:close/>
                  </a:path>
                </a:pathLst>
              </a:custGeom>
              <a:solidFill>
                <a:srgbClr val="4DD1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3">
                <a:extLst>
                  <a:ext uri="{FF2B5EF4-FFF2-40B4-BE49-F238E27FC236}">
                    <a16:creationId xmlns:a16="http://schemas.microsoft.com/office/drawing/2014/main" xmlns="" id="{55879C0B-BEE4-46AE-B80E-D6715016E98E}"/>
                  </a:ext>
                </a:extLst>
              </p:cNvPr>
              <p:cNvSpPr/>
              <p:nvPr/>
            </p:nvSpPr>
            <p:spPr bwMode="auto">
              <a:xfrm>
                <a:off x="1676400" y="6408738"/>
                <a:ext cx="858838" cy="889000"/>
              </a:xfrm>
              <a:custGeom>
                <a:avLst/>
                <a:gdLst>
                  <a:gd name="T0" fmla="*/ 2 w 202"/>
                  <a:gd name="T1" fmla="*/ 48 h 209"/>
                  <a:gd name="T2" fmla="*/ 81 w 202"/>
                  <a:gd name="T3" fmla="*/ 209 h 209"/>
                  <a:gd name="T4" fmla="*/ 103 w 202"/>
                  <a:gd name="T5" fmla="*/ 186 h 209"/>
                  <a:gd name="T6" fmla="*/ 202 w 202"/>
                  <a:gd name="T7" fmla="*/ 142 h 209"/>
                  <a:gd name="T8" fmla="*/ 154 w 202"/>
                  <a:gd name="T9" fmla="*/ 99 h 209"/>
                  <a:gd name="T10" fmla="*/ 111 w 202"/>
                  <a:gd name="T11" fmla="*/ 50 h 209"/>
                  <a:gd name="T12" fmla="*/ 80 w 202"/>
                  <a:gd name="T13" fmla="*/ 23 h 209"/>
                  <a:gd name="T14" fmla="*/ 58 w 202"/>
                  <a:gd name="T15" fmla="*/ 0 h 209"/>
                  <a:gd name="T16" fmla="*/ 2 w 202"/>
                  <a:gd name="T17" fmla="*/ 4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9">
                    <a:moveTo>
                      <a:pt x="2" y="48"/>
                    </a:moveTo>
                    <a:cubicBezTo>
                      <a:pt x="23" y="104"/>
                      <a:pt x="50" y="158"/>
                      <a:pt x="81" y="209"/>
                    </a:cubicBezTo>
                    <a:cubicBezTo>
                      <a:pt x="82" y="198"/>
                      <a:pt x="93" y="191"/>
                      <a:pt x="103" y="186"/>
                    </a:cubicBezTo>
                    <a:cubicBezTo>
                      <a:pt x="136" y="171"/>
                      <a:pt x="168" y="156"/>
                      <a:pt x="202" y="142"/>
                    </a:cubicBezTo>
                    <a:cubicBezTo>
                      <a:pt x="193" y="145"/>
                      <a:pt x="160" y="105"/>
                      <a:pt x="154" y="99"/>
                    </a:cubicBezTo>
                    <a:cubicBezTo>
                      <a:pt x="140" y="83"/>
                      <a:pt x="126" y="66"/>
                      <a:pt x="111" y="50"/>
                    </a:cubicBezTo>
                    <a:cubicBezTo>
                      <a:pt x="102" y="40"/>
                      <a:pt x="91" y="31"/>
                      <a:pt x="80" y="23"/>
                    </a:cubicBezTo>
                    <a:cubicBezTo>
                      <a:pt x="68" y="15"/>
                      <a:pt x="66" y="10"/>
                      <a:pt x="58" y="0"/>
                    </a:cubicBezTo>
                    <a:cubicBezTo>
                      <a:pt x="52" y="4"/>
                      <a:pt x="0" y="42"/>
                      <a:pt x="2" y="48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4">
                <a:extLst>
                  <a:ext uri="{FF2B5EF4-FFF2-40B4-BE49-F238E27FC236}">
                    <a16:creationId xmlns:a16="http://schemas.microsoft.com/office/drawing/2014/main" xmlns="" id="{C83383D3-F6F5-4F9C-BFDD-068F29EBD076}"/>
                  </a:ext>
                </a:extLst>
              </p:cNvPr>
              <p:cNvSpPr/>
              <p:nvPr/>
            </p:nvSpPr>
            <p:spPr bwMode="auto">
              <a:xfrm>
                <a:off x="3254375" y="6319838"/>
                <a:ext cx="990600" cy="590550"/>
              </a:xfrm>
              <a:custGeom>
                <a:avLst/>
                <a:gdLst>
                  <a:gd name="T0" fmla="*/ 233 w 233"/>
                  <a:gd name="T1" fmla="*/ 43 h 139"/>
                  <a:gd name="T2" fmla="*/ 206 w 233"/>
                  <a:gd name="T3" fmla="*/ 6 h 139"/>
                  <a:gd name="T4" fmla="*/ 199 w 233"/>
                  <a:gd name="T5" fmla="*/ 0 h 139"/>
                  <a:gd name="T6" fmla="*/ 189 w 233"/>
                  <a:gd name="T7" fmla="*/ 1 h 139"/>
                  <a:gd name="T8" fmla="*/ 6 w 233"/>
                  <a:gd name="T9" fmla="*/ 99 h 139"/>
                  <a:gd name="T10" fmla="*/ 2 w 233"/>
                  <a:gd name="T11" fmla="*/ 113 h 139"/>
                  <a:gd name="T12" fmla="*/ 50 w 233"/>
                  <a:gd name="T13" fmla="*/ 130 h 139"/>
                  <a:gd name="T14" fmla="*/ 66 w 233"/>
                  <a:gd name="T15" fmla="*/ 111 h 139"/>
                  <a:gd name="T16" fmla="*/ 95 w 233"/>
                  <a:gd name="T17" fmla="*/ 91 h 139"/>
                  <a:gd name="T18" fmla="*/ 162 w 233"/>
                  <a:gd name="T19" fmla="*/ 60 h 139"/>
                  <a:gd name="T20" fmla="*/ 233 w 233"/>
                  <a:gd name="T21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139">
                    <a:moveTo>
                      <a:pt x="233" y="43"/>
                    </a:moveTo>
                    <a:cubicBezTo>
                      <a:pt x="226" y="29"/>
                      <a:pt x="217" y="16"/>
                      <a:pt x="206" y="6"/>
                    </a:cubicBezTo>
                    <a:cubicBezTo>
                      <a:pt x="204" y="3"/>
                      <a:pt x="202" y="1"/>
                      <a:pt x="199" y="0"/>
                    </a:cubicBezTo>
                    <a:cubicBezTo>
                      <a:pt x="196" y="0"/>
                      <a:pt x="193" y="0"/>
                      <a:pt x="189" y="1"/>
                    </a:cubicBezTo>
                    <a:cubicBezTo>
                      <a:pt x="122" y="19"/>
                      <a:pt x="51" y="45"/>
                      <a:pt x="6" y="99"/>
                    </a:cubicBezTo>
                    <a:cubicBezTo>
                      <a:pt x="3" y="103"/>
                      <a:pt x="0" y="108"/>
                      <a:pt x="2" y="113"/>
                    </a:cubicBezTo>
                    <a:cubicBezTo>
                      <a:pt x="9" y="127"/>
                      <a:pt x="37" y="139"/>
                      <a:pt x="50" y="130"/>
                    </a:cubicBezTo>
                    <a:cubicBezTo>
                      <a:pt x="57" y="125"/>
                      <a:pt x="60" y="116"/>
                      <a:pt x="66" y="111"/>
                    </a:cubicBezTo>
                    <a:cubicBezTo>
                      <a:pt x="74" y="103"/>
                      <a:pt x="85" y="97"/>
                      <a:pt x="95" y="91"/>
                    </a:cubicBezTo>
                    <a:cubicBezTo>
                      <a:pt x="117" y="79"/>
                      <a:pt x="139" y="69"/>
                      <a:pt x="162" y="60"/>
                    </a:cubicBezTo>
                    <a:cubicBezTo>
                      <a:pt x="169" y="58"/>
                      <a:pt x="231" y="38"/>
                      <a:pt x="233" y="43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5">
                <a:extLst>
                  <a:ext uri="{FF2B5EF4-FFF2-40B4-BE49-F238E27FC236}">
                    <a16:creationId xmlns:a16="http://schemas.microsoft.com/office/drawing/2014/main" xmlns="" id="{50B2A5BC-A7D8-4F6F-9242-5A698F03FE4C}"/>
                  </a:ext>
                </a:extLst>
              </p:cNvPr>
              <p:cNvSpPr/>
              <p:nvPr/>
            </p:nvSpPr>
            <p:spPr bwMode="auto">
              <a:xfrm>
                <a:off x="3236913" y="6305551"/>
                <a:ext cx="931863" cy="630238"/>
              </a:xfrm>
              <a:custGeom>
                <a:avLst/>
                <a:gdLst>
                  <a:gd name="T0" fmla="*/ 219 w 219"/>
                  <a:gd name="T1" fmla="*/ 43 h 148"/>
                  <a:gd name="T2" fmla="*/ 184 w 219"/>
                  <a:gd name="T3" fmla="*/ 7 h 148"/>
                  <a:gd name="T4" fmla="*/ 175 w 219"/>
                  <a:gd name="T5" fmla="*/ 1 h 148"/>
                  <a:gd name="T6" fmla="*/ 166 w 219"/>
                  <a:gd name="T7" fmla="*/ 2 h 148"/>
                  <a:gd name="T8" fmla="*/ 66 w 219"/>
                  <a:gd name="T9" fmla="*/ 41 h 148"/>
                  <a:gd name="T10" fmla="*/ 0 w 219"/>
                  <a:gd name="T11" fmla="*/ 122 h 148"/>
                  <a:gd name="T12" fmla="*/ 29 w 219"/>
                  <a:gd name="T13" fmla="*/ 142 h 148"/>
                  <a:gd name="T14" fmla="*/ 41 w 219"/>
                  <a:gd name="T15" fmla="*/ 142 h 148"/>
                  <a:gd name="T16" fmla="*/ 49 w 219"/>
                  <a:gd name="T17" fmla="*/ 119 h 148"/>
                  <a:gd name="T18" fmla="*/ 74 w 219"/>
                  <a:gd name="T19" fmla="*/ 97 h 148"/>
                  <a:gd name="T20" fmla="*/ 219 w 219"/>
                  <a:gd name="T21" fmla="*/ 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148">
                    <a:moveTo>
                      <a:pt x="219" y="43"/>
                    </a:moveTo>
                    <a:cubicBezTo>
                      <a:pt x="208" y="31"/>
                      <a:pt x="196" y="19"/>
                      <a:pt x="184" y="7"/>
                    </a:cubicBezTo>
                    <a:cubicBezTo>
                      <a:pt x="182" y="5"/>
                      <a:pt x="179" y="2"/>
                      <a:pt x="175" y="1"/>
                    </a:cubicBezTo>
                    <a:cubicBezTo>
                      <a:pt x="172" y="0"/>
                      <a:pt x="169" y="1"/>
                      <a:pt x="166" y="2"/>
                    </a:cubicBezTo>
                    <a:cubicBezTo>
                      <a:pt x="131" y="12"/>
                      <a:pt x="97" y="23"/>
                      <a:pt x="66" y="41"/>
                    </a:cubicBezTo>
                    <a:cubicBezTo>
                      <a:pt x="36" y="60"/>
                      <a:pt x="10" y="88"/>
                      <a:pt x="0" y="122"/>
                    </a:cubicBezTo>
                    <a:cubicBezTo>
                      <a:pt x="0" y="120"/>
                      <a:pt x="27" y="141"/>
                      <a:pt x="29" y="142"/>
                    </a:cubicBezTo>
                    <a:cubicBezTo>
                      <a:pt x="38" y="146"/>
                      <a:pt x="35" y="148"/>
                      <a:pt x="41" y="142"/>
                    </a:cubicBezTo>
                    <a:cubicBezTo>
                      <a:pt x="46" y="137"/>
                      <a:pt x="45" y="125"/>
                      <a:pt x="49" y="119"/>
                    </a:cubicBezTo>
                    <a:cubicBezTo>
                      <a:pt x="55" y="110"/>
                      <a:pt x="65" y="103"/>
                      <a:pt x="74" y="97"/>
                    </a:cubicBezTo>
                    <a:cubicBezTo>
                      <a:pt x="117" y="67"/>
                      <a:pt x="167" y="48"/>
                      <a:pt x="219" y="43"/>
                    </a:cubicBezTo>
                    <a:close/>
                  </a:path>
                </a:pathLst>
              </a:custGeom>
              <a:solidFill>
                <a:srgbClr val="C9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6">
                <a:extLst>
                  <a:ext uri="{FF2B5EF4-FFF2-40B4-BE49-F238E27FC236}">
                    <a16:creationId xmlns:a16="http://schemas.microsoft.com/office/drawing/2014/main" xmlns="" id="{1C06A4DE-1496-42EB-B174-20605B0C0BBA}"/>
                  </a:ext>
                </a:extLst>
              </p:cNvPr>
              <p:cNvSpPr/>
              <p:nvPr/>
            </p:nvSpPr>
            <p:spPr bwMode="auto">
              <a:xfrm>
                <a:off x="1671638" y="5940426"/>
                <a:ext cx="1692275" cy="1528763"/>
              </a:xfrm>
              <a:custGeom>
                <a:avLst/>
                <a:gdLst>
                  <a:gd name="T0" fmla="*/ 7 w 398"/>
                  <a:gd name="T1" fmla="*/ 140 h 359"/>
                  <a:gd name="T2" fmla="*/ 106 w 398"/>
                  <a:gd name="T3" fmla="*/ 40 h 359"/>
                  <a:gd name="T4" fmla="*/ 241 w 398"/>
                  <a:gd name="T5" fmla="*/ 5 h 359"/>
                  <a:gd name="T6" fmla="*/ 255 w 398"/>
                  <a:gd name="T7" fmla="*/ 9 h 359"/>
                  <a:gd name="T8" fmla="*/ 264 w 398"/>
                  <a:gd name="T9" fmla="*/ 20 h 359"/>
                  <a:gd name="T10" fmla="*/ 398 w 398"/>
                  <a:gd name="T11" fmla="*/ 226 h 359"/>
                  <a:gd name="T12" fmla="*/ 178 w 398"/>
                  <a:gd name="T13" fmla="*/ 328 h 359"/>
                  <a:gd name="T14" fmla="*/ 91 w 398"/>
                  <a:gd name="T15" fmla="*/ 298 h 359"/>
                  <a:gd name="T16" fmla="*/ 7 w 398"/>
                  <a:gd name="T17" fmla="*/ 14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59">
                    <a:moveTo>
                      <a:pt x="7" y="140"/>
                    </a:moveTo>
                    <a:cubicBezTo>
                      <a:pt x="0" y="127"/>
                      <a:pt x="94" y="49"/>
                      <a:pt x="106" y="40"/>
                    </a:cubicBezTo>
                    <a:cubicBezTo>
                      <a:pt x="143" y="11"/>
                      <a:pt x="195" y="0"/>
                      <a:pt x="241" y="5"/>
                    </a:cubicBezTo>
                    <a:cubicBezTo>
                      <a:pt x="246" y="6"/>
                      <a:pt x="251" y="6"/>
                      <a:pt x="255" y="9"/>
                    </a:cubicBezTo>
                    <a:cubicBezTo>
                      <a:pt x="259" y="12"/>
                      <a:pt x="262" y="16"/>
                      <a:pt x="264" y="20"/>
                    </a:cubicBezTo>
                    <a:cubicBezTo>
                      <a:pt x="309" y="88"/>
                      <a:pt x="353" y="157"/>
                      <a:pt x="398" y="226"/>
                    </a:cubicBezTo>
                    <a:cubicBezTo>
                      <a:pt x="370" y="195"/>
                      <a:pt x="208" y="308"/>
                      <a:pt x="178" y="328"/>
                    </a:cubicBezTo>
                    <a:cubicBezTo>
                      <a:pt x="132" y="359"/>
                      <a:pt x="108" y="343"/>
                      <a:pt x="91" y="298"/>
                    </a:cubicBezTo>
                    <a:cubicBezTo>
                      <a:pt x="71" y="244"/>
                      <a:pt x="35" y="191"/>
                      <a:pt x="7" y="140"/>
                    </a:cubicBezTo>
                    <a:close/>
                  </a:path>
                </a:pathLst>
              </a:custGeom>
              <a:solidFill>
                <a:srgbClr val="F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07">
                <a:extLst>
                  <a:ext uri="{FF2B5EF4-FFF2-40B4-BE49-F238E27FC236}">
                    <a16:creationId xmlns:a16="http://schemas.microsoft.com/office/drawing/2014/main" xmlns="" id="{4FD7620E-4080-406A-8E7D-15756126D8D8}"/>
                  </a:ext>
                </a:extLst>
              </p:cNvPr>
              <p:cNvSpPr/>
              <p:nvPr/>
            </p:nvSpPr>
            <p:spPr bwMode="auto">
              <a:xfrm>
                <a:off x="2743200" y="5241926"/>
                <a:ext cx="1514475" cy="1685925"/>
              </a:xfrm>
              <a:custGeom>
                <a:avLst/>
                <a:gdLst>
                  <a:gd name="T0" fmla="*/ 356 w 356"/>
                  <a:gd name="T1" fmla="*/ 265 h 396"/>
                  <a:gd name="T2" fmla="*/ 219 w 356"/>
                  <a:gd name="T3" fmla="*/ 318 h 396"/>
                  <a:gd name="T4" fmla="*/ 173 w 356"/>
                  <a:gd name="T5" fmla="*/ 345 h 396"/>
                  <a:gd name="T6" fmla="*/ 171 w 356"/>
                  <a:gd name="T7" fmla="*/ 346 h 396"/>
                  <a:gd name="T8" fmla="*/ 165 w 356"/>
                  <a:gd name="T9" fmla="*/ 353 h 396"/>
                  <a:gd name="T10" fmla="*/ 152 w 356"/>
                  <a:gd name="T11" fmla="*/ 396 h 396"/>
                  <a:gd name="T12" fmla="*/ 11 w 356"/>
                  <a:gd name="T13" fmla="*/ 204 h 396"/>
                  <a:gd name="T14" fmla="*/ 1 w 356"/>
                  <a:gd name="T15" fmla="*/ 166 h 396"/>
                  <a:gd name="T16" fmla="*/ 24 w 356"/>
                  <a:gd name="T17" fmla="*/ 116 h 396"/>
                  <a:gd name="T18" fmla="*/ 206 w 356"/>
                  <a:gd name="T19" fmla="*/ 20 h 396"/>
                  <a:gd name="T20" fmla="*/ 356 w 356"/>
                  <a:gd name="T21" fmla="*/ 26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396">
                    <a:moveTo>
                      <a:pt x="356" y="265"/>
                    </a:moveTo>
                    <a:cubicBezTo>
                      <a:pt x="310" y="281"/>
                      <a:pt x="264" y="298"/>
                      <a:pt x="219" y="318"/>
                    </a:cubicBezTo>
                    <a:cubicBezTo>
                      <a:pt x="202" y="325"/>
                      <a:pt x="186" y="333"/>
                      <a:pt x="173" y="345"/>
                    </a:cubicBezTo>
                    <a:cubicBezTo>
                      <a:pt x="172" y="345"/>
                      <a:pt x="172" y="346"/>
                      <a:pt x="171" y="346"/>
                    </a:cubicBezTo>
                    <a:cubicBezTo>
                      <a:pt x="169" y="348"/>
                      <a:pt x="167" y="350"/>
                      <a:pt x="165" y="353"/>
                    </a:cubicBezTo>
                    <a:cubicBezTo>
                      <a:pt x="155" y="365"/>
                      <a:pt x="149" y="381"/>
                      <a:pt x="152" y="396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3" y="192"/>
                      <a:pt x="0" y="179"/>
                      <a:pt x="1" y="166"/>
                    </a:cubicBezTo>
                    <a:cubicBezTo>
                      <a:pt x="2" y="149"/>
                      <a:pt x="11" y="133"/>
                      <a:pt x="24" y="116"/>
                    </a:cubicBezTo>
                    <a:cubicBezTo>
                      <a:pt x="76" y="53"/>
                      <a:pt x="195" y="0"/>
                      <a:pt x="206" y="20"/>
                    </a:cubicBezTo>
                    <a:cubicBezTo>
                      <a:pt x="251" y="105"/>
                      <a:pt x="301" y="187"/>
                      <a:pt x="356" y="265"/>
                    </a:cubicBezTo>
                    <a:close/>
                  </a:path>
                </a:pathLst>
              </a:custGeom>
              <a:solidFill>
                <a:srgbClr val="FFF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08">
                <a:extLst>
                  <a:ext uri="{FF2B5EF4-FFF2-40B4-BE49-F238E27FC236}">
                    <a16:creationId xmlns:a16="http://schemas.microsoft.com/office/drawing/2014/main" xmlns="" id="{F522A4BA-9067-4B17-A132-3B73EAAB5E03}"/>
                  </a:ext>
                </a:extLst>
              </p:cNvPr>
              <p:cNvSpPr/>
              <p:nvPr/>
            </p:nvSpPr>
            <p:spPr bwMode="auto">
              <a:xfrm>
                <a:off x="2747963" y="5735638"/>
                <a:ext cx="731838" cy="1009650"/>
              </a:xfrm>
              <a:custGeom>
                <a:avLst/>
                <a:gdLst>
                  <a:gd name="T0" fmla="*/ 172 w 172"/>
                  <a:gd name="T1" fmla="*/ 229 h 237"/>
                  <a:gd name="T2" fmla="*/ 170 w 172"/>
                  <a:gd name="T3" fmla="*/ 230 h 237"/>
                  <a:gd name="T4" fmla="*/ 164 w 172"/>
                  <a:gd name="T5" fmla="*/ 237 h 237"/>
                  <a:gd name="T6" fmla="*/ 131 w 172"/>
                  <a:gd name="T7" fmla="*/ 232 h 237"/>
                  <a:gd name="T8" fmla="*/ 94 w 172"/>
                  <a:gd name="T9" fmla="*/ 198 h 237"/>
                  <a:gd name="T10" fmla="*/ 14 w 172"/>
                  <a:gd name="T11" fmla="*/ 78 h 237"/>
                  <a:gd name="T12" fmla="*/ 0 w 172"/>
                  <a:gd name="T13" fmla="*/ 50 h 237"/>
                  <a:gd name="T14" fmla="*/ 23 w 172"/>
                  <a:gd name="T15" fmla="*/ 0 h 237"/>
                  <a:gd name="T16" fmla="*/ 130 w 172"/>
                  <a:gd name="T17" fmla="*/ 171 h 237"/>
                  <a:gd name="T18" fmla="*/ 172 w 172"/>
                  <a:gd name="T19" fmla="*/ 22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37">
                    <a:moveTo>
                      <a:pt x="172" y="229"/>
                    </a:moveTo>
                    <a:cubicBezTo>
                      <a:pt x="171" y="229"/>
                      <a:pt x="171" y="230"/>
                      <a:pt x="170" y="230"/>
                    </a:cubicBezTo>
                    <a:cubicBezTo>
                      <a:pt x="168" y="232"/>
                      <a:pt x="166" y="234"/>
                      <a:pt x="164" y="237"/>
                    </a:cubicBezTo>
                    <a:cubicBezTo>
                      <a:pt x="153" y="234"/>
                      <a:pt x="139" y="234"/>
                      <a:pt x="131" y="232"/>
                    </a:cubicBezTo>
                    <a:cubicBezTo>
                      <a:pt x="110" y="228"/>
                      <a:pt x="107" y="219"/>
                      <a:pt x="94" y="198"/>
                    </a:cubicBezTo>
                    <a:cubicBezTo>
                      <a:pt x="67" y="158"/>
                      <a:pt x="41" y="118"/>
                      <a:pt x="14" y="78"/>
                    </a:cubicBezTo>
                    <a:cubicBezTo>
                      <a:pt x="9" y="69"/>
                      <a:pt x="3" y="60"/>
                      <a:pt x="0" y="50"/>
                    </a:cubicBezTo>
                    <a:cubicBezTo>
                      <a:pt x="1" y="33"/>
                      <a:pt x="10" y="17"/>
                      <a:pt x="23" y="0"/>
                    </a:cubicBezTo>
                    <a:cubicBezTo>
                      <a:pt x="50" y="62"/>
                      <a:pt x="90" y="117"/>
                      <a:pt x="130" y="171"/>
                    </a:cubicBezTo>
                    <a:cubicBezTo>
                      <a:pt x="144" y="191"/>
                      <a:pt x="158" y="210"/>
                      <a:pt x="172" y="229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09">
                <a:extLst>
                  <a:ext uri="{FF2B5EF4-FFF2-40B4-BE49-F238E27FC236}">
                    <a16:creationId xmlns:a16="http://schemas.microsoft.com/office/drawing/2014/main" xmlns="" id="{83A12942-B4F3-4986-8831-8662868C76EF}"/>
                  </a:ext>
                </a:extLst>
              </p:cNvPr>
              <p:cNvSpPr/>
              <p:nvPr/>
            </p:nvSpPr>
            <p:spPr bwMode="auto">
              <a:xfrm>
                <a:off x="1676400" y="6254751"/>
                <a:ext cx="1658938" cy="1085850"/>
              </a:xfrm>
              <a:custGeom>
                <a:avLst/>
                <a:gdLst>
                  <a:gd name="T0" fmla="*/ 139 w 390"/>
                  <a:gd name="T1" fmla="*/ 255 h 255"/>
                  <a:gd name="T2" fmla="*/ 390 w 390"/>
                  <a:gd name="T3" fmla="*/ 139 h 255"/>
                  <a:gd name="T4" fmla="*/ 336 w 390"/>
                  <a:gd name="T5" fmla="*/ 103 h 255"/>
                  <a:gd name="T6" fmla="*/ 256 w 390"/>
                  <a:gd name="T7" fmla="*/ 57 h 255"/>
                  <a:gd name="T8" fmla="*/ 151 w 390"/>
                  <a:gd name="T9" fmla="*/ 8 h 255"/>
                  <a:gd name="T10" fmla="*/ 67 w 390"/>
                  <a:gd name="T11" fmla="*/ 4 h 255"/>
                  <a:gd name="T12" fmla="*/ 61 w 390"/>
                  <a:gd name="T13" fmla="*/ 107 h 255"/>
                  <a:gd name="T14" fmla="*/ 139 w 390"/>
                  <a:gd name="T1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0" h="255">
                    <a:moveTo>
                      <a:pt x="139" y="255"/>
                    </a:moveTo>
                    <a:cubicBezTo>
                      <a:pt x="214" y="201"/>
                      <a:pt x="300" y="161"/>
                      <a:pt x="390" y="139"/>
                    </a:cubicBezTo>
                    <a:cubicBezTo>
                      <a:pt x="374" y="125"/>
                      <a:pt x="355" y="114"/>
                      <a:pt x="336" y="103"/>
                    </a:cubicBezTo>
                    <a:cubicBezTo>
                      <a:pt x="309" y="88"/>
                      <a:pt x="283" y="72"/>
                      <a:pt x="256" y="57"/>
                    </a:cubicBezTo>
                    <a:cubicBezTo>
                      <a:pt x="223" y="37"/>
                      <a:pt x="189" y="18"/>
                      <a:pt x="151" y="8"/>
                    </a:cubicBezTo>
                    <a:cubicBezTo>
                      <a:pt x="124" y="1"/>
                      <a:pt x="95" y="0"/>
                      <a:pt x="67" y="4"/>
                    </a:cubicBezTo>
                    <a:cubicBezTo>
                      <a:pt x="0" y="15"/>
                      <a:pt x="43" y="72"/>
                      <a:pt x="61" y="107"/>
                    </a:cubicBezTo>
                    <a:cubicBezTo>
                      <a:pt x="87" y="157"/>
                      <a:pt x="113" y="206"/>
                      <a:pt x="139" y="255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10">
                <a:extLst>
                  <a:ext uri="{FF2B5EF4-FFF2-40B4-BE49-F238E27FC236}">
                    <a16:creationId xmlns:a16="http://schemas.microsoft.com/office/drawing/2014/main" xmlns="" id="{56134E01-AB73-412F-8D64-396B445AF302}"/>
                  </a:ext>
                </a:extLst>
              </p:cNvPr>
              <p:cNvSpPr/>
              <p:nvPr/>
            </p:nvSpPr>
            <p:spPr bwMode="auto">
              <a:xfrm>
                <a:off x="1719263" y="5727701"/>
                <a:ext cx="1644650" cy="1531938"/>
              </a:xfrm>
              <a:custGeom>
                <a:avLst/>
                <a:gdLst>
                  <a:gd name="T0" fmla="*/ 357 w 387"/>
                  <a:gd name="T1" fmla="*/ 260 h 360"/>
                  <a:gd name="T2" fmla="*/ 387 w 387"/>
                  <a:gd name="T3" fmla="*/ 264 h 360"/>
                  <a:gd name="T4" fmla="*/ 285 w 387"/>
                  <a:gd name="T5" fmla="*/ 120 h 360"/>
                  <a:gd name="T6" fmla="*/ 186 w 387"/>
                  <a:gd name="T7" fmla="*/ 15 h 360"/>
                  <a:gd name="T8" fmla="*/ 75 w 387"/>
                  <a:gd name="T9" fmla="*/ 27 h 360"/>
                  <a:gd name="T10" fmla="*/ 0 w 387"/>
                  <a:gd name="T11" fmla="*/ 113 h 360"/>
                  <a:gd name="T12" fmla="*/ 122 w 387"/>
                  <a:gd name="T13" fmla="*/ 360 h 360"/>
                  <a:gd name="T14" fmla="*/ 146 w 387"/>
                  <a:gd name="T15" fmla="*/ 336 h 360"/>
                  <a:gd name="T16" fmla="*/ 208 w 387"/>
                  <a:gd name="T17" fmla="*/ 302 h 360"/>
                  <a:gd name="T18" fmla="*/ 300 w 387"/>
                  <a:gd name="T19" fmla="*/ 270 h 360"/>
                  <a:gd name="T20" fmla="*/ 357 w 387"/>
                  <a:gd name="T21" fmla="*/ 2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360">
                    <a:moveTo>
                      <a:pt x="357" y="260"/>
                    </a:moveTo>
                    <a:cubicBezTo>
                      <a:pt x="368" y="259"/>
                      <a:pt x="379" y="260"/>
                      <a:pt x="387" y="264"/>
                    </a:cubicBezTo>
                    <a:cubicBezTo>
                      <a:pt x="351" y="217"/>
                      <a:pt x="317" y="169"/>
                      <a:pt x="285" y="120"/>
                    </a:cubicBezTo>
                    <a:cubicBezTo>
                      <a:pt x="259" y="82"/>
                      <a:pt x="231" y="34"/>
                      <a:pt x="186" y="15"/>
                    </a:cubicBezTo>
                    <a:cubicBezTo>
                      <a:pt x="150" y="0"/>
                      <a:pt x="108" y="7"/>
                      <a:pt x="75" y="27"/>
                    </a:cubicBezTo>
                    <a:cubicBezTo>
                      <a:pt x="42" y="47"/>
                      <a:pt x="17" y="78"/>
                      <a:pt x="0" y="113"/>
                    </a:cubicBezTo>
                    <a:cubicBezTo>
                      <a:pt x="48" y="191"/>
                      <a:pt x="89" y="274"/>
                      <a:pt x="122" y="360"/>
                    </a:cubicBezTo>
                    <a:cubicBezTo>
                      <a:pt x="125" y="348"/>
                      <a:pt x="136" y="342"/>
                      <a:pt x="146" y="336"/>
                    </a:cubicBezTo>
                    <a:cubicBezTo>
                      <a:pt x="167" y="324"/>
                      <a:pt x="187" y="313"/>
                      <a:pt x="208" y="302"/>
                    </a:cubicBezTo>
                    <a:cubicBezTo>
                      <a:pt x="237" y="288"/>
                      <a:pt x="268" y="277"/>
                      <a:pt x="300" y="270"/>
                    </a:cubicBezTo>
                    <a:cubicBezTo>
                      <a:pt x="316" y="267"/>
                      <a:pt x="337" y="261"/>
                      <a:pt x="357" y="260"/>
                    </a:cubicBezTo>
                    <a:close/>
                  </a:path>
                </a:pathLst>
              </a:custGeom>
              <a:solidFill>
                <a:srgbClr val="FFF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1">
                <a:extLst>
                  <a:ext uri="{FF2B5EF4-FFF2-40B4-BE49-F238E27FC236}">
                    <a16:creationId xmlns:a16="http://schemas.microsoft.com/office/drawing/2014/main" xmlns="" id="{ECBFA658-4C68-421E-AE7E-B24F34DBEB12}"/>
                  </a:ext>
                </a:extLst>
              </p:cNvPr>
              <p:cNvSpPr/>
              <p:nvPr/>
            </p:nvSpPr>
            <p:spPr bwMode="auto">
              <a:xfrm>
                <a:off x="1897063" y="5880101"/>
                <a:ext cx="749300" cy="285750"/>
              </a:xfrm>
              <a:custGeom>
                <a:avLst/>
                <a:gdLst>
                  <a:gd name="T0" fmla="*/ 173 w 176"/>
                  <a:gd name="T1" fmla="*/ 19 h 67"/>
                  <a:gd name="T2" fmla="*/ 126 w 176"/>
                  <a:gd name="T3" fmla="*/ 2 h 67"/>
                  <a:gd name="T4" fmla="*/ 69 w 176"/>
                  <a:gd name="T5" fmla="*/ 6 h 67"/>
                  <a:gd name="T6" fmla="*/ 0 w 176"/>
                  <a:gd name="T7" fmla="*/ 65 h 67"/>
                  <a:gd name="T8" fmla="*/ 3 w 176"/>
                  <a:gd name="T9" fmla="*/ 66 h 67"/>
                  <a:gd name="T10" fmla="*/ 68 w 176"/>
                  <a:gd name="T11" fmla="*/ 13 h 67"/>
                  <a:gd name="T12" fmla="*/ 168 w 176"/>
                  <a:gd name="T13" fmla="*/ 23 h 67"/>
                  <a:gd name="T14" fmla="*/ 173 w 176"/>
                  <a:gd name="T15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67">
                    <a:moveTo>
                      <a:pt x="173" y="19"/>
                    </a:moveTo>
                    <a:cubicBezTo>
                      <a:pt x="163" y="6"/>
                      <a:pt x="141" y="4"/>
                      <a:pt x="126" y="2"/>
                    </a:cubicBezTo>
                    <a:cubicBezTo>
                      <a:pt x="107" y="0"/>
                      <a:pt x="87" y="1"/>
                      <a:pt x="69" y="6"/>
                    </a:cubicBezTo>
                    <a:cubicBezTo>
                      <a:pt x="39" y="15"/>
                      <a:pt x="12" y="36"/>
                      <a:pt x="0" y="65"/>
                    </a:cubicBezTo>
                    <a:cubicBezTo>
                      <a:pt x="0" y="66"/>
                      <a:pt x="2" y="67"/>
                      <a:pt x="3" y="66"/>
                    </a:cubicBezTo>
                    <a:cubicBezTo>
                      <a:pt x="18" y="41"/>
                      <a:pt x="39" y="22"/>
                      <a:pt x="68" y="13"/>
                    </a:cubicBezTo>
                    <a:cubicBezTo>
                      <a:pt x="95" y="4"/>
                      <a:pt x="146" y="2"/>
                      <a:pt x="168" y="23"/>
                    </a:cubicBezTo>
                    <a:cubicBezTo>
                      <a:pt x="172" y="26"/>
                      <a:pt x="176" y="22"/>
                      <a:pt x="173" y="19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12">
                <a:extLst>
                  <a:ext uri="{FF2B5EF4-FFF2-40B4-BE49-F238E27FC236}">
                    <a16:creationId xmlns:a16="http://schemas.microsoft.com/office/drawing/2014/main" xmlns="" id="{82619470-C3A5-49BB-8F82-BAACE52DB428}"/>
                  </a:ext>
                </a:extLst>
              </p:cNvPr>
              <p:cNvSpPr/>
              <p:nvPr/>
            </p:nvSpPr>
            <p:spPr bwMode="auto">
              <a:xfrm>
                <a:off x="1970088" y="6026151"/>
                <a:ext cx="795338" cy="266700"/>
              </a:xfrm>
              <a:custGeom>
                <a:avLst/>
                <a:gdLst>
                  <a:gd name="T0" fmla="*/ 183 w 187"/>
                  <a:gd name="T1" fmla="*/ 20 h 63"/>
                  <a:gd name="T2" fmla="*/ 1 w 187"/>
                  <a:gd name="T3" fmla="*/ 61 h 63"/>
                  <a:gd name="T4" fmla="*/ 3 w 187"/>
                  <a:gd name="T5" fmla="*/ 62 h 63"/>
                  <a:gd name="T6" fmla="*/ 84 w 187"/>
                  <a:gd name="T7" fmla="*/ 20 h 63"/>
                  <a:gd name="T8" fmla="*/ 181 w 187"/>
                  <a:gd name="T9" fmla="*/ 27 h 63"/>
                  <a:gd name="T10" fmla="*/ 183 w 187"/>
                  <a:gd name="T11" fmla="*/ 2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63">
                    <a:moveTo>
                      <a:pt x="183" y="20"/>
                    </a:moveTo>
                    <a:cubicBezTo>
                      <a:pt x="125" y="0"/>
                      <a:pt x="41" y="9"/>
                      <a:pt x="1" y="61"/>
                    </a:cubicBezTo>
                    <a:cubicBezTo>
                      <a:pt x="0" y="62"/>
                      <a:pt x="2" y="63"/>
                      <a:pt x="3" y="62"/>
                    </a:cubicBezTo>
                    <a:cubicBezTo>
                      <a:pt x="29" y="44"/>
                      <a:pt x="53" y="28"/>
                      <a:pt x="84" y="20"/>
                    </a:cubicBezTo>
                    <a:cubicBezTo>
                      <a:pt x="117" y="13"/>
                      <a:pt x="150" y="15"/>
                      <a:pt x="181" y="27"/>
                    </a:cubicBezTo>
                    <a:cubicBezTo>
                      <a:pt x="185" y="28"/>
                      <a:pt x="187" y="22"/>
                      <a:pt x="183" y="20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3">
                <a:extLst>
                  <a:ext uri="{FF2B5EF4-FFF2-40B4-BE49-F238E27FC236}">
                    <a16:creationId xmlns:a16="http://schemas.microsoft.com/office/drawing/2014/main" xmlns="" id="{CDEDE9FA-6105-4F76-8E5A-A6E64A083391}"/>
                  </a:ext>
                </a:extLst>
              </p:cNvPr>
              <p:cNvSpPr/>
              <p:nvPr/>
            </p:nvSpPr>
            <p:spPr bwMode="auto">
              <a:xfrm>
                <a:off x="2092325" y="6183313"/>
                <a:ext cx="795338" cy="336550"/>
              </a:xfrm>
              <a:custGeom>
                <a:avLst/>
                <a:gdLst>
                  <a:gd name="T0" fmla="*/ 184 w 187"/>
                  <a:gd name="T1" fmla="*/ 12 h 79"/>
                  <a:gd name="T2" fmla="*/ 1 w 187"/>
                  <a:gd name="T3" fmla="*/ 75 h 79"/>
                  <a:gd name="T4" fmla="*/ 4 w 187"/>
                  <a:gd name="T5" fmla="*/ 77 h 79"/>
                  <a:gd name="T6" fmla="*/ 82 w 187"/>
                  <a:gd name="T7" fmla="*/ 25 h 79"/>
                  <a:gd name="T8" fmla="*/ 183 w 187"/>
                  <a:gd name="T9" fmla="*/ 19 h 79"/>
                  <a:gd name="T10" fmla="*/ 184 w 187"/>
                  <a:gd name="T11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79">
                    <a:moveTo>
                      <a:pt x="184" y="12"/>
                    </a:moveTo>
                    <a:cubicBezTo>
                      <a:pt x="122" y="0"/>
                      <a:pt x="36" y="18"/>
                      <a:pt x="1" y="75"/>
                    </a:cubicBezTo>
                    <a:cubicBezTo>
                      <a:pt x="0" y="77"/>
                      <a:pt x="2" y="79"/>
                      <a:pt x="4" y="77"/>
                    </a:cubicBezTo>
                    <a:cubicBezTo>
                      <a:pt x="26" y="54"/>
                      <a:pt x="50" y="35"/>
                      <a:pt x="82" y="25"/>
                    </a:cubicBezTo>
                    <a:cubicBezTo>
                      <a:pt x="115" y="15"/>
                      <a:pt x="148" y="17"/>
                      <a:pt x="183" y="19"/>
                    </a:cubicBezTo>
                    <a:cubicBezTo>
                      <a:pt x="186" y="19"/>
                      <a:pt x="187" y="13"/>
                      <a:pt x="184" y="12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4">
                <a:extLst>
                  <a:ext uri="{FF2B5EF4-FFF2-40B4-BE49-F238E27FC236}">
                    <a16:creationId xmlns:a16="http://schemas.microsoft.com/office/drawing/2014/main" xmlns="" id="{1878F9A7-94D9-4EAB-ABE0-18D2F650DE98}"/>
                  </a:ext>
                </a:extLst>
              </p:cNvPr>
              <p:cNvSpPr/>
              <p:nvPr/>
            </p:nvSpPr>
            <p:spPr bwMode="auto">
              <a:xfrm>
                <a:off x="2220913" y="6413501"/>
                <a:ext cx="785813" cy="279400"/>
              </a:xfrm>
              <a:custGeom>
                <a:avLst/>
                <a:gdLst>
                  <a:gd name="T0" fmla="*/ 182 w 185"/>
                  <a:gd name="T1" fmla="*/ 8 h 66"/>
                  <a:gd name="T2" fmla="*/ 78 w 185"/>
                  <a:gd name="T3" fmla="*/ 17 h 66"/>
                  <a:gd name="T4" fmla="*/ 0 w 185"/>
                  <a:gd name="T5" fmla="*/ 64 h 66"/>
                  <a:gd name="T6" fmla="*/ 2 w 185"/>
                  <a:gd name="T7" fmla="*/ 66 h 66"/>
                  <a:gd name="T8" fmla="*/ 86 w 185"/>
                  <a:gd name="T9" fmla="*/ 22 h 66"/>
                  <a:gd name="T10" fmla="*/ 181 w 185"/>
                  <a:gd name="T11" fmla="*/ 14 h 66"/>
                  <a:gd name="T12" fmla="*/ 182 w 185"/>
                  <a:gd name="T13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66">
                    <a:moveTo>
                      <a:pt x="182" y="8"/>
                    </a:moveTo>
                    <a:cubicBezTo>
                      <a:pt x="149" y="0"/>
                      <a:pt x="109" y="8"/>
                      <a:pt x="78" y="17"/>
                    </a:cubicBezTo>
                    <a:cubicBezTo>
                      <a:pt x="51" y="26"/>
                      <a:pt x="15" y="38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ubicBezTo>
                      <a:pt x="27" y="44"/>
                      <a:pt x="55" y="31"/>
                      <a:pt x="86" y="22"/>
                    </a:cubicBezTo>
                    <a:cubicBezTo>
                      <a:pt x="118" y="14"/>
                      <a:pt x="148" y="16"/>
                      <a:pt x="181" y="14"/>
                    </a:cubicBezTo>
                    <a:cubicBezTo>
                      <a:pt x="184" y="13"/>
                      <a:pt x="185" y="9"/>
                      <a:pt x="182" y="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5">
                <a:extLst>
                  <a:ext uri="{FF2B5EF4-FFF2-40B4-BE49-F238E27FC236}">
                    <a16:creationId xmlns:a16="http://schemas.microsoft.com/office/drawing/2014/main" xmlns="" id="{E6FADEC6-22C5-445D-94E4-16800BC00032}"/>
                  </a:ext>
                </a:extLst>
              </p:cNvPr>
              <p:cNvSpPr/>
              <p:nvPr/>
            </p:nvSpPr>
            <p:spPr bwMode="auto">
              <a:xfrm>
                <a:off x="2317750" y="6608763"/>
                <a:ext cx="731838" cy="268288"/>
              </a:xfrm>
              <a:custGeom>
                <a:avLst/>
                <a:gdLst>
                  <a:gd name="T0" fmla="*/ 168 w 172"/>
                  <a:gd name="T1" fmla="*/ 3 h 63"/>
                  <a:gd name="T2" fmla="*/ 1 w 172"/>
                  <a:gd name="T3" fmla="*/ 59 h 63"/>
                  <a:gd name="T4" fmla="*/ 3 w 172"/>
                  <a:gd name="T5" fmla="*/ 62 h 63"/>
                  <a:gd name="T6" fmla="*/ 168 w 172"/>
                  <a:gd name="T7" fmla="*/ 9 h 63"/>
                  <a:gd name="T8" fmla="*/ 168 w 17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3">
                    <a:moveTo>
                      <a:pt x="168" y="3"/>
                    </a:moveTo>
                    <a:cubicBezTo>
                      <a:pt x="109" y="0"/>
                      <a:pt x="44" y="17"/>
                      <a:pt x="1" y="59"/>
                    </a:cubicBezTo>
                    <a:cubicBezTo>
                      <a:pt x="0" y="60"/>
                      <a:pt x="1" y="63"/>
                      <a:pt x="3" y="62"/>
                    </a:cubicBezTo>
                    <a:cubicBezTo>
                      <a:pt x="53" y="28"/>
                      <a:pt x="106" y="6"/>
                      <a:pt x="168" y="9"/>
                    </a:cubicBezTo>
                    <a:cubicBezTo>
                      <a:pt x="172" y="10"/>
                      <a:pt x="172" y="3"/>
                      <a:pt x="168" y="3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6">
                <a:extLst>
                  <a:ext uri="{FF2B5EF4-FFF2-40B4-BE49-F238E27FC236}">
                    <a16:creationId xmlns:a16="http://schemas.microsoft.com/office/drawing/2014/main" xmlns="" id="{C011D323-C50E-4ED4-8B45-2AB896930EDE}"/>
                  </a:ext>
                </a:extLst>
              </p:cNvPr>
              <p:cNvSpPr/>
              <p:nvPr/>
            </p:nvSpPr>
            <p:spPr bwMode="auto">
              <a:xfrm>
                <a:off x="2892425" y="5484813"/>
                <a:ext cx="693738" cy="425450"/>
              </a:xfrm>
              <a:custGeom>
                <a:avLst/>
                <a:gdLst>
                  <a:gd name="T0" fmla="*/ 161 w 163"/>
                  <a:gd name="T1" fmla="*/ 4 h 100"/>
                  <a:gd name="T2" fmla="*/ 73 w 163"/>
                  <a:gd name="T3" fmla="*/ 32 h 100"/>
                  <a:gd name="T4" fmla="*/ 1 w 163"/>
                  <a:gd name="T5" fmla="*/ 97 h 100"/>
                  <a:gd name="T6" fmla="*/ 4 w 163"/>
                  <a:gd name="T7" fmla="*/ 99 h 100"/>
                  <a:gd name="T8" fmla="*/ 76 w 163"/>
                  <a:gd name="T9" fmla="*/ 37 h 100"/>
                  <a:gd name="T10" fmla="*/ 120 w 163"/>
                  <a:gd name="T11" fmla="*/ 18 h 100"/>
                  <a:gd name="T12" fmla="*/ 162 w 163"/>
                  <a:gd name="T13" fmla="*/ 8 h 100"/>
                  <a:gd name="T14" fmla="*/ 161 w 163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00">
                    <a:moveTo>
                      <a:pt x="161" y="4"/>
                    </a:moveTo>
                    <a:cubicBezTo>
                      <a:pt x="134" y="0"/>
                      <a:pt x="97" y="18"/>
                      <a:pt x="73" y="32"/>
                    </a:cubicBezTo>
                    <a:cubicBezTo>
                      <a:pt x="46" y="47"/>
                      <a:pt x="18" y="69"/>
                      <a:pt x="1" y="97"/>
                    </a:cubicBezTo>
                    <a:cubicBezTo>
                      <a:pt x="0" y="98"/>
                      <a:pt x="2" y="100"/>
                      <a:pt x="4" y="99"/>
                    </a:cubicBezTo>
                    <a:cubicBezTo>
                      <a:pt x="26" y="75"/>
                      <a:pt x="47" y="53"/>
                      <a:pt x="76" y="37"/>
                    </a:cubicBezTo>
                    <a:cubicBezTo>
                      <a:pt x="90" y="29"/>
                      <a:pt x="105" y="23"/>
                      <a:pt x="120" y="18"/>
                    </a:cubicBezTo>
                    <a:cubicBezTo>
                      <a:pt x="134" y="14"/>
                      <a:pt x="149" y="14"/>
                      <a:pt x="162" y="8"/>
                    </a:cubicBezTo>
                    <a:cubicBezTo>
                      <a:pt x="163" y="7"/>
                      <a:pt x="163" y="5"/>
                      <a:pt x="161" y="4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7">
                <a:extLst>
                  <a:ext uri="{FF2B5EF4-FFF2-40B4-BE49-F238E27FC236}">
                    <a16:creationId xmlns:a16="http://schemas.microsoft.com/office/drawing/2014/main" xmlns="" id="{7724B4B9-4C42-4F0B-B1A1-337C88F7E1BE}"/>
                  </a:ext>
                </a:extLst>
              </p:cNvPr>
              <p:cNvSpPr/>
              <p:nvPr/>
            </p:nvSpPr>
            <p:spPr bwMode="auto">
              <a:xfrm>
                <a:off x="2986088" y="5715001"/>
                <a:ext cx="655638" cy="344488"/>
              </a:xfrm>
              <a:custGeom>
                <a:avLst/>
                <a:gdLst>
                  <a:gd name="T0" fmla="*/ 149 w 154"/>
                  <a:gd name="T1" fmla="*/ 1 h 81"/>
                  <a:gd name="T2" fmla="*/ 55 w 154"/>
                  <a:gd name="T3" fmla="*/ 30 h 81"/>
                  <a:gd name="T4" fmla="*/ 6 w 154"/>
                  <a:gd name="T5" fmla="*/ 80 h 81"/>
                  <a:gd name="T6" fmla="*/ 8 w 154"/>
                  <a:gd name="T7" fmla="*/ 80 h 81"/>
                  <a:gd name="T8" fmla="*/ 74 w 154"/>
                  <a:gd name="T9" fmla="*/ 28 h 81"/>
                  <a:gd name="T10" fmla="*/ 150 w 154"/>
                  <a:gd name="T11" fmla="*/ 9 h 81"/>
                  <a:gd name="T12" fmla="*/ 149 w 154"/>
                  <a:gd name="T13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81">
                    <a:moveTo>
                      <a:pt x="149" y="1"/>
                    </a:moveTo>
                    <a:cubicBezTo>
                      <a:pt x="116" y="3"/>
                      <a:pt x="84" y="14"/>
                      <a:pt x="55" y="30"/>
                    </a:cubicBezTo>
                    <a:cubicBezTo>
                      <a:pt x="40" y="38"/>
                      <a:pt x="0" y="59"/>
                      <a:pt x="6" y="80"/>
                    </a:cubicBezTo>
                    <a:cubicBezTo>
                      <a:pt x="6" y="81"/>
                      <a:pt x="8" y="81"/>
                      <a:pt x="8" y="80"/>
                    </a:cubicBezTo>
                    <a:cubicBezTo>
                      <a:pt x="15" y="56"/>
                      <a:pt x="52" y="38"/>
                      <a:pt x="74" y="28"/>
                    </a:cubicBezTo>
                    <a:cubicBezTo>
                      <a:pt x="98" y="17"/>
                      <a:pt x="123" y="12"/>
                      <a:pt x="150" y="9"/>
                    </a:cubicBezTo>
                    <a:cubicBezTo>
                      <a:pt x="154" y="8"/>
                      <a:pt x="153" y="0"/>
                      <a:pt x="149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8">
                <a:extLst>
                  <a:ext uri="{FF2B5EF4-FFF2-40B4-BE49-F238E27FC236}">
                    <a16:creationId xmlns:a16="http://schemas.microsoft.com/office/drawing/2014/main" xmlns="" id="{374B5BC7-B04A-4265-91E0-1C70A5EB4BDA}"/>
                  </a:ext>
                </a:extLst>
              </p:cNvPr>
              <p:cNvSpPr/>
              <p:nvPr/>
            </p:nvSpPr>
            <p:spPr bwMode="auto">
              <a:xfrm>
                <a:off x="3059113" y="5867401"/>
                <a:ext cx="714375" cy="349250"/>
              </a:xfrm>
              <a:custGeom>
                <a:avLst/>
                <a:gdLst>
                  <a:gd name="T0" fmla="*/ 164 w 168"/>
                  <a:gd name="T1" fmla="*/ 4 h 82"/>
                  <a:gd name="T2" fmla="*/ 74 w 168"/>
                  <a:gd name="T3" fmla="*/ 24 h 82"/>
                  <a:gd name="T4" fmla="*/ 1 w 168"/>
                  <a:gd name="T5" fmla="*/ 79 h 82"/>
                  <a:gd name="T6" fmla="*/ 3 w 168"/>
                  <a:gd name="T7" fmla="*/ 81 h 82"/>
                  <a:gd name="T8" fmla="*/ 80 w 168"/>
                  <a:gd name="T9" fmla="*/ 29 h 82"/>
                  <a:gd name="T10" fmla="*/ 165 w 168"/>
                  <a:gd name="T11" fmla="*/ 9 h 82"/>
                  <a:gd name="T12" fmla="*/ 164 w 168"/>
                  <a:gd name="T13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82">
                    <a:moveTo>
                      <a:pt x="164" y="4"/>
                    </a:moveTo>
                    <a:cubicBezTo>
                      <a:pt x="134" y="0"/>
                      <a:pt x="100" y="12"/>
                      <a:pt x="74" y="24"/>
                    </a:cubicBezTo>
                    <a:cubicBezTo>
                      <a:pt x="46" y="36"/>
                      <a:pt x="18" y="55"/>
                      <a:pt x="1" y="79"/>
                    </a:cubicBezTo>
                    <a:cubicBezTo>
                      <a:pt x="0" y="81"/>
                      <a:pt x="2" y="82"/>
                      <a:pt x="3" y="81"/>
                    </a:cubicBezTo>
                    <a:cubicBezTo>
                      <a:pt x="28" y="61"/>
                      <a:pt x="50" y="42"/>
                      <a:pt x="80" y="29"/>
                    </a:cubicBezTo>
                    <a:cubicBezTo>
                      <a:pt x="108" y="17"/>
                      <a:pt x="135" y="15"/>
                      <a:pt x="165" y="9"/>
                    </a:cubicBezTo>
                    <a:cubicBezTo>
                      <a:pt x="168" y="8"/>
                      <a:pt x="167" y="4"/>
                      <a:pt x="164" y="4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19">
                <a:extLst>
                  <a:ext uri="{FF2B5EF4-FFF2-40B4-BE49-F238E27FC236}">
                    <a16:creationId xmlns:a16="http://schemas.microsoft.com/office/drawing/2014/main" xmlns="" id="{AE356F3F-EBEC-41F2-B8D5-3F69E86A961D}"/>
                  </a:ext>
                </a:extLst>
              </p:cNvPr>
              <p:cNvSpPr/>
              <p:nvPr/>
            </p:nvSpPr>
            <p:spPr bwMode="auto">
              <a:xfrm>
                <a:off x="3155950" y="6051551"/>
                <a:ext cx="739775" cy="344488"/>
              </a:xfrm>
              <a:custGeom>
                <a:avLst/>
                <a:gdLst>
                  <a:gd name="T0" fmla="*/ 170 w 174"/>
                  <a:gd name="T1" fmla="*/ 8 h 81"/>
                  <a:gd name="T2" fmla="*/ 1 w 174"/>
                  <a:gd name="T3" fmla="*/ 77 h 81"/>
                  <a:gd name="T4" fmla="*/ 3 w 174"/>
                  <a:gd name="T5" fmla="*/ 80 h 81"/>
                  <a:gd name="T6" fmla="*/ 75 w 174"/>
                  <a:gd name="T7" fmla="*/ 35 h 81"/>
                  <a:gd name="T8" fmla="*/ 169 w 174"/>
                  <a:gd name="T9" fmla="*/ 14 h 81"/>
                  <a:gd name="T10" fmla="*/ 170 w 174"/>
                  <a:gd name="T11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81">
                    <a:moveTo>
                      <a:pt x="170" y="8"/>
                    </a:moveTo>
                    <a:cubicBezTo>
                      <a:pt x="113" y="0"/>
                      <a:pt x="38" y="35"/>
                      <a:pt x="1" y="77"/>
                    </a:cubicBezTo>
                    <a:cubicBezTo>
                      <a:pt x="0" y="78"/>
                      <a:pt x="1" y="81"/>
                      <a:pt x="3" y="80"/>
                    </a:cubicBezTo>
                    <a:cubicBezTo>
                      <a:pt x="26" y="63"/>
                      <a:pt x="49" y="46"/>
                      <a:pt x="75" y="35"/>
                    </a:cubicBezTo>
                    <a:cubicBezTo>
                      <a:pt x="105" y="22"/>
                      <a:pt x="136" y="16"/>
                      <a:pt x="169" y="14"/>
                    </a:cubicBezTo>
                    <a:cubicBezTo>
                      <a:pt x="172" y="14"/>
                      <a:pt x="174" y="8"/>
                      <a:pt x="170" y="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20">
                <a:extLst>
                  <a:ext uri="{FF2B5EF4-FFF2-40B4-BE49-F238E27FC236}">
                    <a16:creationId xmlns:a16="http://schemas.microsoft.com/office/drawing/2014/main" xmlns="" id="{6606D4F0-FE6D-48DF-8779-690287FC4B53}"/>
                  </a:ext>
                </a:extLst>
              </p:cNvPr>
              <p:cNvSpPr/>
              <p:nvPr/>
            </p:nvSpPr>
            <p:spPr bwMode="auto">
              <a:xfrm>
                <a:off x="3279775" y="6353176"/>
                <a:ext cx="390525" cy="225425"/>
              </a:xfrm>
              <a:custGeom>
                <a:avLst/>
                <a:gdLst>
                  <a:gd name="T0" fmla="*/ 85 w 92"/>
                  <a:gd name="T1" fmla="*/ 1 h 53"/>
                  <a:gd name="T2" fmla="*/ 1 w 92"/>
                  <a:gd name="T3" fmla="*/ 50 h 53"/>
                  <a:gd name="T4" fmla="*/ 4 w 92"/>
                  <a:gd name="T5" fmla="*/ 52 h 53"/>
                  <a:gd name="T6" fmla="*/ 87 w 92"/>
                  <a:gd name="T7" fmla="*/ 8 h 53"/>
                  <a:gd name="T8" fmla="*/ 85 w 9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3">
                    <a:moveTo>
                      <a:pt x="85" y="1"/>
                    </a:moveTo>
                    <a:cubicBezTo>
                      <a:pt x="55" y="8"/>
                      <a:pt x="20" y="24"/>
                      <a:pt x="1" y="50"/>
                    </a:cubicBezTo>
                    <a:cubicBezTo>
                      <a:pt x="0" y="51"/>
                      <a:pt x="2" y="53"/>
                      <a:pt x="4" y="52"/>
                    </a:cubicBezTo>
                    <a:cubicBezTo>
                      <a:pt x="31" y="33"/>
                      <a:pt x="54" y="17"/>
                      <a:pt x="87" y="8"/>
                    </a:cubicBezTo>
                    <a:cubicBezTo>
                      <a:pt x="92" y="7"/>
                      <a:pt x="90" y="0"/>
                      <a:pt x="85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7" name="组合 106">
              <a:extLst>
                <a:ext uri="{FF2B5EF4-FFF2-40B4-BE49-F238E27FC236}">
                  <a16:creationId xmlns:a16="http://schemas.microsoft.com/office/drawing/2014/main" xmlns="" id="{8CBF6A5D-7A8F-4274-B153-BE0FB909FBBE}"/>
                </a:ext>
              </a:extLst>
            </p:cNvPr>
            <p:cNvGrpSpPr/>
            <p:nvPr/>
          </p:nvGrpSpPr>
          <p:grpSpPr>
            <a:xfrm flipV="1">
              <a:off x="3913234" y="3428999"/>
              <a:ext cx="610481" cy="728357"/>
              <a:chOff x="6011862" y="3898900"/>
              <a:chExt cx="2366964" cy="4276725"/>
            </a:xfrm>
          </p:grpSpPr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xmlns="" id="{CF702397-E2CB-4B54-A7BC-E4C449F42F21}"/>
                  </a:ext>
                </a:extLst>
              </p:cNvPr>
              <p:cNvSpPr/>
              <p:nvPr/>
            </p:nvSpPr>
            <p:spPr bwMode="auto">
              <a:xfrm>
                <a:off x="7977188" y="7737475"/>
                <a:ext cx="401638" cy="438150"/>
              </a:xfrm>
              <a:custGeom>
                <a:avLst/>
                <a:gdLst>
                  <a:gd name="T0" fmla="*/ 51 w 55"/>
                  <a:gd name="T1" fmla="*/ 22 h 60"/>
                  <a:gd name="T2" fmla="*/ 53 w 55"/>
                  <a:gd name="T3" fmla="*/ 37 h 60"/>
                  <a:gd name="T4" fmla="*/ 41 w 55"/>
                  <a:gd name="T5" fmla="*/ 50 h 60"/>
                  <a:gd name="T6" fmla="*/ 30 w 55"/>
                  <a:gd name="T7" fmla="*/ 57 h 60"/>
                  <a:gd name="T8" fmla="*/ 24 w 55"/>
                  <a:gd name="T9" fmla="*/ 60 h 60"/>
                  <a:gd name="T10" fmla="*/ 14 w 55"/>
                  <a:gd name="T11" fmla="*/ 54 h 60"/>
                  <a:gd name="T12" fmla="*/ 0 w 55"/>
                  <a:gd name="T13" fmla="*/ 27 h 60"/>
                  <a:gd name="T14" fmla="*/ 33 w 55"/>
                  <a:gd name="T15" fmla="*/ 4 h 60"/>
                  <a:gd name="T16" fmla="*/ 51 w 55"/>
                  <a:gd name="T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60">
                    <a:moveTo>
                      <a:pt x="51" y="22"/>
                    </a:moveTo>
                    <a:cubicBezTo>
                      <a:pt x="53" y="27"/>
                      <a:pt x="55" y="32"/>
                      <a:pt x="53" y="37"/>
                    </a:cubicBezTo>
                    <a:cubicBezTo>
                      <a:pt x="52" y="43"/>
                      <a:pt x="46" y="47"/>
                      <a:pt x="41" y="50"/>
                    </a:cubicBezTo>
                    <a:cubicBezTo>
                      <a:pt x="37" y="52"/>
                      <a:pt x="34" y="55"/>
                      <a:pt x="30" y="57"/>
                    </a:cubicBezTo>
                    <a:cubicBezTo>
                      <a:pt x="28" y="58"/>
                      <a:pt x="26" y="60"/>
                      <a:pt x="24" y="60"/>
                    </a:cubicBezTo>
                    <a:cubicBezTo>
                      <a:pt x="20" y="60"/>
                      <a:pt x="17" y="57"/>
                      <a:pt x="14" y="54"/>
                    </a:cubicBezTo>
                    <a:cubicBezTo>
                      <a:pt x="8" y="46"/>
                      <a:pt x="3" y="36"/>
                      <a:pt x="0" y="27"/>
                    </a:cubicBezTo>
                    <a:cubicBezTo>
                      <a:pt x="0" y="28"/>
                      <a:pt x="31" y="5"/>
                      <a:pt x="33" y="4"/>
                    </a:cubicBezTo>
                    <a:cubicBezTo>
                      <a:pt x="44" y="0"/>
                      <a:pt x="48" y="13"/>
                      <a:pt x="51" y="22"/>
                    </a:cubicBezTo>
                    <a:close/>
                  </a:path>
                </a:pathLst>
              </a:custGeom>
              <a:solidFill>
                <a:srgbClr val="F5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xmlns="" id="{4A7B0592-DC11-44D1-904E-EE8301DBC37E}"/>
                  </a:ext>
                </a:extLst>
              </p:cNvPr>
              <p:cNvSpPr/>
              <p:nvPr/>
            </p:nvSpPr>
            <p:spPr bwMode="auto">
              <a:xfrm>
                <a:off x="6011862" y="3898900"/>
                <a:ext cx="555625" cy="644525"/>
              </a:xfrm>
              <a:custGeom>
                <a:avLst/>
                <a:gdLst>
                  <a:gd name="T0" fmla="*/ 18 w 76"/>
                  <a:gd name="T1" fmla="*/ 81 h 88"/>
                  <a:gd name="T2" fmla="*/ 5 w 76"/>
                  <a:gd name="T3" fmla="*/ 27 h 88"/>
                  <a:gd name="T4" fmla="*/ 0 w 76"/>
                  <a:gd name="T5" fmla="*/ 2 h 88"/>
                  <a:gd name="T6" fmla="*/ 1 w 76"/>
                  <a:gd name="T7" fmla="*/ 1 h 88"/>
                  <a:gd name="T8" fmla="*/ 13 w 76"/>
                  <a:gd name="T9" fmla="*/ 6 h 88"/>
                  <a:gd name="T10" fmla="*/ 22 w 76"/>
                  <a:gd name="T11" fmla="*/ 13 h 88"/>
                  <a:gd name="T12" fmla="*/ 52 w 76"/>
                  <a:gd name="T13" fmla="*/ 78 h 88"/>
                  <a:gd name="T14" fmla="*/ 24 w 76"/>
                  <a:gd name="T15" fmla="*/ 86 h 88"/>
                  <a:gd name="T16" fmla="*/ 20 w 76"/>
                  <a:gd name="T17" fmla="*/ 84 h 88"/>
                  <a:gd name="T18" fmla="*/ 18 w 76"/>
                  <a:gd name="T19" fmla="*/ 8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8">
                    <a:moveTo>
                      <a:pt x="18" y="81"/>
                    </a:moveTo>
                    <a:cubicBezTo>
                      <a:pt x="11" y="63"/>
                      <a:pt x="8" y="45"/>
                      <a:pt x="5" y="27"/>
                    </a:cubicBezTo>
                    <a:cubicBezTo>
                      <a:pt x="4" y="18"/>
                      <a:pt x="2" y="10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5" y="0"/>
                      <a:pt x="10" y="3"/>
                      <a:pt x="13" y="6"/>
                    </a:cubicBezTo>
                    <a:cubicBezTo>
                      <a:pt x="16" y="8"/>
                      <a:pt x="19" y="11"/>
                      <a:pt x="22" y="13"/>
                    </a:cubicBezTo>
                    <a:cubicBezTo>
                      <a:pt x="43" y="30"/>
                      <a:pt x="76" y="56"/>
                      <a:pt x="52" y="78"/>
                    </a:cubicBezTo>
                    <a:cubicBezTo>
                      <a:pt x="45" y="85"/>
                      <a:pt x="34" y="88"/>
                      <a:pt x="24" y="86"/>
                    </a:cubicBezTo>
                    <a:cubicBezTo>
                      <a:pt x="23" y="85"/>
                      <a:pt x="21" y="85"/>
                      <a:pt x="20" y="84"/>
                    </a:cubicBezTo>
                    <a:cubicBezTo>
                      <a:pt x="19" y="83"/>
                      <a:pt x="19" y="82"/>
                      <a:pt x="18" y="81"/>
                    </a:cubicBezTo>
                    <a:close/>
                  </a:path>
                </a:pathLst>
              </a:custGeom>
              <a:solidFill>
                <a:srgbClr val="E1C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xmlns="" id="{C02AF1A4-B879-4CA9-BA9F-C34F35972AAD}"/>
                  </a:ext>
                </a:extLst>
              </p:cNvPr>
              <p:cNvSpPr/>
              <p:nvPr/>
            </p:nvSpPr>
            <p:spPr bwMode="auto">
              <a:xfrm>
                <a:off x="6129337" y="4286250"/>
                <a:ext cx="2058988" cy="3473450"/>
              </a:xfrm>
              <a:custGeom>
                <a:avLst/>
                <a:gdLst>
                  <a:gd name="T0" fmla="*/ 281 w 282"/>
                  <a:gd name="T1" fmla="*/ 441 h 475"/>
                  <a:gd name="T2" fmla="*/ 281 w 282"/>
                  <a:gd name="T3" fmla="*/ 445 h 475"/>
                  <a:gd name="T4" fmla="*/ 276 w 282"/>
                  <a:gd name="T5" fmla="*/ 450 h 475"/>
                  <a:gd name="T6" fmla="*/ 233 w 282"/>
                  <a:gd name="T7" fmla="*/ 475 h 475"/>
                  <a:gd name="T8" fmla="*/ 222 w 282"/>
                  <a:gd name="T9" fmla="*/ 452 h 475"/>
                  <a:gd name="T10" fmla="*/ 147 w 282"/>
                  <a:gd name="T11" fmla="*/ 311 h 475"/>
                  <a:gd name="T12" fmla="*/ 53 w 282"/>
                  <a:gd name="T13" fmla="*/ 131 h 475"/>
                  <a:gd name="T14" fmla="*/ 0 w 282"/>
                  <a:gd name="T15" fmla="*/ 23 h 475"/>
                  <a:gd name="T16" fmla="*/ 16 w 282"/>
                  <a:gd name="T17" fmla="*/ 23 h 475"/>
                  <a:gd name="T18" fmla="*/ 23 w 282"/>
                  <a:gd name="T19" fmla="*/ 12 h 475"/>
                  <a:gd name="T20" fmla="*/ 29 w 282"/>
                  <a:gd name="T21" fmla="*/ 17 h 475"/>
                  <a:gd name="T22" fmla="*/ 37 w 282"/>
                  <a:gd name="T23" fmla="*/ 17 h 475"/>
                  <a:gd name="T24" fmla="*/ 43 w 282"/>
                  <a:gd name="T25" fmla="*/ 0 h 475"/>
                  <a:gd name="T26" fmla="*/ 112 w 282"/>
                  <a:gd name="T27" fmla="*/ 119 h 475"/>
                  <a:gd name="T28" fmla="*/ 280 w 282"/>
                  <a:gd name="T29" fmla="*/ 438 h 475"/>
                  <a:gd name="T30" fmla="*/ 281 w 282"/>
                  <a:gd name="T31" fmla="*/ 441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2" h="475">
                    <a:moveTo>
                      <a:pt x="281" y="441"/>
                    </a:moveTo>
                    <a:cubicBezTo>
                      <a:pt x="281" y="442"/>
                      <a:pt x="282" y="444"/>
                      <a:pt x="281" y="445"/>
                    </a:cubicBezTo>
                    <a:cubicBezTo>
                      <a:pt x="280" y="448"/>
                      <a:pt x="278" y="449"/>
                      <a:pt x="276" y="450"/>
                    </a:cubicBezTo>
                    <a:cubicBezTo>
                      <a:pt x="262" y="458"/>
                      <a:pt x="246" y="468"/>
                      <a:pt x="233" y="475"/>
                    </a:cubicBezTo>
                    <a:cubicBezTo>
                      <a:pt x="234" y="475"/>
                      <a:pt x="223" y="454"/>
                      <a:pt x="222" y="452"/>
                    </a:cubicBezTo>
                    <a:cubicBezTo>
                      <a:pt x="197" y="405"/>
                      <a:pt x="172" y="358"/>
                      <a:pt x="147" y="311"/>
                    </a:cubicBezTo>
                    <a:cubicBezTo>
                      <a:pt x="115" y="251"/>
                      <a:pt x="84" y="191"/>
                      <a:pt x="53" y="131"/>
                    </a:cubicBezTo>
                    <a:cubicBezTo>
                      <a:pt x="34" y="96"/>
                      <a:pt x="14" y="60"/>
                      <a:pt x="0" y="23"/>
                    </a:cubicBezTo>
                    <a:cubicBezTo>
                      <a:pt x="6" y="24"/>
                      <a:pt x="11" y="27"/>
                      <a:pt x="16" y="23"/>
                    </a:cubicBezTo>
                    <a:cubicBezTo>
                      <a:pt x="20" y="21"/>
                      <a:pt x="23" y="17"/>
                      <a:pt x="23" y="12"/>
                    </a:cubicBezTo>
                    <a:cubicBezTo>
                      <a:pt x="25" y="14"/>
                      <a:pt x="27" y="16"/>
                      <a:pt x="29" y="17"/>
                    </a:cubicBezTo>
                    <a:cubicBezTo>
                      <a:pt x="32" y="18"/>
                      <a:pt x="35" y="18"/>
                      <a:pt x="37" y="17"/>
                    </a:cubicBezTo>
                    <a:cubicBezTo>
                      <a:pt x="42" y="13"/>
                      <a:pt x="40" y="4"/>
                      <a:pt x="43" y="0"/>
                    </a:cubicBezTo>
                    <a:cubicBezTo>
                      <a:pt x="67" y="39"/>
                      <a:pt x="90" y="79"/>
                      <a:pt x="112" y="119"/>
                    </a:cubicBezTo>
                    <a:cubicBezTo>
                      <a:pt x="160" y="229"/>
                      <a:pt x="233" y="327"/>
                      <a:pt x="280" y="438"/>
                    </a:cubicBezTo>
                    <a:cubicBezTo>
                      <a:pt x="280" y="439"/>
                      <a:pt x="281" y="440"/>
                      <a:pt x="281" y="441"/>
                    </a:cubicBezTo>
                    <a:close/>
                  </a:path>
                </a:pathLst>
              </a:custGeom>
              <a:solidFill>
                <a:srgbClr val="FB6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xmlns="" id="{DEBCB8A4-54E1-440A-BBDF-E6528F80860B}"/>
                  </a:ext>
                </a:extLst>
              </p:cNvPr>
              <p:cNvSpPr/>
              <p:nvPr/>
            </p:nvSpPr>
            <p:spPr bwMode="auto">
              <a:xfrm>
                <a:off x="6261100" y="4375150"/>
                <a:ext cx="79375" cy="79375"/>
              </a:xfrm>
              <a:custGeom>
                <a:avLst/>
                <a:gdLst>
                  <a:gd name="T0" fmla="*/ 0 w 11"/>
                  <a:gd name="T1" fmla="*/ 10 h 11"/>
                  <a:gd name="T2" fmla="*/ 8 w 11"/>
                  <a:gd name="T3" fmla="*/ 10 h 11"/>
                  <a:gd name="T4" fmla="*/ 11 w 11"/>
                  <a:gd name="T5" fmla="*/ 5 h 11"/>
                  <a:gd name="T6" fmla="*/ 5 w 11"/>
                  <a:gd name="T7" fmla="*/ 0 h 11"/>
                  <a:gd name="T8" fmla="*/ 0 w 11"/>
                  <a:gd name="T9" fmla="*/ 10 h 11"/>
                  <a:gd name="T10" fmla="*/ 0 w 11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10"/>
                    </a:moveTo>
                    <a:cubicBezTo>
                      <a:pt x="3" y="11"/>
                      <a:pt x="6" y="11"/>
                      <a:pt x="8" y="10"/>
                    </a:cubicBezTo>
                    <a:cubicBezTo>
                      <a:pt x="9" y="9"/>
                      <a:pt x="10" y="7"/>
                      <a:pt x="11" y="5"/>
                    </a:cubicBezTo>
                    <a:cubicBezTo>
                      <a:pt x="8" y="4"/>
                      <a:pt x="7" y="2"/>
                      <a:pt x="5" y="0"/>
                    </a:cubicBezTo>
                    <a:cubicBezTo>
                      <a:pt x="5" y="4"/>
                      <a:pt x="3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BD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xmlns="" id="{A82A13AD-3DC5-4FF0-BCAF-346B4A998369}"/>
                  </a:ext>
                </a:extLst>
              </p:cNvPr>
              <p:cNvSpPr/>
              <p:nvPr/>
            </p:nvSpPr>
            <p:spPr bwMode="auto">
              <a:xfrm>
                <a:off x="6407150" y="4286250"/>
                <a:ext cx="1781175" cy="3400425"/>
              </a:xfrm>
              <a:custGeom>
                <a:avLst/>
                <a:gdLst>
                  <a:gd name="T0" fmla="*/ 63 w 244"/>
                  <a:gd name="T1" fmla="*/ 125 h 465"/>
                  <a:gd name="T2" fmla="*/ 151 w 244"/>
                  <a:gd name="T3" fmla="*/ 290 h 465"/>
                  <a:gd name="T4" fmla="*/ 196 w 244"/>
                  <a:gd name="T5" fmla="*/ 372 h 465"/>
                  <a:gd name="T6" fmla="*/ 218 w 244"/>
                  <a:gd name="T7" fmla="*/ 423 h 465"/>
                  <a:gd name="T8" fmla="*/ 243 w 244"/>
                  <a:gd name="T9" fmla="*/ 445 h 465"/>
                  <a:gd name="T10" fmla="*/ 243 w 244"/>
                  <a:gd name="T11" fmla="*/ 441 h 465"/>
                  <a:gd name="T12" fmla="*/ 242 w 244"/>
                  <a:gd name="T13" fmla="*/ 438 h 465"/>
                  <a:gd name="T14" fmla="*/ 74 w 244"/>
                  <a:gd name="T15" fmla="*/ 119 h 465"/>
                  <a:gd name="T16" fmla="*/ 5 w 244"/>
                  <a:gd name="T17" fmla="*/ 0 h 465"/>
                  <a:gd name="T18" fmla="*/ 0 w 244"/>
                  <a:gd name="T19" fmla="*/ 16 h 465"/>
                  <a:gd name="T20" fmla="*/ 63 w 244"/>
                  <a:gd name="T21" fmla="*/ 12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465">
                    <a:moveTo>
                      <a:pt x="63" y="125"/>
                    </a:moveTo>
                    <a:cubicBezTo>
                      <a:pt x="93" y="179"/>
                      <a:pt x="119" y="236"/>
                      <a:pt x="151" y="290"/>
                    </a:cubicBezTo>
                    <a:cubicBezTo>
                      <a:pt x="166" y="317"/>
                      <a:pt x="182" y="344"/>
                      <a:pt x="196" y="372"/>
                    </a:cubicBezTo>
                    <a:cubicBezTo>
                      <a:pt x="205" y="388"/>
                      <a:pt x="211" y="406"/>
                      <a:pt x="218" y="423"/>
                    </a:cubicBezTo>
                    <a:cubicBezTo>
                      <a:pt x="221" y="428"/>
                      <a:pt x="237" y="465"/>
                      <a:pt x="243" y="445"/>
                    </a:cubicBezTo>
                    <a:cubicBezTo>
                      <a:pt x="244" y="444"/>
                      <a:pt x="243" y="442"/>
                      <a:pt x="243" y="441"/>
                    </a:cubicBezTo>
                    <a:cubicBezTo>
                      <a:pt x="243" y="440"/>
                      <a:pt x="242" y="439"/>
                      <a:pt x="242" y="438"/>
                    </a:cubicBezTo>
                    <a:cubicBezTo>
                      <a:pt x="195" y="327"/>
                      <a:pt x="122" y="229"/>
                      <a:pt x="74" y="119"/>
                    </a:cubicBezTo>
                    <a:cubicBezTo>
                      <a:pt x="52" y="79"/>
                      <a:pt x="29" y="39"/>
                      <a:pt x="5" y="0"/>
                    </a:cubicBezTo>
                    <a:cubicBezTo>
                      <a:pt x="2" y="4"/>
                      <a:pt x="3" y="12"/>
                      <a:pt x="0" y="16"/>
                    </a:cubicBezTo>
                    <a:cubicBezTo>
                      <a:pt x="22" y="52"/>
                      <a:pt x="43" y="88"/>
                      <a:pt x="63" y="125"/>
                    </a:cubicBezTo>
                    <a:close/>
                  </a:path>
                </a:pathLst>
              </a:custGeom>
              <a:solidFill>
                <a:srgbClr val="FFA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9">
                <a:extLst>
                  <a:ext uri="{FF2B5EF4-FFF2-40B4-BE49-F238E27FC236}">
                    <a16:creationId xmlns:a16="http://schemas.microsoft.com/office/drawing/2014/main" xmlns="" id="{C95EFE68-AF6E-4684-A261-8202DD6F9500}"/>
                  </a:ext>
                </a:extLst>
              </p:cNvPr>
              <p:cNvSpPr/>
              <p:nvPr/>
            </p:nvSpPr>
            <p:spPr bwMode="auto">
              <a:xfrm>
                <a:off x="6129337" y="4454525"/>
                <a:ext cx="65088" cy="44450"/>
              </a:xfrm>
              <a:custGeom>
                <a:avLst/>
                <a:gdLst>
                  <a:gd name="T0" fmla="*/ 5 w 9"/>
                  <a:gd name="T1" fmla="*/ 5 h 6"/>
                  <a:gd name="T2" fmla="*/ 9 w 9"/>
                  <a:gd name="T3" fmla="*/ 2 h 6"/>
                  <a:gd name="T4" fmla="*/ 0 w 9"/>
                  <a:gd name="T5" fmla="*/ 0 h 6"/>
                  <a:gd name="T6" fmla="*/ 3 w 9"/>
                  <a:gd name="T7" fmla="*/ 6 h 6"/>
                  <a:gd name="T8" fmla="*/ 5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5" y="5"/>
                    </a:moveTo>
                    <a:cubicBezTo>
                      <a:pt x="7" y="5"/>
                      <a:pt x="8" y="3"/>
                      <a:pt x="9" y="2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3" y="6"/>
                      <a:pt x="4" y="6"/>
                      <a:pt x="5" y="5"/>
                    </a:cubicBezTo>
                    <a:close/>
                  </a:path>
                </a:pathLst>
              </a:custGeom>
              <a:solidFill>
                <a:srgbClr val="BD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0">
                <a:extLst>
                  <a:ext uri="{FF2B5EF4-FFF2-40B4-BE49-F238E27FC236}">
                    <a16:creationId xmlns:a16="http://schemas.microsoft.com/office/drawing/2014/main" xmlns="" id="{22D18AF3-1D82-43F7-A8FD-45AA453F2726}"/>
                  </a:ext>
                </a:extLst>
              </p:cNvPr>
              <p:cNvSpPr/>
              <p:nvPr/>
            </p:nvSpPr>
            <p:spPr bwMode="auto">
              <a:xfrm>
                <a:off x="6011862" y="3898900"/>
                <a:ext cx="161925" cy="198438"/>
              </a:xfrm>
              <a:custGeom>
                <a:avLst/>
                <a:gdLst>
                  <a:gd name="T0" fmla="*/ 5 w 22"/>
                  <a:gd name="T1" fmla="*/ 27 h 27"/>
                  <a:gd name="T2" fmla="*/ 0 w 22"/>
                  <a:gd name="T3" fmla="*/ 2 h 27"/>
                  <a:gd name="T4" fmla="*/ 1 w 22"/>
                  <a:gd name="T5" fmla="*/ 1 h 27"/>
                  <a:gd name="T6" fmla="*/ 13 w 22"/>
                  <a:gd name="T7" fmla="*/ 6 h 27"/>
                  <a:gd name="T8" fmla="*/ 22 w 22"/>
                  <a:gd name="T9" fmla="*/ 13 h 27"/>
                  <a:gd name="T10" fmla="*/ 15 w 22"/>
                  <a:gd name="T11" fmla="*/ 21 h 27"/>
                  <a:gd name="T12" fmla="*/ 5 w 22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7">
                    <a:moveTo>
                      <a:pt x="5" y="27"/>
                    </a:moveTo>
                    <a:cubicBezTo>
                      <a:pt x="4" y="18"/>
                      <a:pt x="2" y="10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5" y="0"/>
                      <a:pt x="10" y="3"/>
                      <a:pt x="13" y="6"/>
                    </a:cubicBezTo>
                    <a:cubicBezTo>
                      <a:pt x="16" y="8"/>
                      <a:pt x="19" y="11"/>
                      <a:pt x="22" y="13"/>
                    </a:cubicBezTo>
                    <a:cubicBezTo>
                      <a:pt x="21" y="16"/>
                      <a:pt x="18" y="19"/>
                      <a:pt x="15" y="21"/>
                    </a:cubicBezTo>
                    <a:cubicBezTo>
                      <a:pt x="12" y="23"/>
                      <a:pt x="9" y="25"/>
                      <a:pt x="5" y="27"/>
                    </a:cubicBezTo>
                    <a:close/>
                  </a:path>
                </a:pathLst>
              </a:custGeom>
              <a:solidFill>
                <a:srgbClr val="56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xmlns="" id="{49154437-5F82-4B0C-B6B6-4E132F9082B2}"/>
                  </a:ext>
                </a:extLst>
              </p:cNvPr>
              <p:cNvSpPr/>
              <p:nvPr/>
            </p:nvSpPr>
            <p:spPr bwMode="auto">
              <a:xfrm>
                <a:off x="7808913" y="7481888"/>
                <a:ext cx="511175" cy="496888"/>
              </a:xfrm>
              <a:custGeom>
                <a:avLst/>
                <a:gdLst>
                  <a:gd name="T0" fmla="*/ 2 w 70"/>
                  <a:gd name="T1" fmla="*/ 34 h 68"/>
                  <a:gd name="T2" fmla="*/ 0 w 70"/>
                  <a:gd name="T3" fmla="*/ 25 h 68"/>
                  <a:gd name="T4" fmla="*/ 29 w 70"/>
                  <a:gd name="T5" fmla="*/ 17 h 68"/>
                  <a:gd name="T6" fmla="*/ 48 w 70"/>
                  <a:gd name="T7" fmla="*/ 0 h 68"/>
                  <a:gd name="T8" fmla="*/ 62 w 70"/>
                  <a:gd name="T9" fmla="*/ 20 h 68"/>
                  <a:gd name="T10" fmla="*/ 66 w 70"/>
                  <a:gd name="T11" fmla="*/ 42 h 68"/>
                  <a:gd name="T12" fmla="*/ 65 w 70"/>
                  <a:gd name="T13" fmla="*/ 43 h 68"/>
                  <a:gd name="T14" fmla="*/ 57 w 70"/>
                  <a:gd name="T15" fmla="*/ 52 h 68"/>
                  <a:gd name="T16" fmla="*/ 40 w 70"/>
                  <a:gd name="T17" fmla="*/ 64 h 68"/>
                  <a:gd name="T18" fmla="*/ 22 w 70"/>
                  <a:gd name="T19" fmla="*/ 66 h 68"/>
                  <a:gd name="T20" fmla="*/ 20 w 70"/>
                  <a:gd name="T21" fmla="*/ 66 h 68"/>
                  <a:gd name="T22" fmla="*/ 10 w 70"/>
                  <a:gd name="T23" fmla="*/ 49 h 68"/>
                  <a:gd name="T24" fmla="*/ 2 w 70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8">
                    <a:moveTo>
                      <a:pt x="2" y="34"/>
                    </a:moveTo>
                    <a:cubicBezTo>
                      <a:pt x="1" y="31"/>
                      <a:pt x="0" y="28"/>
                      <a:pt x="0" y="25"/>
                    </a:cubicBezTo>
                    <a:cubicBezTo>
                      <a:pt x="10" y="26"/>
                      <a:pt x="20" y="22"/>
                      <a:pt x="29" y="17"/>
                    </a:cubicBezTo>
                    <a:cubicBezTo>
                      <a:pt x="37" y="14"/>
                      <a:pt x="46" y="9"/>
                      <a:pt x="48" y="0"/>
                    </a:cubicBezTo>
                    <a:cubicBezTo>
                      <a:pt x="48" y="2"/>
                      <a:pt x="60" y="17"/>
                      <a:pt x="62" y="20"/>
                    </a:cubicBezTo>
                    <a:cubicBezTo>
                      <a:pt x="66" y="27"/>
                      <a:pt x="70" y="33"/>
                      <a:pt x="66" y="42"/>
                    </a:cubicBezTo>
                    <a:cubicBezTo>
                      <a:pt x="66" y="42"/>
                      <a:pt x="65" y="43"/>
                      <a:pt x="65" y="43"/>
                    </a:cubicBezTo>
                    <a:cubicBezTo>
                      <a:pt x="63" y="46"/>
                      <a:pt x="60" y="49"/>
                      <a:pt x="57" y="52"/>
                    </a:cubicBezTo>
                    <a:cubicBezTo>
                      <a:pt x="52" y="56"/>
                      <a:pt x="46" y="61"/>
                      <a:pt x="40" y="64"/>
                    </a:cubicBezTo>
                    <a:cubicBezTo>
                      <a:pt x="35" y="66"/>
                      <a:pt x="28" y="68"/>
                      <a:pt x="22" y="66"/>
                    </a:cubicBezTo>
                    <a:cubicBezTo>
                      <a:pt x="21" y="66"/>
                      <a:pt x="21" y="66"/>
                      <a:pt x="20" y="66"/>
                    </a:cubicBezTo>
                    <a:cubicBezTo>
                      <a:pt x="21" y="65"/>
                      <a:pt x="11" y="51"/>
                      <a:pt x="10" y="49"/>
                    </a:cubicBezTo>
                    <a:cubicBezTo>
                      <a:pt x="7" y="44"/>
                      <a:pt x="4" y="39"/>
                      <a:pt x="2" y="34"/>
                    </a:cubicBezTo>
                    <a:close/>
                  </a:path>
                </a:pathLst>
              </a:custGeom>
              <a:solidFill>
                <a:srgbClr val="D4D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xmlns="" id="{06D3F4B1-84E9-4613-8A42-DFC0798661C7}"/>
                  </a:ext>
                </a:extLst>
              </p:cNvPr>
              <p:cNvSpPr/>
              <p:nvPr/>
            </p:nvSpPr>
            <p:spPr bwMode="auto">
              <a:xfrm>
                <a:off x="7808913" y="7481888"/>
                <a:ext cx="511175" cy="314325"/>
              </a:xfrm>
              <a:custGeom>
                <a:avLst/>
                <a:gdLst>
                  <a:gd name="T0" fmla="*/ 2 w 70"/>
                  <a:gd name="T1" fmla="*/ 34 h 43"/>
                  <a:gd name="T2" fmla="*/ 0 w 70"/>
                  <a:gd name="T3" fmla="*/ 25 h 43"/>
                  <a:gd name="T4" fmla="*/ 29 w 70"/>
                  <a:gd name="T5" fmla="*/ 17 h 43"/>
                  <a:gd name="T6" fmla="*/ 48 w 70"/>
                  <a:gd name="T7" fmla="*/ 0 h 43"/>
                  <a:gd name="T8" fmla="*/ 62 w 70"/>
                  <a:gd name="T9" fmla="*/ 20 h 43"/>
                  <a:gd name="T10" fmla="*/ 66 w 70"/>
                  <a:gd name="T11" fmla="*/ 42 h 43"/>
                  <a:gd name="T12" fmla="*/ 65 w 70"/>
                  <a:gd name="T13" fmla="*/ 43 h 43"/>
                  <a:gd name="T14" fmla="*/ 63 w 70"/>
                  <a:gd name="T15" fmla="*/ 42 h 43"/>
                  <a:gd name="T16" fmla="*/ 48 w 70"/>
                  <a:gd name="T17" fmla="*/ 22 h 43"/>
                  <a:gd name="T18" fmla="*/ 44 w 70"/>
                  <a:gd name="T19" fmla="*/ 22 h 43"/>
                  <a:gd name="T20" fmla="*/ 16 w 70"/>
                  <a:gd name="T21" fmla="*/ 33 h 43"/>
                  <a:gd name="T22" fmla="*/ 2 w 70"/>
                  <a:gd name="T23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3">
                    <a:moveTo>
                      <a:pt x="2" y="34"/>
                    </a:moveTo>
                    <a:cubicBezTo>
                      <a:pt x="1" y="31"/>
                      <a:pt x="0" y="28"/>
                      <a:pt x="0" y="25"/>
                    </a:cubicBezTo>
                    <a:cubicBezTo>
                      <a:pt x="10" y="26"/>
                      <a:pt x="20" y="22"/>
                      <a:pt x="29" y="17"/>
                    </a:cubicBezTo>
                    <a:cubicBezTo>
                      <a:pt x="37" y="14"/>
                      <a:pt x="46" y="9"/>
                      <a:pt x="48" y="0"/>
                    </a:cubicBezTo>
                    <a:cubicBezTo>
                      <a:pt x="48" y="2"/>
                      <a:pt x="60" y="17"/>
                      <a:pt x="62" y="20"/>
                    </a:cubicBezTo>
                    <a:cubicBezTo>
                      <a:pt x="66" y="27"/>
                      <a:pt x="70" y="33"/>
                      <a:pt x="66" y="42"/>
                    </a:cubicBezTo>
                    <a:cubicBezTo>
                      <a:pt x="66" y="42"/>
                      <a:pt x="65" y="43"/>
                      <a:pt x="65" y="43"/>
                    </a:cubicBezTo>
                    <a:cubicBezTo>
                      <a:pt x="65" y="43"/>
                      <a:pt x="64" y="43"/>
                      <a:pt x="63" y="42"/>
                    </a:cubicBezTo>
                    <a:cubicBezTo>
                      <a:pt x="56" y="39"/>
                      <a:pt x="56" y="25"/>
                      <a:pt x="48" y="22"/>
                    </a:cubicBezTo>
                    <a:cubicBezTo>
                      <a:pt x="46" y="22"/>
                      <a:pt x="45" y="22"/>
                      <a:pt x="44" y="22"/>
                    </a:cubicBezTo>
                    <a:cubicBezTo>
                      <a:pt x="35" y="26"/>
                      <a:pt x="25" y="30"/>
                      <a:pt x="16" y="33"/>
                    </a:cubicBezTo>
                    <a:cubicBezTo>
                      <a:pt x="11" y="35"/>
                      <a:pt x="6" y="37"/>
                      <a:pt x="2" y="34"/>
                    </a:cubicBezTo>
                    <a:close/>
                  </a:path>
                </a:pathLst>
              </a:custGeom>
              <a:solidFill>
                <a:srgbClr val="AB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6" name="Bevel 85"/>
          <p:cNvSpPr/>
          <p:nvPr/>
        </p:nvSpPr>
        <p:spPr>
          <a:xfrm>
            <a:off x="2234127" y="0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60119"/>
              </p:ext>
            </p:extLst>
          </p:nvPr>
        </p:nvGraphicFramePr>
        <p:xfrm>
          <a:off x="1819274" y="5352502"/>
          <a:ext cx="5286376" cy="117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" name="Equation" r:id="rId13" imgW="2869920" imgH="749160" progId="Equation.DSMT4">
                  <p:embed/>
                </p:oleObj>
              </mc:Choice>
              <mc:Fallback>
                <p:oleObj name="Equation" r:id="rId13" imgW="2869920" imgH="749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4" y="5352502"/>
                        <a:ext cx="5286376" cy="1178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409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94695" y="686264"/>
            <a:ext cx="759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2. Một số tính chất của phép nhân phân 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6" name="Bevel 45"/>
          <p:cNvSpPr/>
          <p:nvPr/>
        </p:nvSpPr>
        <p:spPr>
          <a:xfrm>
            <a:off x="2234127" y="0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403062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 giá trị biểu thức                     theo cách hợp lí.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93775"/>
              </p:ext>
            </p:extLst>
          </p:nvPr>
        </p:nvGraphicFramePr>
        <p:xfrm>
          <a:off x="5619750" y="1271588"/>
          <a:ext cx="17335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8" name="Equation" r:id="rId3" imgW="863280" imgH="469800" progId="Equation.DSMT4">
                  <p:embed/>
                </p:oleObj>
              </mc:Choice>
              <mc:Fallback>
                <p:oleObj name="Equation" r:id="rId3" imgW="863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0" y="1271588"/>
                        <a:ext cx="173355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514351" y="2179122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Giải: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81074"/>
              </p:ext>
            </p:extLst>
          </p:nvPr>
        </p:nvGraphicFramePr>
        <p:xfrm>
          <a:off x="725855" y="2928938"/>
          <a:ext cx="17335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9" name="Equation" r:id="rId5" imgW="863280" imgH="469800" progId="Equation.DSMT4">
                  <p:embed/>
                </p:oleObj>
              </mc:Choice>
              <mc:Fallback>
                <p:oleObj name="Equation" r:id="rId5" imgW="863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55" y="2928938"/>
                        <a:ext cx="17335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9912"/>
              </p:ext>
            </p:extLst>
          </p:nvPr>
        </p:nvGraphicFramePr>
        <p:xfrm>
          <a:off x="2598738" y="2894013"/>
          <a:ext cx="20145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0" name="Equation" r:id="rId7" imgW="1002960" imgH="469800" progId="Equation.DSMT4">
                  <p:embed/>
                </p:oleObj>
              </mc:Choice>
              <mc:Fallback>
                <p:oleObj name="Equation" r:id="rId7" imgW="100296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2894013"/>
                        <a:ext cx="20145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727995"/>
              </p:ext>
            </p:extLst>
          </p:nvPr>
        </p:nvGraphicFramePr>
        <p:xfrm>
          <a:off x="2573338" y="3846513"/>
          <a:ext cx="22177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1" name="Equation" r:id="rId9" imgW="1104840" imgH="469800" progId="Equation.DSMT4">
                  <p:embed/>
                </p:oleObj>
              </mc:Choice>
              <mc:Fallback>
                <p:oleObj name="Equation" r:id="rId9" imgW="110484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6513"/>
                        <a:ext cx="22177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34069"/>
              </p:ext>
            </p:extLst>
          </p:nvPr>
        </p:nvGraphicFramePr>
        <p:xfrm>
          <a:off x="2574925" y="4811713"/>
          <a:ext cx="9953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2" name="Equation" r:id="rId11" imgW="495000" imgH="457200" progId="Equation.DSMT4">
                  <p:embed/>
                </p:oleObj>
              </mc:Choice>
              <mc:Fallback>
                <p:oleObj name="Equation" r:id="rId11" imgW="4950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811713"/>
                        <a:ext cx="9953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61290"/>
              </p:ext>
            </p:extLst>
          </p:nvPr>
        </p:nvGraphicFramePr>
        <p:xfrm>
          <a:off x="2581275" y="5745163"/>
          <a:ext cx="7143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3" name="Equation" r:id="rId13" imgW="355320" imgH="457200" progId="Equation.DSMT4">
                  <p:embed/>
                </p:oleObj>
              </mc:Choice>
              <mc:Fallback>
                <p:oleObj name="Equation" r:id="rId13" imgW="3553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745163"/>
                        <a:ext cx="7143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4942027" y="2953678"/>
            <a:ext cx="369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00FF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(tính chất giao hoán)</a:t>
            </a:r>
            <a:endParaRPr lang="en-US" sz="3200" dirty="0">
              <a:solidFill>
                <a:srgbClr val="00FF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5738835" y="5024656"/>
            <a:ext cx="2406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00FF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(nhân với 1 )</a:t>
            </a:r>
            <a:endParaRPr lang="en-US" sz="3200" dirty="0">
              <a:solidFill>
                <a:srgbClr val="00FF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5282781" y="4057311"/>
            <a:ext cx="3318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00FF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(tính chất kết hợp)</a:t>
            </a:r>
            <a:endParaRPr lang="en-US" sz="3200" dirty="0">
              <a:solidFill>
                <a:srgbClr val="00FF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81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49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94695" y="686264"/>
            <a:ext cx="759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2. Một số tính chất của phép nhân phân 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6" name="Bevel 45"/>
          <p:cNvSpPr/>
          <p:nvPr/>
        </p:nvSpPr>
        <p:spPr>
          <a:xfrm>
            <a:off x="2234127" y="0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326862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 giá trị biểu thức sau theo cách hợp lí.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09503"/>
              </p:ext>
            </p:extLst>
          </p:nvPr>
        </p:nvGraphicFramePr>
        <p:xfrm>
          <a:off x="4194752" y="1911637"/>
          <a:ext cx="28289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2" name="Equation" r:id="rId3" imgW="1409400" imgH="469800" progId="Equation.DSMT4">
                  <p:embed/>
                </p:oleObj>
              </mc:Choice>
              <mc:Fallback>
                <p:oleObj name="Equation" r:id="rId3" imgW="1409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4752" y="1911637"/>
                        <a:ext cx="28289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5072850" y="2980293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Giải: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342900" y="1419035"/>
            <a:ext cx="1993900" cy="46877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Thực</a:t>
            </a:r>
            <a:r>
              <a:rPr lang="en-US" altLang="en-US" sz="2400" b="1" dirty="0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hành</a:t>
            </a:r>
            <a:r>
              <a:rPr lang="en-US" altLang="en-US" sz="2400" b="1" dirty="0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1</a:t>
            </a:r>
            <a:r>
              <a:rPr lang="en-US" altLang="en-US" sz="2400" b="1" dirty="0" smtClean="0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endParaRPr lang="en-US" altLang="en-US" sz="2400" b="1" dirty="0">
              <a:solidFill>
                <a:srgbClr val="C709C7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28413"/>
              </p:ext>
            </p:extLst>
          </p:nvPr>
        </p:nvGraphicFramePr>
        <p:xfrm>
          <a:off x="2019300" y="3835400"/>
          <a:ext cx="28289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" name="Equation" r:id="rId5" imgW="1409400" imgH="469800" progId="Equation.DSMT4">
                  <p:embed/>
                </p:oleObj>
              </mc:Choice>
              <mc:Fallback>
                <p:oleObj name="Equation" r:id="rId5" imgW="14094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835400"/>
                        <a:ext cx="28289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11556"/>
              </p:ext>
            </p:extLst>
          </p:nvPr>
        </p:nvGraphicFramePr>
        <p:xfrm>
          <a:off x="4865688" y="3816350"/>
          <a:ext cx="22431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4" name="Equation" r:id="rId7" imgW="1117440" imgH="469800" progId="Equation.DSMT4">
                  <p:embed/>
                </p:oleObj>
              </mc:Choice>
              <mc:Fallback>
                <p:oleObj name="Equation" r:id="rId7" imgW="111744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816350"/>
                        <a:ext cx="22431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40657"/>
              </p:ext>
            </p:extLst>
          </p:nvPr>
        </p:nvGraphicFramePr>
        <p:xfrm>
          <a:off x="7177088" y="3813175"/>
          <a:ext cx="11922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5" name="Equation" r:id="rId9" imgW="558720" imgH="469800" progId="Equation.DSMT4">
                  <p:embed/>
                </p:oleObj>
              </mc:Choice>
              <mc:Fallback>
                <p:oleObj name="Equation" r:id="rId9" imgW="55872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3813175"/>
                        <a:ext cx="1192212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55392"/>
              </p:ext>
            </p:extLst>
          </p:nvPr>
        </p:nvGraphicFramePr>
        <p:xfrm>
          <a:off x="8507413" y="3813175"/>
          <a:ext cx="10842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6" name="Equation" r:id="rId11" imgW="507960" imgH="469800" progId="Equation.DSMT4">
                  <p:embed/>
                </p:oleObj>
              </mc:Choice>
              <mc:Fallback>
                <p:oleObj name="Equation" r:id="rId11" imgW="50796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7413" y="3813175"/>
                        <a:ext cx="1084262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28456"/>
              </p:ext>
            </p:extLst>
          </p:nvPr>
        </p:nvGraphicFramePr>
        <p:xfrm>
          <a:off x="9588500" y="3851275"/>
          <a:ext cx="6508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7" name="Equation" r:id="rId13" imgW="304560" imgH="469800" progId="Equation.DSMT4">
                  <p:embed/>
                </p:oleObj>
              </mc:Choice>
              <mc:Fallback>
                <p:oleObj name="Equation" r:id="rId13" imgW="30456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0" y="3851275"/>
                        <a:ext cx="65087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950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617442" y="742087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3. Chia phân 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6" name="Bevel 45"/>
          <p:cNvSpPr/>
          <p:nvPr/>
        </p:nvSpPr>
        <p:spPr>
          <a:xfrm>
            <a:off x="2234127" y="0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1842" y="1357182"/>
            <a:ext cx="1131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Một hình chữ nhật có diện tích           và có chiều dài là        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Tính chiều rộng của hình chữ nhật đó.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50023"/>
              </p:ext>
            </p:extLst>
          </p:nvPr>
        </p:nvGraphicFramePr>
        <p:xfrm>
          <a:off x="6692804" y="1151889"/>
          <a:ext cx="993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" name="Equation" r:id="rId3" imgW="495000" imgH="469800" progId="Equation.DSMT4">
                  <p:embed/>
                </p:oleObj>
              </mc:Choice>
              <mc:Fallback>
                <p:oleObj name="Equation" r:id="rId3" imgW="495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2804" y="1151889"/>
                        <a:ext cx="99377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6653327" y="264745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Giải: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74119"/>
              </p:ext>
            </p:extLst>
          </p:nvPr>
        </p:nvGraphicFramePr>
        <p:xfrm>
          <a:off x="5100638" y="4071938"/>
          <a:ext cx="10033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7" name="Equation" r:id="rId5" imgW="469800" imgH="469800" progId="Equation.DSMT4">
                  <p:embed/>
                </p:oleObj>
              </mc:Choice>
              <mc:Fallback>
                <p:oleObj name="Equation" r:id="rId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4071938"/>
                        <a:ext cx="10033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53268"/>
              </p:ext>
            </p:extLst>
          </p:nvPr>
        </p:nvGraphicFramePr>
        <p:xfrm>
          <a:off x="6038850" y="4071938"/>
          <a:ext cx="12192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8" name="Equation" r:id="rId7" imgW="571320" imgH="469800" progId="Equation.DSMT4">
                  <p:embed/>
                </p:oleObj>
              </mc:Choice>
              <mc:Fallback>
                <p:oleObj name="Equation" r:id="rId7" imgW="571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4071938"/>
                        <a:ext cx="12192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7442" y="1228089"/>
            <a:ext cx="914400" cy="883146"/>
            <a:chOff x="617442" y="1228089"/>
            <a:chExt cx="914400" cy="88314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42" y="1228089"/>
              <a:ext cx="914400" cy="78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9634" y="1649570"/>
              <a:ext cx="316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2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99072"/>
              </p:ext>
            </p:extLst>
          </p:nvPr>
        </p:nvGraphicFramePr>
        <p:xfrm>
          <a:off x="10674350" y="1228725"/>
          <a:ext cx="7889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9" name="Equation" r:id="rId11" imgW="393480" imgH="469800" progId="Equation.DSMT4">
                  <p:embed/>
                </p:oleObj>
              </mc:Choice>
              <mc:Fallback>
                <p:oleObj name="Equation" r:id="rId11" imgW="3934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4350" y="1228725"/>
                        <a:ext cx="78898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 descr="Pin by Sylvia 64 on Gifs 64 | Cute gif, Cute chickens, Animatio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7" y="2434400"/>
            <a:ext cx="3924300" cy="32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44131" y="3232231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rộng của hình chữ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nhật là:</a:t>
            </a:r>
            <a:endParaRPr lang="en-US" sz="32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529657"/>
              </p:ext>
            </p:extLst>
          </p:nvPr>
        </p:nvGraphicFramePr>
        <p:xfrm>
          <a:off x="7189692" y="4033573"/>
          <a:ext cx="681294" cy="107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0" name="Equation" r:id="rId14" imgW="291960" imgH="469800" progId="Equation.DSMT4">
                  <p:embed/>
                </p:oleObj>
              </mc:Choice>
              <mc:Fallback>
                <p:oleObj name="Equation" r:id="rId14" imgW="291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89692" y="4033573"/>
                        <a:ext cx="681294" cy="107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391654" y="5270797"/>
            <a:ext cx="7381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Vậy chiều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rộng của hình chữ nhật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là </a:t>
            </a:r>
            <a:endParaRPr lang="en-US" sz="320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18908"/>
              </p:ext>
            </p:extLst>
          </p:nvPr>
        </p:nvGraphicFramePr>
        <p:xfrm>
          <a:off x="10489791" y="5027403"/>
          <a:ext cx="711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1" name="Equation" r:id="rId16" imgW="304560" imgH="469800" progId="Equation.DSMT4">
                  <p:embed/>
                </p:oleObj>
              </mc:Choice>
              <mc:Fallback>
                <p:oleObj name="Equation" r:id="rId16" imgW="3045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791" y="5027403"/>
                        <a:ext cx="7112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494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49" grpId="0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286092" y="108512"/>
            <a:ext cx="7905750" cy="4343400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tắc chia phân số có tử và mẫu là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tự nhiên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thể mở rộng cho phép chia các phân số có tử số và mẫu số là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nguyên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784716" y="1065935"/>
            <a:ext cx="4297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* Quy tắc chia phân số: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234127" y="0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9650" y="1510722"/>
            <a:ext cx="10782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Muốn chia một phân số cho một phân số khác 0 ta         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số thứ nhất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số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có                           của phân số thứ hai và 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của phân số thứ hai.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617442" y="627787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3. Chia phân 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28564"/>
              </p:ext>
            </p:extLst>
          </p:nvPr>
        </p:nvGraphicFramePr>
        <p:xfrm>
          <a:off x="2827338" y="3044825"/>
          <a:ext cx="9064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6" name="Equation" r:id="rId3" imgW="393480" imgH="469800" progId="Equation.DSMT4">
                  <p:embed/>
                </p:oleObj>
              </mc:Choice>
              <mc:Fallback>
                <p:oleObj name="Equation" r:id="rId3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338" y="3044825"/>
                        <a:ext cx="906462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85221"/>
              </p:ext>
            </p:extLst>
          </p:nvPr>
        </p:nvGraphicFramePr>
        <p:xfrm>
          <a:off x="4904838" y="3340602"/>
          <a:ext cx="38925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" name="Equation" r:id="rId5" imgW="1688760" imgH="215640" progId="Equation.DSMT4">
                  <p:embed/>
                </p:oleObj>
              </mc:Choice>
              <mc:Fallback>
                <p:oleObj name="Equation" r:id="rId5" imgW="168876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838" y="3340602"/>
                        <a:ext cx="38925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710377" y="3091366"/>
            <a:ext cx="6052623" cy="11377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-150487" y="4340656"/>
            <a:ext cx="3045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Ví dụ 3: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2217296" y="4340656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Tính  </a:t>
            </a:r>
            <a:endParaRPr lang="en-US" sz="32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424349"/>
              </p:ext>
            </p:extLst>
          </p:nvPr>
        </p:nvGraphicFramePr>
        <p:xfrm>
          <a:off x="3216836" y="4220145"/>
          <a:ext cx="317023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" name="Equation" r:id="rId7" imgW="1625400" imgH="469800" progId="Equation.DSMT4">
                  <p:embed/>
                </p:oleObj>
              </mc:Choice>
              <mc:Fallback>
                <p:oleObj name="Equation" r:id="rId7" imgW="1625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6836" y="4220145"/>
                        <a:ext cx="3170237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823349" y="2499483"/>
            <a:ext cx="2786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số là tử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                   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48635"/>
              </p:ext>
            </p:extLst>
          </p:nvPr>
        </p:nvGraphicFramePr>
        <p:xfrm>
          <a:off x="1664199" y="5084470"/>
          <a:ext cx="1543929" cy="93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" name="Equation" r:id="rId9" imgW="736560" imgH="469800" progId="Equation.DSMT4">
                  <p:embed/>
                </p:oleObj>
              </mc:Choice>
              <mc:Fallback>
                <p:oleObj name="Equation" r:id="rId9" imgW="736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4199" y="5084470"/>
                        <a:ext cx="1543929" cy="93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48846"/>
              </p:ext>
            </p:extLst>
          </p:nvPr>
        </p:nvGraphicFramePr>
        <p:xfrm>
          <a:off x="3209589" y="5020681"/>
          <a:ext cx="1086186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0" name="Equation" r:id="rId11" imgW="672840" imgH="469800" progId="Equation.DSMT4">
                  <p:embed/>
                </p:oleObj>
              </mc:Choice>
              <mc:Fallback>
                <p:oleObj name="Equation" r:id="rId11" imgW="672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9589" y="5020681"/>
                        <a:ext cx="1086186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32885"/>
              </p:ext>
            </p:extLst>
          </p:nvPr>
        </p:nvGraphicFramePr>
        <p:xfrm>
          <a:off x="4265634" y="5109430"/>
          <a:ext cx="1634105" cy="93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1" name="Equation" r:id="rId13" imgW="863280" imgH="495000" progId="Equation.DSMT4">
                  <p:embed/>
                </p:oleObj>
              </mc:Choice>
              <mc:Fallback>
                <p:oleObj name="Equation" r:id="rId13" imgW="863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5634" y="5109430"/>
                        <a:ext cx="1634105" cy="93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51346"/>
              </p:ext>
            </p:extLst>
          </p:nvPr>
        </p:nvGraphicFramePr>
        <p:xfrm>
          <a:off x="5976096" y="5103520"/>
          <a:ext cx="950650" cy="90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2" name="Equation" r:id="rId15" imgW="482400" imgH="457200" progId="Equation.DSMT4">
                  <p:embed/>
                </p:oleObj>
              </mc:Choice>
              <mc:Fallback>
                <p:oleObj name="Equation" r:id="rId15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76096" y="5103520"/>
                        <a:ext cx="950650" cy="900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44878"/>
              </p:ext>
            </p:extLst>
          </p:nvPr>
        </p:nvGraphicFramePr>
        <p:xfrm>
          <a:off x="1536700" y="5929313"/>
          <a:ext cx="13970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3" name="Equation" r:id="rId17" imgW="660240" imgH="457200" progId="Equation.DSMT4">
                  <p:embed/>
                </p:oleObj>
              </mc:Choice>
              <mc:Fallback>
                <p:oleObj name="Equation" r:id="rId17" imgW="660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36700" y="5929313"/>
                        <a:ext cx="139700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712661"/>
              </p:ext>
            </p:extLst>
          </p:nvPr>
        </p:nvGraphicFramePr>
        <p:xfrm>
          <a:off x="2903538" y="5952729"/>
          <a:ext cx="1192212" cy="89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4" name="Equation" r:id="rId19" imgW="609480" imgH="457200" progId="Equation.DSMT4">
                  <p:embed/>
                </p:oleObj>
              </mc:Choice>
              <mc:Fallback>
                <p:oleObj name="Equation" r:id="rId19" imgW="609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03538" y="5952729"/>
                        <a:ext cx="1192212" cy="89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98023"/>
              </p:ext>
            </p:extLst>
          </p:nvPr>
        </p:nvGraphicFramePr>
        <p:xfrm>
          <a:off x="5217457" y="5972889"/>
          <a:ext cx="1974478" cy="88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5" name="Equation" r:id="rId21" imgW="1104840" imgH="495000" progId="Equation.DSMT4">
                  <p:embed/>
                </p:oleObj>
              </mc:Choice>
              <mc:Fallback>
                <p:oleObj name="Equation" r:id="rId21" imgW="11048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17457" y="5972889"/>
                        <a:ext cx="1974478" cy="88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5611"/>
              </p:ext>
            </p:extLst>
          </p:nvPr>
        </p:nvGraphicFramePr>
        <p:xfrm>
          <a:off x="4177812" y="5969379"/>
          <a:ext cx="1079988" cy="88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6" name="Equation" r:id="rId23" imgW="571320" imgH="469800" progId="Equation.DSMT4">
                  <p:embed/>
                </p:oleObj>
              </mc:Choice>
              <mc:Fallback>
                <p:oleObj name="Equation" r:id="rId23" imgW="571320" imgH="469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812" y="5969379"/>
                        <a:ext cx="1079988" cy="888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loud Callout 29"/>
          <p:cNvSpPr/>
          <p:nvPr/>
        </p:nvSpPr>
        <p:spPr>
          <a:xfrm>
            <a:off x="6755863" y="2791870"/>
            <a:ext cx="5654919" cy="3655222"/>
          </a:xfrm>
          <a:prstGeom prst="cloudCallout">
            <a:avLst>
              <a:gd name="adj1" fmla="val -38013"/>
              <a:gd name="adj2" fmla="val 42174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 Ta thực hiện phép nhân và phép chia phân số với số nguyên bằng cách viết số nguyên dưới dạng phân số.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15960" y="1516485"/>
            <a:ext cx="113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58887" y="1987825"/>
            <a:ext cx="302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là mẫu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53405" y="1523135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nhân </a:t>
            </a:r>
            <a:endParaRPr lang="en-US" sz="3200"/>
          </a:p>
        </p:txBody>
      </p:sp>
      <p:sp>
        <p:nvSpPr>
          <p:cNvPr id="34" name="Rectangle 33"/>
          <p:cNvSpPr/>
          <p:nvPr/>
        </p:nvSpPr>
        <p:spPr>
          <a:xfrm>
            <a:off x="5158887" y="1987825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tử số là mẫu số</a:t>
            </a:r>
            <a:endParaRPr lang="en-US" sz="3200"/>
          </a:p>
        </p:txBody>
      </p:sp>
      <p:sp>
        <p:nvSpPr>
          <p:cNvPr id="35" name="Rectangle 34"/>
          <p:cNvSpPr/>
          <p:nvPr/>
        </p:nvSpPr>
        <p:spPr>
          <a:xfrm>
            <a:off x="876300" y="2499484"/>
            <a:ext cx="276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mẫu số là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tử số </a:t>
            </a:r>
            <a:endParaRPr lang="en-US" sz="320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17743"/>
              </p:ext>
            </p:extLst>
          </p:nvPr>
        </p:nvGraphicFramePr>
        <p:xfrm>
          <a:off x="3645007" y="3084259"/>
          <a:ext cx="1129812" cy="107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" name="Equation" r:id="rId25" imgW="495000" imgH="469800" progId="Equation.DSMT4">
                  <p:embed/>
                </p:oleObj>
              </mc:Choice>
              <mc:Fallback>
                <p:oleObj name="Equation" r:id="rId25" imgW="495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45007" y="3084259"/>
                        <a:ext cx="1129812" cy="107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9" grpId="0"/>
      <p:bldP spid="10" grpId="0"/>
      <p:bldP spid="16" grpId="0" animBg="1"/>
      <p:bldP spid="18" grpId="0"/>
      <p:bldP spid="19" grpId="0"/>
      <p:bldP spid="21" grpId="0"/>
      <p:bldP spid="30" grpId="0" animBg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evel 45"/>
          <p:cNvSpPr/>
          <p:nvPr/>
        </p:nvSpPr>
        <p:spPr>
          <a:xfrm>
            <a:off x="2234127" y="35808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499154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134656"/>
              </p:ext>
            </p:extLst>
          </p:nvPr>
        </p:nvGraphicFramePr>
        <p:xfrm>
          <a:off x="3552489" y="1331774"/>
          <a:ext cx="7416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3" imgW="3695400" imgH="469800" progId="Equation.DSMT4">
                  <p:embed/>
                </p:oleObj>
              </mc:Choice>
              <mc:Fallback>
                <p:oleObj name="Equation" r:id="rId3" imgW="3695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2489" y="1331774"/>
                        <a:ext cx="74168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5431835" y="2524085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Giải: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487877" y="1499154"/>
            <a:ext cx="1993900" cy="46877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Thực</a:t>
            </a:r>
            <a:r>
              <a:rPr lang="en-US" altLang="en-US" sz="2400" b="1" dirty="0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2400" b="1" err="1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hành</a:t>
            </a:r>
            <a:r>
              <a:rPr lang="en-US" altLang="en-US" sz="2400" b="1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2400" b="1" smtClean="0">
                <a:solidFill>
                  <a:srgbClr val="C709C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 </a:t>
            </a:r>
            <a:endParaRPr lang="en-US" altLang="en-US" sz="2400" b="1" dirty="0">
              <a:solidFill>
                <a:srgbClr val="C709C7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655542" y="746999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3. Chia phân 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35125"/>
              </p:ext>
            </p:extLst>
          </p:nvPr>
        </p:nvGraphicFramePr>
        <p:xfrm>
          <a:off x="1036638" y="3401248"/>
          <a:ext cx="13001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5" imgW="647640" imgH="469800" progId="Equation.DSMT4">
                  <p:embed/>
                </p:oleObj>
              </mc:Choice>
              <mc:Fallback>
                <p:oleObj name="Equation" r:id="rId5" imgW="64764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401248"/>
                        <a:ext cx="13001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8701"/>
              </p:ext>
            </p:extLst>
          </p:nvPr>
        </p:nvGraphicFramePr>
        <p:xfrm>
          <a:off x="891585" y="4767263"/>
          <a:ext cx="18097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7" imgW="901440" imgH="469800" progId="Equation.DSMT4">
                  <p:embed/>
                </p:oleObj>
              </mc:Choice>
              <mc:Fallback>
                <p:oleObj name="Equation" r:id="rId7" imgW="90144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85" y="4767263"/>
                        <a:ext cx="18097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576398"/>
              </p:ext>
            </p:extLst>
          </p:nvPr>
        </p:nvGraphicFramePr>
        <p:xfrm>
          <a:off x="6119793" y="3243263"/>
          <a:ext cx="11969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9" imgW="596880" imgH="469800" progId="Equation.DSMT4">
                  <p:embed/>
                </p:oleObj>
              </mc:Choice>
              <mc:Fallback>
                <p:oleObj name="Equation" r:id="rId9" imgW="5968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793" y="3243263"/>
                        <a:ext cx="11969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22233"/>
              </p:ext>
            </p:extLst>
          </p:nvPr>
        </p:nvGraphicFramePr>
        <p:xfrm>
          <a:off x="6250985" y="4787900"/>
          <a:ext cx="1247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11" imgW="622080" imgH="469800" progId="Equation.DSMT4">
                  <p:embed/>
                </p:oleObj>
              </mc:Choice>
              <mc:Fallback>
                <p:oleObj name="Equation" r:id="rId11" imgW="6220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985" y="4787900"/>
                        <a:ext cx="12477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06862"/>
              </p:ext>
            </p:extLst>
          </p:nvPr>
        </p:nvGraphicFramePr>
        <p:xfrm>
          <a:off x="2438400" y="3401248"/>
          <a:ext cx="11525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13" imgW="583920" imgH="469800" progId="Equation.DSMT4">
                  <p:embed/>
                </p:oleObj>
              </mc:Choice>
              <mc:Fallback>
                <p:oleObj name="Equation" r:id="rId13" imgW="583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3401248"/>
                        <a:ext cx="115252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10209"/>
              </p:ext>
            </p:extLst>
          </p:nvPr>
        </p:nvGraphicFramePr>
        <p:xfrm>
          <a:off x="3514389" y="3401248"/>
          <a:ext cx="12795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15" imgW="647640" imgH="469800" progId="Equation.DSMT4">
                  <p:embed/>
                </p:oleObj>
              </mc:Choice>
              <mc:Fallback>
                <p:oleObj name="Equation" r:id="rId15" imgW="647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4389" y="3401248"/>
                        <a:ext cx="127952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74089"/>
              </p:ext>
            </p:extLst>
          </p:nvPr>
        </p:nvGraphicFramePr>
        <p:xfrm>
          <a:off x="4762500" y="3401248"/>
          <a:ext cx="783323" cy="9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17" imgW="380880" imgH="457200" progId="Equation.DSMT4">
                  <p:embed/>
                </p:oleObj>
              </mc:Choice>
              <mc:Fallback>
                <p:oleObj name="Equation" r:id="rId17" imgW="380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62500" y="3401248"/>
                        <a:ext cx="783323" cy="93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45936"/>
              </p:ext>
            </p:extLst>
          </p:nvPr>
        </p:nvGraphicFramePr>
        <p:xfrm>
          <a:off x="2336800" y="4771766"/>
          <a:ext cx="1352550" cy="90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19" imgW="698400" imgH="469800" progId="Equation.DSMT4">
                  <p:embed/>
                </p:oleObj>
              </mc:Choice>
              <mc:Fallback>
                <p:oleObj name="Equation" r:id="rId19" imgW="698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6800" y="4771766"/>
                        <a:ext cx="1352550" cy="909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62940"/>
              </p:ext>
            </p:extLst>
          </p:nvPr>
        </p:nvGraphicFramePr>
        <p:xfrm>
          <a:off x="3640138" y="4773613"/>
          <a:ext cx="13493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21" imgW="711000" imgH="495000" progId="Equation.DSMT4">
                  <p:embed/>
                </p:oleObj>
              </mc:Choice>
              <mc:Fallback>
                <p:oleObj name="Equation" r:id="rId21" imgW="711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40138" y="4773613"/>
                        <a:ext cx="13493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76189"/>
              </p:ext>
            </p:extLst>
          </p:nvPr>
        </p:nvGraphicFramePr>
        <p:xfrm>
          <a:off x="4991100" y="4772848"/>
          <a:ext cx="712314" cy="90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Equation" r:id="rId23" imgW="368280" imgH="469800" progId="Equation.DSMT4">
                  <p:embed/>
                </p:oleObj>
              </mc:Choice>
              <mc:Fallback>
                <p:oleObj name="Equation" r:id="rId23" imgW="368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91100" y="4772848"/>
                        <a:ext cx="712314" cy="90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20299"/>
              </p:ext>
            </p:extLst>
          </p:nvPr>
        </p:nvGraphicFramePr>
        <p:xfrm>
          <a:off x="7265484" y="3193363"/>
          <a:ext cx="1099623" cy="10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25" imgW="622080" imgH="469800" progId="Equation.DSMT4">
                  <p:embed/>
                </p:oleObj>
              </mc:Choice>
              <mc:Fallback>
                <p:oleObj name="Equation" r:id="rId25" imgW="622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65484" y="3193363"/>
                        <a:ext cx="1099623" cy="101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72428"/>
              </p:ext>
            </p:extLst>
          </p:nvPr>
        </p:nvGraphicFramePr>
        <p:xfrm>
          <a:off x="8339708" y="3234358"/>
          <a:ext cx="1149350" cy="89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27" imgW="583920" imgH="457200" progId="Equation.DSMT4">
                  <p:embed/>
                </p:oleObj>
              </mc:Choice>
              <mc:Fallback>
                <p:oleObj name="Equation" r:id="rId27" imgW="583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39708" y="3234358"/>
                        <a:ext cx="1149350" cy="89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58494"/>
              </p:ext>
            </p:extLst>
          </p:nvPr>
        </p:nvGraphicFramePr>
        <p:xfrm>
          <a:off x="9402997" y="3181350"/>
          <a:ext cx="12923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29" imgW="634680" imgH="495000" progId="Equation.DSMT4">
                  <p:embed/>
                </p:oleObj>
              </mc:Choice>
              <mc:Fallback>
                <p:oleObj name="Equation" r:id="rId29" imgW="6346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402997" y="3181350"/>
                        <a:ext cx="1292388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91765"/>
              </p:ext>
            </p:extLst>
          </p:nvPr>
        </p:nvGraphicFramePr>
        <p:xfrm>
          <a:off x="10739471" y="3442905"/>
          <a:ext cx="1014379" cy="42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31" imgW="457200" imgH="190440" progId="Equation.DSMT4">
                  <p:embed/>
                </p:oleObj>
              </mc:Choice>
              <mc:Fallback>
                <p:oleObj name="Equation" r:id="rId31" imgW="457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739471" y="3442905"/>
                        <a:ext cx="1014379" cy="42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9482"/>
              </p:ext>
            </p:extLst>
          </p:nvPr>
        </p:nvGraphicFramePr>
        <p:xfrm>
          <a:off x="7491927" y="4795837"/>
          <a:ext cx="1233746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33" imgW="571320" imgH="469800" progId="Equation.DSMT4">
                  <p:embed/>
                </p:oleObj>
              </mc:Choice>
              <mc:Fallback>
                <p:oleObj name="Equation" r:id="rId33" imgW="57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491927" y="4795837"/>
                        <a:ext cx="1233746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73484"/>
              </p:ext>
            </p:extLst>
          </p:nvPr>
        </p:nvGraphicFramePr>
        <p:xfrm>
          <a:off x="8772189" y="4799012"/>
          <a:ext cx="12974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35" imgW="647640" imgH="495000" progId="Equation.DSMT4">
                  <p:embed/>
                </p:oleObj>
              </mc:Choice>
              <mc:Fallback>
                <p:oleObj name="Equation" r:id="rId35" imgW="6476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772189" y="4799012"/>
                        <a:ext cx="12974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28901"/>
              </p:ext>
            </p:extLst>
          </p:nvPr>
        </p:nvGraphicFramePr>
        <p:xfrm>
          <a:off x="10109200" y="4754385"/>
          <a:ext cx="856713" cy="102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37" imgW="393480" imgH="469800" progId="Equation.DSMT4">
                  <p:embed/>
                </p:oleObj>
              </mc:Choice>
              <mc:Fallback>
                <p:oleObj name="Equation" r:id="rId37" imgW="393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109200" y="4754385"/>
                        <a:ext cx="856713" cy="102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072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BB573E0-B6F3-4BF1-B52D-EB8F8CF2EE80}"/>
              </a:ext>
            </a:extLst>
          </p:cNvPr>
          <p:cNvSpPr/>
          <p:nvPr/>
        </p:nvSpPr>
        <p:spPr>
          <a:xfrm>
            <a:off x="2844801" y="601891"/>
            <a:ext cx="1425088" cy="1616382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phân số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7F63D5F-D442-4140-A628-AA831DE0F7D9}"/>
              </a:ext>
            </a:extLst>
          </p:cNvPr>
          <p:cNvSpPr/>
          <p:nvPr/>
        </p:nvSpPr>
        <p:spPr>
          <a:xfrm>
            <a:off x="316930" y="2400468"/>
            <a:ext cx="1842655" cy="1885166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VÀ PHÉP CHIA PHÂN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B9E1E2E-8A35-492D-89C1-2A91686DB9D9}"/>
              </a:ext>
            </a:extLst>
          </p:cNvPr>
          <p:cNvSpPr/>
          <p:nvPr/>
        </p:nvSpPr>
        <p:spPr>
          <a:xfrm>
            <a:off x="2844803" y="4121042"/>
            <a:ext cx="1420116" cy="1616382"/>
          </a:xfrm>
          <a:prstGeom prst="round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phân số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B67992C-1B62-4244-A786-F943B9D8698A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>
            <a:off x="2159572" y="3343051"/>
            <a:ext cx="685229" cy="1586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9D87D52-81CC-41F8-8DA4-B2F56AD893BC}"/>
              </a:ext>
            </a:extLst>
          </p:cNvPr>
          <p:cNvCxnSpPr>
            <a:cxnSpLocks/>
            <a:stCxn id="9" idx="6"/>
            <a:endCxn id="8" idx="1"/>
          </p:cNvCxnSpPr>
          <p:nvPr/>
        </p:nvCxnSpPr>
        <p:spPr>
          <a:xfrm flipV="1">
            <a:off x="2159585" y="1410082"/>
            <a:ext cx="685216" cy="1932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0037772-6F7B-4A67-BC8F-55F4FEE0E69E}"/>
              </a:ext>
            </a:extLst>
          </p:cNvPr>
          <p:cNvSpPr txBox="1"/>
          <p:nvPr/>
        </p:nvSpPr>
        <p:spPr>
          <a:xfrm>
            <a:off x="5370991" y="2177554"/>
            <a:ext cx="1896162" cy="369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hoán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F4E595A6-4CEB-4D33-90D9-F6E0E305B67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269889" y="1144121"/>
            <a:ext cx="587861" cy="265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</p:cNvCxnSpPr>
          <p:nvPr/>
        </p:nvCxnSpPr>
        <p:spPr>
          <a:xfrm>
            <a:off x="4857750" y="3035756"/>
            <a:ext cx="4560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D48155C4-EFFD-4B17-AD1D-C56B6A0881A0}"/>
              </a:ext>
            </a:extLst>
          </p:cNvPr>
          <p:cNvCxnSpPr>
            <a:cxnSpLocks/>
          </p:cNvCxnSpPr>
          <p:nvPr/>
        </p:nvCxnSpPr>
        <p:spPr>
          <a:xfrm flipV="1">
            <a:off x="4861873" y="2362220"/>
            <a:ext cx="467874" cy="654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7516ED7-2F9B-4544-87C4-2FC10433366F}"/>
              </a:ext>
            </a:extLst>
          </p:cNvPr>
          <p:cNvSpPr/>
          <p:nvPr/>
        </p:nvSpPr>
        <p:spPr>
          <a:xfrm>
            <a:off x="2836763" y="2394236"/>
            <a:ext cx="1880570" cy="1587214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tính chất của phép  nhân phân số </a:t>
            </a:r>
            <a:endParaRPr lang="en-US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5">
            <a:extLst>
              <a:ext uri="{FF2B5EF4-FFF2-40B4-BE49-F238E27FC236}">
                <a16:creationId xmlns:a16="http://schemas.microsoft.com/office/drawing/2014/main" xmlns="" id="{CE290474-0745-4FE8-B4A2-A4EE3B96F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84970"/>
              </p:ext>
            </p:extLst>
          </p:nvPr>
        </p:nvGraphicFramePr>
        <p:xfrm>
          <a:off x="7724353" y="1520000"/>
          <a:ext cx="1435770" cy="76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9" name="Equation" r:id="rId4" imgW="1269720" imgH="672840" progId="Equation.DSMT4">
                  <p:embed/>
                </p:oleObj>
              </mc:Choice>
              <mc:Fallback>
                <p:oleObj name="Equation" r:id="rId4" imgW="12697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353" y="1520000"/>
                        <a:ext cx="1435770" cy="76131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5583CD7D-E07A-4D0F-9690-41E6F3E93D2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264916" y="4929254"/>
            <a:ext cx="424701" cy="6146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69D87D52-81CC-41F8-8DA4-B2F56AD893B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159585" y="3343051"/>
            <a:ext cx="6852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032140" y="860774"/>
            <a:ext cx="3753321" cy="566694"/>
            <a:chOff x="5032140" y="860774"/>
            <a:chExt cx="3753321" cy="566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860F611A-9F73-49A9-9723-24095E37D5E2}"/>
                    </a:ext>
                  </a:extLst>
                </p:cNvPr>
                <p:cNvSpPr txBox="1"/>
                <p:nvPr/>
              </p:nvSpPr>
              <p:spPr>
                <a:xfrm>
                  <a:off x="5032140" y="860774"/>
                  <a:ext cx="3753321" cy="566694"/>
                </a:xfrm>
                <a:prstGeom prst="rect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.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860F611A-9F73-49A9-9723-24095E37D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140" y="860774"/>
                  <a:ext cx="3753321" cy="56669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6547529"/>
                    </p:ext>
                  </p:extLst>
                </p:nvPr>
              </p:nvGraphicFramePr>
              <p:xfrm>
                <a:off x="6437549" y="968547"/>
                <a:ext cx="2347912" cy="3511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040" name="Equation" r:id="rId7" imgW="1358640" imgH="203040" progId="Equation.DSMT4">
                        <p:embed/>
                      </p:oleObj>
                    </mc:Choice>
                    <mc:Fallback>
                      <p:oleObj name="Equation" r:id="rId7" imgW="1358640" imgH="203040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37549" y="968547"/>
                              <a:ext cx="2347912" cy="3511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6547529"/>
                    </p:ext>
                  </p:extLst>
                </p:nvPr>
              </p:nvGraphicFramePr>
              <p:xfrm>
                <a:off x="6437549" y="968547"/>
                <a:ext cx="2347912" cy="3511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656" name="Equation" r:id="rId9" imgW="1358640" imgH="203040" progId="Equation.DSMT4">
                        <p:embed/>
                      </p:oleObj>
                    </mc:Choice>
                    <mc:Fallback>
                      <p:oleObj name="Equation" r:id="rId9" imgW="1358640" imgH="203040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37549" y="968547"/>
                              <a:ext cx="2347912" cy="3511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4842110" y="5051944"/>
            <a:ext cx="4244739" cy="795132"/>
            <a:chOff x="4842110" y="5051944"/>
            <a:chExt cx="4244739" cy="79513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60F611A-9F73-49A9-9723-24095E37D5E2}"/>
                </a:ext>
              </a:extLst>
            </p:cNvPr>
            <p:cNvSpPr txBox="1"/>
            <p:nvPr/>
          </p:nvSpPr>
          <p:spPr>
            <a:xfrm>
              <a:off x="4842110" y="5051944"/>
              <a:ext cx="4244739" cy="781086"/>
            </a:xfrm>
            <a:prstGeom prst="rect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4741615"/>
                </p:ext>
              </p:extLst>
            </p:nvPr>
          </p:nvGraphicFramePr>
          <p:xfrm>
            <a:off x="4938537" y="5056191"/>
            <a:ext cx="662163" cy="790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1" name="Equation" r:id="rId11" imgW="393480" imgH="469800" progId="Equation.DSMT4">
                    <p:embed/>
                  </p:oleObj>
                </mc:Choice>
                <mc:Fallback>
                  <p:oleObj name="Equation" r:id="rId11" imgW="393480" imgH="4698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537" y="5056191"/>
                          <a:ext cx="662163" cy="790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2015462"/>
                </p:ext>
              </p:extLst>
            </p:nvPr>
          </p:nvGraphicFramePr>
          <p:xfrm>
            <a:off x="5543198" y="5073155"/>
            <a:ext cx="778051" cy="737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2" name="Equation" r:id="rId13" imgW="495000" imgH="469800" progId="Equation.DSMT4">
                    <p:embed/>
                  </p:oleObj>
                </mc:Choice>
                <mc:Fallback>
                  <p:oleObj name="Equation" r:id="rId13" imgW="495000" imgH="4698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3198" y="5073155"/>
                          <a:ext cx="778051" cy="737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199006"/>
                </p:ext>
              </p:extLst>
            </p:nvPr>
          </p:nvGraphicFramePr>
          <p:xfrm>
            <a:off x="6321731" y="5271442"/>
            <a:ext cx="2679876" cy="342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3" name="Equation" r:id="rId15" imgW="1688760" imgH="215640" progId="Equation.DSMT4">
                    <p:embed/>
                  </p:oleObj>
                </mc:Choice>
                <mc:Fallback>
                  <p:oleObj name="Equation" r:id="rId15" imgW="1688760" imgH="21564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1731" y="5271442"/>
                          <a:ext cx="2679876" cy="3420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</p:cNvCxnSpPr>
          <p:nvPr/>
        </p:nvCxnSpPr>
        <p:spPr>
          <a:xfrm>
            <a:off x="4820204" y="3011268"/>
            <a:ext cx="456091" cy="417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</p:cNvCxnSpPr>
          <p:nvPr/>
        </p:nvCxnSpPr>
        <p:spPr>
          <a:xfrm>
            <a:off x="4820204" y="3035756"/>
            <a:ext cx="422114" cy="1085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0037772-6F7B-4A67-BC8F-55F4FEE0E69E}"/>
              </a:ext>
            </a:extLst>
          </p:cNvPr>
          <p:cNvSpPr txBox="1"/>
          <p:nvPr/>
        </p:nvSpPr>
        <p:spPr>
          <a:xfrm>
            <a:off x="5356618" y="2718280"/>
            <a:ext cx="1896162" cy="369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0037772-6F7B-4A67-BC8F-55F4FEE0E69E}"/>
              </a:ext>
            </a:extLst>
          </p:cNvPr>
          <p:cNvSpPr txBox="1"/>
          <p:nvPr/>
        </p:nvSpPr>
        <p:spPr>
          <a:xfrm>
            <a:off x="5329747" y="3377684"/>
            <a:ext cx="1896162" cy="369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1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0037772-6F7B-4A67-BC8F-55F4FEE0E69E}"/>
              </a:ext>
            </a:extLst>
          </p:cNvPr>
          <p:cNvSpPr txBox="1"/>
          <p:nvPr/>
        </p:nvSpPr>
        <p:spPr>
          <a:xfrm>
            <a:off x="5253546" y="3872368"/>
            <a:ext cx="2195004" cy="9233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Tính chất phân phối của phép nhân đối với phép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cộng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7495753" y="4360294"/>
            <a:ext cx="304800" cy="188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</p:cNvCxnSpPr>
          <p:nvPr/>
        </p:nvCxnSpPr>
        <p:spPr>
          <a:xfrm flipV="1">
            <a:off x="7324303" y="2177554"/>
            <a:ext cx="35284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</p:cNvCxnSpPr>
          <p:nvPr/>
        </p:nvCxnSpPr>
        <p:spPr>
          <a:xfrm>
            <a:off x="7324303" y="290294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07545A5A-460F-452D-A554-AE23DF2725CC}"/>
              </a:ext>
            </a:extLst>
          </p:cNvPr>
          <p:cNvCxnSpPr>
            <a:cxnSpLocks/>
          </p:cNvCxnSpPr>
          <p:nvPr/>
        </p:nvCxnSpPr>
        <p:spPr>
          <a:xfrm>
            <a:off x="7267153" y="363855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86595"/>
              </p:ext>
            </p:extLst>
          </p:nvPr>
        </p:nvGraphicFramePr>
        <p:xfrm>
          <a:off x="7800553" y="4078057"/>
          <a:ext cx="4000500" cy="94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4" name="Equation" r:id="rId16" imgW="2869920" imgH="749160" progId="Equation.DSMT4">
                  <p:embed/>
                </p:oleObj>
              </mc:Choice>
              <mc:Fallback>
                <p:oleObj name="Equation" r:id="rId16" imgW="2869920" imgH="749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553" y="4078057"/>
                        <a:ext cx="4000500" cy="9415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66668"/>
              </p:ext>
            </p:extLst>
          </p:nvPr>
        </p:nvGraphicFramePr>
        <p:xfrm>
          <a:off x="7743403" y="2388764"/>
          <a:ext cx="2966065" cy="84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5" name="Equation" r:id="rId18" imgW="2387520" imgH="799920" progId="Equation.DSMT4">
                  <p:embed/>
                </p:oleObj>
              </mc:Choice>
              <mc:Fallback>
                <p:oleObj name="Equation" r:id="rId18" imgW="2387520" imgH="799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403" y="2388764"/>
                        <a:ext cx="2966065" cy="8481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79510"/>
              </p:ext>
            </p:extLst>
          </p:nvPr>
        </p:nvGraphicFramePr>
        <p:xfrm>
          <a:off x="7781503" y="3301484"/>
          <a:ext cx="2084387" cy="76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6" name="Equation" r:id="rId20" imgW="1549080" imgH="672840" progId="Equation.DSMT4">
                  <p:embed/>
                </p:oleObj>
              </mc:Choice>
              <mc:Fallback>
                <p:oleObj name="Equation" r:id="rId20" imgW="1549080" imgH="6728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503" y="3301484"/>
                        <a:ext cx="2084387" cy="7608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7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49" grpId="0" animBg="1"/>
      <p:bldP spid="80" grpId="0" animBg="1"/>
      <p:bldP spid="73" grpId="0" animBg="1"/>
      <p:bldP spid="74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evel 45"/>
          <p:cNvSpPr/>
          <p:nvPr/>
        </p:nvSpPr>
        <p:spPr>
          <a:xfrm>
            <a:off x="3047999" y="35808"/>
            <a:ext cx="8229599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29" name="Tiêu đề 1">
            <a:extLst>
              <a:ext uri="{FF2B5EF4-FFF2-40B4-BE49-F238E27FC236}">
                <a16:creationId xmlns:a16="http://schemas.microsoft.com/office/drawing/2014/main" xmlns="" id="{67D9E937-5BA1-45D1-BC58-9A9A1DB2D59C}"/>
              </a:ext>
            </a:extLst>
          </p:cNvPr>
          <p:cNvSpPr txBox="1">
            <a:spLocks/>
          </p:cNvSpPr>
          <p:nvPr/>
        </p:nvSpPr>
        <p:spPr>
          <a:xfrm>
            <a:off x="302371" y="255145"/>
            <a:ext cx="2097930" cy="4116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42" y="796089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Chọn đáp án đúng nhất: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73492"/>
              </p:ext>
            </p:extLst>
          </p:nvPr>
        </p:nvGraphicFramePr>
        <p:xfrm>
          <a:off x="1351337" y="1380864"/>
          <a:ext cx="2915864" cy="145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8" name="Equation" r:id="rId4" imgW="939600" imgH="469800" progId="Equation.DSMT4">
                  <p:embed/>
                </p:oleObj>
              </mc:Choice>
              <mc:Fallback>
                <p:oleObj name="Equation" r:id="rId4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1337" y="1380864"/>
                        <a:ext cx="2915864" cy="1459331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28575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93842" y="31773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35761"/>
              </p:ext>
            </p:extLst>
          </p:nvPr>
        </p:nvGraphicFramePr>
        <p:xfrm>
          <a:off x="2854325" y="3109913"/>
          <a:ext cx="9112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9" name="Equation" r:id="rId6" imgW="342720" imgH="469800" progId="Equation.DSMT4">
                  <p:embed/>
                </p:oleObj>
              </mc:Choice>
              <mc:Fallback>
                <p:oleObj name="Equation" r:id="rId6" imgW="34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4325" y="3109913"/>
                        <a:ext cx="91122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9205" y="32154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51721"/>
              </p:ext>
            </p:extLst>
          </p:nvPr>
        </p:nvGraphicFramePr>
        <p:xfrm>
          <a:off x="5714999" y="3033581"/>
          <a:ext cx="641350" cy="948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0" name="Equation" r:id="rId8" imgW="241200" imgH="469800" progId="Equation.DSMT4">
                  <p:embed/>
                </p:oleObj>
              </mc:Choice>
              <mc:Fallback>
                <p:oleObj name="Equation" r:id="rId8" imgW="241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4999" y="3033581"/>
                        <a:ext cx="641350" cy="948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08742" y="318836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761002"/>
              </p:ext>
            </p:extLst>
          </p:nvPr>
        </p:nvGraphicFramePr>
        <p:xfrm>
          <a:off x="7904163" y="3006725"/>
          <a:ext cx="6413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1" name="Equation" r:id="rId10" imgW="241200" imgH="469800" progId="Equation.DSMT4">
                  <p:embed/>
                </p:oleObj>
              </mc:Choice>
              <mc:Fallback>
                <p:oleObj name="Equation" r:id="rId10" imgW="241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04163" y="3006725"/>
                        <a:ext cx="641350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89992" y="3205032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84014"/>
              </p:ext>
            </p:extLst>
          </p:nvPr>
        </p:nvGraphicFramePr>
        <p:xfrm>
          <a:off x="10131425" y="3003550"/>
          <a:ext cx="9112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2" name="Equation" r:id="rId12" imgW="342720" imgH="469800" progId="Equation.DSMT4">
                  <p:embed/>
                </p:oleObj>
              </mc:Choice>
              <mc:Fallback>
                <p:oleObj name="Equation" r:id="rId12" imgW="34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31425" y="3003550"/>
                        <a:ext cx="91122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5008739" y="3229334"/>
            <a:ext cx="438150" cy="611845"/>
          </a:xfrm>
          <a:prstGeom prst="flowChartConnector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859050" y="10332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74782" y="104086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5192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4897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4430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85192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74782" y="9730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87478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74782" y="100424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869374" y="102562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874782" y="101186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844302" y="9951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>
                <a:solidFill>
                  <a:schemeClr val="tx1"/>
                </a:solidFill>
              </a:rPr>
              <a:t>00:00</a:t>
            </a:r>
          </a:p>
        </p:txBody>
      </p:sp>
      <p:sp>
        <p:nvSpPr>
          <p:cNvPr id="33" name="Oval 32"/>
          <p:cNvSpPr/>
          <p:nvPr/>
        </p:nvSpPr>
        <p:spPr>
          <a:xfrm>
            <a:off x="10428706" y="600075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>
                <a:solidFill>
                  <a:schemeClr val="tx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29999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4" grpId="0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evel 45"/>
          <p:cNvSpPr/>
          <p:nvPr/>
        </p:nvSpPr>
        <p:spPr>
          <a:xfrm>
            <a:off x="3047999" y="35808"/>
            <a:ext cx="8229599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29" name="Tiêu đề 1">
            <a:extLst>
              <a:ext uri="{FF2B5EF4-FFF2-40B4-BE49-F238E27FC236}">
                <a16:creationId xmlns:a16="http://schemas.microsoft.com/office/drawing/2014/main" xmlns="" id="{67D9E937-5BA1-45D1-BC58-9A9A1DB2D59C}"/>
              </a:ext>
            </a:extLst>
          </p:cNvPr>
          <p:cNvSpPr txBox="1">
            <a:spLocks/>
          </p:cNvSpPr>
          <p:nvPr/>
        </p:nvSpPr>
        <p:spPr>
          <a:xfrm>
            <a:off x="302371" y="255145"/>
            <a:ext cx="2097930" cy="4116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42" y="796089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Chọn đáp án đúng nhất: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40963"/>
              </p:ext>
            </p:extLst>
          </p:nvPr>
        </p:nvGraphicFramePr>
        <p:xfrm>
          <a:off x="1055688" y="1381125"/>
          <a:ext cx="350678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" name="Equation" r:id="rId4" imgW="1130040" imgH="469800" progId="Equation.DSMT4">
                  <p:embed/>
                </p:oleObj>
              </mc:Choice>
              <mc:Fallback>
                <p:oleObj name="Equation" r:id="rId4" imgW="1130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5688" y="1381125"/>
                        <a:ext cx="3506787" cy="14589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93842" y="31773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06508"/>
              </p:ext>
            </p:extLst>
          </p:nvPr>
        </p:nvGraphicFramePr>
        <p:xfrm>
          <a:off x="2822575" y="3109913"/>
          <a:ext cx="9779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" name="Equation" r:id="rId6" imgW="368280" imgH="469800" progId="Equation.DSMT4">
                  <p:embed/>
                </p:oleObj>
              </mc:Choice>
              <mc:Fallback>
                <p:oleObj name="Equation" r:id="rId6" imgW="368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2575" y="3109913"/>
                        <a:ext cx="977900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9205" y="32154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79002"/>
              </p:ext>
            </p:extLst>
          </p:nvPr>
        </p:nvGraphicFramePr>
        <p:xfrm>
          <a:off x="5732463" y="3033713"/>
          <a:ext cx="6064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" name="Equation" r:id="rId8" imgW="228600" imgH="469800" progId="Equation.DSMT4">
                  <p:embed/>
                </p:oleObj>
              </mc:Choice>
              <mc:Fallback>
                <p:oleObj name="Equation" r:id="rId8" imgW="228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2463" y="3033713"/>
                        <a:ext cx="60642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08742" y="318836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58082"/>
              </p:ext>
            </p:extLst>
          </p:nvPr>
        </p:nvGraphicFramePr>
        <p:xfrm>
          <a:off x="7888288" y="3006725"/>
          <a:ext cx="67468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5" name="Equation" r:id="rId10" imgW="253800" imgH="469800" progId="Equation.DSMT4">
                  <p:embed/>
                </p:oleObj>
              </mc:Choice>
              <mc:Fallback>
                <p:oleObj name="Equation" r:id="rId10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88288" y="3006725"/>
                        <a:ext cx="674687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89992" y="3205032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86774"/>
              </p:ext>
            </p:extLst>
          </p:nvPr>
        </p:nvGraphicFramePr>
        <p:xfrm>
          <a:off x="10248900" y="3003550"/>
          <a:ext cx="6762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" name="Equation" r:id="rId12" imgW="253800" imgH="469800" progId="Equation.DSMT4">
                  <p:embed/>
                </p:oleObj>
              </mc:Choice>
              <mc:Fallback>
                <p:oleObj name="Equation" r:id="rId12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48900" y="3003550"/>
                        <a:ext cx="67627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9589992" y="3191496"/>
            <a:ext cx="438150" cy="611845"/>
          </a:xfrm>
          <a:prstGeom prst="flowChartConnector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859050" y="10332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74782" y="104086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5192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4897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4430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85192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74782" y="9730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87478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74782" y="100424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869374" y="102562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874782" y="101186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844302" y="9951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>
                <a:solidFill>
                  <a:schemeClr val="tx1"/>
                </a:solidFill>
              </a:rPr>
              <a:t>00:00</a:t>
            </a:r>
          </a:p>
        </p:txBody>
      </p:sp>
      <p:sp>
        <p:nvSpPr>
          <p:cNvPr id="33" name="Oval 32"/>
          <p:cNvSpPr/>
          <p:nvPr/>
        </p:nvSpPr>
        <p:spPr>
          <a:xfrm>
            <a:off x="10428706" y="600075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>
                <a:solidFill>
                  <a:schemeClr val="tx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00001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4" grpId="0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C4C012-7247-4888-8DFE-0BAFA020B940}"/>
              </a:ext>
            </a:extLst>
          </p:cNvPr>
          <p:cNvSpPr txBox="1"/>
          <p:nvPr/>
        </p:nvSpPr>
        <p:spPr>
          <a:xfrm>
            <a:off x="2921001" y="637488"/>
            <a:ext cx="5667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Nhắc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quy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tắc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dấu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tích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nguyên</a:t>
            </a:r>
            <a:endParaRPr lang="en-US" sz="2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xmlns="" id="{99B0E7BF-F939-45D1-9D3D-AFBC0C322C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222682"/>
                  </p:ext>
                </p:extLst>
              </p:nvPr>
            </p:nvGraphicFramePr>
            <p:xfrm>
              <a:off x="3114675" y="1782867"/>
              <a:ext cx="5473701" cy="4191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4567">
                      <a:extLst>
                        <a:ext uri="{9D8B030D-6E8A-4147-A177-3AD203B41FA5}">
                          <a16:colId xmlns:a16="http://schemas.microsoft.com/office/drawing/2014/main" xmlns="" val="2667547203"/>
                        </a:ext>
                      </a:extLst>
                    </a:gridCol>
                    <a:gridCol w="1824567">
                      <a:extLst>
                        <a:ext uri="{9D8B030D-6E8A-4147-A177-3AD203B41FA5}">
                          <a16:colId xmlns:a16="http://schemas.microsoft.com/office/drawing/2014/main" xmlns="" val="1584423566"/>
                        </a:ext>
                      </a:extLst>
                    </a:gridCol>
                    <a:gridCol w="1824567">
                      <a:extLst>
                        <a:ext uri="{9D8B030D-6E8A-4147-A177-3AD203B41FA5}">
                          <a16:colId xmlns:a16="http://schemas.microsoft.com/office/drawing/2014/main" xmlns="" val="1154927477"/>
                        </a:ext>
                      </a:extLst>
                    </a:gridCol>
                  </a:tblGrid>
                  <a:tr h="547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Thừa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Thừa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Tích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74477195"/>
                      </a:ext>
                    </a:extLst>
                  </a:tr>
                  <a:tr h="8513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21569294"/>
                      </a:ext>
                    </a:extLst>
                  </a:tr>
                  <a:tr h="7812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239968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33763222"/>
                      </a:ext>
                    </a:extLst>
                  </a:tr>
                  <a:tr h="6390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7979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99B0E7BF-F939-45D1-9D3D-AFBC0C322C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222682"/>
                  </p:ext>
                </p:extLst>
              </p:nvPr>
            </p:nvGraphicFramePr>
            <p:xfrm>
              <a:off x="3114675" y="1782867"/>
              <a:ext cx="5473701" cy="4191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4567">
                      <a:extLst>
                        <a:ext uri="{9D8B030D-6E8A-4147-A177-3AD203B41FA5}">
                          <a16:colId xmlns:a16="http://schemas.microsoft.com/office/drawing/2014/main" val="2667547203"/>
                        </a:ext>
                      </a:extLst>
                    </a:gridCol>
                    <a:gridCol w="1824567">
                      <a:extLst>
                        <a:ext uri="{9D8B030D-6E8A-4147-A177-3AD203B41FA5}">
                          <a16:colId xmlns:a16="http://schemas.microsoft.com/office/drawing/2014/main" val="1584423566"/>
                        </a:ext>
                      </a:extLst>
                    </a:gridCol>
                    <a:gridCol w="1824567">
                      <a:extLst>
                        <a:ext uri="{9D8B030D-6E8A-4147-A177-3AD203B41FA5}">
                          <a16:colId xmlns:a16="http://schemas.microsoft.com/office/drawing/2014/main" val="1154927477"/>
                        </a:ext>
                      </a:extLst>
                    </a:gridCol>
                  </a:tblGrid>
                  <a:tr h="547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Thừa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Thừa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Tích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477195"/>
                      </a:ext>
                    </a:extLst>
                  </a:tr>
                  <a:tr h="851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3" t="-65714" r="-201333" b="-32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9" t="-65714" r="-102007" b="-32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1569294"/>
                      </a:ext>
                    </a:extLst>
                  </a:tr>
                  <a:tr h="781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3" t="-181250" r="-201333" b="-260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9" t="-181250" r="-102007" b="-260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996864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3" t="-216867" r="-201333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9" t="-216867" r="-102007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376322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3" t="-318788" r="-201333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9" t="-318788" r="-102007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79792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C629AC1A-9F5E-4705-B792-AE166442BADC}"/>
                  </a:ext>
                </a:extLst>
              </p:cNvPr>
              <p:cNvSpPr/>
              <p:nvPr/>
            </p:nvSpPr>
            <p:spPr>
              <a:xfrm>
                <a:off x="7357505" y="2558534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29AC1A-9F5E-4705-B792-AE166442B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05" y="2558534"/>
                <a:ext cx="48282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D7A303A6-7E87-40C1-960F-975D91C88049}"/>
                  </a:ext>
                </a:extLst>
              </p:cNvPr>
              <p:cNvSpPr/>
              <p:nvPr/>
            </p:nvSpPr>
            <p:spPr>
              <a:xfrm>
                <a:off x="7357505" y="3393174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A303A6-7E87-40C1-960F-975D91C88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05" y="3393174"/>
                <a:ext cx="4828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4CF506C3-AA22-4BE4-96E4-2CA8B337CC7D}"/>
                  </a:ext>
                </a:extLst>
              </p:cNvPr>
              <p:cNvSpPr/>
              <p:nvPr/>
            </p:nvSpPr>
            <p:spPr>
              <a:xfrm>
                <a:off x="7357505" y="4227815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F506C3-AA22-4BE4-96E4-2CA8B337C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05" y="4227815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AB5526D-A59D-4705-8E74-E32E57EF6497}"/>
                  </a:ext>
                </a:extLst>
              </p:cNvPr>
              <p:cNvSpPr/>
              <p:nvPr/>
            </p:nvSpPr>
            <p:spPr>
              <a:xfrm>
                <a:off x="7357505" y="5264755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B5526D-A59D-4705-8E74-E32E57EF6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05" y="5264755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18">
            <a:extLst>
              <a:ext uri="{FF2B5EF4-FFF2-40B4-BE49-F238E27FC236}">
                <a16:creationId xmlns:a16="http://schemas.microsoft.com/office/drawing/2014/main" xmlns="" id="{F6B1D6BD-4CEF-4F6C-B411-815571F692D6}"/>
              </a:ext>
            </a:extLst>
          </p:cNvPr>
          <p:cNvGrpSpPr/>
          <p:nvPr/>
        </p:nvGrpSpPr>
        <p:grpSpPr>
          <a:xfrm>
            <a:off x="9127808" y="5009021"/>
            <a:ext cx="2174128" cy="1539887"/>
            <a:chOff x="7005637" y="3563938"/>
            <a:chExt cx="4965701" cy="3040062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B861F4E0-8730-4BE1-8117-501C27EB60BE}"/>
                </a:ext>
              </a:extLst>
            </p:cNvPr>
            <p:cNvSpPr/>
            <p:nvPr/>
          </p:nvSpPr>
          <p:spPr bwMode="auto">
            <a:xfrm>
              <a:off x="7005637" y="3752850"/>
              <a:ext cx="4694238" cy="2851150"/>
            </a:xfrm>
            <a:custGeom>
              <a:avLst/>
              <a:gdLst>
                <a:gd name="T0" fmla="*/ 629 w 643"/>
                <a:gd name="T1" fmla="*/ 286 h 390"/>
                <a:gd name="T2" fmla="*/ 629 w 643"/>
                <a:gd name="T3" fmla="*/ 287 h 390"/>
                <a:gd name="T4" fmla="*/ 588 w 643"/>
                <a:gd name="T5" fmla="*/ 235 h 390"/>
                <a:gd name="T6" fmla="*/ 537 w 643"/>
                <a:gd name="T7" fmla="*/ 184 h 390"/>
                <a:gd name="T8" fmla="*/ 485 w 643"/>
                <a:gd name="T9" fmla="*/ 133 h 390"/>
                <a:gd name="T10" fmla="*/ 454 w 643"/>
                <a:gd name="T11" fmla="*/ 103 h 390"/>
                <a:gd name="T12" fmla="*/ 418 w 643"/>
                <a:gd name="T13" fmla="*/ 76 h 390"/>
                <a:gd name="T14" fmla="*/ 300 w 643"/>
                <a:gd name="T15" fmla="*/ 48 h 390"/>
                <a:gd name="T16" fmla="*/ 63 w 643"/>
                <a:gd name="T17" fmla="*/ 0 h 390"/>
                <a:gd name="T18" fmla="*/ 75 w 643"/>
                <a:gd name="T19" fmla="*/ 12 h 390"/>
                <a:gd name="T20" fmla="*/ 70 w 643"/>
                <a:gd name="T21" fmla="*/ 17 h 390"/>
                <a:gd name="T22" fmla="*/ 70 w 643"/>
                <a:gd name="T23" fmla="*/ 17 h 390"/>
                <a:gd name="T24" fmla="*/ 62 w 643"/>
                <a:gd name="T25" fmla="*/ 28 h 390"/>
                <a:gd name="T26" fmla="*/ 23 w 643"/>
                <a:gd name="T27" fmla="*/ 91 h 390"/>
                <a:gd name="T28" fmla="*/ 0 w 643"/>
                <a:gd name="T29" fmla="*/ 90 h 390"/>
                <a:gd name="T30" fmla="*/ 46 w 643"/>
                <a:gd name="T31" fmla="*/ 144 h 390"/>
                <a:gd name="T32" fmla="*/ 93 w 643"/>
                <a:gd name="T33" fmla="*/ 201 h 390"/>
                <a:gd name="T34" fmla="*/ 201 w 643"/>
                <a:gd name="T35" fmla="*/ 301 h 390"/>
                <a:gd name="T36" fmla="*/ 218 w 643"/>
                <a:gd name="T37" fmla="*/ 302 h 390"/>
                <a:gd name="T38" fmla="*/ 332 w 643"/>
                <a:gd name="T39" fmla="*/ 331 h 390"/>
                <a:gd name="T40" fmla="*/ 474 w 643"/>
                <a:gd name="T41" fmla="*/ 365 h 390"/>
                <a:gd name="T42" fmla="*/ 552 w 643"/>
                <a:gd name="T43" fmla="*/ 385 h 390"/>
                <a:gd name="T44" fmla="*/ 609 w 643"/>
                <a:gd name="T45" fmla="*/ 370 h 390"/>
                <a:gd name="T46" fmla="*/ 614 w 643"/>
                <a:gd name="T47" fmla="*/ 363 h 390"/>
                <a:gd name="T48" fmla="*/ 623 w 643"/>
                <a:gd name="T49" fmla="*/ 346 h 390"/>
                <a:gd name="T50" fmla="*/ 629 w 643"/>
                <a:gd name="T51" fmla="*/ 28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3" h="390">
                  <a:moveTo>
                    <a:pt x="629" y="286"/>
                  </a:moveTo>
                  <a:cubicBezTo>
                    <a:pt x="629" y="286"/>
                    <a:pt x="629" y="286"/>
                    <a:pt x="629" y="287"/>
                  </a:cubicBezTo>
                  <a:cubicBezTo>
                    <a:pt x="613" y="272"/>
                    <a:pt x="603" y="251"/>
                    <a:pt x="588" y="235"/>
                  </a:cubicBezTo>
                  <a:cubicBezTo>
                    <a:pt x="571" y="218"/>
                    <a:pt x="554" y="201"/>
                    <a:pt x="537" y="184"/>
                  </a:cubicBezTo>
                  <a:cubicBezTo>
                    <a:pt x="520" y="167"/>
                    <a:pt x="503" y="150"/>
                    <a:pt x="485" y="133"/>
                  </a:cubicBezTo>
                  <a:cubicBezTo>
                    <a:pt x="475" y="122"/>
                    <a:pt x="463" y="114"/>
                    <a:pt x="454" y="103"/>
                  </a:cubicBezTo>
                  <a:cubicBezTo>
                    <a:pt x="440" y="86"/>
                    <a:pt x="441" y="81"/>
                    <a:pt x="418" y="76"/>
                  </a:cubicBezTo>
                  <a:cubicBezTo>
                    <a:pt x="379" y="66"/>
                    <a:pt x="340" y="57"/>
                    <a:pt x="300" y="48"/>
                  </a:cubicBezTo>
                  <a:cubicBezTo>
                    <a:pt x="222" y="30"/>
                    <a:pt x="142" y="15"/>
                    <a:pt x="63" y="0"/>
                  </a:cubicBezTo>
                  <a:cubicBezTo>
                    <a:pt x="67" y="4"/>
                    <a:pt x="71" y="8"/>
                    <a:pt x="75" y="12"/>
                  </a:cubicBezTo>
                  <a:cubicBezTo>
                    <a:pt x="73" y="13"/>
                    <a:pt x="72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20"/>
                    <a:pt x="65" y="23"/>
                    <a:pt x="62" y="28"/>
                  </a:cubicBezTo>
                  <a:cubicBezTo>
                    <a:pt x="59" y="33"/>
                    <a:pt x="31" y="77"/>
                    <a:pt x="23" y="91"/>
                  </a:cubicBezTo>
                  <a:cubicBezTo>
                    <a:pt x="15" y="91"/>
                    <a:pt x="7" y="90"/>
                    <a:pt x="0" y="90"/>
                  </a:cubicBezTo>
                  <a:cubicBezTo>
                    <a:pt x="12" y="110"/>
                    <a:pt x="31" y="126"/>
                    <a:pt x="46" y="144"/>
                  </a:cubicBezTo>
                  <a:cubicBezTo>
                    <a:pt x="62" y="163"/>
                    <a:pt x="77" y="182"/>
                    <a:pt x="93" y="201"/>
                  </a:cubicBezTo>
                  <a:cubicBezTo>
                    <a:pt x="125" y="238"/>
                    <a:pt x="159" y="274"/>
                    <a:pt x="201" y="301"/>
                  </a:cubicBezTo>
                  <a:cubicBezTo>
                    <a:pt x="206" y="301"/>
                    <a:pt x="212" y="301"/>
                    <a:pt x="218" y="302"/>
                  </a:cubicBezTo>
                  <a:cubicBezTo>
                    <a:pt x="256" y="308"/>
                    <a:pt x="293" y="322"/>
                    <a:pt x="332" y="331"/>
                  </a:cubicBezTo>
                  <a:cubicBezTo>
                    <a:pt x="379" y="342"/>
                    <a:pt x="427" y="352"/>
                    <a:pt x="474" y="365"/>
                  </a:cubicBezTo>
                  <a:cubicBezTo>
                    <a:pt x="500" y="372"/>
                    <a:pt x="526" y="379"/>
                    <a:pt x="552" y="385"/>
                  </a:cubicBezTo>
                  <a:cubicBezTo>
                    <a:pt x="576" y="390"/>
                    <a:pt x="594" y="389"/>
                    <a:pt x="609" y="370"/>
                  </a:cubicBezTo>
                  <a:cubicBezTo>
                    <a:pt x="611" y="368"/>
                    <a:pt x="613" y="365"/>
                    <a:pt x="614" y="363"/>
                  </a:cubicBezTo>
                  <a:cubicBezTo>
                    <a:pt x="617" y="358"/>
                    <a:pt x="620" y="352"/>
                    <a:pt x="623" y="346"/>
                  </a:cubicBezTo>
                  <a:cubicBezTo>
                    <a:pt x="631" y="328"/>
                    <a:pt x="643" y="304"/>
                    <a:pt x="629" y="28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712B8959-FFDE-496D-9706-F9797B87E960}"/>
                </a:ext>
              </a:extLst>
            </p:cNvPr>
            <p:cNvSpPr/>
            <p:nvPr/>
          </p:nvSpPr>
          <p:spPr bwMode="auto">
            <a:xfrm>
              <a:off x="7267575" y="4322763"/>
              <a:ext cx="4148138" cy="2106613"/>
            </a:xfrm>
            <a:custGeom>
              <a:avLst/>
              <a:gdLst>
                <a:gd name="T0" fmla="*/ 556 w 568"/>
                <a:gd name="T1" fmla="*/ 277 h 288"/>
                <a:gd name="T2" fmla="*/ 566 w 568"/>
                <a:gd name="T3" fmla="*/ 285 h 288"/>
                <a:gd name="T4" fmla="*/ 201 w 568"/>
                <a:gd name="T5" fmla="*/ 211 h 288"/>
                <a:gd name="T6" fmla="*/ 93 w 568"/>
                <a:gd name="T7" fmla="*/ 111 h 288"/>
                <a:gd name="T8" fmla="*/ 46 w 568"/>
                <a:gd name="T9" fmla="*/ 54 h 288"/>
                <a:gd name="T10" fmla="*/ 0 w 568"/>
                <a:gd name="T11" fmla="*/ 0 h 288"/>
                <a:gd name="T12" fmla="*/ 231 w 568"/>
                <a:gd name="T13" fmla="*/ 44 h 288"/>
                <a:gd name="T14" fmla="*/ 349 w 568"/>
                <a:gd name="T15" fmla="*/ 72 h 288"/>
                <a:gd name="T16" fmla="*/ 385 w 568"/>
                <a:gd name="T17" fmla="*/ 98 h 288"/>
                <a:gd name="T18" fmla="*/ 416 w 568"/>
                <a:gd name="T19" fmla="*/ 129 h 288"/>
                <a:gd name="T20" fmla="*/ 468 w 568"/>
                <a:gd name="T21" fmla="*/ 180 h 288"/>
                <a:gd name="T22" fmla="*/ 568 w 568"/>
                <a:gd name="T23" fmla="*/ 288 h 288"/>
                <a:gd name="T24" fmla="*/ 545 w 568"/>
                <a:gd name="T25" fmla="*/ 27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288">
                  <a:moveTo>
                    <a:pt x="556" y="277"/>
                  </a:moveTo>
                  <a:cubicBezTo>
                    <a:pt x="559" y="280"/>
                    <a:pt x="563" y="282"/>
                    <a:pt x="566" y="285"/>
                  </a:cubicBezTo>
                  <a:cubicBezTo>
                    <a:pt x="448" y="246"/>
                    <a:pt x="326" y="218"/>
                    <a:pt x="201" y="211"/>
                  </a:cubicBezTo>
                  <a:cubicBezTo>
                    <a:pt x="159" y="184"/>
                    <a:pt x="125" y="148"/>
                    <a:pt x="93" y="111"/>
                  </a:cubicBezTo>
                  <a:cubicBezTo>
                    <a:pt x="77" y="92"/>
                    <a:pt x="62" y="73"/>
                    <a:pt x="46" y="54"/>
                  </a:cubicBezTo>
                  <a:cubicBezTo>
                    <a:pt x="31" y="36"/>
                    <a:pt x="12" y="20"/>
                    <a:pt x="0" y="0"/>
                  </a:cubicBezTo>
                  <a:cubicBezTo>
                    <a:pt x="76" y="3"/>
                    <a:pt x="157" y="27"/>
                    <a:pt x="231" y="44"/>
                  </a:cubicBezTo>
                  <a:cubicBezTo>
                    <a:pt x="271" y="52"/>
                    <a:pt x="310" y="62"/>
                    <a:pt x="349" y="72"/>
                  </a:cubicBezTo>
                  <a:cubicBezTo>
                    <a:pt x="372" y="77"/>
                    <a:pt x="371" y="82"/>
                    <a:pt x="385" y="98"/>
                  </a:cubicBezTo>
                  <a:cubicBezTo>
                    <a:pt x="394" y="110"/>
                    <a:pt x="406" y="118"/>
                    <a:pt x="416" y="129"/>
                  </a:cubicBezTo>
                  <a:cubicBezTo>
                    <a:pt x="434" y="146"/>
                    <a:pt x="451" y="163"/>
                    <a:pt x="468" y="180"/>
                  </a:cubicBezTo>
                  <a:cubicBezTo>
                    <a:pt x="502" y="214"/>
                    <a:pt x="538" y="249"/>
                    <a:pt x="568" y="288"/>
                  </a:cubicBezTo>
                  <a:cubicBezTo>
                    <a:pt x="563" y="281"/>
                    <a:pt x="554" y="277"/>
                    <a:pt x="545" y="278"/>
                  </a:cubicBezTo>
                </a:path>
              </a:pathLst>
            </a:custGeom>
            <a:solidFill>
              <a:srgbClr val="32A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BE2B2D6C-C69D-4AA7-9D96-D5FFE0AD0FE2}"/>
                </a:ext>
              </a:extLst>
            </p:cNvPr>
            <p:cNvSpPr/>
            <p:nvPr/>
          </p:nvSpPr>
          <p:spPr bwMode="auto">
            <a:xfrm>
              <a:off x="7407275" y="3606800"/>
              <a:ext cx="1803400" cy="2200275"/>
            </a:xfrm>
            <a:custGeom>
              <a:avLst/>
              <a:gdLst>
                <a:gd name="T0" fmla="*/ 193 w 247"/>
                <a:gd name="T1" fmla="*/ 301 h 301"/>
                <a:gd name="T2" fmla="*/ 107 w 247"/>
                <a:gd name="T3" fmla="*/ 229 h 301"/>
                <a:gd name="T4" fmla="*/ 1 w 247"/>
                <a:gd name="T5" fmla="*/ 105 h 301"/>
                <a:gd name="T6" fmla="*/ 43 w 247"/>
                <a:gd name="T7" fmla="*/ 36 h 301"/>
                <a:gd name="T8" fmla="*/ 110 w 247"/>
                <a:gd name="T9" fmla="*/ 43 h 301"/>
                <a:gd name="T10" fmla="*/ 174 w 247"/>
                <a:gd name="T11" fmla="*/ 97 h 301"/>
                <a:gd name="T12" fmla="*/ 247 w 247"/>
                <a:gd name="T13" fmla="*/ 198 h 301"/>
                <a:gd name="T14" fmla="*/ 231 w 247"/>
                <a:gd name="T15" fmla="*/ 192 h 301"/>
                <a:gd name="T16" fmla="*/ 227 w 247"/>
                <a:gd name="T17" fmla="*/ 255 h 301"/>
                <a:gd name="T18" fmla="*/ 193 w 247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301">
                  <a:moveTo>
                    <a:pt x="193" y="301"/>
                  </a:moveTo>
                  <a:cubicBezTo>
                    <a:pt x="159" y="294"/>
                    <a:pt x="130" y="256"/>
                    <a:pt x="107" y="229"/>
                  </a:cubicBezTo>
                  <a:cubicBezTo>
                    <a:pt x="72" y="187"/>
                    <a:pt x="37" y="146"/>
                    <a:pt x="1" y="105"/>
                  </a:cubicBezTo>
                  <a:cubicBezTo>
                    <a:pt x="0" y="103"/>
                    <a:pt x="40" y="42"/>
                    <a:pt x="43" y="36"/>
                  </a:cubicBezTo>
                  <a:cubicBezTo>
                    <a:pt x="66" y="0"/>
                    <a:pt x="85" y="27"/>
                    <a:pt x="110" y="43"/>
                  </a:cubicBezTo>
                  <a:cubicBezTo>
                    <a:pt x="134" y="58"/>
                    <a:pt x="155" y="76"/>
                    <a:pt x="174" y="97"/>
                  </a:cubicBezTo>
                  <a:cubicBezTo>
                    <a:pt x="202" y="128"/>
                    <a:pt x="225" y="163"/>
                    <a:pt x="247" y="198"/>
                  </a:cubicBezTo>
                  <a:cubicBezTo>
                    <a:pt x="242" y="196"/>
                    <a:pt x="237" y="195"/>
                    <a:pt x="231" y="192"/>
                  </a:cubicBezTo>
                  <a:cubicBezTo>
                    <a:pt x="245" y="212"/>
                    <a:pt x="237" y="235"/>
                    <a:pt x="227" y="255"/>
                  </a:cubicBezTo>
                  <a:cubicBezTo>
                    <a:pt x="219" y="271"/>
                    <a:pt x="207" y="288"/>
                    <a:pt x="193" y="301"/>
                  </a:cubicBezTo>
                  <a:close/>
                </a:path>
              </a:pathLst>
            </a:custGeom>
            <a:solidFill>
              <a:srgbClr val="FFE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BA526856-EC39-4F90-A497-1372613C30FB}"/>
                </a:ext>
              </a:extLst>
            </p:cNvPr>
            <p:cNvSpPr/>
            <p:nvPr/>
          </p:nvSpPr>
          <p:spPr bwMode="auto">
            <a:xfrm>
              <a:off x="7742238" y="3563938"/>
              <a:ext cx="1512888" cy="1760538"/>
            </a:xfrm>
            <a:custGeom>
              <a:avLst/>
              <a:gdLst>
                <a:gd name="T0" fmla="*/ 197 w 207"/>
                <a:gd name="T1" fmla="*/ 241 h 241"/>
                <a:gd name="T2" fmla="*/ 197 w 207"/>
                <a:gd name="T3" fmla="*/ 196 h 241"/>
                <a:gd name="T4" fmla="*/ 163 w 207"/>
                <a:gd name="T5" fmla="*/ 162 h 241"/>
                <a:gd name="T6" fmla="*/ 86 w 207"/>
                <a:gd name="T7" fmla="*/ 90 h 241"/>
                <a:gd name="T8" fmla="*/ 5 w 207"/>
                <a:gd name="T9" fmla="*/ 31 h 241"/>
                <a:gd name="T10" fmla="*/ 20 w 207"/>
                <a:gd name="T11" fmla="*/ 58 h 241"/>
                <a:gd name="T12" fmla="*/ 78 w 207"/>
                <a:gd name="T13" fmla="*/ 120 h 241"/>
                <a:gd name="T14" fmla="*/ 197 w 20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241">
                  <a:moveTo>
                    <a:pt x="197" y="241"/>
                  </a:moveTo>
                  <a:cubicBezTo>
                    <a:pt x="207" y="229"/>
                    <a:pt x="205" y="210"/>
                    <a:pt x="197" y="196"/>
                  </a:cubicBezTo>
                  <a:cubicBezTo>
                    <a:pt x="189" y="182"/>
                    <a:pt x="176" y="172"/>
                    <a:pt x="163" y="162"/>
                  </a:cubicBezTo>
                  <a:cubicBezTo>
                    <a:pt x="136" y="139"/>
                    <a:pt x="111" y="115"/>
                    <a:pt x="86" y="90"/>
                  </a:cubicBezTo>
                  <a:cubicBezTo>
                    <a:pt x="76" y="80"/>
                    <a:pt x="20" y="0"/>
                    <a:pt x="5" y="31"/>
                  </a:cubicBezTo>
                  <a:cubicBezTo>
                    <a:pt x="0" y="42"/>
                    <a:pt x="13" y="50"/>
                    <a:pt x="20" y="58"/>
                  </a:cubicBezTo>
                  <a:cubicBezTo>
                    <a:pt x="39" y="79"/>
                    <a:pt x="58" y="100"/>
                    <a:pt x="78" y="120"/>
                  </a:cubicBezTo>
                  <a:cubicBezTo>
                    <a:pt x="117" y="161"/>
                    <a:pt x="156" y="202"/>
                    <a:pt x="197" y="241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49213A9D-3282-4C6B-B0D9-36D98DF6670C}"/>
                </a:ext>
              </a:extLst>
            </p:cNvPr>
            <p:cNvSpPr/>
            <p:nvPr/>
          </p:nvSpPr>
          <p:spPr bwMode="auto">
            <a:xfrm>
              <a:off x="8816975" y="5010150"/>
              <a:ext cx="561975" cy="819150"/>
            </a:xfrm>
            <a:custGeom>
              <a:avLst/>
              <a:gdLst>
                <a:gd name="T0" fmla="*/ 49 w 77"/>
                <a:gd name="T1" fmla="*/ 96 h 112"/>
                <a:gd name="T2" fmla="*/ 0 w 77"/>
                <a:gd name="T3" fmla="*/ 109 h 112"/>
                <a:gd name="T4" fmla="*/ 34 w 77"/>
                <a:gd name="T5" fmla="*/ 63 h 112"/>
                <a:gd name="T6" fmla="*/ 38 w 77"/>
                <a:gd name="T7" fmla="*/ 0 h 112"/>
                <a:gd name="T8" fmla="*/ 54 w 77"/>
                <a:gd name="T9" fmla="*/ 6 h 112"/>
                <a:gd name="T10" fmla="*/ 62 w 77"/>
                <a:gd name="T11" fmla="*/ 19 h 112"/>
                <a:gd name="T12" fmla="*/ 76 w 77"/>
                <a:gd name="T13" fmla="*/ 57 h 112"/>
                <a:gd name="T14" fmla="*/ 49 w 77"/>
                <a:gd name="T1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12">
                  <a:moveTo>
                    <a:pt x="49" y="96"/>
                  </a:moveTo>
                  <a:cubicBezTo>
                    <a:pt x="32" y="109"/>
                    <a:pt x="15" y="112"/>
                    <a:pt x="0" y="109"/>
                  </a:cubicBezTo>
                  <a:cubicBezTo>
                    <a:pt x="14" y="96"/>
                    <a:pt x="26" y="79"/>
                    <a:pt x="34" y="63"/>
                  </a:cubicBezTo>
                  <a:cubicBezTo>
                    <a:pt x="44" y="43"/>
                    <a:pt x="52" y="20"/>
                    <a:pt x="38" y="0"/>
                  </a:cubicBezTo>
                  <a:cubicBezTo>
                    <a:pt x="44" y="3"/>
                    <a:pt x="49" y="4"/>
                    <a:pt x="54" y="6"/>
                  </a:cubicBezTo>
                  <a:cubicBezTo>
                    <a:pt x="57" y="10"/>
                    <a:pt x="60" y="15"/>
                    <a:pt x="62" y="19"/>
                  </a:cubicBezTo>
                  <a:cubicBezTo>
                    <a:pt x="70" y="31"/>
                    <a:pt x="77" y="44"/>
                    <a:pt x="76" y="57"/>
                  </a:cubicBezTo>
                  <a:cubicBezTo>
                    <a:pt x="75" y="74"/>
                    <a:pt x="62" y="86"/>
                    <a:pt x="49" y="96"/>
                  </a:cubicBezTo>
                  <a:close/>
                </a:path>
              </a:pathLst>
            </a:custGeom>
            <a:solidFill>
              <a:srgbClr val="FFE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60E306E3-0F33-4C45-ADF9-97283D1AE497}"/>
                </a:ext>
              </a:extLst>
            </p:cNvPr>
            <p:cNvSpPr/>
            <p:nvPr/>
          </p:nvSpPr>
          <p:spPr bwMode="auto">
            <a:xfrm>
              <a:off x="7727950" y="3665538"/>
              <a:ext cx="4133850" cy="2098675"/>
            </a:xfrm>
            <a:custGeom>
              <a:avLst/>
              <a:gdLst>
                <a:gd name="T0" fmla="*/ 474 w 566"/>
                <a:gd name="T1" fmla="*/ 184 h 287"/>
                <a:gd name="T2" fmla="*/ 525 w 566"/>
                <a:gd name="T3" fmla="*/ 235 h 287"/>
                <a:gd name="T4" fmla="*/ 566 w 566"/>
                <a:gd name="T5" fmla="*/ 287 h 287"/>
                <a:gd name="T6" fmla="*/ 378 w 566"/>
                <a:gd name="T7" fmla="*/ 232 h 287"/>
                <a:gd name="T8" fmla="*/ 280 w 566"/>
                <a:gd name="T9" fmla="*/ 208 h 287"/>
                <a:gd name="T10" fmla="*/ 233 w 566"/>
                <a:gd name="T11" fmla="*/ 197 h 287"/>
                <a:gd name="T12" fmla="*/ 188 w 566"/>
                <a:gd name="T13" fmla="*/ 188 h 287"/>
                <a:gd name="T14" fmla="*/ 0 w 566"/>
                <a:gd name="T15" fmla="*/ 0 h 287"/>
                <a:gd name="T16" fmla="*/ 237 w 566"/>
                <a:gd name="T17" fmla="*/ 48 h 287"/>
                <a:gd name="T18" fmla="*/ 355 w 566"/>
                <a:gd name="T19" fmla="*/ 76 h 287"/>
                <a:gd name="T20" fmla="*/ 391 w 566"/>
                <a:gd name="T21" fmla="*/ 103 h 287"/>
                <a:gd name="T22" fmla="*/ 422 w 566"/>
                <a:gd name="T23" fmla="*/ 133 h 287"/>
                <a:gd name="T24" fmla="*/ 474 w 566"/>
                <a:gd name="T25" fmla="*/ 1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287">
                  <a:moveTo>
                    <a:pt x="474" y="184"/>
                  </a:moveTo>
                  <a:cubicBezTo>
                    <a:pt x="491" y="201"/>
                    <a:pt x="508" y="218"/>
                    <a:pt x="525" y="235"/>
                  </a:cubicBezTo>
                  <a:cubicBezTo>
                    <a:pt x="540" y="251"/>
                    <a:pt x="550" y="272"/>
                    <a:pt x="566" y="287"/>
                  </a:cubicBezTo>
                  <a:cubicBezTo>
                    <a:pt x="503" y="270"/>
                    <a:pt x="441" y="248"/>
                    <a:pt x="378" y="232"/>
                  </a:cubicBezTo>
                  <a:cubicBezTo>
                    <a:pt x="346" y="223"/>
                    <a:pt x="313" y="215"/>
                    <a:pt x="280" y="208"/>
                  </a:cubicBezTo>
                  <a:cubicBezTo>
                    <a:pt x="264" y="204"/>
                    <a:pt x="249" y="201"/>
                    <a:pt x="233" y="197"/>
                  </a:cubicBezTo>
                  <a:cubicBezTo>
                    <a:pt x="223" y="195"/>
                    <a:pt x="194" y="195"/>
                    <a:pt x="188" y="188"/>
                  </a:cubicBezTo>
                  <a:cubicBezTo>
                    <a:pt x="125" y="125"/>
                    <a:pt x="63" y="63"/>
                    <a:pt x="0" y="0"/>
                  </a:cubicBezTo>
                  <a:cubicBezTo>
                    <a:pt x="79" y="15"/>
                    <a:pt x="159" y="30"/>
                    <a:pt x="237" y="48"/>
                  </a:cubicBezTo>
                  <a:cubicBezTo>
                    <a:pt x="277" y="57"/>
                    <a:pt x="316" y="66"/>
                    <a:pt x="355" y="76"/>
                  </a:cubicBezTo>
                  <a:cubicBezTo>
                    <a:pt x="378" y="81"/>
                    <a:pt x="377" y="86"/>
                    <a:pt x="391" y="103"/>
                  </a:cubicBezTo>
                  <a:cubicBezTo>
                    <a:pt x="400" y="114"/>
                    <a:pt x="412" y="122"/>
                    <a:pt x="422" y="133"/>
                  </a:cubicBezTo>
                  <a:cubicBezTo>
                    <a:pt x="440" y="150"/>
                    <a:pt x="457" y="167"/>
                    <a:pt x="474" y="184"/>
                  </a:cubicBezTo>
                  <a:close/>
                </a:path>
              </a:pathLst>
            </a:custGeom>
            <a:solidFill>
              <a:srgbClr val="32C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0FF37771-44CD-4BEF-AFA0-AFC07A4EA946}"/>
                </a:ext>
              </a:extLst>
            </p:cNvPr>
            <p:cNvSpPr/>
            <p:nvPr/>
          </p:nvSpPr>
          <p:spPr bwMode="auto">
            <a:xfrm>
              <a:off x="8750300" y="5010150"/>
              <a:ext cx="3221038" cy="1506538"/>
            </a:xfrm>
            <a:custGeom>
              <a:avLst/>
              <a:gdLst>
                <a:gd name="T0" fmla="*/ 411 w 441"/>
                <a:gd name="T1" fmla="*/ 179 h 206"/>
                <a:gd name="T2" fmla="*/ 406 w 441"/>
                <a:gd name="T3" fmla="*/ 186 h 206"/>
                <a:gd name="T4" fmla="*/ 349 w 441"/>
                <a:gd name="T5" fmla="*/ 201 h 206"/>
                <a:gd name="T6" fmla="*/ 271 w 441"/>
                <a:gd name="T7" fmla="*/ 181 h 206"/>
                <a:gd name="T8" fmla="*/ 129 w 441"/>
                <a:gd name="T9" fmla="*/ 147 h 206"/>
                <a:gd name="T10" fmla="*/ 1 w 441"/>
                <a:gd name="T11" fmla="*/ 116 h 206"/>
                <a:gd name="T12" fmla="*/ 0 w 441"/>
                <a:gd name="T13" fmla="*/ 116 h 206"/>
                <a:gd name="T14" fmla="*/ 1 w 441"/>
                <a:gd name="T15" fmla="*/ 116 h 206"/>
                <a:gd name="T16" fmla="*/ 9 w 441"/>
                <a:gd name="T17" fmla="*/ 109 h 206"/>
                <a:gd name="T18" fmla="*/ 21 w 441"/>
                <a:gd name="T19" fmla="*/ 97 h 206"/>
                <a:gd name="T20" fmla="*/ 43 w 441"/>
                <a:gd name="T21" fmla="*/ 63 h 206"/>
                <a:gd name="T22" fmla="*/ 47 w 441"/>
                <a:gd name="T23" fmla="*/ 0 h 206"/>
                <a:gd name="T24" fmla="*/ 63 w 441"/>
                <a:gd name="T25" fmla="*/ 6 h 206"/>
                <a:gd name="T26" fmla="*/ 147 w 441"/>
                <a:gd name="T27" fmla="*/ 22 h 206"/>
                <a:gd name="T28" fmla="*/ 265 w 441"/>
                <a:gd name="T29" fmla="*/ 50 h 206"/>
                <a:gd name="T30" fmla="*/ 375 w 441"/>
                <a:gd name="T31" fmla="*/ 81 h 206"/>
                <a:gd name="T32" fmla="*/ 425 w 441"/>
                <a:gd name="T33" fmla="*/ 101 h 206"/>
                <a:gd name="T34" fmla="*/ 420 w 441"/>
                <a:gd name="T35" fmla="*/ 162 h 206"/>
                <a:gd name="T36" fmla="*/ 411 w 441"/>
                <a:gd name="T37" fmla="*/ 17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" h="206">
                  <a:moveTo>
                    <a:pt x="411" y="179"/>
                  </a:moveTo>
                  <a:cubicBezTo>
                    <a:pt x="410" y="181"/>
                    <a:pt x="408" y="184"/>
                    <a:pt x="406" y="186"/>
                  </a:cubicBezTo>
                  <a:cubicBezTo>
                    <a:pt x="391" y="205"/>
                    <a:pt x="373" y="206"/>
                    <a:pt x="349" y="201"/>
                  </a:cubicBezTo>
                  <a:cubicBezTo>
                    <a:pt x="323" y="195"/>
                    <a:pt x="297" y="188"/>
                    <a:pt x="271" y="181"/>
                  </a:cubicBezTo>
                  <a:cubicBezTo>
                    <a:pt x="224" y="168"/>
                    <a:pt x="176" y="158"/>
                    <a:pt x="129" y="147"/>
                  </a:cubicBezTo>
                  <a:cubicBezTo>
                    <a:pt x="86" y="137"/>
                    <a:pt x="45" y="120"/>
                    <a:pt x="1" y="116"/>
                  </a:cubicBezTo>
                  <a:cubicBezTo>
                    <a:pt x="1" y="116"/>
                    <a:pt x="0" y="116"/>
                    <a:pt x="0" y="116"/>
                  </a:cubicBezTo>
                  <a:cubicBezTo>
                    <a:pt x="0" y="116"/>
                    <a:pt x="1" y="116"/>
                    <a:pt x="1" y="116"/>
                  </a:cubicBezTo>
                  <a:cubicBezTo>
                    <a:pt x="4" y="114"/>
                    <a:pt x="6" y="111"/>
                    <a:pt x="9" y="109"/>
                  </a:cubicBezTo>
                  <a:cubicBezTo>
                    <a:pt x="13" y="105"/>
                    <a:pt x="17" y="101"/>
                    <a:pt x="21" y="97"/>
                  </a:cubicBezTo>
                  <a:cubicBezTo>
                    <a:pt x="30" y="86"/>
                    <a:pt x="37" y="75"/>
                    <a:pt x="43" y="63"/>
                  </a:cubicBezTo>
                  <a:cubicBezTo>
                    <a:pt x="53" y="43"/>
                    <a:pt x="61" y="20"/>
                    <a:pt x="47" y="0"/>
                  </a:cubicBezTo>
                  <a:cubicBezTo>
                    <a:pt x="53" y="3"/>
                    <a:pt x="58" y="4"/>
                    <a:pt x="63" y="6"/>
                  </a:cubicBezTo>
                  <a:cubicBezTo>
                    <a:pt x="90" y="14"/>
                    <a:pt x="120" y="16"/>
                    <a:pt x="147" y="22"/>
                  </a:cubicBezTo>
                  <a:cubicBezTo>
                    <a:pt x="187" y="30"/>
                    <a:pt x="226" y="40"/>
                    <a:pt x="265" y="50"/>
                  </a:cubicBezTo>
                  <a:cubicBezTo>
                    <a:pt x="302" y="60"/>
                    <a:pt x="338" y="70"/>
                    <a:pt x="375" y="81"/>
                  </a:cubicBezTo>
                  <a:cubicBezTo>
                    <a:pt x="390" y="86"/>
                    <a:pt x="413" y="88"/>
                    <a:pt x="425" y="101"/>
                  </a:cubicBezTo>
                  <a:cubicBezTo>
                    <a:pt x="441" y="119"/>
                    <a:pt x="428" y="143"/>
                    <a:pt x="420" y="162"/>
                  </a:cubicBezTo>
                  <a:cubicBezTo>
                    <a:pt x="417" y="168"/>
                    <a:pt x="414" y="174"/>
                    <a:pt x="411" y="179"/>
                  </a:cubicBezTo>
                  <a:close/>
                </a:path>
              </a:pathLst>
            </a:custGeom>
            <a:solidFill>
              <a:srgbClr val="32A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79467693-59F4-4F4D-AF8E-9CDB249613B6}"/>
                </a:ext>
              </a:extLst>
            </p:cNvPr>
            <p:cNvSpPr/>
            <p:nvPr/>
          </p:nvSpPr>
          <p:spPr bwMode="auto">
            <a:xfrm>
              <a:off x="8758238" y="5638800"/>
              <a:ext cx="2957513" cy="877888"/>
            </a:xfrm>
            <a:custGeom>
              <a:avLst/>
              <a:gdLst>
                <a:gd name="T0" fmla="*/ 405 w 405"/>
                <a:gd name="T1" fmla="*/ 100 h 120"/>
                <a:gd name="T2" fmla="*/ 348 w 405"/>
                <a:gd name="T3" fmla="*/ 115 h 120"/>
                <a:gd name="T4" fmla="*/ 270 w 405"/>
                <a:gd name="T5" fmla="*/ 95 h 120"/>
                <a:gd name="T6" fmla="*/ 128 w 405"/>
                <a:gd name="T7" fmla="*/ 61 h 120"/>
                <a:gd name="T8" fmla="*/ 0 w 405"/>
                <a:gd name="T9" fmla="*/ 30 h 120"/>
                <a:gd name="T10" fmla="*/ 0 w 405"/>
                <a:gd name="T11" fmla="*/ 30 h 120"/>
                <a:gd name="T12" fmla="*/ 20 w 405"/>
                <a:gd name="T13" fmla="*/ 11 h 120"/>
                <a:gd name="T14" fmla="*/ 42 w 405"/>
                <a:gd name="T15" fmla="*/ 1 h 120"/>
                <a:gd name="T16" fmla="*/ 64 w 405"/>
                <a:gd name="T17" fmla="*/ 5 h 120"/>
                <a:gd name="T18" fmla="*/ 405 w 405"/>
                <a:gd name="T19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20">
                  <a:moveTo>
                    <a:pt x="405" y="100"/>
                  </a:moveTo>
                  <a:cubicBezTo>
                    <a:pt x="390" y="119"/>
                    <a:pt x="372" y="120"/>
                    <a:pt x="348" y="115"/>
                  </a:cubicBezTo>
                  <a:cubicBezTo>
                    <a:pt x="322" y="109"/>
                    <a:pt x="296" y="102"/>
                    <a:pt x="270" y="95"/>
                  </a:cubicBezTo>
                  <a:cubicBezTo>
                    <a:pt x="223" y="82"/>
                    <a:pt x="175" y="72"/>
                    <a:pt x="128" y="61"/>
                  </a:cubicBezTo>
                  <a:cubicBezTo>
                    <a:pt x="85" y="51"/>
                    <a:pt x="44" y="3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4"/>
                    <a:pt x="10" y="17"/>
                    <a:pt x="20" y="11"/>
                  </a:cubicBezTo>
                  <a:cubicBezTo>
                    <a:pt x="28" y="5"/>
                    <a:pt x="37" y="1"/>
                    <a:pt x="42" y="1"/>
                  </a:cubicBezTo>
                  <a:cubicBezTo>
                    <a:pt x="50" y="0"/>
                    <a:pt x="57" y="3"/>
                    <a:pt x="64" y="5"/>
                  </a:cubicBezTo>
                  <a:cubicBezTo>
                    <a:pt x="178" y="36"/>
                    <a:pt x="292" y="68"/>
                    <a:pt x="405" y="100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F61A7A-0435-4FDE-91E6-92B6D6CFE34E}"/>
                </a:ext>
              </a:extLst>
            </p:cNvPr>
            <p:cNvSpPr/>
            <p:nvPr/>
          </p:nvSpPr>
          <p:spPr bwMode="auto">
            <a:xfrm>
              <a:off x="7466013" y="4279900"/>
              <a:ext cx="1219200" cy="1403350"/>
            </a:xfrm>
            <a:custGeom>
              <a:avLst/>
              <a:gdLst>
                <a:gd name="T0" fmla="*/ 167 w 167"/>
                <a:gd name="T1" fmla="*/ 189 h 192"/>
                <a:gd name="T2" fmla="*/ 89 w 167"/>
                <a:gd name="T3" fmla="*/ 94 h 192"/>
                <a:gd name="T4" fmla="*/ 2 w 167"/>
                <a:gd name="T5" fmla="*/ 1 h 192"/>
                <a:gd name="T6" fmla="*/ 1 w 167"/>
                <a:gd name="T7" fmla="*/ 3 h 192"/>
                <a:gd name="T8" fmla="*/ 84 w 167"/>
                <a:gd name="T9" fmla="*/ 96 h 192"/>
                <a:gd name="T10" fmla="*/ 165 w 167"/>
                <a:gd name="T11" fmla="*/ 191 h 192"/>
                <a:gd name="T12" fmla="*/ 167 w 167"/>
                <a:gd name="T13" fmla="*/ 18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92">
                  <a:moveTo>
                    <a:pt x="167" y="189"/>
                  </a:moveTo>
                  <a:cubicBezTo>
                    <a:pt x="145" y="155"/>
                    <a:pt x="116" y="124"/>
                    <a:pt x="89" y="94"/>
                  </a:cubicBezTo>
                  <a:cubicBezTo>
                    <a:pt x="61" y="62"/>
                    <a:pt x="33" y="29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7" y="35"/>
                    <a:pt x="57" y="64"/>
                    <a:pt x="84" y="96"/>
                  </a:cubicBezTo>
                  <a:cubicBezTo>
                    <a:pt x="112" y="127"/>
                    <a:pt x="136" y="161"/>
                    <a:pt x="165" y="191"/>
                  </a:cubicBezTo>
                  <a:cubicBezTo>
                    <a:pt x="166" y="192"/>
                    <a:pt x="167" y="190"/>
                    <a:pt x="167" y="189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3910EC4-6CB1-4BA7-8A4C-AFDFDF1BC098}"/>
                </a:ext>
              </a:extLst>
            </p:cNvPr>
            <p:cNvSpPr/>
            <p:nvPr/>
          </p:nvSpPr>
          <p:spPr bwMode="auto">
            <a:xfrm>
              <a:off x="7567613" y="4192588"/>
              <a:ext cx="1131888" cy="1204913"/>
            </a:xfrm>
            <a:custGeom>
              <a:avLst/>
              <a:gdLst>
                <a:gd name="T0" fmla="*/ 155 w 155"/>
                <a:gd name="T1" fmla="*/ 163 h 165"/>
                <a:gd name="T2" fmla="*/ 78 w 155"/>
                <a:gd name="T3" fmla="*/ 84 h 165"/>
                <a:gd name="T4" fmla="*/ 4 w 155"/>
                <a:gd name="T5" fmla="*/ 1 h 165"/>
                <a:gd name="T6" fmla="*/ 1 w 155"/>
                <a:gd name="T7" fmla="*/ 3 h 165"/>
                <a:gd name="T8" fmla="*/ 74 w 155"/>
                <a:gd name="T9" fmla="*/ 85 h 165"/>
                <a:gd name="T10" fmla="*/ 153 w 155"/>
                <a:gd name="T11" fmla="*/ 164 h 165"/>
                <a:gd name="T12" fmla="*/ 155 w 155"/>
                <a:gd name="T13" fmla="*/ 16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65">
                  <a:moveTo>
                    <a:pt x="155" y="163"/>
                  </a:moveTo>
                  <a:cubicBezTo>
                    <a:pt x="129" y="136"/>
                    <a:pt x="103" y="111"/>
                    <a:pt x="78" y="84"/>
                  </a:cubicBezTo>
                  <a:cubicBezTo>
                    <a:pt x="52" y="57"/>
                    <a:pt x="29" y="28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24" y="32"/>
                    <a:pt x="49" y="58"/>
                    <a:pt x="74" y="85"/>
                  </a:cubicBezTo>
                  <a:cubicBezTo>
                    <a:pt x="99" y="112"/>
                    <a:pt x="125" y="140"/>
                    <a:pt x="153" y="164"/>
                  </a:cubicBezTo>
                  <a:cubicBezTo>
                    <a:pt x="154" y="165"/>
                    <a:pt x="155" y="164"/>
                    <a:pt x="155" y="163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FD6FC257-3F72-49AE-8349-559745741D36}"/>
                </a:ext>
              </a:extLst>
            </p:cNvPr>
            <p:cNvSpPr/>
            <p:nvPr/>
          </p:nvSpPr>
          <p:spPr bwMode="auto">
            <a:xfrm>
              <a:off x="8239125" y="4732338"/>
              <a:ext cx="657225" cy="687388"/>
            </a:xfrm>
            <a:custGeom>
              <a:avLst/>
              <a:gdLst>
                <a:gd name="T0" fmla="*/ 90 w 90"/>
                <a:gd name="T1" fmla="*/ 93 h 94"/>
                <a:gd name="T2" fmla="*/ 48 w 90"/>
                <a:gd name="T3" fmla="*/ 48 h 94"/>
                <a:gd name="T4" fmla="*/ 2 w 90"/>
                <a:gd name="T5" fmla="*/ 1 h 94"/>
                <a:gd name="T6" fmla="*/ 1 w 90"/>
                <a:gd name="T7" fmla="*/ 3 h 94"/>
                <a:gd name="T8" fmla="*/ 44 w 90"/>
                <a:gd name="T9" fmla="*/ 49 h 94"/>
                <a:gd name="T10" fmla="*/ 88 w 90"/>
                <a:gd name="T11" fmla="*/ 94 h 94"/>
                <a:gd name="T12" fmla="*/ 90 w 90"/>
                <a:gd name="T13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4">
                  <a:moveTo>
                    <a:pt x="90" y="93"/>
                  </a:moveTo>
                  <a:cubicBezTo>
                    <a:pt x="77" y="77"/>
                    <a:pt x="62" y="62"/>
                    <a:pt x="48" y="48"/>
                  </a:cubicBezTo>
                  <a:cubicBezTo>
                    <a:pt x="33" y="32"/>
                    <a:pt x="18" y="16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5" y="18"/>
                    <a:pt x="29" y="34"/>
                    <a:pt x="44" y="49"/>
                  </a:cubicBezTo>
                  <a:cubicBezTo>
                    <a:pt x="58" y="64"/>
                    <a:pt x="72" y="80"/>
                    <a:pt x="88" y="94"/>
                  </a:cubicBezTo>
                  <a:cubicBezTo>
                    <a:pt x="89" y="94"/>
                    <a:pt x="90" y="93"/>
                    <a:pt x="90" y="93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AACE7345-96F6-4446-AB57-CAA4503B3CC8}"/>
                </a:ext>
              </a:extLst>
            </p:cNvPr>
            <p:cNvSpPr/>
            <p:nvPr/>
          </p:nvSpPr>
          <p:spPr bwMode="auto">
            <a:xfrm>
              <a:off x="7713663" y="3965575"/>
              <a:ext cx="1044575" cy="1169988"/>
            </a:xfrm>
            <a:custGeom>
              <a:avLst/>
              <a:gdLst>
                <a:gd name="T0" fmla="*/ 142 w 143"/>
                <a:gd name="T1" fmla="*/ 157 h 160"/>
                <a:gd name="T2" fmla="*/ 110 w 143"/>
                <a:gd name="T3" fmla="*/ 120 h 160"/>
                <a:gd name="T4" fmla="*/ 75 w 143"/>
                <a:gd name="T5" fmla="*/ 80 h 160"/>
                <a:gd name="T6" fmla="*/ 39 w 143"/>
                <a:gd name="T7" fmla="*/ 40 h 160"/>
                <a:gd name="T8" fmla="*/ 3 w 143"/>
                <a:gd name="T9" fmla="*/ 1 h 160"/>
                <a:gd name="T10" fmla="*/ 1 w 143"/>
                <a:gd name="T11" fmla="*/ 3 h 160"/>
                <a:gd name="T12" fmla="*/ 33 w 143"/>
                <a:gd name="T13" fmla="*/ 40 h 160"/>
                <a:gd name="T14" fmla="*/ 69 w 143"/>
                <a:gd name="T15" fmla="*/ 80 h 160"/>
                <a:gd name="T16" fmla="*/ 104 w 143"/>
                <a:gd name="T17" fmla="*/ 120 h 160"/>
                <a:gd name="T18" fmla="*/ 140 w 143"/>
                <a:gd name="T19" fmla="*/ 159 h 160"/>
                <a:gd name="T20" fmla="*/ 142 w 143"/>
                <a:gd name="T21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60">
                  <a:moveTo>
                    <a:pt x="142" y="157"/>
                  </a:moveTo>
                  <a:cubicBezTo>
                    <a:pt x="133" y="144"/>
                    <a:pt x="121" y="132"/>
                    <a:pt x="110" y="120"/>
                  </a:cubicBezTo>
                  <a:cubicBezTo>
                    <a:pt x="98" y="107"/>
                    <a:pt x="86" y="93"/>
                    <a:pt x="75" y="80"/>
                  </a:cubicBezTo>
                  <a:cubicBezTo>
                    <a:pt x="63" y="67"/>
                    <a:pt x="51" y="54"/>
                    <a:pt x="39" y="40"/>
                  </a:cubicBezTo>
                  <a:cubicBezTo>
                    <a:pt x="28" y="27"/>
                    <a:pt x="17" y="1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10" y="16"/>
                    <a:pt x="23" y="28"/>
                    <a:pt x="33" y="40"/>
                  </a:cubicBezTo>
                  <a:cubicBezTo>
                    <a:pt x="45" y="54"/>
                    <a:pt x="57" y="67"/>
                    <a:pt x="69" y="80"/>
                  </a:cubicBezTo>
                  <a:cubicBezTo>
                    <a:pt x="81" y="93"/>
                    <a:pt x="93" y="106"/>
                    <a:pt x="104" y="120"/>
                  </a:cubicBezTo>
                  <a:cubicBezTo>
                    <a:pt x="116" y="133"/>
                    <a:pt x="127" y="147"/>
                    <a:pt x="140" y="159"/>
                  </a:cubicBezTo>
                  <a:cubicBezTo>
                    <a:pt x="141" y="160"/>
                    <a:pt x="143" y="158"/>
                    <a:pt x="142" y="157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89E97F5C-F182-4399-8D65-9BEDE93EFEB8}"/>
                </a:ext>
              </a:extLst>
            </p:cNvPr>
            <p:cNvSpPr/>
            <p:nvPr/>
          </p:nvSpPr>
          <p:spPr bwMode="auto">
            <a:xfrm>
              <a:off x="8151813" y="4257675"/>
              <a:ext cx="730250" cy="701675"/>
            </a:xfrm>
            <a:custGeom>
              <a:avLst/>
              <a:gdLst>
                <a:gd name="T0" fmla="*/ 99 w 100"/>
                <a:gd name="T1" fmla="*/ 94 h 96"/>
                <a:gd name="T2" fmla="*/ 52 w 100"/>
                <a:gd name="T3" fmla="*/ 47 h 96"/>
                <a:gd name="T4" fmla="*/ 2 w 100"/>
                <a:gd name="T5" fmla="*/ 0 h 96"/>
                <a:gd name="T6" fmla="*/ 1 w 100"/>
                <a:gd name="T7" fmla="*/ 2 h 96"/>
                <a:gd name="T8" fmla="*/ 49 w 100"/>
                <a:gd name="T9" fmla="*/ 49 h 96"/>
                <a:gd name="T10" fmla="*/ 98 w 100"/>
                <a:gd name="T11" fmla="*/ 96 h 96"/>
                <a:gd name="T12" fmla="*/ 99 w 100"/>
                <a:gd name="T1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6">
                  <a:moveTo>
                    <a:pt x="99" y="94"/>
                  </a:moveTo>
                  <a:cubicBezTo>
                    <a:pt x="84" y="78"/>
                    <a:pt x="68" y="62"/>
                    <a:pt x="52" y="47"/>
                  </a:cubicBezTo>
                  <a:cubicBezTo>
                    <a:pt x="35" y="31"/>
                    <a:pt x="20" y="15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6" y="19"/>
                    <a:pt x="33" y="34"/>
                    <a:pt x="49" y="49"/>
                  </a:cubicBezTo>
                  <a:cubicBezTo>
                    <a:pt x="65" y="65"/>
                    <a:pt x="81" y="81"/>
                    <a:pt x="98" y="96"/>
                  </a:cubicBezTo>
                  <a:cubicBezTo>
                    <a:pt x="99" y="96"/>
                    <a:pt x="100" y="95"/>
                    <a:pt x="99" y="94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E0C3CA9-F523-4816-8239-988F11D462A0}"/>
                </a:ext>
              </a:extLst>
            </p:cNvPr>
            <p:cNvSpPr/>
            <p:nvPr/>
          </p:nvSpPr>
          <p:spPr bwMode="auto">
            <a:xfrm>
              <a:off x="8713788" y="4945063"/>
              <a:ext cx="373063" cy="379413"/>
            </a:xfrm>
            <a:custGeom>
              <a:avLst/>
              <a:gdLst>
                <a:gd name="T0" fmla="*/ 50 w 51"/>
                <a:gd name="T1" fmla="*/ 50 h 52"/>
                <a:gd name="T2" fmla="*/ 2 w 51"/>
                <a:gd name="T3" fmla="*/ 1 h 52"/>
                <a:gd name="T4" fmla="*/ 1 w 51"/>
                <a:gd name="T5" fmla="*/ 3 h 52"/>
                <a:gd name="T6" fmla="*/ 49 w 51"/>
                <a:gd name="T7" fmla="*/ 51 h 52"/>
                <a:gd name="T8" fmla="*/ 50 w 51"/>
                <a:gd name="T9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50" y="50"/>
                  </a:moveTo>
                  <a:cubicBezTo>
                    <a:pt x="36" y="32"/>
                    <a:pt x="19" y="17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6" y="20"/>
                    <a:pt x="32" y="37"/>
                    <a:pt x="49" y="51"/>
                  </a:cubicBezTo>
                  <a:cubicBezTo>
                    <a:pt x="50" y="52"/>
                    <a:pt x="51" y="51"/>
                    <a:pt x="50" y="50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107">
            <a:extLst>
              <a:ext uri="{FF2B5EF4-FFF2-40B4-BE49-F238E27FC236}">
                <a16:creationId xmlns:a16="http://schemas.microsoft.com/office/drawing/2014/main" xmlns="" id="{0E5BC806-DBF8-4FD9-93E6-83ECF5A816AF}"/>
              </a:ext>
            </a:extLst>
          </p:cNvPr>
          <p:cNvGrpSpPr/>
          <p:nvPr/>
        </p:nvGrpSpPr>
        <p:grpSpPr>
          <a:xfrm>
            <a:off x="9990297" y="4567567"/>
            <a:ext cx="1573537" cy="1403719"/>
            <a:chOff x="8816975" y="1304925"/>
            <a:chExt cx="2320925" cy="2295525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B5BECD05-FE40-4823-9D7E-8D4D59A984B4}"/>
                </a:ext>
              </a:extLst>
            </p:cNvPr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xmlns="" id="{9537CD95-7807-4E96-984D-904B3F505BA0}"/>
                </a:ext>
              </a:extLst>
            </p:cNvPr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xmlns="" id="{BEC781DF-97A1-4B5F-8555-06D1A28DF77B}"/>
                </a:ext>
              </a:extLst>
            </p:cNvPr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xmlns="" id="{28FFE556-B9B2-43AC-8F36-6CDF50E9D374}"/>
                </a:ext>
              </a:extLst>
            </p:cNvPr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2">
              <a:extLst>
                <a:ext uri="{FF2B5EF4-FFF2-40B4-BE49-F238E27FC236}">
                  <a16:creationId xmlns:a16="http://schemas.microsoft.com/office/drawing/2014/main" xmlns="" id="{30DF86E8-0802-483C-A847-1688DAD79260}"/>
                </a:ext>
              </a:extLst>
            </p:cNvPr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3">
              <a:extLst>
                <a:ext uri="{FF2B5EF4-FFF2-40B4-BE49-F238E27FC236}">
                  <a16:creationId xmlns:a16="http://schemas.microsoft.com/office/drawing/2014/main" xmlns="" id="{A3A626DF-0F67-464D-BA54-8AD3A36331B8}"/>
                </a:ext>
              </a:extLst>
            </p:cNvPr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xmlns="" id="{AEF856C4-BA1B-4D79-8BD5-AF2E763AE649}"/>
                </a:ext>
              </a:extLst>
            </p:cNvPr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5">
              <a:extLst>
                <a:ext uri="{FF2B5EF4-FFF2-40B4-BE49-F238E27FC236}">
                  <a16:creationId xmlns:a16="http://schemas.microsoft.com/office/drawing/2014/main" xmlns="" id="{8B7B6E42-0BE2-422C-8A67-D33E8580E74D}"/>
                </a:ext>
              </a:extLst>
            </p:cNvPr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86">
              <a:extLst>
                <a:ext uri="{FF2B5EF4-FFF2-40B4-BE49-F238E27FC236}">
                  <a16:creationId xmlns:a16="http://schemas.microsoft.com/office/drawing/2014/main" xmlns="" id="{B1F5693E-8F17-4975-8EA1-8C56CF5B6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456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evel 45"/>
          <p:cNvSpPr/>
          <p:nvPr/>
        </p:nvSpPr>
        <p:spPr>
          <a:xfrm>
            <a:off x="3047999" y="35808"/>
            <a:ext cx="8229599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29" name="Tiêu đề 1">
            <a:extLst>
              <a:ext uri="{FF2B5EF4-FFF2-40B4-BE49-F238E27FC236}">
                <a16:creationId xmlns:a16="http://schemas.microsoft.com/office/drawing/2014/main" xmlns="" id="{67D9E937-5BA1-45D1-BC58-9A9A1DB2D59C}"/>
              </a:ext>
            </a:extLst>
          </p:cNvPr>
          <p:cNvSpPr txBox="1">
            <a:spLocks/>
          </p:cNvSpPr>
          <p:nvPr/>
        </p:nvSpPr>
        <p:spPr>
          <a:xfrm>
            <a:off x="302371" y="255145"/>
            <a:ext cx="2097930" cy="4116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42" y="796089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Chọn đáp án đúng nhất: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312104"/>
              </p:ext>
            </p:extLst>
          </p:nvPr>
        </p:nvGraphicFramePr>
        <p:xfrm>
          <a:off x="1430338" y="1381125"/>
          <a:ext cx="275748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" name="Equation" r:id="rId4" imgW="888840" imgH="469800" progId="Equation.DSMT4">
                  <p:embed/>
                </p:oleObj>
              </mc:Choice>
              <mc:Fallback>
                <p:oleObj name="Equation" r:id="rId4" imgW="888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0338" y="1381125"/>
                        <a:ext cx="2757487" cy="145891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28575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93842" y="31773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79031"/>
              </p:ext>
            </p:extLst>
          </p:nvPr>
        </p:nvGraphicFramePr>
        <p:xfrm>
          <a:off x="2840038" y="3122613"/>
          <a:ext cx="9429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" name="Equation" r:id="rId6" imgW="355320" imgH="457200" progId="Equation.DSMT4">
                  <p:embed/>
                </p:oleObj>
              </mc:Choice>
              <mc:Fallback>
                <p:oleObj name="Equation" r:id="rId6" imgW="355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0038" y="3122613"/>
                        <a:ext cx="94297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9205" y="32154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92561"/>
              </p:ext>
            </p:extLst>
          </p:nvPr>
        </p:nvGraphicFramePr>
        <p:xfrm>
          <a:off x="5581650" y="3033713"/>
          <a:ext cx="90963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" name="Equation" r:id="rId8" imgW="342720" imgH="469800" progId="Equation.DSMT4">
                  <p:embed/>
                </p:oleObj>
              </mc:Choice>
              <mc:Fallback>
                <p:oleObj name="Equation" r:id="rId8" imgW="34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1650" y="3033713"/>
                        <a:ext cx="909638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08742" y="318836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94220"/>
              </p:ext>
            </p:extLst>
          </p:nvPr>
        </p:nvGraphicFramePr>
        <p:xfrm>
          <a:off x="10213063" y="3047492"/>
          <a:ext cx="67468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9" name="Equation" r:id="rId10" imgW="253800" imgH="469800" progId="Equation.DSMT4">
                  <p:embed/>
                </p:oleObj>
              </mc:Choice>
              <mc:Fallback>
                <p:oleObj name="Equation" r:id="rId10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13063" y="3047492"/>
                        <a:ext cx="674687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89992" y="3205032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4903"/>
              </p:ext>
            </p:extLst>
          </p:nvPr>
        </p:nvGraphicFramePr>
        <p:xfrm>
          <a:off x="7904536" y="2995063"/>
          <a:ext cx="6762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" name="Equation" r:id="rId12" imgW="253800" imgH="469800" progId="Equation.DSMT4">
                  <p:embed/>
                </p:oleObj>
              </mc:Choice>
              <mc:Fallback>
                <p:oleObj name="Equation" r:id="rId12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04536" y="2995063"/>
                        <a:ext cx="67627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2293842" y="3215439"/>
            <a:ext cx="438150" cy="611845"/>
          </a:xfrm>
          <a:prstGeom prst="flowChartConnector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859050" y="10332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74782" y="104086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5192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4897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4430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85192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74782" y="9730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87478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74782" y="100424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869374" y="102562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874782" y="101186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844302" y="9951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>
                <a:solidFill>
                  <a:schemeClr val="tx1"/>
                </a:solidFill>
              </a:rPr>
              <a:t>00:00</a:t>
            </a:r>
          </a:p>
        </p:txBody>
      </p:sp>
      <p:sp>
        <p:nvSpPr>
          <p:cNvPr id="33" name="Oval 32"/>
          <p:cNvSpPr/>
          <p:nvPr/>
        </p:nvSpPr>
        <p:spPr>
          <a:xfrm>
            <a:off x="10428706" y="600075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>
                <a:solidFill>
                  <a:schemeClr val="tx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52897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4" grpId="0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evel 45"/>
          <p:cNvSpPr/>
          <p:nvPr/>
        </p:nvSpPr>
        <p:spPr>
          <a:xfrm>
            <a:off x="3047999" y="35808"/>
            <a:ext cx="8229599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29" name="Tiêu đề 1">
            <a:extLst>
              <a:ext uri="{FF2B5EF4-FFF2-40B4-BE49-F238E27FC236}">
                <a16:creationId xmlns:a16="http://schemas.microsoft.com/office/drawing/2014/main" xmlns="" id="{67D9E937-5BA1-45D1-BC58-9A9A1DB2D59C}"/>
              </a:ext>
            </a:extLst>
          </p:cNvPr>
          <p:cNvSpPr txBox="1">
            <a:spLocks/>
          </p:cNvSpPr>
          <p:nvPr/>
        </p:nvSpPr>
        <p:spPr>
          <a:xfrm>
            <a:off x="302371" y="255145"/>
            <a:ext cx="2097930" cy="4116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42" y="796089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Chọn đáp án đúng nhất: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83208"/>
              </p:ext>
            </p:extLst>
          </p:nvPr>
        </p:nvGraphicFramePr>
        <p:xfrm>
          <a:off x="1133475" y="1381125"/>
          <a:ext cx="334962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" name="Equation" r:id="rId4" imgW="1079280" imgH="469800" progId="Equation.DSMT4">
                  <p:embed/>
                </p:oleObj>
              </mc:Choice>
              <mc:Fallback>
                <p:oleObj name="Equation" r:id="rId4" imgW="1079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3475" y="1381125"/>
                        <a:ext cx="3349625" cy="14589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93842" y="31773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50989"/>
              </p:ext>
            </p:extLst>
          </p:nvPr>
        </p:nvGraphicFramePr>
        <p:xfrm>
          <a:off x="2840038" y="3109913"/>
          <a:ext cx="9445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" name="Equation" r:id="rId6" imgW="355320" imgH="469800" progId="Equation.DSMT4">
                  <p:embed/>
                </p:oleObj>
              </mc:Choice>
              <mc:Fallback>
                <p:oleObj name="Equation" r:id="rId6" imgW="355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0038" y="3109913"/>
                        <a:ext cx="944562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9205" y="321543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28908"/>
              </p:ext>
            </p:extLst>
          </p:nvPr>
        </p:nvGraphicFramePr>
        <p:xfrm>
          <a:off x="5665788" y="3046413"/>
          <a:ext cx="74136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" name="Equation" r:id="rId8" imgW="279360" imgH="457200" progId="Equation.DSMT4">
                  <p:embed/>
                </p:oleObj>
              </mc:Choice>
              <mc:Fallback>
                <p:oleObj name="Equation" r:id="rId8" imgW="279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5788" y="3046413"/>
                        <a:ext cx="74136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08742" y="3188369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50269"/>
              </p:ext>
            </p:extLst>
          </p:nvPr>
        </p:nvGraphicFramePr>
        <p:xfrm>
          <a:off x="7905750" y="3006725"/>
          <a:ext cx="6397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10" imgW="241200" imgH="469800" progId="Equation.DSMT4">
                  <p:embed/>
                </p:oleObj>
              </mc:Choice>
              <mc:Fallback>
                <p:oleObj name="Equation" r:id="rId10" imgW="241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05750" y="3006725"/>
                        <a:ext cx="63976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89992" y="3205032"/>
            <a:ext cx="69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25114"/>
              </p:ext>
            </p:extLst>
          </p:nvPr>
        </p:nvGraphicFramePr>
        <p:xfrm>
          <a:off x="10366375" y="3003550"/>
          <a:ext cx="4397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name="Equation" r:id="rId12" imgW="164880" imgH="469800" progId="Equation.DSMT4">
                  <p:embed/>
                </p:oleObj>
              </mc:Choice>
              <mc:Fallback>
                <p:oleObj name="Equation" r:id="rId12" imgW="164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66375" y="3003550"/>
                        <a:ext cx="439738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9589992" y="3191496"/>
            <a:ext cx="438150" cy="611845"/>
          </a:xfrm>
          <a:prstGeom prst="flowChartConnector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859050" y="10332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74782" y="104086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5192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4897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4897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44302" y="98826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85192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74782" y="9730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874782" y="98138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74782" y="100424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864212" y="1011124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869374" y="102562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874782" y="1011862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>
                <a:solidFill>
                  <a:schemeClr val="tx1"/>
                </a:solidFill>
              </a:rPr>
              <a:t>00:01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844302" y="995147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>
                <a:solidFill>
                  <a:schemeClr val="tx1"/>
                </a:solidFill>
              </a:rPr>
              <a:t>00:00</a:t>
            </a:r>
          </a:p>
        </p:txBody>
      </p:sp>
      <p:sp>
        <p:nvSpPr>
          <p:cNvPr id="33" name="Oval 32"/>
          <p:cNvSpPr/>
          <p:nvPr/>
        </p:nvSpPr>
        <p:spPr>
          <a:xfrm>
            <a:off x="10428706" y="600075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>
                <a:solidFill>
                  <a:schemeClr val="tx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621931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4" grpId="0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êu đề 1">
            <a:extLst>
              <a:ext uri="{FF2B5EF4-FFF2-40B4-BE49-F238E27FC236}">
                <a16:creationId xmlns:a16="http://schemas.microsoft.com/office/drawing/2014/main" xmlns="" id="{67D9E937-5BA1-45D1-BC58-9A9A1DB2D59C}"/>
              </a:ext>
            </a:extLst>
          </p:cNvPr>
          <p:cNvSpPr txBox="1">
            <a:spLocks/>
          </p:cNvSpPr>
          <p:nvPr/>
        </p:nvSpPr>
        <p:spPr>
          <a:xfrm>
            <a:off x="484606" y="140845"/>
            <a:ext cx="2097930" cy="4116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vi-VN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606" y="587564"/>
            <a:ext cx="663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 (Bài 3/sbt-25)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Tìm x, biết: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5386494" y="2031810"/>
            <a:ext cx="96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Giải: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137217"/>
              </p:ext>
            </p:extLst>
          </p:nvPr>
        </p:nvGraphicFramePr>
        <p:xfrm>
          <a:off x="50800" y="2725738"/>
          <a:ext cx="30416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2" name="Equation" r:id="rId3" imgW="1460160" imgH="1422360" progId="Equation.DSMT4">
                  <p:embed/>
                </p:oleObj>
              </mc:Choice>
              <mc:Fallback>
                <p:oleObj name="Equation" r:id="rId3" imgW="14601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" y="2725738"/>
                        <a:ext cx="304165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95753"/>
              </p:ext>
            </p:extLst>
          </p:nvPr>
        </p:nvGraphicFramePr>
        <p:xfrm>
          <a:off x="4043106" y="1110784"/>
          <a:ext cx="2005546" cy="92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3" name="Equation" r:id="rId5" imgW="1015920" imgH="469800" progId="Equation.DSMT4">
                  <p:embed/>
                </p:oleObj>
              </mc:Choice>
              <mc:Fallback>
                <p:oleObj name="Equation" r:id="rId5" imgW="101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3106" y="1110784"/>
                        <a:ext cx="2005546" cy="92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46804"/>
              </p:ext>
            </p:extLst>
          </p:nvPr>
        </p:nvGraphicFramePr>
        <p:xfrm>
          <a:off x="6621975" y="1110784"/>
          <a:ext cx="2266779" cy="102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4" name="Equation" r:id="rId7" imgW="1041120" imgH="469800" progId="Equation.DSMT4">
                  <p:embed/>
                </p:oleObj>
              </mc:Choice>
              <mc:Fallback>
                <p:oleObj name="Equation" r:id="rId7" imgW="1041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1975" y="1110784"/>
                        <a:ext cx="2266779" cy="1022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74463"/>
              </p:ext>
            </p:extLst>
          </p:nvPr>
        </p:nvGraphicFramePr>
        <p:xfrm>
          <a:off x="9226550" y="1110784"/>
          <a:ext cx="2184400" cy="90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5" name="Equation" r:id="rId9" imgW="1130040" imgH="469800" progId="Equation.DSMT4">
                  <p:embed/>
                </p:oleObj>
              </mc:Choice>
              <mc:Fallback>
                <p:oleObj name="Equation" r:id="rId9" imgW="1130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26550" y="1110784"/>
                        <a:ext cx="2184400" cy="908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76897"/>
              </p:ext>
            </p:extLst>
          </p:nvPr>
        </p:nvGraphicFramePr>
        <p:xfrm>
          <a:off x="962025" y="1263650"/>
          <a:ext cx="2247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6" name="Equation" r:id="rId11" imgW="1079280" imgH="457200" progId="Equation.DSMT4">
                  <p:embed/>
                </p:oleObj>
              </mc:Choice>
              <mc:Fallback>
                <p:oleObj name="Equation" r:id="rId11" imgW="1079280" imgH="4572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263650"/>
                        <a:ext cx="2247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766756"/>
              </p:ext>
            </p:extLst>
          </p:nvPr>
        </p:nvGraphicFramePr>
        <p:xfrm>
          <a:off x="3260929" y="2535980"/>
          <a:ext cx="270668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7" name="Equation" r:id="rId13" imgW="1371600" imgH="1892160" progId="Equation.DSMT4">
                  <p:embed/>
                </p:oleObj>
              </mc:Choice>
              <mc:Fallback>
                <p:oleObj name="Equation" r:id="rId13" imgW="1371600" imgH="189216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929" y="2535980"/>
                        <a:ext cx="2706687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37870"/>
              </p:ext>
            </p:extLst>
          </p:nvPr>
        </p:nvGraphicFramePr>
        <p:xfrm>
          <a:off x="6032500" y="2356454"/>
          <a:ext cx="3179763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8" name="Equation" r:id="rId15" imgW="1460160" imgH="1892160" progId="Equation.DSMT4">
                  <p:embed/>
                </p:oleObj>
              </mc:Choice>
              <mc:Fallback>
                <p:oleObj name="Equation" r:id="rId15" imgW="1460160" imgH="189216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356454"/>
                        <a:ext cx="3179763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05561"/>
              </p:ext>
            </p:extLst>
          </p:nvPr>
        </p:nvGraphicFramePr>
        <p:xfrm>
          <a:off x="9221788" y="2579170"/>
          <a:ext cx="2994025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9" name="Equation" r:id="rId17" imgW="1549080" imgH="1892160" progId="Equation.DSMT4">
                  <p:embed/>
                </p:oleObj>
              </mc:Choice>
              <mc:Fallback>
                <p:oleObj name="Equation" r:id="rId17" imgW="1549080" imgH="189216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788" y="2579170"/>
                        <a:ext cx="2994025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Connector 67"/>
          <p:cNvCxnSpPr/>
          <p:nvPr/>
        </p:nvCxnSpPr>
        <p:spPr>
          <a:xfrm>
            <a:off x="3181350" y="2762250"/>
            <a:ext cx="0" cy="386715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38850" y="2762250"/>
            <a:ext cx="0" cy="386715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182100" y="2762250"/>
            <a:ext cx="0" cy="386715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69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17600" y="1447801"/>
            <a:ext cx="1005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2948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133476"/>
            <a:ext cx="142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5850"/>
            <a:ext cx="135466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WordArt 8"/>
          <p:cNvSpPr>
            <a:spLocks noChangeArrowheads="1" noChangeShapeType="1" noTextEdit="1"/>
          </p:cNvSpPr>
          <p:nvPr/>
        </p:nvSpPr>
        <p:spPr bwMode="auto">
          <a:xfrm>
            <a:off x="2525185" y="1905001"/>
            <a:ext cx="7139516" cy="218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TRÒ CHƠI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Ô CHỮ 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BÍ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ẨN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5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117600" y="1447801"/>
            <a:ext cx="1005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3972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133476"/>
            <a:ext cx="142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5850"/>
            <a:ext cx="135466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1"/>
          <p:cNvSpPr>
            <a:spLocks noChangeArrowheads="1"/>
          </p:cNvSpPr>
          <p:nvPr/>
        </p:nvSpPr>
        <p:spPr bwMode="auto">
          <a:xfrm>
            <a:off x="1143000" y="2160588"/>
            <a:ext cx="9931400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 5 ô chữ bí mật. Mỗi ô chữ có một câu hỏi. Bạn có 10 giây suy nghĩ đáp án. </a:t>
            </a:r>
            <a:r>
              <a:rPr lang="nl-NL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 bạn trả lời đúng sẽ nhận được phần </a:t>
            </a:r>
            <a:r>
              <a:rPr lang="nl-NL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thưởng.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3454400" y="1066800"/>
            <a:ext cx="5384800" cy="1066800"/>
          </a:xfrm>
          <a:prstGeom prst="ribbon2">
            <a:avLst/>
          </a:prstGeom>
          <a:blipFill>
            <a:blip r:embed="rId5">
              <a:duotone>
                <a:srgbClr val="D34817">
                  <a:tint val="30000"/>
                  <a:satMod val="300000"/>
                </a:srgbClr>
                <a:srgbClr val="D34817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Luật chơi</a:t>
            </a:r>
            <a:endParaRPr lang="en-US" sz="2400" kern="0" dirty="0">
              <a:solidFill>
                <a:sysClr val="windowText" lastClr="000000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2947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19500" y="666750"/>
            <a:ext cx="5981700" cy="37338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nghĩa  của chủ đề tháng mà GV dạy </a:t>
            </a:r>
            <a:endParaRPr lang="en-US" sz="4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-Shape 17"/>
          <p:cNvSpPr/>
          <p:nvPr/>
        </p:nvSpPr>
        <p:spPr>
          <a:xfrm rot="5400000">
            <a:off x="4184650" y="101600"/>
            <a:ext cx="1917700" cy="3048000"/>
          </a:xfrm>
          <a:prstGeom prst="corner">
            <a:avLst>
              <a:gd name="adj1" fmla="val 96365"/>
              <a:gd name="adj2" fmla="val 558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33900" y="1239838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L-Shape 19"/>
          <p:cNvSpPr/>
          <p:nvPr/>
        </p:nvSpPr>
        <p:spPr>
          <a:xfrm rot="10800000">
            <a:off x="6667500" y="666750"/>
            <a:ext cx="2933700" cy="1836738"/>
          </a:xfrm>
          <a:prstGeom prst="corner">
            <a:avLst>
              <a:gd name="adj1" fmla="val 58797"/>
              <a:gd name="adj2" fmla="val 941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96200" y="1246188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L-Shape 21"/>
          <p:cNvSpPr/>
          <p:nvPr/>
        </p:nvSpPr>
        <p:spPr>
          <a:xfrm>
            <a:off x="3619500" y="2584450"/>
            <a:ext cx="3086100" cy="1816100"/>
          </a:xfrm>
          <a:prstGeom prst="corner">
            <a:avLst>
              <a:gd name="adj1" fmla="val 63549"/>
              <a:gd name="adj2" fmla="val 10010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33900" y="325755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48300" y="1743075"/>
            <a:ext cx="2438400" cy="151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10300" y="2255838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L-Shape 25"/>
          <p:cNvSpPr/>
          <p:nvPr/>
        </p:nvSpPr>
        <p:spPr>
          <a:xfrm rot="16200000">
            <a:off x="7204869" y="2004219"/>
            <a:ext cx="1897062" cy="2895600"/>
          </a:xfrm>
          <a:prstGeom prst="corner">
            <a:avLst>
              <a:gd name="adj1" fmla="val 90354"/>
              <a:gd name="adj2" fmla="val 606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734300" y="3297238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Oval 28">
            <a:hlinkClick r:id="rId7" action="ppaction://hlinksldjump"/>
          </p:cNvPr>
          <p:cNvSpPr/>
          <p:nvPr/>
        </p:nvSpPr>
        <p:spPr>
          <a:xfrm>
            <a:off x="10382250" y="6172200"/>
            <a:ext cx="838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HDVN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85426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0" name="Picture 14" descr="chiase360.com (43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4732" y="146676"/>
            <a:ext cx="11530884" cy="10833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nl-NL" sz="2800" b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1: </a:t>
            </a:r>
            <a:r>
              <a:rPr lang="nl-NL" sz="280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 </a:t>
            </a:r>
            <a:r>
              <a:rPr lang="nl-NL" sz="280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giá trị biểu thức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nl-NL" sz="2800">
              <a:solidFill>
                <a:srgbClr val="FF0066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6024" name="Rectangle 11"/>
          <p:cNvSpPr>
            <a:spLocks noChangeArrowheads="1"/>
          </p:cNvSpPr>
          <p:nvPr/>
        </p:nvSpPr>
        <p:spPr bwMode="auto">
          <a:xfrm>
            <a:off x="1" y="6249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181600" y="5105400"/>
            <a:ext cx="4978400" cy="1752600"/>
            <a:chOff x="609600" y="4648200"/>
            <a:chExt cx="3733800" cy="1752600"/>
          </a:xfrm>
        </p:grpSpPr>
        <p:pic>
          <p:nvPicPr>
            <p:cNvPr id="86053" name="Picture 23" descr="3D_29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81600"/>
              <a:ext cx="135466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loud Callout 24"/>
            <p:cNvSpPr/>
            <p:nvPr/>
          </p:nvSpPr>
          <p:spPr>
            <a:xfrm>
              <a:off x="1524000" y="4648200"/>
              <a:ext cx="2819400" cy="914400"/>
            </a:xfrm>
            <a:prstGeom prst="cloudCallout">
              <a:avLst>
                <a:gd name="adj1" fmla="val -39794"/>
                <a:gd name="adj2" fmla="val 5942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149600" y="4845050"/>
            <a:ext cx="4673600" cy="1981200"/>
            <a:chOff x="5029200" y="4495800"/>
            <a:chExt cx="3505200" cy="1981200"/>
          </a:xfrm>
        </p:grpSpPr>
        <p:pic>
          <p:nvPicPr>
            <p:cNvPr id="86049" name="Picture 26" descr="3D_72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51816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loud Callout 27"/>
            <p:cNvSpPr/>
            <p:nvPr/>
          </p:nvSpPr>
          <p:spPr>
            <a:xfrm>
              <a:off x="6324600" y="4495800"/>
              <a:ext cx="2209800" cy="914400"/>
            </a:xfrm>
            <a:prstGeom prst="cloudCallout">
              <a:avLst>
                <a:gd name="adj1" fmla="val -62849"/>
                <a:gd name="adj2" fmla="val 5634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Action Button: Beginning 29">
            <a:hlinkClick r:id="rId10" action="ppaction://hlinksldjump" highlightClick="1"/>
          </p:cNvPr>
          <p:cNvSpPr/>
          <p:nvPr/>
        </p:nvSpPr>
        <p:spPr>
          <a:xfrm>
            <a:off x="11379200" y="6411191"/>
            <a:ext cx="812800" cy="44680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8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40331"/>
              </p:ext>
            </p:extLst>
          </p:nvPr>
        </p:nvGraphicFramePr>
        <p:xfrm>
          <a:off x="681038" y="1562100"/>
          <a:ext cx="1128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5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562100"/>
                        <a:ext cx="1128712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Rectangle 3"/>
          <p:cNvSpPr>
            <a:spLocks noChangeArrowheads="1"/>
          </p:cNvSpPr>
          <p:nvPr/>
        </p:nvSpPr>
        <p:spPr bwMode="auto">
          <a:xfrm>
            <a:off x="1" y="691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31" name="Rectangle 5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24866"/>
              </p:ext>
            </p:extLst>
          </p:nvPr>
        </p:nvGraphicFramePr>
        <p:xfrm>
          <a:off x="739774" y="2488135"/>
          <a:ext cx="1203325" cy="86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6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4" y="2488135"/>
                        <a:ext cx="1203325" cy="8646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3" name="Rectangle 7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193777"/>
              </p:ext>
            </p:extLst>
          </p:nvPr>
        </p:nvGraphicFramePr>
        <p:xfrm>
          <a:off x="822325" y="3448050"/>
          <a:ext cx="12588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7" name="Equation" r:id="rId15" imgW="457200" imgH="393480" progId="Equation.DSMT4">
                  <p:embed/>
                </p:oleObj>
              </mc:Choice>
              <mc:Fallback>
                <p:oleObj name="Equation" r:id="rId15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448050"/>
                        <a:ext cx="1258888" cy="806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5" name="Rectangle 9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02965"/>
              </p:ext>
            </p:extLst>
          </p:nvPr>
        </p:nvGraphicFramePr>
        <p:xfrm>
          <a:off x="784225" y="4419600"/>
          <a:ext cx="12334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4419600"/>
                        <a:ext cx="1233488" cy="835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9245600" y="6461659"/>
            <a:ext cx="1962149" cy="342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9753600" y="16002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6" name="Oval 35"/>
          <p:cNvSpPr/>
          <p:nvPr/>
        </p:nvSpPr>
        <p:spPr>
          <a:xfrm>
            <a:off x="9652000" y="2895600"/>
            <a:ext cx="19304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45873"/>
              </p:ext>
            </p:extLst>
          </p:nvPr>
        </p:nvGraphicFramePr>
        <p:xfrm>
          <a:off x="4464651" y="146676"/>
          <a:ext cx="1936149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19" imgW="876240" imgH="469800" progId="Equation.DSMT4">
                  <p:embed/>
                </p:oleObj>
              </mc:Choice>
              <mc:Fallback>
                <p:oleObj name="Equation" r:id="rId19" imgW="876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64651" y="146676"/>
                        <a:ext cx="1936149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61632"/>
              </p:ext>
            </p:extLst>
          </p:nvPr>
        </p:nvGraphicFramePr>
        <p:xfrm>
          <a:off x="2259369" y="3390900"/>
          <a:ext cx="58444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0" name="Equation" r:id="rId21" imgW="2971800" imgH="469800" progId="Equation.DSMT4">
                  <p:embed/>
                </p:oleObj>
              </mc:Choice>
              <mc:Fallback>
                <p:oleObj name="Equation" r:id="rId21" imgW="29718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369" y="3390900"/>
                        <a:ext cx="5844462" cy="923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4950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chiase360.com (3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0" y="4191000"/>
            <a:ext cx="4470400" cy="1828800"/>
            <a:chOff x="2590800" y="5029200"/>
            <a:chExt cx="3124200" cy="1524000"/>
          </a:xfrm>
        </p:grpSpPr>
        <p:pic>
          <p:nvPicPr>
            <p:cNvPr id="87071" name="Picture 6" descr="3D_5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715000"/>
              <a:ext cx="108472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Callout 7"/>
            <p:cNvSpPr/>
            <p:nvPr/>
          </p:nvSpPr>
          <p:spPr>
            <a:xfrm>
              <a:off x="3277177" y="5029200"/>
              <a:ext cx="2437823" cy="685271"/>
            </a:xfrm>
            <a:prstGeom prst="wedgeEllipseCallout">
              <a:avLst>
                <a:gd name="adj1" fmla="val -48525"/>
                <a:gd name="adj2" fmla="val 768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endPara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994400" y="4114800"/>
            <a:ext cx="4572000" cy="2133600"/>
            <a:chOff x="5867400" y="5105400"/>
            <a:chExt cx="3124200" cy="1752600"/>
          </a:xfrm>
        </p:grpSpPr>
        <p:pic>
          <p:nvPicPr>
            <p:cNvPr id="87067" name="Picture 10" descr="3D_34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867400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Callout 11"/>
            <p:cNvSpPr/>
            <p:nvPr/>
          </p:nvSpPr>
          <p:spPr>
            <a:xfrm>
              <a:off x="6324600" y="5105400"/>
              <a:ext cx="2667000" cy="838200"/>
            </a:xfrm>
            <a:prstGeom prst="wedgeEllipseCallout">
              <a:avLst>
                <a:gd name="adj1" fmla="val -33492"/>
                <a:gd name="adj2" fmla="val 625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2343320" y="1007849"/>
            <a:ext cx="8375117" cy="549592"/>
            <a:chOff x="1529089" y="755591"/>
            <a:chExt cx="6281095" cy="549592"/>
          </a:xfrm>
        </p:grpSpPr>
        <p:sp>
          <p:nvSpPr>
            <p:cNvPr id="87064" name="Rectangle 2"/>
            <p:cNvSpPr>
              <a:spLocks noChangeArrowheads="1"/>
            </p:cNvSpPr>
            <p:nvPr/>
          </p:nvSpPr>
          <p:spPr bwMode="auto">
            <a:xfrm>
              <a:off x="1529089" y="781963"/>
              <a:ext cx="22279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nl-NL" sz="2800" b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Câu 2: </a:t>
              </a:r>
              <a:r>
                <a:rPr lang="nl-NL" sz="2800" b="1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Cho biết    </a:t>
              </a:r>
              <a:endParaRPr lang="nl-NL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7066" name="Rectangle 3"/>
            <p:cNvSpPr>
              <a:spLocks noChangeArrowheads="1"/>
            </p:cNvSpPr>
            <p:nvPr/>
          </p:nvSpPr>
          <p:spPr bwMode="auto">
            <a:xfrm>
              <a:off x="3804193" y="755591"/>
              <a:ext cx="40059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nl-NL" sz="2800" b="1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. </a:t>
              </a:r>
              <a:r>
                <a:rPr lang="nl-NL" sz="2800" b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Khi đó giá trị của x là:</a:t>
              </a:r>
            </a:p>
          </p:txBody>
        </p:sp>
      </p:grp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62542"/>
              </p:ext>
            </p:extLst>
          </p:nvPr>
        </p:nvGraphicFramePr>
        <p:xfrm>
          <a:off x="2517775" y="1905000"/>
          <a:ext cx="132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"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1905000"/>
                        <a:ext cx="1320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95776"/>
              </p:ext>
            </p:extLst>
          </p:nvPr>
        </p:nvGraphicFramePr>
        <p:xfrm>
          <a:off x="5478463" y="1828800"/>
          <a:ext cx="10556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" name="Equation" r:id="rId10" imgW="406080" imgH="393480" progId="Equation.DSMT4">
                  <p:embed/>
                </p:oleObj>
              </mc:Choice>
              <mc:Fallback>
                <p:oleObj name="Equation" r:id="rId10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1828800"/>
                        <a:ext cx="10556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243809"/>
              </p:ext>
            </p:extLst>
          </p:nvPr>
        </p:nvGraphicFramePr>
        <p:xfrm>
          <a:off x="2532063" y="2743200"/>
          <a:ext cx="1123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" name="Equation" r:id="rId12" imgW="431640" imgH="393480" progId="Equation.DSMT4">
                  <p:embed/>
                </p:oleObj>
              </mc:Choice>
              <mc:Fallback>
                <p:oleObj name="Equation" r:id="rId12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743200"/>
                        <a:ext cx="11239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31670"/>
              </p:ext>
            </p:extLst>
          </p:nvPr>
        </p:nvGraphicFramePr>
        <p:xfrm>
          <a:off x="5486400" y="2743200"/>
          <a:ext cx="9228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" name="Equation" r:id="rId14" imgW="355292" imgH="393359" progId="Equation.DSMT4">
                  <p:embed/>
                </p:oleObj>
              </mc:Choice>
              <mc:Fallback>
                <p:oleObj name="Equation" r:id="rId14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92286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ction Button: Beginning 22">
            <a:hlinkClick r:id="rId16" action="ppaction://hlinksldjump" highlightClick="1"/>
          </p:cNvPr>
          <p:cNvSpPr/>
          <p:nvPr/>
        </p:nvSpPr>
        <p:spPr>
          <a:xfrm>
            <a:off x="11379200" y="6477000"/>
            <a:ext cx="8128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48800" y="6446817"/>
            <a:ext cx="1879600" cy="342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9448800" y="1752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9448800" y="3124200"/>
            <a:ext cx="19304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06441"/>
              </p:ext>
            </p:extLst>
          </p:nvPr>
        </p:nvGraphicFramePr>
        <p:xfrm>
          <a:off x="4954932" y="875340"/>
          <a:ext cx="1613026" cy="87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" name="Equation" r:id="rId17" imgW="723600" imgH="393480" progId="Equation.DSMT4">
                  <p:embed/>
                </p:oleObj>
              </mc:Choice>
              <mc:Fallback>
                <p:oleObj name="Equation" r:id="rId17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54932" y="875340"/>
                        <a:ext cx="1613026" cy="87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0378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chiase360.com (6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00813"/>
              </p:ext>
            </p:extLst>
          </p:nvPr>
        </p:nvGraphicFramePr>
        <p:xfrm>
          <a:off x="1049338" y="2419350"/>
          <a:ext cx="1336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8" name="Equation" r:id="rId6" imgW="431640" imgH="393480" progId="Equation.DSMT4">
                  <p:embed/>
                </p:oleObj>
              </mc:Choice>
              <mc:Fallback>
                <p:oleObj name="Equation" r:id="rId6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19350"/>
                        <a:ext cx="13366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41983"/>
              </p:ext>
            </p:extLst>
          </p:nvPr>
        </p:nvGraphicFramePr>
        <p:xfrm>
          <a:off x="3836988" y="2433638"/>
          <a:ext cx="13144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9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433638"/>
                        <a:ext cx="13144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52415"/>
              </p:ext>
            </p:extLst>
          </p:nvPr>
        </p:nvGraphicFramePr>
        <p:xfrm>
          <a:off x="6978650" y="2405063"/>
          <a:ext cx="11160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0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2405063"/>
                        <a:ext cx="11160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03917" y="4497388"/>
            <a:ext cx="4368800" cy="1903412"/>
            <a:chOff x="533400" y="4724400"/>
            <a:chExt cx="3276600" cy="1902821"/>
          </a:xfrm>
        </p:grpSpPr>
        <p:pic>
          <p:nvPicPr>
            <p:cNvPr id="88094" name="Picture 8" descr="3D_11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33999"/>
              <a:ext cx="1371600" cy="129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loud Callout 9"/>
            <p:cNvSpPr/>
            <p:nvPr/>
          </p:nvSpPr>
          <p:spPr>
            <a:xfrm>
              <a:off x="1524000" y="4724400"/>
              <a:ext cx="2286000" cy="761763"/>
            </a:xfrm>
            <a:prstGeom prst="cloudCallout">
              <a:avLst>
                <a:gd name="adj1" fmla="val -39295"/>
                <a:gd name="adj2" fmla="val 828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96000" y="4572000"/>
            <a:ext cx="4572000" cy="1981200"/>
            <a:chOff x="5867400" y="5105400"/>
            <a:chExt cx="3429000" cy="1981200"/>
          </a:xfrm>
        </p:grpSpPr>
        <p:pic>
          <p:nvPicPr>
            <p:cNvPr id="88090" name="Picture 12" descr="3D_34.g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8674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Callout 13"/>
            <p:cNvSpPr/>
            <p:nvPr/>
          </p:nvSpPr>
          <p:spPr>
            <a:xfrm>
              <a:off x="6248400" y="5105400"/>
              <a:ext cx="3048000" cy="762000"/>
            </a:xfrm>
            <a:prstGeom prst="wedgeEllipseCallout">
              <a:avLst>
                <a:gd name="adj1" fmla="val -33492"/>
                <a:gd name="adj2" fmla="val 625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1" y="-533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93765"/>
              </p:ext>
            </p:extLst>
          </p:nvPr>
        </p:nvGraphicFramePr>
        <p:xfrm>
          <a:off x="4237037" y="1017776"/>
          <a:ext cx="23669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1" name="Equation" r:id="rId14" imgW="838080" imgH="393480" progId="Equation.DSMT4">
                  <p:embed/>
                </p:oleObj>
              </mc:Choice>
              <mc:Fallback>
                <p:oleObj name="Equation" r:id="rId14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7" y="1017776"/>
                        <a:ext cx="23669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43408"/>
              </p:ext>
            </p:extLst>
          </p:nvPr>
        </p:nvGraphicFramePr>
        <p:xfrm>
          <a:off x="9747250" y="2328863"/>
          <a:ext cx="15954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2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0" y="2328863"/>
                        <a:ext cx="159543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Beginning 20">
            <a:hlinkClick r:id="rId18" action="ppaction://hlinksldjump" highlightClick="1"/>
          </p:cNvPr>
          <p:cNvSpPr/>
          <p:nvPr/>
        </p:nvSpPr>
        <p:spPr>
          <a:xfrm>
            <a:off x="11379200" y="6400800"/>
            <a:ext cx="8128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322573" y="6400800"/>
            <a:ext cx="1853428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9245600" y="184666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9144000" y="1403866"/>
            <a:ext cx="19304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2570" y="494556"/>
            <a:ext cx="434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Câu 3: </a:t>
            </a:r>
            <a:r>
              <a:rPr lang="nl-NL" sz="280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 </a:t>
            </a:r>
            <a:r>
              <a:rPr lang="nl-NL" sz="280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giá trị biểu thức</a:t>
            </a:r>
            <a:endParaRPr lang="en-US" sz="28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11934"/>
              </p:ext>
            </p:extLst>
          </p:nvPr>
        </p:nvGraphicFramePr>
        <p:xfrm>
          <a:off x="3024717" y="3429000"/>
          <a:ext cx="64912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3" name="Equation" r:id="rId19" imgW="2298600" imgH="393480" progId="Equation.DSMT4">
                  <p:embed/>
                </p:oleObj>
              </mc:Choice>
              <mc:Fallback>
                <p:oleObj name="Equation" r:id="rId19" imgW="22986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717" y="3429000"/>
                        <a:ext cx="64912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6863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chiase360.com (5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743200" y="4419600"/>
            <a:ext cx="4978400" cy="1752600"/>
            <a:chOff x="609600" y="4648200"/>
            <a:chExt cx="3733800" cy="1752600"/>
          </a:xfrm>
        </p:grpSpPr>
        <p:pic>
          <p:nvPicPr>
            <p:cNvPr id="89115" name="Picture 7" descr="3D_29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81600"/>
              <a:ext cx="135466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loud Callout 8"/>
            <p:cNvSpPr/>
            <p:nvPr/>
          </p:nvSpPr>
          <p:spPr>
            <a:xfrm>
              <a:off x="1524000" y="4648200"/>
              <a:ext cx="2819400" cy="914400"/>
            </a:xfrm>
            <a:prstGeom prst="cloudCallout">
              <a:avLst>
                <a:gd name="adj1" fmla="val -39794"/>
                <a:gd name="adj2" fmla="val 5942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994400" y="4267200"/>
            <a:ext cx="4673600" cy="1981200"/>
            <a:chOff x="5029200" y="4495800"/>
            <a:chExt cx="3505200" cy="1981200"/>
          </a:xfrm>
        </p:grpSpPr>
        <p:pic>
          <p:nvPicPr>
            <p:cNvPr id="89111" name="Picture 10" descr="3D_72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51816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loud Callout 11"/>
            <p:cNvSpPr/>
            <p:nvPr/>
          </p:nvSpPr>
          <p:spPr>
            <a:xfrm>
              <a:off x="6324600" y="4495800"/>
              <a:ext cx="2209800" cy="914400"/>
            </a:xfrm>
            <a:prstGeom prst="cloudCallout">
              <a:avLst>
                <a:gd name="adj1" fmla="val -62849"/>
                <a:gd name="adj2" fmla="val 5634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093" name="Rectangle 13"/>
          <p:cNvSpPr>
            <a:spLocks noChangeArrowheads="1"/>
          </p:cNvSpPr>
          <p:nvPr/>
        </p:nvSpPr>
        <p:spPr bwMode="auto">
          <a:xfrm>
            <a:off x="971550" y="252791"/>
            <a:ext cx="89852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 chạy hết 8 phút trên một đoạn đường với vận tốc trung bình 40km/h. Hãy tính độ dài đoạn đường đó. Người lái xe muốn hạy thời gian hết đoạn đường đó chỉ 5 phút thì ô tô phải chạy với vận tốc trung bình bao nhiêu?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0551" y="1917701"/>
            <a:ext cx="1148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. Quãng đường là 5 km, vận tốc trung bình 10 km/h.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5951" y="2527301"/>
            <a:ext cx="7330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 Quãng đường là 320 km, vận tốc trung bình là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60km/h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5951" y="3086100"/>
            <a:ext cx="11576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 Quãng đường là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km, vận tốc trung bình là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25 km/h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1" y="3767138"/>
            <a:ext cx="7810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 Quãng đường là 320 km, vận tốc trung bình là 64km/h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ction Button: Beginning 18">
            <a:hlinkClick r:id="rId7" action="ppaction://hlinksldjump" highlightClick="1"/>
          </p:cNvPr>
          <p:cNvSpPr/>
          <p:nvPr/>
        </p:nvSpPr>
        <p:spPr>
          <a:xfrm>
            <a:off x="11379200" y="6475268"/>
            <a:ext cx="812800" cy="3827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45600" y="6383482"/>
            <a:ext cx="1930400" cy="3983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10058400" y="1524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9956800" y="1447800"/>
            <a:ext cx="19304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0711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3774"/>
            <a:ext cx="3022600" cy="281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844800" y="439698"/>
            <a:ext cx="7524405" cy="2667000"/>
          </a:xfrm>
          <a:prstGeom prst="cloudCallout">
            <a:avLst>
              <a:gd name="adj1" fmla="val -37478"/>
              <a:gd name="adj2" fmla="val 949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7" descr="Hình ảnh Dấu Chấm Hỏi, Câu Hỏi Clipart, Dấu Hỏi Sáng Tạo, Nghi Ngờ miễn phí  tải tập tin PNG PSDComment và Vector"/>
          <p:cNvSpPr>
            <a:spLocks noChangeAspect="1" noChangeArrowheads="1"/>
          </p:cNvSpPr>
          <p:nvPr/>
        </p:nvSpPr>
        <p:spPr bwMode="auto">
          <a:xfrm>
            <a:off x="410633" y="795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337">
            <a:off x="6818449" y="2893652"/>
            <a:ext cx="3391931" cy="25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956" y="1070042"/>
            <a:ext cx="659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chia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số có quan hệ như thế nào?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3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032000" y="4986461"/>
            <a:ext cx="4165600" cy="1524000"/>
            <a:chOff x="2590800" y="5029200"/>
            <a:chExt cx="3124200" cy="1524000"/>
          </a:xfrm>
        </p:grpSpPr>
        <p:pic>
          <p:nvPicPr>
            <p:cNvPr id="90142" name="Picture 19" descr="3D_5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715000"/>
              <a:ext cx="108472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Callout 20"/>
            <p:cNvSpPr/>
            <p:nvPr/>
          </p:nvSpPr>
          <p:spPr>
            <a:xfrm>
              <a:off x="3276600" y="5029200"/>
              <a:ext cx="2438400" cy="685800"/>
            </a:xfrm>
            <a:prstGeom prst="wedgeEllipseCallout">
              <a:avLst>
                <a:gd name="adj1" fmla="val -48525"/>
                <a:gd name="adj2" fmla="val 76859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95625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kern="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0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endParaRPr lang="en-US" sz="28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350000" y="4903788"/>
            <a:ext cx="4572000" cy="1752600"/>
            <a:chOff x="5867400" y="5105400"/>
            <a:chExt cx="3429000" cy="1752600"/>
          </a:xfrm>
        </p:grpSpPr>
        <p:pic>
          <p:nvPicPr>
            <p:cNvPr id="90138" name="Picture 22" descr="3D_34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867400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Callout 23"/>
            <p:cNvSpPr/>
            <p:nvPr/>
          </p:nvSpPr>
          <p:spPr>
            <a:xfrm>
              <a:off x="6324600" y="5105400"/>
              <a:ext cx="2971800" cy="838200"/>
            </a:xfrm>
            <a:prstGeom prst="wedgeEllipseCallout">
              <a:avLst>
                <a:gd name="adj1" fmla="val -33492"/>
                <a:gd name="adj2" fmla="val 62500"/>
              </a:avLst>
            </a:prstGeom>
            <a:blipFill>
              <a:blip r:embed="rId8">
                <a:duotone>
                  <a:srgbClr val="956251">
                    <a:tint val="30000"/>
                    <a:satMod val="300000"/>
                  </a:srgbClr>
                  <a:srgbClr val="956251">
                    <a:tint val="40000"/>
                    <a:satMod val="200000"/>
                  </a:srgbClr>
                </a:duotone>
              </a:blip>
              <a:tile tx="0" ty="0" sx="70000" sy="70000" flip="none" algn="ctr"/>
            </a:blipFill>
            <a:ln w="9525" cap="flat" cmpd="sng" algn="ctr">
              <a:solidFill>
                <a:srgbClr val="956251">
                  <a:shade val="60000"/>
                  <a:satMod val="110000"/>
                </a:srgb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4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1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78379"/>
              </p:ext>
            </p:extLst>
          </p:nvPr>
        </p:nvGraphicFramePr>
        <p:xfrm>
          <a:off x="2602752" y="974586"/>
          <a:ext cx="48926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6" name="Equation" r:id="rId9" imgW="1498320" imgH="393480" progId="Equation.DSMT4">
                  <p:embed/>
                </p:oleObj>
              </mc:Choice>
              <mc:Fallback>
                <p:oleObj name="Equation" r:id="rId9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752" y="974586"/>
                        <a:ext cx="4892675" cy="962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3481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46400" y="2131366"/>
            <a:ext cx="88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3</a:t>
            </a:r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93935"/>
              </p:ext>
            </p:extLst>
          </p:nvPr>
        </p:nvGraphicFramePr>
        <p:xfrm>
          <a:off x="4572000" y="1981198"/>
          <a:ext cx="11895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7" name="Equation" r:id="rId11" imgW="457002" imgH="393529" progId="Equation.DSMT4">
                  <p:embed/>
                </p:oleObj>
              </mc:Choice>
              <mc:Fallback>
                <p:oleObj name="Equation" r:id="rId11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198"/>
                        <a:ext cx="118956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66099"/>
              </p:ext>
            </p:extLst>
          </p:nvPr>
        </p:nvGraphicFramePr>
        <p:xfrm>
          <a:off x="7010400" y="1981198"/>
          <a:ext cx="75988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8" name="Equation" r:id="rId13" imgW="291973" imgH="393529" progId="Equation.DSMT4">
                  <p:embed/>
                </p:oleObj>
              </mc:Choice>
              <mc:Fallback>
                <p:oleObj name="Equation" r:id="rId13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81198"/>
                        <a:ext cx="75988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37457"/>
              </p:ext>
            </p:extLst>
          </p:nvPr>
        </p:nvGraphicFramePr>
        <p:xfrm>
          <a:off x="1041400" y="2188071"/>
          <a:ext cx="9906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9" name="Equation" r:id="rId15" imgW="380670" imgH="177646" progId="Equation.DSMT4">
                  <p:embed/>
                </p:oleObj>
              </mc:Choice>
              <mc:Fallback>
                <p:oleObj name="Equation" r:id="rId15" imgW="3806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188071"/>
                        <a:ext cx="9906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ction Button: Beginning 41">
            <a:hlinkClick r:id="rId17" action="ppaction://hlinksldjump" highlightClick="1"/>
          </p:cNvPr>
          <p:cNvSpPr/>
          <p:nvPr/>
        </p:nvSpPr>
        <p:spPr>
          <a:xfrm>
            <a:off x="10668000" y="5905500"/>
            <a:ext cx="620155" cy="419100"/>
          </a:xfrm>
          <a:prstGeom prst="actionButtonBeginning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636000" y="5943600"/>
            <a:ext cx="1828800" cy="381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Làm</a:t>
            </a:r>
            <a:r>
              <a:rPr lang="en-US" sz="2000" kern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lại</a:t>
            </a:r>
            <a:endParaRPr lang="en-US" sz="2000" kern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9652000" y="609600"/>
            <a:ext cx="16256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6" name="Oval 35"/>
          <p:cNvSpPr/>
          <p:nvPr/>
        </p:nvSpPr>
        <p:spPr>
          <a:xfrm>
            <a:off x="9550400" y="1905000"/>
            <a:ext cx="19304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8702" y="451366"/>
            <a:ext cx="475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Câu 5: </a:t>
            </a:r>
            <a:r>
              <a:rPr lang="nl-NL" sz="2800" smtClean="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 </a:t>
            </a:r>
            <a:r>
              <a:rPr lang="nl-NL" sz="2800">
                <a:solidFill>
                  <a:srgbClr val="FF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giá trị biểu thức</a:t>
            </a:r>
            <a:endParaRPr lang="en-US" sz="28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17928"/>
              </p:ext>
            </p:extLst>
          </p:nvPr>
        </p:nvGraphicFramePr>
        <p:xfrm>
          <a:off x="1027112" y="2710506"/>
          <a:ext cx="708977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0" name="Equation" r:id="rId18" imgW="2171520" imgH="812520" progId="Equation.DSMT4">
                  <p:embed/>
                </p:oleObj>
              </mc:Choice>
              <mc:Fallback>
                <p:oleObj name="Equation" r:id="rId18" imgW="2171520" imgH="8125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2710506"/>
                        <a:ext cx="7089775" cy="1985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3481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502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117600" y="1447801"/>
            <a:ext cx="1005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133476"/>
            <a:ext cx="142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5850"/>
            <a:ext cx="135466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07D02-CC48-40B3-BDF6-652D4C850210}"/>
              </a:ext>
            </a:extLst>
          </p:cNvPr>
          <p:cNvSpPr txBox="1"/>
          <p:nvPr/>
        </p:nvSpPr>
        <p:spPr>
          <a:xfrm>
            <a:off x="2179050" y="3884800"/>
            <a:ext cx="899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2. </a:t>
            </a:r>
            <a:r>
              <a:rPr lang="en-US" sz="320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Làm</a:t>
            </a:r>
            <a:r>
              <a:rPr lang="en-US" sz="320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thêm bài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  </a:t>
            </a:r>
            <a:r>
              <a:rPr lang="en-US" sz="320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2,4,5 SBT trang 25</a:t>
            </a:r>
            <a:endParaRPr lang="en-US" sz="32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6E0D1F-8A83-40C0-B461-5883060AEFB3}"/>
              </a:ext>
            </a:extLst>
          </p:cNvPr>
          <p:cNvSpPr txBox="1"/>
          <p:nvPr/>
        </p:nvSpPr>
        <p:spPr>
          <a:xfrm>
            <a:off x="2179050" y="2885144"/>
            <a:ext cx="669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31658C-63AB-4822-AEED-22BF7254E9D0}"/>
              </a:ext>
            </a:extLst>
          </p:cNvPr>
          <p:cNvSpPr txBox="1"/>
          <p:nvPr/>
        </p:nvSpPr>
        <p:spPr>
          <a:xfrm>
            <a:off x="3265427" y="1399015"/>
            <a:ext cx="618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ớng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nhà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1026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057400" y="2438401"/>
            <a:ext cx="8153400" cy="110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743200" y="4276726"/>
            <a:ext cx="67056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36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10313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370" y="1524001"/>
            <a:ext cx="10409260" cy="2285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§5. 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PHÉP </a:t>
            </a:r>
            <a:r>
              <a:rPr lang="en-US" sz="5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NHÂN </a:t>
            </a:r>
            <a:r>
              <a:rPr lang="en-US" sz="5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 phép chia PHÂN 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3690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A481FCE-88BC-4196-A99F-28C517F3068D}"/>
              </a:ext>
            </a:extLst>
          </p:cNvPr>
          <p:cNvSpPr txBox="1"/>
          <p:nvPr/>
        </p:nvSpPr>
        <p:spPr>
          <a:xfrm>
            <a:off x="1908247" y="632997"/>
            <a:ext cx="84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FEE41D1C-E31D-411A-A307-D8AC48E592D6}"/>
              </a:ext>
            </a:extLst>
          </p:cNvPr>
          <p:cNvGrpSpPr/>
          <p:nvPr/>
        </p:nvGrpSpPr>
        <p:grpSpPr>
          <a:xfrm>
            <a:off x="347517" y="386447"/>
            <a:ext cx="1251475" cy="1086349"/>
            <a:chOff x="3048000" y="3428999"/>
            <a:chExt cx="1943100" cy="1524002"/>
          </a:xfrm>
        </p:grpSpPr>
        <p:grpSp>
          <p:nvGrpSpPr>
            <p:cNvPr id="59" name="组合 136">
              <a:extLst>
                <a:ext uri="{FF2B5EF4-FFF2-40B4-BE49-F238E27FC236}">
                  <a16:creationId xmlns:a16="http://schemas.microsoft.com/office/drawing/2014/main" xmlns="" id="{A782F186-65E7-496D-9A25-446C67A73DED}"/>
                </a:ext>
              </a:extLst>
            </p:cNvPr>
            <p:cNvGrpSpPr/>
            <p:nvPr/>
          </p:nvGrpSpPr>
          <p:grpSpPr>
            <a:xfrm>
              <a:off x="3048000" y="3648075"/>
              <a:ext cx="1943100" cy="1304926"/>
              <a:chOff x="1531938" y="5241926"/>
              <a:chExt cx="2725737" cy="2392362"/>
            </a:xfrm>
          </p:grpSpPr>
          <p:sp>
            <p:nvSpPr>
              <p:cNvPr id="70" name="Freeform 102">
                <a:extLst>
                  <a:ext uri="{FF2B5EF4-FFF2-40B4-BE49-F238E27FC236}">
                    <a16:creationId xmlns:a16="http://schemas.microsoft.com/office/drawing/2014/main" xmlns="" id="{5BF19C01-8D85-49BF-8F45-46D3708D4738}"/>
                  </a:ext>
                </a:extLst>
              </p:cNvPr>
              <p:cNvSpPr/>
              <p:nvPr/>
            </p:nvSpPr>
            <p:spPr bwMode="auto">
              <a:xfrm>
                <a:off x="1531938" y="5411788"/>
                <a:ext cx="2573338" cy="2222500"/>
              </a:xfrm>
              <a:custGeom>
                <a:avLst/>
                <a:gdLst>
                  <a:gd name="T0" fmla="*/ 605 w 605"/>
                  <a:gd name="T1" fmla="*/ 265 h 522"/>
                  <a:gd name="T2" fmla="*/ 455 w 605"/>
                  <a:gd name="T3" fmla="*/ 20 h 522"/>
                  <a:gd name="T4" fmla="*/ 273 w 605"/>
                  <a:gd name="T5" fmla="*/ 116 h 522"/>
                  <a:gd name="T6" fmla="*/ 250 w 605"/>
                  <a:gd name="T7" fmla="*/ 166 h 522"/>
                  <a:gd name="T8" fmla="*/ 250 w 605"/>
                  <a:gd name="T9" fmla="*/ 172 h 522"/>
                  <a:gd name="T10" fmla="*/ 247 w 605"/>
                  <a:gd name="T11" fmla="*/ 171 h 522"/>
                  <a:gd name="T12" fmla="*/ 194 w 605"/>
                  <a:gd name="T13" fmla="*/ 129 h 522"/>
                  <a:gd name="T14" fmla="*/ 83 w 605"/>
                  <a:gd name="T15" fmla="*/ 141 h 522"/>
                  <a:gd name="T16" fmla="*/ 8 w 605"/>
                  <a:gd name="T17" fmla="*/ 227 h 522"/>
                  <a:gd name="T18" fmla="*/ 30 w 605"/>
                  <a:gd name="T19" fmla="*/ 264 h 522"/>
                  <a:gd name="T20" fmla="*/ 29 w 605"/>
                  <a:gd name="T21" fmla="*/ 269 h 522"/>
                  <a:gd name="T22" fmla="*/ 4 w 605"/>
                  <a:gd name="T23" fmla="*/ 304 h 522"/>
                  <a:gd name="T24" fmla="*/ 8 w 605"/>
                  <a:gd name="T25" fmla="*/ 311 h 522"/>
                  <a:gd name="T26" fmla="*/ 0 w 605"/>
                  <a:gd name="T27" fmla="*/ 322 h 522"/>
                  <a:gd name="T28" fmla="*/ 79 w 605"/>
                  <a:gd name="T29" fmla="*/ 483 h 522"/>
                  <a:gd name="T30" fmla="*/ 90 w 605"/>
                  <a:gd name="T31" fmla="*/ 467 h 522"/>
                  <a:gd name="T32" fmla="*/ 175 w 605"/>
                  <a:gd name="T33" fmla="*/ 492 h 522"/>
                  <a:gd name="T34" fmla="*/ 385 w 605"/>
                  <a:gd name="T35" fmla="*/ 385 h 522"/>
                  <a:gd name="T36" fmla="*/ 394 w 605"/>
                  <a:gd name="T37" fmla="*/ 392 h 522"/>
                  <a:gd name="T38" fmla="*/ 401 w 605"/>
                  <a:gd name="T39" fmla="*/ 396 h 522"/>
                  <a:gd name="T40" fmla="*/ 401 w 605"/>
                  <a:gd name="T41" fmla="*/ 396 h 522"/>
                  <a:gd name="T42" fmla="*/ 401 w 605"/>
                  <a:gd name="T43" fmla="*/ 396 h 522"/>
                  <a:gd name="T44" fmla="*/ 406 w 605"/>
                  <a:gd name="T45" fmla="*/ 392 h 522"/>
                  <a:gd name="T46" fmla="*/ 409 w 605"/>
                  <a:gd name="T47" fmla="*/ 386 h 522"/>
                  <a:gd name="T48" fmla="*/ 419 w 605"/>
                  <a:gd name="T49" fmla="*/ 383 h 522"/>
                  <a:gd name="T50" fmla="*/ 435 w 605"/>
                  <a:gd name="T51" fmla="*/ 364 h 522"/>
                  <a:gd name="T52" fmla="*/ 464 w 605"/>
                  <a:gd name="T53" fmla="*/ 344 h 522"/>
                  <a:gd name="T54" fmla="*/ 531 w 605"/>
                  <a:gd name="T55" fmla="*/ 313 h 522"/>
                  <a:gd name="T56" fmla="*/ 602 w 605"/>
                  <a:gd name="T57" fmla="*/ 296 h 522"/>
                  <a:gd name="T58" fmla="*/ 587 w 605"/>
                  <a:gd name="T59" fmla="*/ 272 h 522"/>
                  <a:gd name="T60" fmla="*/ 605 w 605"/>
                  <a:gd name="T61" fmla="*/ 26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5" h="522">
                    <a:moveTo>
                      <a:pt x="605" y="265"/>
                    </a:moveTo>
                    <a:cubicBezTo>
                      <a:pt x="550" y="187"/>
                      <a:pt x="500" y="105"/>
                      <a:pt x="455" y="20"/>
                    </a:cubicBezTo>
                    <a:cubicBezTo>
                      <a:pt x="444" y="0"/>
                      <a:pt x="325" y="53"/>
                      <a:pt x="273" y="116"/>
                    </a:cubicBezTo>
                    <a:cubicBezTo>
                      <a:pt x="260" y="133"/>
                      <a:pt x="251" y="149"/>
                      <a:pt x="250" y="166"/>
                    </a:cubicBezTo>
                    <a:cubicBezTo>
                      <a:pt x="250" y="168"/>
                      <a:pt x="250" y="170"/>
                      <a:pt x="250" y="172"/>
                    </a:cubicBezTo>
                    <a:cubicBezTo>
                      <a:pt x="249" y="171"/>
                      <a:pt x="248" y="171"/>
                      <a:pt x="247" y="171"/>
                    </a:cubicBezTo>
                    <a:cubicBezTo>
                      <a:pt x="232" y="153"/>
                      <a:pt x="215" y="138"/>
                      <a:pt x="194" y="129"/>
                    </a:cubicBezTo>
                    <a:cubicBezTo>
                      <a:pt x="158" y="114"/>
                      <a:pt x="116" y="121"/>
                      <a:pt x="83" y="141"/>
                    </a:cubicBezTo>
                    <a:cubicBezTo>
                      <a:pt x="50" y="161"/>
                      <a:pt x="25" y="192"/>
                      <a:pt x="8" y="227"/>
                    </a:cubicBezTo>
                    <a:cubicBezTo>
                      <a:pt x="16" y="239"/>
                      <a:pt x="23" y="252"/>
                      <a:pt x="30" y="264"/>
                    </a:cubicBezTo>
                    <a:cubicBezTo>
                      <a:pt x="30" y="266"/>
                      <a:pt x="29" y="268"/>
                      <a:pt x="29" y="269"/>
                    </a:cubicBezTo>
                    <a:cubicBezTo>
                      <a:pt x="13" y="285"/>
                      <a:pt x="2" y="299"/>
                      <a:pt x="4" y="304"/>
                    </a:cubicBezTo>
                    <a:cubicBezTo>
                      <a:pt x="6" y="306"/>
                      <a:pt x="7" y="309"/>
                      <a:pt x="8" y="311"/>
                    </a:cubicBezTo>
                    <a:cubicBezTo>
                      <a:pt x="3" y="316"/>
                      <a:pt x="0" y="321"/>
                      <a:pt x="0" y="322"/>
                    </a:cubicBezTo>
                    <a:cubicBezTo>
                      <a:pt x="21" y="378"/>
                      <a:pt x="48" y="432"/>
                      <a:pt x="79" y="483"/>
                    </a:cubicBezTo>
                    <a:cubicBezTo>
                      <a:pt x="80" y="476"/>
                      <a:pt x="84" y="471"/>
                      <a:pt x="90" y="467"/>
                    </a:cubicBezTo>
                    <a:cubicBezTo>
                      <a:pt x="107" y="508"/>
                      <a:pt x="130" y="522"/>
                      <a:pt x="175" y="492"/>
                    </a:cubicBezTo>
                    <a:cubicBezTo>
                      <a:pt x="202" y="474"/>
                      <a:pt x="340" y="377"/>
                      <a:pt x="385" y="385"/>
                    </a:cubicBezTo>
                    <a:cubicBezTo>
                      <a:pt x="390" y="388"/>
                      <a:pt x="394" y="391"/>
                      <a:pt x="394" y="392"/>
                    </a:cubicBezTo>
                    <a:cubicBezTo>
                      <a:pt x="398" y="394"/>
                      <a:pt x="399" y="395"/>
                      <a:pt x="401" y="396"/>
                    </a:cubicBezTo>
                    <a:cubicBezTo>
                      <a:pt x="401" y="396"/>
                      <a:pt x="401" y="396"/>
                      <a:pt x="401" y="396"/>
                    </a:cubicBezTo>
                    <a:cubicBezTo>
                      <a:pt x="401" y="396"/>
                      <a:pt x="401" y="396"/>
                      <a:pt x="401" y="396"/>
                    </a:cubicBezTo>
                    <a:cubicBezTo>
                      <a:pt x="402" y="396"/>
                      <a:pt x="403" y="395"/>
                      <a:pt x="406" y="392"/>
                    </a:cubicBezTo>
                    <a:cubicBezTo>
                      <a:pt x="408" y="390"/>
                      <a:pt x="408" y="388"/>
                      <a:pt x="409" y="386"/>
                    </a:cubicBezTo>
                    <a:cubicBezTo>
                      <a:pt x="413" y="386"/>
                      <a:pt x="417" y="385"/>
                      <a:pt x="419" y="383"/>
                    </a:cubicBezTo>
                    <a:cubicBezTo>
                      <a:pt x="426" y="378"/>
                      <a:pt x="429" y="369"/>
                      <a:pt x="435" y="364"/>
                    </a:cubicBezTo>
                    <a:cubicBezTo>
                      <a:pt x="443" y="356"/>
                      <a:pt x="454" y="350"/>
                      <a:pt x="464" y="344"/>
                    </a:cubicBezTo>
                    <a:cubicBezTo>
                      <a:pt x="486" y="332"/>
                      <a:pt x="508" y="322"/>
                      <a:pt x="531" y="313"/>
                    </a:cubicBezTo>
                    <a:cubicBezTo>
                      <a:pt x="538" y="311"/>
                      <a:pt x="600" y="291"/>
                      <a:pt x="602" y="296"/>
                    </a:cubicBezTo>
                    <a:cubicBezTo>
                      <a:pt x="598" y="287"/>
                      <a:pt x="593" y="279"/>
                      <a:pt x="587" y="272"/>
                    </a:cubicBezTo>
                    <a:cubicBezTo>
                      <a:pt x="593" y="270"/>
                      <a:pt x="599" y="267"/>
                      <a:pt x="605" y="265"/>
                    </a:cubicBezTo>
                    <a:close/>
                  </a:path>
                </a:pathLst>
              </a:custGeom>
              <a:solidFill>
                <a:srgbClr val="4DD1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3">
                <a:extLst>
                  <a:ext uri="{FF2B5EF4-FFF2-40B4-BE49-F238E27FC236}">
                    <a16:creationId xmlns:a16="http://schemas.microsoft.com/office/drawing/2014/main" xmlns="" id="{7F526241-2279-4226-A8BA-80B9E7EE9B14}"/>
                  </a:ext>
                </a:extLst>
              </p:cNvPr>
              <p:cNvSpPr/>
              <p:nvPr/>
            </p:nvSpPr>
            <p:spPr bwMode="auto">
              <a:xfrm>
                <a:off x="1676400" y="6408738"/>
                <a:ext cx="858838" cy="889000"/>
              </a:xfrm>
              <a:custGeom>
                <a:avLst/>
                <a:gdLst>
                  <a:gd name="T0" fmla="*/ 2 w 202"/>
                  <a:gd name="T1" fmla="*/ 48 h 209"/>
                  <a:gd name="T2" fmla="*/ 81 w 202"/>
                  <a:gd name="T3" fmla="*/ 209 h 209"/>
                  <a:gd name="T4" fmla="*/ 103 w 202"/>
                  <a:gd name="T5" fmla="*/ 186 h 209"/>
                  <a:gd name="T6" fmla="*/ 202 w 202"/>
                  <a:gd name="T7" fmla="*/ 142 h 209"/>
                  <a:gd name="T8" fmla="*/ 154 w 202"/>
                  <a:gd name="T9" fmla="*/ 99 h 209"/>
                  <a:gd name="T10" fmla="*/ 111 w 202"/>
                  <a:gd name="T11" fmla="*/ 50 h 209"/>
                  <a:gd name="T12" fmla="*/ 80 w 202"/>
                  <a:gd name="T13" fmla="*/ 23 h 209"/>
                  <a:gd name="T14" fmla="*/ 58 w 202"/>
                  <a:gd name="T15" fmla="*/ 0 h 209"/>
                  <a:gd name="T16" fmla="*/ 2 w 202"/>
                  <a:gd name="T17" fmla="*/ 4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9">
                    <a:moveTo>
                      <a:pt x="2" y="48"/>
                    </a:moveTo>
                    <a:cubicBezTo>
                      <a:pt x="23" y="104"/>
                      <a:pt x="50" y="158"/>
                      <a:pt x="81" y="209"/>
                    </a:cubicBezTo>
                    <a:cubicBezTo>
                      <a:pt x="82" y="198"/>
                      <a:pt x="93" y="191"/>
                      <a:pt x="103" y="186"/>
                    </a:cubicBezTo>
                    <a:cubicBezTo>
                      <a:pt x="136" y="171"/>
                      <a:pt x="168" y="156"/>
                      <a:pt x="202" y="142"/>
                    </a:cubicBezTo>
                    <a:cubicBezTo>
                      <a:pt x="193" y="145"/>
                      <a:pt x="160" y="105"/>
                      <a:pt x="154" y="99"/>
                    </a:cubicBezTo>
                    <a:cubicBezTo>
                      <a:pt x="140" y="83"/>
                      <a:pt x="126" y="66"/>
                      <a:pt x="111" y="50"/>
                    </a:cubicBezTo>
                    <a:cubicBezTo>
                      <a:pt x="102" y="40"/>
                      <a:pt x="91" y="31"/>
                      <a:pt x="80" y="23"/>
                    </a:cubicBezTo>
                    <a:cubicBezTo>
                      <a:pt x="68" y="15"/>
                      <a:pt x="66" y="10"/>
                      <a:pt x="58" y="0"/>
                    </a:cubicBezTo>
                    <a:cubicBezTo>
                      <a:pt x="52" y="4"/>
                      <a:pt x="0" y="42"/>
                      <a:pt x="2" y="48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04">
                <a:extLst>
                  <a:ext uri="{FF2B5EF4-FFF2-40B4-BE49-F238E27FC236}">
                    <a16:creationId xmlns:a16="http://schemas.microsoft.com/office/drawing/2014/main" xmlns="" id="{17CC9F6B-960E-46C0-AC01-230670D7BBA1}"/>
                  </a:ext>
                </a:extLst>
              </p:cNvPr>
              <p:cNvSpPr/>
              <p:nvPr/>
            </p:nvSpPr>
            <p:spPr bwMode="auto">
              <a:xfrm>
                <a:off x="3254375" y="6319838"/>
                <a:ext cx="990600" cy="590550"/>
              </a:xfrm>
              <a:custGeom>
                <a:avLst/>
                <a:gdLst>
                  <a:gd name="T0" fmla="*/ 233 w 233"/>
                  <a:gd name="T1" fmla="*/ 43 h 139"/>
                  <a:gd name="T2" fmla="*/ 206 w 233"/>
                  <a:gd name="T3" fmla="*/ 6 h 139"/>
                  <a:gd name="T4" fmla="*/ 199 w 233"/>
                  <a:gd name="T5" fmla="*/ 0 h 139"/>
                  <a:gd name="T6" fmla="*/ 189 w 233"/>
                  <a:gd name="T7" fmla="*/ 1 h 139"/>
                  <a:gd name="T8" fmla="*/ 6 w 233"/>
                  <a:gd name="T9" fmla="*/ 99 h 139"/>
                  <a:gd name="T10" fmla="*/ 2 w 233"/>
                  <a:gd name="T11" fmla="*/ 113 h 139"/>
                  <a:gd name="T12" fmla="*/ 50 w 233"/>
                  <a:gd name="T13" fmla="*/ 130 h 139"/>
                  <a:gd name="T14" fmla="*/ 66 w 233"/>
                  <a:gd name="T15" fmla="*/ 111 h 139"/>
                  <a:gd name="T16" fmla="*/ 95 w 233"/>
                  <a:gd name="T17" fmla="*/ 91 h 139"/>
                  <a:gd name="T18" fmla="*/ 162 w 233"/>
                  <a:gd name="T19" fmla="*/ 60 h 139"/>
                  <a:gd name="T20" fmla="*/ 233 w 233"/>
                  <a:gd name="T21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139">
                    <a:moveTo>
                      <a:pt x="233" y="43"/>
                    </a:moveTo>
                    <a:cubicBezTo>
                      <a:pt x="226" y="29"/>
                      <a:pt x="217" y="16"/>
                      <a:pt x="206" y="6"/>
                    </a:cubicBezTo>
                    <a:cubicBezTo>
                      <a:pt x="204" y="3"/>
                      <a:pt x="202" y="1"/>
                      <a:pt x="199" y="0"/>
                    </a:cubicBezTo>
                    <a:cubicBezTo>
                      <a:pt x="196" y="0"/>
                      <a:pt x="193" y="0"/>
                      <a:pt x="189" y="1"/>
                    </a:cubicBezTo>
                    <a:cubicBezTo>
                      <a:pt x="122" y="19"/>
                      <a:pt x="51" y="45"/>
                      <a:pt x="6" y="99"/>
                    </a:cubicBezTo>
                    <a:cubicBezTo>
                      <a:pt x="3" y="103"/>
                      <a:pt x="0" y="108"/>
                      <a:pt x="2" y="113"/>
                    </a:cubicBezTo>
                    <a:cubicBezTo>
                      <a:pt x="9" y="127"/>
                      <a:pt x="37" y="139"/>
                      <a:pt x="50" y="130"/>
                    </a:cubicBezTo>
                    <a:cubicBezTo>
                      <a:pt x="57" y="125"/>
                      <a:pt x="60" y="116"/>
                      <a:pt x="66" y="111"/>
                    </a:cubicBezTo>
                    <a:cubicBezTo>
                      <a:pt x="74" y="103"/>
                      <a:pt x="85" y="97"/>
                      <a:pt x="95" y="91"/>
                    </a:cubicBezTo>
                    <a:cubicBezTo>
                      <a:pt x="117" y="79"/>
                      <a:pt x="139" y="69"/>
                      <a:pt x="162" y="60"/>
                    </a:cubicBezTo>
                    <a:cubicBezTo>
                      <a:pt x="169" y="58"/>
                      <a:pt x="231" y="38"/>
                      <a:pt x="233" y="43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05">
                <a:extLst>
                  <a:ext uri="{FF2B5EF4-FFF2-40B4-BE49-F238E27FC236}">
                    <a16:creationId xmlns:a16="http://schemas.microsoft.com/office/drawing/2014/main" xmlns="" id="{F3F1A1F8-452E-4584-9E95-39343A60CF2E}"/>
                  </a:ext>
                </a:extLst>
              </p:cNvPr>
              <p:cNvSpPr/>
              <p:nvPr/>
            </p:nvSpPr>
            <p:spPr bwMode="auto">
              <a:xfrm>
                <a:off x="3236913" y="6305551"/>
                <a:ext cx="931863" cy="630238"/>
              </a:xfrm>
              <a:custGeom>
                <a:avLst/>
                <a:gdLst>
                  <a:gd name="T0" fmla="*/ 219 w 219"/>
                  <a:gd name="T1" fmla="*/ 43 h 148"/>
                  <a:gd name="T2" fmla="*/ 184 w 219"/>
                  <a:gd name="T3" fmla="*/ 7 h 148"/>
                  <a:gd name="T4" fmla="*/ 175 w 219"/>
                  <a:gd name="T5" fmla="*/ 1 h 148"/>
                  <a:gd name="T6" fmla="*/ 166 w 219"/>
                  <a:gd name="T7" fmla="*/ 2 h 148"/>
                  <a:gd name="T8" fmla="*/ 66 w 219"/>
                  <a:gd name="T9" fmla="*/ 41 h 148"/>
                  <a:gd name="T10" fmla="*/ 0 w 219"/>
                  <a:gd name="T11" fmla="*/ 122 h 148"/>
                  <a:gd name="T12" fmla="*/ 29 w 219"/>
                  <a:gd name="T13" fmla="*/ 142 h 148"/>
                  <a:gd name="T14" fmla="*/ 41 w 219"/>
                  <a:gd name="T15" fmla="*/ 142 h 148"/>
                  <a:gd name="T16" fmla="*/ 49 w 219"/>
                  <a:gd name="T17" fmla="*/ 119 h 148"/>
                  <a:gd name="T18" fmla="*/ 74 w 219"/>
                  <a:gd name="T19" fmla="*/ 97 h 148"/>
                  <a:gd name="T20" fmla="*/ 219 w 219"/>
                  <a:gd name="T21" fmla="*/ 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148">
                    <a:moveTo>
                      <a:pt x="219" y="43"/>
                    </a:moveTo>
                    <a:cubicBezTo>
                      <a:pt x="208" y="31"/>
                      <a:pt x="196" y="19"/>
                      <a:pt x="184" y="7"/>
                    </a:cubicBezTo>
                    <a:cubicBezTo>
                      <a:pt x="182" y="5"/>
                      <a:pt x="179" y="2"/>
                      <a:pt x="175" y="1"/>
                    </a:cubicBezTo>
                    <a:cubicBezTo>
                      <a:pt x="172" y="0"/>
                      <a:pt x="169" y="1"/>
                      <a:pt x="166" y="2"/>
                    </a:cubicBezTo>
                    <a:cubicBezTo>
                      <a:pt x="131" y="12"/>
                      <a:pt x="97" y="23"/>
                      <a:pt x="66" y="41"/>
                    </a:cubicBezTo>
                    <a:cubicBezTo>
                      <a:pt x="36" y="60"/>
                      <a:pt x="10" y="88"/>
                      <a:pt x="0" y="122"/>
                    </a:cubicBezTo>
                    <a:cubicBezTo>
                      <a:pt x="0" y="120"/>
                      <a:pt x="27" y="141"/>
                      <a:pt x="29" y="142"/>
                    </a:cubicBezTo>
                    <a:cubicBezTo>
                      <a:pt x="38" y="146"/>
                      <a:pt x="35" y="148"/>
                      <a:pt x="41" y="142"/>
                    </a:cubicBezTo>
                    <a:cubicBezTo>
                      <a:pt x="46" y="137"/>
                      <a:pt x="45" y="125"/>
                      <a:pt x="49" y="119"/>
                    </a:cubicBezTo>
                    <a:cubicBezTo>
                      <a:pt x="55" y="110"/>
                      <a:pt x="65" y="103"/>
                      <a:pt x="74" y="97"/>
                    </a:cubicBezTo>
                    <a:cubicBezTo>
                      <a:pt x="117" y="67"/>
                      <a:pt x="167" y="48"/>
                      <a:pt x="219" y="43"/>
                    </a:cubicBezTo>
                    <a:close/>
                  </a:path>
                </a:pathLst>
              </a:custGeom>
              <a:solidFill>
                <a:srgbClr val="C9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06">
                <a:extLst>
                  <a:ext uri="{FF2B5EF4-FFF2-40B4-BE49-F238E27FC236}">
                    <a16:creationId xmlns:a16="http://schemas.microsoft.com/office/drawing/2014/main" xmlns="" id="{A4774B07-A475-4106-BD84-BAA2F786BDBA}"/>
                  </a:ext>
                </a:extLst>
              </p:cNvPr>
              <p:cNvSpPr/>
              <p:nvPr/>
            </p:nvSpPr>
            <p:spPr bwMode="auto">
              <a:xfrm>
                <a:off x="1671638" y="5940426"/>
                <a:ext cx="1692275" cy="1528763"/>
              </a:xfrm>
              <a:custGeom>
                <a:avLst/>
                <a:gdLst>
                  <a:gd name="T0" fmla="*/ 7 w 398"/>
                  <a:gd name="T1" fmla="*/ 140 h 359"/>
                  <a:gd name="T2" fmla="*/ 106 w 398"/>
                  <a:gd name="T3" fmla="*/ 40 h 359"/>
                  <a:gd name="T4" fmla="*/ 241 w 398"/>
                  <a:gd name="T5" fmla="*/ 5 h 359"/>
                  <a:gd name="T6" fmla="*/ 255 w 398"/>
                  <a:gd name="T7" fmla="*/ 9 h 359"/>
                  <a:gd name="T8" fmla="*/ 264 w 398"/>
                  <a:gd name="T9" fmla="*/ 20 h 359"/>
                  <a:gd name="T10" fmla="*/ 398 w 398"/>
                  <a:gd name="T11" fmla="*/ 226 h 359"/>
                  <a:gd name="T12" fmla="*/ 178 w 398"/>
                  <a:gd name="T13" fmla="*/ 328 h 359"/>
                  <a:gd name="T14" fmla="*/ 91 w 398"/>
                  <a:gd name="T15" fmla="*/ 298 h 359"/>
                  <a:gd name="T16" fmla="*/ 7 w 398"/>
                  <a:gd name="T17" fmla="*/ 14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59">
                    <a:moveTo>
                      <a:pt x="7" y="140"/>
                    </a:moveTo>
                    <a:cubicBezTo>
                      <a:pt x="0" y="127"/>
                      <a:pt x="94" y="49"/>
                      <a:pt x="106" y="40"/>
                    </a:cubicBezTo>
                    <a:cubicBezTo>
                      <a:pt x="143" y="11"/>
                      <a:pt x="195" y="0"/>
                      <a:pt x="241" y="5"/>
                    </a:cubicBezTo>
                    <a:cubicBezTo>
                      <a:pt x="246" y="6"/>
                      <a:pt x="251" y="6"/>
                      <a:pt x="255" y="9"/>
                    </a:cubicBezTo>
                    <a:cubicBezTo>
                      <a:pt x="259" y="12"/>
                      <a:pt x="262" y="16"/>
                      <a:pt x="264" y="20"/>
                    </a:cubicBezTo>
                    <a:cubicBezTo>
                      <a:pt x="309" y="88"/>
                      <a:pt x="353" y="157"/>
                      <a:pt x="398" y="226"/>
                    </a:cubicBezTo>
                    <a:cubicBezTo>
                      <a:pt x="370" y="195"/>
                      <a:pt x="208" y="308"/>
                      <a:pt x="178" y="328"/>
                    </a:cubicBezTo>
                    <a:cubicBezTo>
                      <a:pt x="132" y="359"/>
                      <a:pt x="108" y="343"/>
                      <a:pt x="91" y="298"/>
                    </a:cubicBezTo>
                    <a:cubicBezTo>
                      <a:pt x="71" y="244"/>
                      <a:pt x="35" y="191"/>
                      <a:pt x="7" y="140"/>
                    </a:cubicBezTo>
                    <a:close/>
                  </a:path>
                </a:pathLst>
              </a:custGeom>
              <a:solidFill>
                <a:srgbClr val="F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7">
                <a:extLst>
                  <a:ext uri="{FF2B5EF4-FFF2-40B4-BE49-F238E27FC236}">
                    <a16:creationId xmlns:a16="http://schemas.microsoft.com/office/drawing/2014/main" xmlns="" id="{213F53BC-44CF-44B2-8FEF-06F62BE7D4A1}"/>
                  </a:ext>
                </a:extLst>
              </p:cNvPr>
              <p:cNvSpPr/>
              <p:nvPr/>
            </p:nvSpPr>
            <p:spPr bwMode="auto">
              <a:xfrm>
                <a:off x="2743200" y="5241926"/>
                <a:ext cx="1514475" cy="1685925"/>
              </a:xfrm>
              <a:custGeom>
                <a:avLst/>
                <a:gdLst>
                  <a:gd name="T0" fmla="*/ 356 w 356"/>
                  <a:gd name="T1" fmla="*/ 265 h 396"/>
                  <a:gd name="T2" fmla="*/ 219 w 356"/>
                  <a:gd name="T3" fmla="*/ 318 h 396"/>
                  <a:gd name="T4" fmla="*/ 173 w 356"/>
                  <a:gd name="T5" fmla="*/ 345 h 396"/>
                  <a:gd name="T6" fmla="*/ 171 w 356"/>
                  <a:gd name="T7" fmla="*/ 346 h 396"/>
                  <a:gd name="T8" fmla="*/ 165 w 356"/>
                  <a:gd name="T9" fmla="*/ 353 h 396"/>
                  <a:gd name="T10" fmla="*/ 152 w 356"/>
                  <a:gd name="T11" fmla="*/ 396 h 396"/>
                  <a:gd name="T12" fmla="*/ 11 w 356"/>
                  <a:gd name="T13" fmla="*/ 204 h 396"/>
                  <a:gd name="T14" fmla="*/ 1 w 356"/>
                  <a:gd name="T15" fmla="*/ 166 h 396"/>
                  <a:gd name="T16" fmla="*/ 24 w 356"/>
                  <a:gd name="T17" fmla="*/ 116 h 396"/>
                  <a:gd name="T18" fmla="*/ 206 w 356"/>
                  <a:gd name="T19" fmla="*/ 20 h 396"/>
                  <a:gd name="T20" fmla="*/ 356 w 356"/>
                  <a:gd name="T21" fmla="*/ 26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396">
                    <a:moveTo>
                      <a:pt x="356" y="265"/>
                    </a:moveTo>
                    <a:cubicBezTo>
                      <a:pt x="310" y="281"/>
                      <a:pt x="264" y="298"/>
                      <a:pt x="219" y="318"/>
                    </a:cubicBezTo>
                    <a:cubicBezTo>
                      <a:pt x="202" y="325"/>
                      <a:pt x="186" y="333"/>
                      <a:pt x="173" y="345"/>
                    </a:cubicBezTo>
                    <a:cubicBezTo>
                      <a:pt x="172" y="345"/>
                      <a:pt x="172" y="346"/>
                      <a:pt x="171" y="346"/>
                    </a:cubicBezTo>
                    <a:cubicBezTo>
                      <a:pt x="169" y="348"/>
                      <a:pt x="167" y="350"/>
                      <a:pt x="165" y="353"/>
                    </a:cubicBezTo>
                    <a:cubicBezTo>
                      <a:pt x="155" y="365"/>
                      <a:pt x="149" y="381"/>
                      <a:pt x="152" y="396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3" y="192"/>
                      <a:pt x="0" y="179"/>
                      <a:pt x="1" y="166"/>
                    </a:cubicBezTo>
                    <a:cubicBezTo>
                      <a:pt x="2" y="149"/>
                      <a:pt x="11" y="133"/>
                      <a:pt x="24" y="116"/>
                    </a:cubicBezTo>
                    <a:cubicBezTo>
                      <a:pt x="76" y="53"/>
                      <a:pt x="195" y="0"/>
                      <a:pt x="206" y="20"/>
                    </a:cubicBezTo>
                    <a:cubicBezTo>
                      <a:pt x="251" y="105"/>
                      <a:pt x="301" y="187"/>
                      <a:pt x="356" y="265"/>
                    </a:cubicBezTo>
                    <a:close/>
                  </a:path>
                </a:pathLst>
              </a:custGeom>
              <a:solidFill>
                <a:srgbClr val="FFF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8">
                <a:extLst>
                  <a:ext uri="{FF2B5EF4-FFF2-40B4-BE49-F238E27FC236}">
                    <a16:creationId xmlns:a16="http://schemas.microsoft.com/office/drawing/2014/main" xmlns="" id="{E2E89189-B056-434A-9B9D-137A4BBBE06E}"/>
                  </a:ext>
                </a:extLst>
              </p:cNvPr>
              <p:cNvSpPr/>
              <p:nvPr/>
            </p:nvSpPr>
            <p:spPr bwMode="auto">
              <a:xfrm>
                <a:off x="2747963" y="5735638"/>
                <a:ext cx="731838" cy="1009650"/>
              </a:xfrm>
              <a:custGeom>
                <a:avLst/>
                <a:gdLst>
                  <a:gd name="T0" fmla="*/ 172 w 172"/>
                  <a:gd name="T1" fmla="*/ 229 h 237"/>
                  <a:gd name="T2" fmla="*/ 170 w 172"/>
                  <a:gd name="T3" fmla="*/ 230 h 237"/>
                  <a:gd name="T4" fmla="*/ 164 w 172"/>
                  <a:gd name="T5" fmla="*/ 237 h 237"/>
                  <a:gd name="T6" fmla="*/ 131 w 172"/>
                  <a:gd name="T7" fmla="*/ 232 h 237"/>
                  <a:gd name="T8" fmla="*/ 94 w 172"/>
                  <a:gd name="T9" fmla="*/ 198 h 237"/>
                  <a:gd name="T10" fmla="*/ 14 w 172"/>
                  <a:gd name="T11" fmla="*/ 78 h 237"/>
                  <a:gd name="T12" fmla="*/ 0 w 172"/>
                  <a:gd name="T13" fmla="*/ 50 h 237"/>
                  <a:gd name="T14" fmla="*/ 23 w 172"/>
                  <a:gd name="T15" fmla="*/ 0 h 237"/>
                  <a:gd name="T16" fmla="*/ 130 w 172"/>
                  <a:gd name="T17" fmla="*/ 171 h 237"/>
                  <a:gd name="T18" fmla="*/ 172 w 172"/>
                  <a:gd name="T19" fmla="*/ 22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37">
                    <a:moveTo>
                      <a:pt x="172" y="229"/>
                    </a:moveTo>
                    <a:cubicBezTo>
                      <a:pt x="171" y="229"/>
                      <a:pt x="171" y="230"/>
                      <a:pt x="170" y="230"/>
                    </a:cubicBezTo>
                    <a:cubicBezTo>
                      <a:pt x="168" y="232"/>
                      <a:pt x="166" y="234"/>
                      <a:pt x="164" y="237"/>
                    </a:cubicBezTo>
                    <a:cubicBezTo>
                      <a:pt x="153" y="234"/>
                      <a:pt x="139" y="234"/>
                      <a:pt x="131" y="232"/>
                    </a:cubicBezTo>
                    <a:cubicBezTo>
                      <a:pt x="110" y="228"/>
                      <a:pt x="107" y="219"/>
                      <a:pt x="94" y="198"/>
                    </a:cubicBezTo>
                    <a:cubicBezTo>
                      <a:pt x="67" y="158"/>
                      <a:pt x="41" y="118"/>
                      <a:pt x="14" y="78"/>
                    </a:cubicBezTo>
                    <a:cubicBezTo>
                      <a:pt x="9" y="69"/>
                      <a:pt x="3" y="60"/>
                      <a:pt x="0" y="50"/>
                    </a:cubicBezTo>
                    <a:cubicBezTo>
                      <a:pt x="1" y="33"/>
                      <a:pt x="10" y="17"/>
                      <a:pt x="23" y="0"/>
                    </a:cubicBezTo>
                    <a:cubicBezTo>
                      <a:pt x="50" y="62"/>
                      <a:pt x="90" y="117"/>
                      <a:pt x="130" y="171"/>
                    </a:cubicBezTo>
                    <a:cubicBezTo>
                      <a:pt x="144" y="191"/>
                      <a:pt x="158" y="210"/>
                      <a:pt x="172" y="229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9">
                <a:extLst>
                  <a:ext uri="{FF2B5EF4-FFF2-40B4-BE49-F238E27FC236}">
                    <a16:creationId xmlns:a16="http://schemas.microsoft.com/office/drawing/2014/main" xmlns="" id="{0B729C70-9A7C-4D19-A523-E2D5C1DE129A}"/>
                  </a:ext>
                </a:extLst>
              </p:cNvPr>
              <p:cNvSpPr/>
              <p:nvPr/>
            </p:nvSpPr>
            <p:spPr bwMode="auto">
              <a:xfrm>
                <a:off x="1676400" y="6254751"/>
                <a:ext cx="1658938" cy="1085850"/>
              </a:xfrm>
              <a:custGeom>
                <a:avLst/>
                <a:gdLst>
                  <a:gd name="T0" fmla="*/ 139 w 390"/>
                  <a:gd name="T1" fmla="*/ 255 h 255"/>
                  <a:gd name="T2" fmla="*/ 390 w 390"/>
                  <a:gd name="T3" fmla="*/ 139 h 255"/>
                  <a:gd name="T4" fmla="*/ 336 w 390"/>
                  <a:gd name="T5" fmla="*/ 103 h 255"/>
                  <a:gd name="T6" fmla="*/ 256 w 390"/>
                  <a:gd name="T7" fmla="*/ 57 h 255"/>
                  <a:gd name="T8" fmla="*/ 151 w 390"/>
                  <a:gd name="T9" fmla="*/ 8 h 255"/>
                  <a:gd name="T10" fmla="*/ 67 w 390"/>
                  <a:gd name="T11" fmla="*/ 4 h 255"/>
                  <a:gd name="T12" fmla="*/ 61 w 390"/>
                  <a:gd name="T13" fmla="*/ 107 h 255"/>
                  <a:gd name="T14" fmla="*/ 139 w 390"/>
                  <a:gd name="T1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0" h="255">
                    <a:moveTo>
                      <a:pt x="139" y="255"/>
                    </a:moveTo>
                    <a:cubicBezTo>
                      <a:pt x="214" y="201"/>
                      <a:pt x="300" y="161"/>
                      <a:pt x="390" y="139"/>
                    </a:cubicBezTo>
                    <a:cubicBezTo>
                      <a:pt x="374" y="125"/>
                      <a:pt x="355" y="114"/>
                      <a:pt x="336" y="103"/>
                    </a:cubicBezTo>
                    <a:cubicBezTo>
                      <a:pt x="309" y="88"/>
                      <a:pt x="283" y="72"/>
                      <a:pt x="256" y="57"/>
                    </a:cubicBezTo>
                    <a:cubicBezTo>
                      <a:pt x="223" y="37"/>
                      <a:pt x="189" y="18"/>
                      <a:pt x="151" y="8"/>
                    </a:cubicBezTo>
                    <a:cubicBezTo>
                      <a:pt x="124" y="1"/>
                      <a:pt x="95" y="0"/>
                      <a:pt x="67" y="4"/>
                    </a:cubicBezTo>
                    <a:cubicBezTo>
                      <a:pt x="0" y="15"/>
                      <a:pt x="43" y="72"/>
                      <a:pt x="61" y="107"/>
                    </a:cubicBezTo>
                    <a:cubicBezTo>
                      <a:pt x="87" y="157"/>
                      <a:pt x="113" y="206"/>
                      <a:pt x="139" y="255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0">
                <a:extLst>
                  <a:ext uri="{FF2B5EF4-FFF2-40B4-BE49-F238E27FC236}">
                    <a16:creationId xmlns:a16="http://schemas.microsoft.com/office/drawing/2014/main" xmlns="" id="{EA132748-F544-45B1-8148-DD2F6BFFF6F4}"/>
                  </a:ext>
                </a:extLst>
              </p:cNvPr>
              <p:cNvSpPr/>
              <p:nvPr/>
            </p:nvSpPr>
            <p:spPr bwMode="auto">
              <a:xfrm>
                <a:off x="1719263" y="5727701"/>
                <a:ext cx="1644650" cy="1531938"/>
              </a:xfrm>
              <a:custGeom>
                <a:avLst/>
                <a:gdLst>
                  <a:gd name="T0" fmla="*/ 357 w 387"/>
                  <a:gd name="T1" fmla="*/ 260 h 360"/>
                  <a:gd name="T2" fmla="*/ 387 w 387"/>
                  <a:gd name="T3" fmla="*/ 264 h 360"/>
                  <a:gd name="T4" fmla="*/ 285 w 387"/>
                  <a:gd name="T5" fmla="*/ 120 h 360"/>
                  <a:gd name="T6" fmla="*/ 186 w 387"/>
                  <a:gd name="T7" fmla="*/ 15 h 360"/>
                  <a:gd name="T8" fmla="*/ 75 w 387"/>
                  <a:gd name="T9" fmla="*/ 27 h 360"/>
                  <a:gd name="T10" fmla="*/ 0 w 387"/>
                  <a:gd name="T11" fmla="*/ 113 h 360"/>
                  <a:gd name="T12" fmla="*/ 122 w 387"/>
                  <a:gd name="T13" fmla="*/ 360 h 360"/>
                  <a:gd name="T14" fmla="*/ 146 w 387"/>
                  <a:gd name="T15" fmla="*/ 336 h 360"/>
                  <a:gd name="T16" fmla="*/ 208 w 387"/>
                  <a:gd name="T17" fmla="*/ 302 h 360"/>
                  <a:gd name="T18" fmla="*/ 300 w 387"/>
                  <a:gd name="T19" fmla="*/ 270 h 360"/>
                  <a:gd name="T20" fmla="*/ 357 w 387"/>
                  <a:gd name="T21" fmla="*/ 2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360">
                    <a:moveTo>
                      <a:pt x="357" y="260"/>
                    </a:moveTo>
                    <a:cubicBezTo>
                      <a:pt x="368" y="259"/>
                      <a:pt x="379" y="260"/>
                      <a:pt x="387" y="264"/>
                    </a:cubicBezTo>
                    <a:cubicBezTo>
                      <a:pt x="351" y="217"/>
                      <a:pt x="317" y="169"/>
                      <a:pt x="285" y="120"/>
                    </a:cubicBezTo>
                    <a:cubicBezTo>
                      <a:pt x="259" y="82"/>
                      <a:pt x="231" y="34"/>
                      <a:pt x="186" y="15"/>
                    </a:cubicBezTo>
                    <a:cubicBezTo>
                      <a:pt x="150" y="0"/>
                      <a:pt x="108" y="7"/>
                      <a:pt x="75" y="27"/>
                    </a:cubicBezTo>
                    <a:cubicBezTo>
                      <a:pt x="42" y="47"/>
                      <a:pt x="17" y="78"/>
                      <a:pt x="0" y="113"/>
                    </a:cubicBezTo>
                    <a:cubicBezTo>
                      <a:pt x="48" y="191"/>
                      <a:pt x="89" y="274"/>
                      <a:pt x="122" y="360"/>
                    </a:cubicBezTo>
                    <a:cubicBezTo>
                      <a:pt x="125" y="348"/>
                      <a:pt x="136" y="342"/>
                      <a:pt x="146" y="336"/>
                    </a:cubicBezTo>
                    <a:cubicBezTo>
                      <a:pt x="167" y="324"/>
                      <a:pt x="187" y="313"/>
                      <a:pt x="208" y="302"/>
                    </a:cubicBezTo>
                    <a:cubicBezTo>
                      <a:pt x="237" y="288"/>
                      <a:pt x="268" y="277"/>
                      <a:pt x="300" y="270"/>
                    </a:cubicBezTo>
                    <a:cubicBezTo>
                      <a:pt x="316" y="267"/>
                      <a:pt x="337" y="261"/>
                      <a:pt x="357" y="260"/>
                    </a:cubicBezTo>
                    <a:close/>
                  </a:path>
                </a:pathLst>
              </a:custGeom>
              <a:solidFill>
                <a:srgbClr val="FFF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1">
                <a:extLst>
                  <a:ext uri="{FF2B5EF4-FFF2-40B4-BE49-F238E27FC236}">
                    <a16:creationId xmlns:a16="http://schemas.microsoft.com/office/drawing/2014/main" xmlns="" id="{39223567-0B9B-4C3C-A768-EEF98D2A8518}"/>
                  </a:ext>
                </a:extLst>
              </p:cNvPr>
              <p:cNvSpPr/>
              <p:nvPr/>
            </p:nvSpPr>
            <p:spPr bwMode="auto">
              <a:xfrm>
                <a:off x="1897063" y="5880101"/>
                <a:ext cx="749300" cy="285750"/>
              </a:xfrm>
              <a:custGeom>
                <a:avLst/>
                <a:gdLst>
                  <a:gd name="T0" fmla="*/ 173 w 176"/>
                  <a:gd name="T1" fmla="*/ 19 h 67"/>
                  <a:gd name="T2" fmla="*/ 126 w 176"/>
                  <a:gd name="T3" fmla="*/ 2 h 67"/>
                  <a:gd name="T4" fmla="*/ 69 w 176"/>
                  <a:gd name="T5" fmla="*/ 6 h 67"/>
                  <a:gd name="T6" fmla="*/ 0 w 176"/>
                  <a:gd name="T7" fmla="*/ 65 h 67"/>
                  <a:gd name="T8" fmla="*/ 3 w 176"/>
                  <a:gd name="T9" fmla="*/ 66 h 67"/>
                  <a:gd name="T10" fmla="*/ 68 w 176"/>
                  <a:gd name="T11" fmla="*/ 13 h 67"/>
                  <a:gd name="T12" fmla="*/ 168 w 176"/>
                  <a:gd name="T13" fmla="*/ 23 h 67"/>
                  <a:gd name="T14" fmla="*/ 173 w 176"/>
                  <a:gd name="T15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67">
                    <a:moveTo>
                      <a:pt x="173" y="19"/>
                    </a:moveTo>
                    <a:cubicBezTo>
                      <a:pt x="163" y="6"/>
                      <a:pt x="141" y="4"/>
                      <a:pt x="126" y="2"/>
                    </a:cubicBezTo>
                    <a:cubicBezTo>
                      <a:pt x="107" y="0"/>
                      <a:pt x="87" y="1"/>
                      <a:pt x="69" y="6"/>
                    </a:cubicBezTo>
                    <a:cubicBezTo>
                      <a:pt x="39" y="15"/>
                      <a:pt x="12" y="36"/>
                      <a:pt x="0" y="65"/>
                    </a:cubicBezTo>
                    <a:cubicBezTo>
                      <a:pt x="0" y="66"/>
                      <a:pt x="2" y="67"/>
                      <a:pt x="3" y="66"/>
                    </a:cubicBezTo>
                    <a:cubicBezTo>
                      <a:pt x="18" y="41"/>
                      <a:pt x="39" y="22"/>
                      <a:pt x="68" y="13"/>
                    </a:cubicBezTo>
                    <a:cubicBezTo>
                      <a:pt x="95" y="4"/>
                      <a:pt x="146" y="2"/>
                      <a:pt x="168" y="23"/>
                    </a:cubicBezTo>
                    <a:cubicBezTo>
                      <a:pt x="172" y="26"/>
                      <a:pt x="176" y="22"/>
                      <a:pt x="173" y="19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2">
                <a:extLst>
                  <a:ext uri="{FF2B5EF4-FFF2-40B4-BE49-F238E27FC236}">
                    <a16:creationId xmlns:a16="http://schemas.microsoft.com/office/drawing/2014/main" xmlns="" id="{D8A59EB7-3F15-40AC-B0BE-134EABEA097A}"/>
                  </a:ext>
                </a:extLst>
              </p:cNvPr>
              <p:cNvSpPr/>
              <p:nvPr/>
            </p:nvSpPr>
            <p:spPr bwMode="auto">
              <a:xfrm>
                <a:off x="1970088" y="6026151"/>
                <a:ext cx="795338" cy="266700"/>
              </a:xfrm>
              <a:custGeom>
                <a:avLst/>
                <a:gdLst>
                  <a:gd name="T0" fmla="*/ 183 w 187"/>
                  <a:gd name="T1" fmla="*/ 20 h 63"/>
                  <a:gd name="T2" fmla="*/ 1 w 187"/>
                  <a:gd name="T3" fmla="*/ 61 h 63"/>
                  <a:gd name="T4" fmla="*/ 3 w 187"/>
                  <a:gd name="T5" fmla="*/ 62 h 63"/>
                  <a:gd name="T6" fmla="*/ 84 w 187"/>
                  <a:gd name="T7" fmla="*/ 20 h 63"/>
                  <a:gd name="T8" fmla="*/ 181 w 187"/>
                  <a:gd name="T9" fmla="*/ 27 h 63"/>
                  <a:gd name="T10" fmla="*/ 183 w 187"/>
                  <a:gd name="T11" fmla="*/ 2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63">
                    <a:moveTo>
                      <a:pt x="183" y="20"/>
                    </a:moveTo>
                    <a:cubicBezTo>
                      <a:pt x="125" y="0"/>
                      <a:pt x="41" y="9"/>
                      <a:pt x="1" y="61"/>
                    </a:cubicBezTo>
                    <a:cubicBezTo>
                      <a:pt x="0" y="62"/>
                      <a:pt x="2" y="63"/>
                      <a:pt x="3" y="62"/>
                    </a:cubicBezTo>
                    <a:cubicBezTo>
                      <a:pt x="29" y="44"/>
                      <a:pt x="53" y="28"/>
                      <a:pt x="84" y="20"/>
                    </a:cubicBezTo>
                    <a:cubicBezTo>
                      <a:pt x="117" y="13"/>
                      <a:pt x="150" y="15"/>
                      <a:pt x="181" y="27"/>
                    </a:cubicBezTo>
                    <a:cubicBezTo>
                      <a:pt x="185" y="28"/>
                      <a:pt x="187" y="22"/>
                      <a:pt x="183" y="20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3">
                <a:extLst>
                  <a:ext uri="{FF2B5EF4-FFF2-40B4-BE49-F238E27FC236}">
                    <a16:creationId xmlns:a16="http://schemas.microsoft.com/office/drawing/2014/main" xmlns="" id="{AE30104C-D9F5-4F35-9449-16B0B2D6FA08}"/>
                  </a:ext>
                </a:extLst>
              </p:cNvPr>
              <p:cNvSpPr/>
              <p:nvPr/>
            </p:nvSpPr>
            <p:spPr bwMode="auto">
              <a:xfrm>
                <a:off x="2092325" y="6183313"/>
                <a:ext cx="795338" cy="336550"/>
              </a:xfrm>
              <a:custGeom>
                <a:avLst/>
                <a:gdLst>
                  <a:gd name="T0" fmla="*/ 184 w 187"/>
                  <a:gd name="T1" fmla="*/ 12 h 79"/>
                  <a:gd name="T2" fmla="*/ 1 w 187"/>
                  <a:gd name="T3" fmla="*/ 75 h 79"/>
                  <a:gd name="T4" fmla="*/ 4 w 187"/>
                  <a:gd name="T5" fmla="*/ 77 h 79"/>
                  <a:gd name="T6" fmla="*/ 82 w 187"/>
                  <a:gd name="T7" fmla="*/ 25 h 79"/>
                  <a:gd name="T8" fmla="*/ 183 w 187"/>
                  <a:gd name="T9" fmla="*/ 19 h 79"/>
                  <a:gd name="T10" fmla="*/ 184 w 187"/>
                  <a:gd name="T11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79">
                    <a:moveTo>
                      <a:pt x="184" y="12"/>
                    </a:moveTo>
                    <a:cubicBezTo>
                      <a:pt x="122" y="0"/>
                      <a:pt x="36" y="18"/>
                      <a:pt x="1" y="75"/>
                    </a:cubicBezTo>
                    <a:cubicBezTo>
                      <a:pt x="0" y="77"/>
                      <a:pt x="2" y="79"/>
                      <a:pt x="4" y="77"/>
                    </a:cubicBezTo>
                    <a:cubicBezTo>
                      <a:pt x="26" y="54"/>
                      <a:pt x="50" y="35"/>
                      <a:pt x="82" y="25"/>
                    </a:cubicBezTo>
                    <a:cubicBezTo>
                      <a:pt x="115" y="15"/>
                      <a:pt x="148" y="17"/>
                      <a:pt x="183" y="19"/>
                    </a:cubicBezTo>
                    <a:cubicBezTo>
                      <a:pt x="186" y="19"/>
                      <a:pt x="187" y="13"/>
                      <a:pt x="184" y="12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4">
                <a:extLst>
                  <a:ext uri="{FF2B5EF4-FFF2-40B4-BE49-F238E27FC236}">
                    <a16:creationId xmlns:a16="http://schemas.microsoft.com/office/drawing/2014/main" xmlns="" id="{4480B9C6-F4CF-42A8-8836-A0044A99E2D2}"/>
                  </a:ext>
                </a:extLst>
              </p:cNvPr>
              <p:cNvSpPr/>
              <p:nvPr/>
            </p:nvSpPr>
            <p:spPr bwMode="auto">
              <a:xfrm>
                <a:off x="2220913" y="6413501"/>
                <a:ext cx="785813" cy="279400"/>
              </a:xfrm>
              <a:custGeom>
                <a:avLst/>
                <a:gdLst>
                  <a:gd name="T0" fmla="*/ 182 w 185"/>
                  <a:gd name="T1" fmla="*/ 8 h 66"/>
                  <a:gd name="T2" fmla="*/ 78 w 185"/>
                  <a:gd name="T3" fmla="*/ 17 h 66"/>
                  <a:gd name="T4" fmla="*/ 0 w 185"/>
                  <a:gd name="T5" fmla="*/ 64 h 66"/>
                  <a:gd name="T6" fmla="*/ 2 w 185"/>
                  <a:gd name="T7" fmla="*/ 66 h 66"/>
                  <a:gd name="T8" fmla="*/ 86 w 185"/>
                  <a:gd name="T9" fmla="*/ 22 h 66"/>
                  <a:gd name="T10" fmla="*/ 181 w 185"/>
                  <a:gd name="T11" fmla="*/ 14 h 66"/>
                  <a:gd name="T12" fmla="*/ 182 w 185"/>
                  <a:gd name="T13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66">
                    <a:moveTo>
                      <a:pt x="182" y="8"/>
                    </a:moveTo>
                    <a:cubicBezTo>
                      <a:pt x="149" y="0"/>
                      <a:pt x="109" y="8"/>
                      <a:pt x="78" y="17"/>
                    </a:cubicBezTo>
                    <a:cubicBezTo>
                      <a:pt x="51" y="26"/>
                      <a:pt x="15" y="38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ubicBezTo>
                      <a:pt x="27" y="44"/>
                      <a:pt x="55" y="31"/>
                      <a:pt x="86" y="22"/>
                    </a:cubicBezTo>
                    <a:cubicBezTo>
                      <a:pt x="118" y="14"/>
                      <a:pt x="148" y="16"/>
                      <a:pt x="181" y="14"/>
                    </a:cubicBezTo>
                    <a:cubicBezTo>
                      <a:pt x="184" y="13"/>
                      <a:pt x="185" y="9"/>
                      <a:pt x="182" y="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5">
                <a:extLst>
                  <a:ext uri="{FF2B5EF4-FFF2-40B4-BE49-F238E27FC236}">
                    <a16:creationId xmlns:a16="http://schemas.microsoft.com/office/drawing/2014/main" xmlns="" id="{418A738F-E2A6-4AAB-BF96-5874D8A67371}"/>
                  </a:ext>
                </a:extLst>
              </p:cNvPr>
              <p:cNvSpPr/>
              <p:nvPr/>
            </p:nvSpPr>
            <p:spPr bwMode="auto">
              <a:xfrm>
                <a:off x="2317750" y="6608763"/>
                <a:ext cx="731838" cy="268288"/>
              </a:xfrm>
              <a:custGeom>
                <a:avLst/>
                <a:gdLst>
                  <a:gd name="T0" fmla="*/ 168 w 172"/>
                  <a:gd name="T1" fmla="*/ 3 h 63"/>
                  <a:gd name="T2" fmla="*/ 1 w 172"/>
                  <a:gd name="T3" fmla="*/ 59 h 63"/>
                  <a:gd name="T4" fmla="*/ 3 w 172"/>
                  <a:gd name="T5" fmla="*/ 62 h 63"/>
                  <a:gd name="T6" fmla="*/ 168 w 172"/>
                  <a:gd name="T7" fmla="*/ 9 h 63"/>
                  <a:gd name="T8" fmla="*/ 168 w 17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3">
                    <a:moveTo>
                      <a:pt x="168" y="3"/>
                    </a:moveTo>
                    <a:cubicBezTo>
                      <a:pt x="109" y="0"/>
                      <a:pt x="44" y="17"/>
                      <a:pt x="1" y="59"/>
                    </a:cubicBezTo>
                    <a:cubicBezTo>
                      <a:pt x="0" y="60"/>
                      <a:pt x="1" y="63"/>
                      <a:pt x="3" y="62"/>
                    </a:cubicBezTo>
                    <a:cubicBezTo>
                      <a:pt x="53" y="28"/>
                      <a:pt x="106" y="6"/>
                      <a:pt x="168" y="9"/>
                    </a:cubicBezTo>
                    <a:cubicBezTo>
                      <a:pt x="172" y="10"/>
                      <a:pt x="172" y="3"/>
                      <a:pt x="168" y="3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16">
                <a:extLst>
                  <a:ext uri="{FF2B5EF4-FFF2-40B4-BE49-F238E27FC236}">
                    <a16:creationId xmlns:a16="http://schemas.microsoft.com/office/drawing/2014/main" xmlns="" id="{CAFCADD6-DE8B-45CB-98CA-4CAF6BDF40B2}"/>
                  </a:ext>
                </a:extLst>
              </p:cNvPr>
              <p:cNvSpPr/>
              <p:nvPr/>
            </p:nvSpPr>
            <p:spPr bwMode="auto">
              <a:xfrm>
                <a:off x="2892425" y="5484813"/>
                <a:ext cx="693738" cy="425450"/>
              </a:xfrm>
              <a:custGeom>
                <a:avLst/>
                <a:gdLst>
                  <a:gd name="T0" fmla="*/ 161 w 163"/>
                  <a:gd name="T1" fmla="*/ 4 h 100"/>
                  <a:gd name="T2" fmla="*/ 73 w 163"/>
                  <a:gd name="T3" fmla="*/ 32 h 100"/>
                  <a:gd name="T4" fmla="*/ 1 w 163"/>
                  <a:gd name="T5" fmla="*/ 97 h 100"/>
                  <a:gd name="T6" fmla="*/ 4 w 163"/>
                  <a:gd name="T7" fmla="*/ 99 h 100"/>
                  <a:gd name="T8" fmla="*/ 76 w 163"/>
                  <a:gd name="T9" fmla="*/ 37 h 100"/>
                  <a:gd name="T10" fmla="*/ 120 w 163"/>
                  <a:gd name="T11" fmla="*/ 18 h 100"/>
                  <a:gd name="T12" fmla="*/ 162 w 163"/>
                  <a:gd name="T13" fmla="*/ 8 h 100"/>
                  <a:gd name="T14" fmla="*/ 161 w 163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00">
                    <a:moveTo>
                      <a:pt x="161" y="4"/>
                    </a:moveTo>
                    <a:cubicBezTo>
                      <a:pt x="134" y="0"/>
                      <a:pt x="97" y="18"/>
                      <a:pt x="73" y="32"/>
                    </a:cubicBezTo>
                    <a:cubicBezTo>
                      <a:pt x="46" y="47"/>
                      <a:pt x="18" y="69"/>
                      <a:pt x="1" y="97"/>
                    </a:cubicBezTo>
                    <a:cubicBezTo>
                      <a:pt x="0" y="98"/>
                      <a:pt x="2" y="100"/>
                      <a:pt x="4" y="99"/>
                    </a:cubicBezTo>
                    <a:cubicBezTo>
                      <a:pt x="26" y="75"/>
                      <a:pt x="47" y="53"/>
                      <a:pt x="76" y="37"/>
                    </a:cubicBezTo>
                    <a:cubicBezTo>
                      <a:pt x="90" y="29"/>
                      <a:pt x="105" y="23"/>
                      <a:pt x="120" y="18"/>
                    </a:cubicBezTo>
                    <a:cubicBezTo>
                      <a:pt x="134" y="14"/>
                      <a:pt x="149" y="14"/>
                      <a:pt x="162" y="8"/>
                    </a:cubicBezTo>
                    <a:cubicBezTo>
                      <a:pt x="163" y="7"/>
                      <a:pt x="163" y="5"/>
                      <a:pt x="161" y="4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7">
                <a:extLst>
                  <a:ext uri="{FF2B5EF4-FFF2-40B4-BE49-F238E27FC236}">
                    <a16:creationId xmlns:a16="http://schemas.microsoft.com/office/drawing/2014/main" xmlns="" id="{40FC3F5C-C2D8-4181-9357-8E9EDE61BAF6}"/>
                  </a:ext>
                </a:extLst>
              </p:cNvPr>
              <p:cNvSpPr/>
              <p:nvPr/>
            </p:nvSpPr>
            <p:spPr bwMode="auto">
              <a:xfrm>
                <a:off x="2986088" y="5715001"/>
                <a:ext cx="655638" cy="344488"/>
              </a:xfrm>
              <a:custGeom>
                <a:avLst/>
                <a:gdLst>
                  <a:gd name="T0" fmla="*/ 149 w 154"/>
                  <a:gd name="T1" fmla="*/ 1 h 81"/>
                  <a:gd name="T2" fmla="*/ 55 w 154"/>
                  <a:gd name="T3" fmla="*/ 30 h 81"/>
                  <a:gd name="T4" fmla="*/ 6 w 154"/>
                  <a:gd name="T5" fmla="*/ 80 h 81"/>
                  <a:gd name="T6" fmla="*/ 8 w 154"/>
                  <a:gd name="T7" fmla="*/ 80 h 81"/>
                  <a:gd name="T8" fmla="*/ 74 w 154"/>
                  <a:gd name="T9" fmla="*/ 28 h 81"/>
                  <a:gd name="T10" fmla="*/ 150 w 154"/>
                  <a:gd name="T11" fmla="*/ 9 h 81"/>
                  <a:gd name="T12" fmla="*/ 149 w 154"/>
                  <a:gd name="T13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81">
                    <a:moveTo>
                      <a:pt x="149" y="1"/>
                    </a:moveTo>
                    <a:cubicBezTo>
                      <a:pt x="116" y="3"/>
                      <a:pt x="84" y="14"/>
                      <a:pt x="55" y="30"/>
                    </a:cubicBezTo>
                    <a:cubicBezTo>
                      <a:pt x="40" y="38"/>
                      <a:pt x="0" y="59"/>
                      <a:pt x="6" y="80"/>
                    </a:cubicBezTo>
                    <a:cubicBezTo>
                      <a:pt x="6" y="81"/>
                      <a:pt x="8" y="81"/>
                      <a:pt x="8" y="80"/>
                    </a:cubicBezTo>
                    <a:cubicBezTo>
                      <a:pt x="15" y="56"/>
                      <a:pt x="52" y="38"/>
                      <a:pt x="74" y="28"/>
                    </a:cubicBezTo>
                    <a:cubicBezTo>
                      <a:pt x="98" y="17"/>
                      <a:pt x="123" y="12"/>
                      <a:pt x="150" y="9"/>
                    </a:cubicBezTo>
                    <a:cubicBezTo>
                      <a:pt x="154" y="8"/>
                      <a:pt x="153" y="0"/>
                      <a:pt x="149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8">
                <a:extLst>
                  <a:ext uri="{FF2B5EF4-FFF2-40B4-BE49-F238E27FC236}">
                    <a16:creationId xmlns:a16="http://schemas.microsoft.com/office/drawing/2014/main" xmlns="" id="{2C3E0C0F-00E0-4BB0-A55B-F3A55E82FE96}"/>
                  </a:ext>
                </a:extLst>
              </p:cNvPr>
              <p:cNvSpPr/>
              <p:nvPr/>
            </p:nvSpPr>
            <p:spPr bwMode="auto">
              <a:xfrm>
                <a:off x="3059113" y="5867401"/>
                <a:ext cx="714375" cy="349250"/>
              </a:xfrm>
              <a:custGeom>
                <a:avLst/>
                <a:gdLst>
                  <a:gd name="T0" fmla="*/ 164 w 168"/>
                  <a:gd name="T1" fmla="*/ 4 h 82"/>
                  <a:gd name="T2" fmla="*/ 74 w 168"/>
                  <a:gd name="T3" fmla="*/ 24 h 82"/>
                  <a:gd name="T4" fmla="*/ 1 w 168"/>
                  <a:gd name="T5" fmla="*/ 79 h 82"/>
                  <a:gd name="T6" fmla="*/ 3 w 168"/>
                  <a:gd name="T7" fmla="*/ 81 h 82"/>
                  <a:gd name="T8" fmla="*/ 80 w 168"/>
                  <a:gd name="T9" fmla="*/ 29 h 82"/>
                  <a:gd name="T10" fmla="*/ 165 w 168"/>
                  <a:gd name="T11" fmla="*/ 9 h 82"/>
                  <a:gd name="T12" fmla="*/ 164 w 168"/>
                  <a:gd name="T13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82">
                    <a:moveTo>
                      <a:pt x="164" y="4"/>
                    </a:moveTo>
                    <a:cubicBezTo>
                      <a:pt x="134" y="0"/>
                      <a:pt x="100" y="12"/>
                      <a:pt x="74" y="24"/>
                    </a:cubicBezTo>
                    <a:cubicBezTo>
                      <a:pt x="46" y="36"/>
                      <a:pt x="18" y="55"/>
                      <a:pt x="1" y="79"/>
                    </a:cubicBezTo>
                    <a:cubicBezTo>
                      <a:pt x="0" y="81"/>
                      <a:pt x="2" y="82"/>
                      <a:pt x="3" y="81"/>
                    </a:cubicBezTo>
                    <a:cubicBezTo>
                      <a:pt x="28" y="61"/>
                      <a:pt x="50" y="42"/>
                      <a:pt x="80" y="29"/>
                    </a:cubicBezTo>
                    <a:cubicBezTo>
                      <a:pt x="108" y="17"/>
                      <a:pt x="135" y="15"/>
                      <a:pt x="165" y="9"/>
                    </a:cubicBezTo>
                    <a:cubicBezTo>
                      <a:pt x="168" y="8"/>
                      <a:pt x="167" y="4"/>
                      <a:pt x="164" y="4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9">
                <a:extLst>
                  <a:ext uri="{FF2B5EF4-FFF2-40B4-BE49-F238E27FC236}">
                    <a16:creationId xmlns:a16="http://schemas.microsoft.com/office/drawing/2014/main" xmlns="" id="{EA32A0BD-E2F2-4430-9D91-19D26A142C94}"/>
                  </a:ext>
                </a:extLst>
              </p:cNvPr>
              <p:cNvSpPr/>
              <p:nvPr/>
            </p:nvSpPr>
            <p:spPr bwMode="auto">
              <a:xfrm>
                <a:off x="3155950" y="6051551"/>
                <a:ext cx="739775" cy="344488"/>
              </a:xfrm>
              <a:custGeom>
                <a:avLst/>
                <a:gdLst>
                  <a:gd name="T0" fmla="*/ 170 w 174"/>
                  <a:gd name="T1" fmla="*/ 8 h 81"/>
                  <a:gd name="T2" fmla="*/ 1 w 174"/>
                  <a:gd name="T3" fmla="*/ 77 h 81"/>
                  <a:gd name="T4" fmla="*/ 3 w 174"/>
                  <a:gd name="T5" fmla="*/ 80 h 81"/>
                  <a:gd name="T6" fmla="*/ 75 w 174"/>
                  <a:gd name="T7" fmla="*/ 35 h 81"/>
                  <a:gd name="T8" fmla="*/ 169 w 174"/>
                  <a:gd name="T9" fmla="*/ 14 h 81"/>
                  <a:gd name="T10" fmla="*/ 170 w 174"/>
                  <a:gd name="T11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81">
                    <a:moveTo>
                      <a:pt x="170" y="8"/>
                    </a:moveTo>
                    <a:cubicBezTo>
                      <a:pt x="113" y="0"/>
                      <a:pt x="38" y="35"/>
                      <a:pt x="1" y="77"/>
                    </a:cubicBezTo>
                    <a:cubicBezTo>
                      <a:pt x="0" y="78"/>
                      <a:pt x="1" y="81"/>
                      <a:pt x="3" y="80"/>
                    </a:cubicBezTo>
                    <a:cubicBezTo>
                      <a:pt x="26" y="63"/>
                      <a:pt x="49" y="46"/>
                      <a:pt x="75" y="35"/>
                    </a:cubicBezTo>
                    <a:cubicBezTo>
                      <a:pt x="105" y="22"/>
                      <a:pt x="136" y="16"/>
                      <a:pt x="169" y="14"/>
                    </a:cubicBezTo>
                    <a:cubicBezTo>
                      <a:pt x="172" y="14"/>
                      <a:pt x="174" y="8"/>
                      <a:pt x="170" y="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20">
                <a:extLst>
                  <a:ext uri="{FF2B5EF4-FFF2-40B4-BE49-F238E27FC236}">
                    <a16:creationId xmlns:a16="http://schemas.microsoft.com/office/drawing/2014/main" xmlns="" id="{7DC72457-EB38-4730-9446-3078CE4E58C8}"/>
                  </a:ext>
                </a:extLst>
              </p:cNvPr>
              <p:cNvSpPr/>
              <p:nvPr/>
            </p:nvSpPr>
            <p:spPr bwMode="auto">
              <a:xfrm>
                <a:off x="3279775" y="6353176"/>
                <a:ext cx="390525" cy="225425"/>
              </a:xfrm>
              <a:custGeom>
                <a:avLst/>
                <a:gdLst>
                  <a:gd name="T0" fmla="*/ 85 w 92"/>
                  <a:gd name="T1" fmla="*/ 1 h 53"/>
                  <a:gd name="T2" fmla="*/ 1 w 92"/>
                  <a:gd name="T3" fmla="*/ 50 h 53"/>
                  <a:gd name="T4" fmla="*/ 4 w 92"/>
                  <a:gd name="T5" fmla="*/ 52 h 53"/>
                  <a:gd name="T6" fmla="*/ 87 w 92"/>
                  <a:gd name="T7" fmla="*/ 8 h 53"/>
                  <a:gd name="T8" fmla="*/ 85 w 9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3">
                    <a:moveTo>
                      <a:pt x="85" y="1"/>
                    </a:moveTo>
                    <a:cubicBezTo>
                      <a:pt x="55" y="8"/>
                      <a:pt x="20" y="24"/>
                      <a:pt x="1" y="50"/>
                    </a:cubicBezTo>
                    <a:cubicBezTo>
                      <a:pt x="0" y="51"/>
                      <a:pt x="2" y="53"/>
                      <a:pt x="4" y="52"/>
                    </a:cubicBezTo>
                    <a:cubicBezTo>
                      <a:pt x="31" y="33"/>
                      <a:pt x="54" y="17"/>
                      <a:pt x="87" y="8"/>
                    </a:cubicBezTo>
                    <a:cubicBezTo>
                      <a:pt x="92" y="7"/>
                      <a:pt x="90" y="0"/>
                      <a:pt x="85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组合 106">
              <a:extLst>
                <a:ext uri="{FF2B5EF4-FFF2-40B4-BE49-F238E27FC236}">
                  <a16:creationId xmlns:a16="http://schemas.microsoft.com/office/drawing/2014/main" xmlns="" id="{88A3D7D5-43D5-4F14-A6B8-00A77EAD19CC}"/>
                </a:ext>
              </a:extLst>
            </p:cNvPr>
            <p:cNvGrpSpPr/>
            <p:nvPr/>
          </p:nvGrpSpPr>
          <p:grpSpPr>
            <a:xfrm flipV="1">
              <a:off x="3913234" y="3428999"/>
              <a:ext cx="610481" cy="728357"/>
              <a:chOff x="6011862" y="3898900"/>
              <a:chExt cx="2366964" cy="4276725"/>
            </a:xfrm>
          </p:grpSpPr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xmlns="" id="{7022968A-43A6-4186-909C-39BFCA4F4EF3}"/>
                  </a:ext>
                </a:extLst>
              </p:cNvPr>
              <p:cNvSpPr/>
              <p:nvPr/>
            </p:nvSpPr>
            <p:spPr bwMode="auto">
              <a:xfrm>
                <a:off x="7977188" y="7737475"/>
                <a:ext cx="401638" cy="438150"/>
              </a:xfrm>
              <a:custGeom>
                <a:avLst/>
                <a:gdLst>
                  <a:gd name="T0" fmla="*/ 51 w 55"/>
                  <a:gd name="T1" fmla="*/ 22 h 60"/>
                  <a:gd name="T2" fmla="*/ 53 w 55"/>
                  <a:gd name="T3" fmla="*/ 37 h 60"/>
                  <a:gd name="T4" fmla="*/ 41 w 55"/>
                  <a:gd name="T5" fmla="*/ 50 h 60"/>
                  <a:gd name="T6" fmla="*/ 30 w 55"/>
                  <a:gd name="T7" fmla="*/ 57 h 60"/>
                  <a:gd name="T8" fmla="*/ 24 w 55"/>
                  <a:gd name="T9" fmla="*/ 60 h 60"/>
                  <a:gd name="T10" fmla="*/ 14 w 55"/>
                  <a:gd name="T11" fmla="*/ 54 h 60"/>
                  <a:gd name="T12" fmla="*/ 0 w 55"/>
                  <a:gd name="T13" fmla="*/ 27 h 60"/>
                  <a:gd name="T14" fmla="*/ 33 w 55"/>
                  <a:gd name="T15" fmla="*/ 4 h 60"/>
                  <a:gd name="T16" fmla="*/ 51 w 55"/>
                  <a:gd name="T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60">
                    <a:moveTo>
                      <a:pt x="51" y="22"/>
                    </a:moveTo>
                    <a:cubicBezTo>
                      <a:pt x="53" y="27"/>
                      <a:pt x="55" y="32"/>
                      <a:pt x="53" y="37"/>
                    </a:cubicBezTo>
                    <a:cubicBezTo>
                      <a:pt x="52" y="43"/>
                      <a:pt x="46" y="47"/>
                      <a:pt x="41" y="50"/>
                    </a:cubicBezTo>
                    <a:cubicBezTo>
                      <a:pt x="37" y="52"/>
                      <a:pt x="34" y="55"/>
                      <a:pt x="30" y="57"/>
                    </a:cubicBezTo>
                    <a:cubicBezTo>
                      <a:pt x="28" y="58"/>
                      <a:pt x="26" y="60"/>
                      <a:pt x="24" y="60"/>
                    </a:cubicBezTo>
                    <a:cubicBezTo>
                      <a:pt x="20" y="60"/>
                      <a:pt x="17" y="57"/>
                      <a:pt x="14" y="54"/>
                    </a:cubicBezTo>
                    <a:cubicBezTo>
                      <a:pt x="8" y="46"/>
                      <a:pt x="3" y="36"/>
                      <a:pt x="0" y="27"/>
                    </a:cubicBezTo>
                    <a:cubicBezTo>
                      <a:pt x="0" y="28"/>
                      <a:pt x="31" y="5"/>
                      <a:pt x="33" y="4"/>
                    </a:cubicBezTo>
                    <a:cubicBezTo>
                      <a:pt x="44" y="0"/>
                      <a:pt x="48" y="13"/>
                      <a:pt x="51" y="22"/>
                    </a:cubicBezTo>
                    <a:close/>
                  </a:path>
                </a:pathLst>
              </a:custGeom>
              <a:solidFill>
                <a:srgbClr val="F5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xmlns="" id="{487A6634-1F3B-416B-8BB3-1E14E404BDE5}"/>
                  </a:ext>
                </a:extLst>
              </p:cNvPr>
              <p:cNvSpPr/>
              <p:nvPr/>
            </p:nvSpPr>
            <p:spPr bwMode="auto">
              <a:xfrm>
                <a:off x="6011862" y="3898900"/>
                <a:ext cx="555625" cy="644525"/>
              </a:xfrm>
              <a:custGeom>
                <a:avLst/>
                <a:gdLst>
                  <a:gd name="T0" fmla="*/ 18 w 76"/>
                  <a:gd name="T1" fmla="*/ 81 h 88"/>
                  <a:gd name="T2" fmla="*/ 5 w 76"/>
                  <a:gd name="T3" fmla="*/ 27 h 88"/>
                  <a:gd name="T4" fmla="*/ 0 w 76"/>
                  <a:gd name="T5" fmla="*/ 2 h 88"/>
                  <a:gd name="T6" fmla="*/ 1 w 76"/>
                  <a:gd name="T7" fmla="*/ 1 h 88"/>
                  <a:gd name="T8" fmla="*/ 13 w 76"/>
                  <a:gd name="T9" fmla="*/ 6 h 88"/>
                  <a:gd name="T10" fmla="*/ 22 w 76"/>
                  <a:gd name="T11" fmla="*/ 13 h 88"/>
                  <a:gd name="T12" fmla="*/ 52 w 76"/>
                  <a:gd name="T13" fmla="*/ 78 h 88"/>
                  <a:gd name="T14" fmla="*/ 24 w 76"/>
                  <a:gd name="T15" fmla="*/ 86 h 88"/>
                  <a:gd name="T16" fmla="*/ 20 w 76"/>
                  <a:gd name="T17" fmla="*/ 84 h 88"/>
                  <a:gd name="T18" fmla="*/ 18 w 76"/>
                  <a:gd name="T19" fmla="*/ 8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8">
                    <a:moveTo>
                      <a:pt x="18" y="81"/>
                    </a:moveTo>
                    <a:cubicBezTo>
                      <a:pt x="11" y="63"/>
                      <a:pt x="8" y="45"/>
                      <a:pt x="5" y="27"/>
                    </a:cubicBezTo>
                    <a:cubicBezTo>
                      <a:pt x="4" y="18"/>
                      <a:pt x="2" y="10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5" y="0"/>
                      <a:pt x="10" y="3"/>
                      <a:pt x="13" y="6"/>
                    </a:cubicBezTo>
                    <a:cubicBezTo>
                      <a:pt x="16" y="8"/>
                      <a:pt x="19" y="11"/>
                      <a:pt x="22" y="13"/>
                    </a:cubicBezTo>
                    <a:cubicBezTo>
                      <a:pt x="43" y="30"/>
                      <a:pt x="76" y="56"/>
                      <a:pt x="52" y="78"/>
                    </a:cubicBezTo>
                    <a:cubicBezTo>
                      <a:pt x="45" y="85"/>
                      <a:pt x="34" y="88"/>
                      <a:pt x="24" y="86"/>
                    </a:cubicBezTo>
                    <a:cubicBezTo>
                      <a:pt x="23" y="85"/>
                      <a:pt x="21" y="85"/>
                      <a:pt x="20" y="84"/>
                    </a:cubicBezTo>
                    <a:cubicBezTo>
                      <a:pt x="19" y="83"/>
                      <a:pt x="19" y="82"/>
                      <a:pt x="18" y="81"/>
                    </a:cubicBezTo>
                    <a:close/>
                  </a:path>
                </a:pathLst>
              </a:custGeom>
              <a:solidFill>
                <a:srgbClr val="E1C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xmlns="" id="{4621FA23-8B1B-44B9-B677-B81BEFC40428}"/>
                  </a:ext>
                </a:extLst>
              </p:cNvPr>
              <p:cNvSpPr/>
              <p:nvPr/>
            </p:nvSpPr>
            <p:spPr bwMode="auto">
              <a:xfrm>
                <a:off x="6129337" y="4286250"/>
                <a:ext cx="2058988" cy="3473450"/>
              </a:xfrm>
              <a:custGeom>
                <a:avLst/>
                <a:gdLst>
                  <a:gd name="T0" fmla="*/ 281 w 282"/>
                  <a:gd name="T1" fmla="*/ 441 h 475"/>
                  <a:gd name="T2" fmla="*/ 281 w 282"/>
                  <a:gd name="T3" fmla="*/ 445 h 475"/>
                  <a:gd name="T4" fmla="*/ 276 w 282"/>
                  <a:gd name="T5" fmla="*/ 450 h 475"/>
                  <a:gd name="T6" fmla="*/ 233 w 282"/>
                  <a:gd name="T7" fmla="*/ 475 h 475"/>
                  <a:gd name="T8" fmla="*/ 222 w 282"/>
                  <a:gd name="T9" fmla="*/ 452 h 475"/>
                  <a:gd name="T10" fmla="*/ 147 w 282"/>
                  <a:gd name="T11" fmla="*/ 311 h 475"/>
                  <a:gd name="T12" fmla="*/ 53 w 282"/>
                  <a:gd name="T13" fmla="*/ 131 h 475"/>
                  <a:gd name="T14" fmla="*/ 0 w 282"/>
                  <a:gd name="T15" fmla="*/ 23 h 475"/>
                  <a:gd name="T16" fmla="*/ 16 w 282"/>
                  <a:gd name="T17" fmla="*/ 23 h 475"/>
                  <a:gd name="T18" fmla="*/ 23 w 282"/>
                  <a:gd name="T19" fmla="*/ 12 h 475"/>
                  <a:gd name="T20" fmla="*/ 29 w 282"/>
                  <a:gd name="T21" fmla="*/ 17 h 475"/>
                  <a:gd name="T22" fmla="*/ 37 w 282"/>
                  <a:gd name="T23" fmla="*/ 17 h 475"/>
                  <a:gd name="T24" fmla="*/ 43 w 282"/>
                  <a:gd name="T25" fmla="*/ 0 h 475"/>
                  <a:gd name="T26" fmla="*/ 112 w 282"/>
                  <a:gd name="T27" fmla="*/ 119 h 475"/>
                  <a:gd name="T28" fmla="*/ 280 w 282"/>
                  <a:gd name="T29" fmla="*/ 438 h 475"/>
                  <a:gd name="T30" fmla="*/ 281 w 282"/>
                  <a:gd name="T31" fmla="*/ 441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2" h="475">
                    <a:moveTo>
                      <a:pt x="281" y="441"/>
                    </a:moveTo>
                    <a:cubicBezTo>
                      <a:pt x="281" y="442"/>
                      <a:pt x="282" y="444"/>
                      <a:pt x="281" y="445"/>
                    </a:cubicBezTo>
                    <a:cubicBezTo>
                      <a:pt x="280" y="448"/>
                      <a:pt x="278" y="449"/>
                      <a:pt x="276" y="450"/>
                    </a:cubicBezTo>
                    <a:cubicBezTo>
                      <a:pt x="262" y="458"/>
                      <a:pt x="246" y="468"/>
                      <a:pt x="233" y="475"/>
                    </a:cubicBezTo>
                    <a:cubicBezTo>
                      <a:pt x="234" y="475"/>
                      <a:pt x="223" y="454"/>
                      <a:pt x="222" y="452"/>
                    </a:cubicBezTo>
                    <a:cubicBezTo>
                      <a:pt x="197" y="405"/>
                      <a:pt x="172" y="358"/>
                      <a:pt x="147" y="311"/>
                    </a:cubicBezTo>
                    <a:cubicBezTo>
                      <a:pt x="115" y="251"/>
                      <a:pt x="84" y="191"/>
                      <a:pt x="53" y="131"/>
                    </a:cubicBezTo>
                    <a:cubicBezTo>
                      <a:pt x="34" y="96"/>
                      <a:pt x="14" y="60"/>
                      <a:pt x="0" y="23"/>
                    </a:cubicBezTo>
                    <a:cubicBezTo>
                      <a:pt x="6" y="24"/>
                      <a:pt x="11" y="27"/>
                      <a:pt x="16" y="23"/>
                    </a:cubicBezTo>
                    <a:cubicBezTo>
                      <a:pt x="20" y="21"/>
                      <a:pt x="23" y="17"/>
                      <a:pt x="23" y="12"/>
                    </a:cubicBezTo>
                    <a:cubicBezTo>
                      <a:pt x="25" y="14"/>
                      <a:pt x="27" y="16"/>
                      <a:pt x="29" y="17"/>
                    </a:cubicBezTo>
                    <a:cubicBezTo>
                      <a:pt x="32" y="18"/>
                      <a:pt x="35" y="18"/>
                      <a:pt x="37" y="17"/>
                    </a:cubicBezTo>
                    <a:cubicBezTo>
                      <a:pt x="42" y="13"/>
                      <a:pt x="40" y="4"/>
                      <a:pt x="43" y="0"/>
                    </a:cubicBezTo>
                    <a:cubicBezTo>
                      <a:pt x="67" y="39"/>
                      <a:pt x="90" y="79"/>
                      <a:pt x="112" y="119"/>
                    </a:cubicBezTo>
                    <a:cubicBezTo>
                      <a:pt x="160" y="229"/>
                      <a:pt x="233" y="327"/>
                      <a:pt x="280" y="438"/>
                    </a:cubicBezTo>
                    <a:cubicBezTo>
                      <a:pt x="280" y="439"/>
                      <a:pt x="281" y="440"/>
                      <a:pt x="281" y="441"/>
                    </a:cubicBezTo>
                    <a:close/>
                  </a:path>
                </a:pathLst>
              </a:custGeom>
              <a:solidFill>
                <a:srgbClr val="FB6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xmlns="" id="{377F5FB1-572C-42A1-B134-E947C3D9F22E}"/>
                  </a:ext>
                </a:extLst>
              </p:cNvPr>
              <p:cNvSpPr/>
              <p:nvPr/>
            </p:nvSpPr>
            <p:spPr bwMode="auto">
              <a:xfrm>
                <a:off x="6261100" y="4375150"/>
                <a:ext cx="79375" cy="79375"/>
              </a:xfrm>
              <a:custGeom>
                <a:avLst/>
                <a:gdLst>
                  <a:gd name="T0" fmla="*/ 0 w 11"/>
                  <a:gd name="T1" fmla="*/ 10 h 11"/>
                  <a:gd name="T2" fmla="*/ 8 w 11"/>
                  <a:gd name="T3" fmla="*/ 10 h 11"/>
                  <a:gd name="T4" fmla="*/ 11 w 11"/>
                  <a:gd name="T5" fmla="*/ 5 h 11"/>
                  <a:gd name="T6" fmla="*/ 5 w 11"/>
                  <a:gd name="T7" fmla="*/ 0 h 11"/>
                  <a:gd name="T8" fmla="*/ 0 w 11"/>
                  <a:gd name="T9" fmla="*/ 10 h 11"/>
                  <a:gd name="T10" fmla="*/ 0 w 11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10"/>
                    </a:moveTo>
                    <a:cubicBezTo>
                      <a:pt x="3" y="11"/>
                      <a:pt x="6" y="11"/>
                      <a:pt x="8" y="10"/>
                    </a:cubicBezTo>
                    <a:cubicBezTo>
                      <a:pt x="9" y="9"/>
                      <a:pt x="10" y="7"/>
                      <a:pt x="11" y="5"/>
                    </a:cubicBezTo>
                    <a:cubicBezTo>
                      <a:pt x="8" y="4"/>
                      <a:pt x="7" y="2"/>
                      <a:pt x="5" y="0"/>
                    </a:cubicBezTo>
                    <a:cubicBezTo>
                      <a:pt x="5" y="4"/>
                      <a:pt x="3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BD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xmlns="" id="{FBAF67B1-ED1B-4BC1-90F9-25D21A47542E}"/>
                  </a:ext>
                </a:extLst>
              </p:cNvPr>
              <p:cNvSpPr/>
              <p:nvPr/>
            </p:nvSpPr>
            <p:spPr bwMode="auto">
              <a:xfrm>
                <a:off x="6407150" y="4286250"/>
                <a:ext cx="1781175" cy="3400425"/>
              </a:xfrm>
              <a:custGeom>
                <a:avLst/>
                <a:gdLst>
                  <a:gd name="T0" fmla="*/ 63 w 244"/>
                  <a:gd name="T1" fmla="*/ 125 h 465"/>
                  <a:gd name="T2" fmla="*/ 151 w 244"/>
                  <a:gd name="T3" fmla="*/ 290 h 465"/>
                  <a:gd name="T4" fmla="*/ 196 w 244"/>
                  <a:gd name="T5" fmla="*/ 372 h 465"/>
                  <a:gd name="T6" fmla="*/ 218 w 244"/>
                  <a:gd name="T7" fmla="*/ 423 h 465"/>
                  <a:gd name="T8" fmla="*/ 243 w 244"/>
                  <a:gd name="T9" fmla="*/ 445 h 465"/>
                  <a:gd name="T10" fmla="*/ 243 w 244"/>
                  <a:gd name="T11" fmla="*/ 441 h 465"/>
                  <a:gd name="T12" fmla="*/ 242 w 244"/>
                  <a:gd name="T13" fmla="*/ 438 h 465"/>
                  <a:gd name="T14" fmla="*/ 74 w 244"/>
                  <a:gd name="T15" fmla="*/ 119 h 465"/>
                  <a:gd name="T16" fmla="*/ 5 w 244"/>
                  <a:gd name="T17" fmla="*/ 0 h 465"/>
                  <a:gd name="T18" fmla="*/ 0 w 244"/>
                  <a:gd name="T19" fmla="*/ 16 h 465"/>
                  <a:gd name="T20" fmla="*/ 63 w 244"/>
                  <a:gd name="T21" fmla="*/ 12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465">
                    <a:moveTo>
                      <a:pt x="63" y="125"/>
                    </a:moveTo>
                    <a:cubicBezTo>
                      <a:pt x="93" y="179"/>
                      <a:pt x="119" y="236"/>
                      <a:pt x="151" y="290"/>
                    </a:cubicBezTo>
                    <a:cubicBezTo>
                      <a:pt x="166" y="317"/>
                      <a:pt x="182" y="344"/>
                      <a:pt x="196" y="372"/>
                    </a:cubicBezTo>
                    <a:cubicBezTo>
                      <a:pt x="205" y="388"/>
                      <a:pt x="211" y="406"/>
                      <a:pt x="218" y="423"/>
                    </a:cubicBezTo>
                    <a:cubicBezTo>
                      <a:pt x="221" y="428"/>
                      <a:pt x="237" y="465"/>
                      <a:pt x="243" y="445"/>
                    </a:cubicBezTo>
                    <a:cubicBezTo>
                      <a:pt x="244" y="444"/>
                      <a:pt x="243" y="442"/>
                      <a:pt x="243" y="441"/>
                    </a:cubicBezTo>
                    <a:cubicBezTo>
                      <a:pt x="243" y="440"/>
                      <a:pt x="242" y="439"/>
                      <a:pt x="242" y="438"/>
                    </a:cubicBezTo>
                    <a:cubicBezTo>
                      <a:pt x="195" y="327"/>
                      <a:pt x="122" y="229"/>
                      <a:pt x="74" y="119"/>
                    </a:cubicBezTo>
                    <a:cubicBezTo>
                      <a:pt x="52" y="79"/>
                      <a:pt x="29" y="39"/>
                      <a:pt x="5" y="0"/>
                    </a:cubicBezTo>
                    <a:cubicBezTo>
                      <a:pt x="2" y="4"/>
                      <a:pt x="3" y="12"/>
                      <a:pt x="0" y="16"/>
                    </a:cubicBezTo>
                    <a:cubicBezTo>
                      <a:pt x="22" y="52"/>
                      <a:pt x="43" y="88"/>
                      <a:pt x="63" y="125"/>
                    </a:cubicBezTo>
                    <a:close/>
                  </a:path>
                </a:pathLst>
              </a:custGeom>
              <a:solidFill>
                <a:srgbClr val="FFA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xmlns="" id="{A971AEA0-B3E7-4FF0-BED2-71C3B020BDD3}"/>
                  </a:ext>
                </a:extLst>
              </p:cNvPr>
              <p:cNvSpPr/>
              <p:nvPr/>
            </p:nvSpPr>
            <p:spPr bwMode="auto">
              <a:xfrm>
                <a:off x="6129337" y="4454525"/>
                <a:ext cx="65088" cy="44450"/>
              </a:xfrm>
              <a:custGeom>
                <a:avLst/>
                <a:gdLst>
                  <a:gd name="T0" fmla="*/ 5 w 9"/>
                  <a:gd name="T1" fmla="*/ 5 h 6"/>
                  <a:gd name="T2" fmla="*/ 9 w 9"/>
                  <a:gd name="T3" fmla="*/ 2 h 6"/>
                  <a:gd name="T4" fmla="*/ 0 w 9"/>
                  <a:gd name="T5" fmla="*/ 0 h 6"/>
                  <a:gd name="T6" fmla="*/ 3 w 9"/>
                  <a:gd name="T7" fmla="*/ 6 h 6"/>
                  <a:gd name="T8" fmla="*/ 5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5" y="5"/>
                    </a:moveTo>
                    <a:cubicBezTo>
                      <a:pt x="7" y="5"/>
                      <a:pt x="8" y="3"/>
                      <a:pt x="9" y="2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3" y="6"/>
                      <a:pt x="4" y="6"/>
                      <a:pt x="5" y="5"/>
                    </a:cubicBezTo>
                    <a:close/>
                  </a:path>
                </a:pathLst>
              </a:custGeom>
              <a:solidFill>
                <a:srgbClr val="BD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0">
                <a:extLst>
                  <a:ext uri="{FF2B5EF4-FFF2-40B4-BE49-F238E27FC236}">
                    <a16:creationId xmlns:a16="http://schemas.microsoft.com/office/drawing/2014/main" xmlns="" id="{0F8374B6-2A1E-49FF-B94C-B16784EA7030}"/>
                  </a:ext>
                </a:extLst>
              </p:cNvPr>
              <p:cNvSpPr/>
              <p:nvPr/>
            </p:nvSpPr>
            <p:spPr bwMode="auto">
              <a:xfrm>
                <a:off x="6011862" y="3898900"/>
                <a:ext cx="161925" cy="198438"/>
              </a:xfrm>
              <a:custGeom>
                <a:avLst/>
                <a:gdLst>
                  <a:gd name="T0" fmla="*/ 5 w 22"/>
                  <a:gd name="T1" fmla="*/ 27 h 27"/>
                  <a:gd name="T2" fmla="*/ 0 w 22"/>
                  <a:gd name="T3" fmla="*/ 2 h 27"/>
                  <a:gd name="T4" fmla="*/ 1 w 22"/>
                  <a:gd name="T5" fmla="*/ 1 h 27"/>
                  <a:gd name="T6" fmla="*/ 13 w 22"/>
                  <a:gd name="T7" fmla="*/ 6 h 27"/>
                  <a:gd name="T8" fmla="*/ 22 w 22"/>
                  <a:gd name="T9" fmla="*/ 13 h 27"/>
                  <a:gd name="T10" fmla="*/ 15 w 22"/>
                  <a:gd name="T11" fmla="*/ 21 h 27"/>
                  <a:gd name="T12" fmla="*/ 5 w 22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7">
                    <a:moveTo>
                      <a:pt x="5" y="27"/>
                    </a:moveTo>
                    <a:cubicBezTo>
                      <a:pt x="4" y="18"/>
                      <a:pt x="2" y="10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5" y="0"/>
                      <a:pt x="10" y="3"/>
                      <a:pt x="13" y="6"/>
                    </a:cubicBezTo>
                    <a:cubicBezTo>
                      <a:pt x="16" y="8"/>
                      <a:pt x="19" y="11"/>
                      <a:pt x="22" y="13"/>
                    </a:cubicBezTo>
                    <a:cubicBezTo>
                      <a:pt x="21" y="16"/>
                      <a:pt x="18" y="19"/>
                      <a:pt x="15" y="21"/>
                    </a:cubicBezTo>
                    <a:cubicBezTo>
                      <a:pt x="12" y="23"/>
                      <a:pt x="9" y="25"/>
                      <a:pt x="5" y="27"/>
                    </a:cubicBezTo>
                    <a:close/>
                  </a:path>
                </a:pathLst>
              </a:custGeom>
              <a:solidFill>
                <a:srgbClr val="56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xmlns="" id="{0D8ED4B7-2617-40D5-BE00-4B8DB808330C}"/>
                  </a:ext>
                </a:extLst>
              </p:cNvPr>
              <p:cNvSpPr/>
              <p:nvPr/>
            </p:nvSpPr>
            <p:spPr bwMode="auto">
              <a:xfrm>
                <a:off x="7808913" y="7481888"/>
                <a:ext cx="511175" cy="496888"/>
              </a:xfrm>
              <a:custGeom>
                <a:avLst/>
                <a:gdLst>
                  <a:gd name="T0" fmla="*/ 2 w 70"/>
                  <a:gd name="T1" fmla="*/ 34 h 68"/>
                  <a:gd name="T2" fmla="*/ 0 w 70"/>
                  <a:gd name="T3" fmla="*/ 25 h 68"/>
                  <a:gd name="T4" fmla="*/ 29 w 70"/>
                  <a:gd name="T5" fmla="*/ 17 h 68"/>
                  <a:gd name="T6" fmla="*/ 48 w 70"/>
                  <a:gd name="T7" fmla="*/ 0 h 68"/>
                  <a:gd name="T8" fmla="*/ 62 w 70"/>
                  <a:gd name="T9" fmla="*/ 20 h 68"/>
                  <a:gd name="T10" fmla="*/ 66 w 70"/>
                  <a:gd name="T11" fmla="*/ 42 h 68"/>
                  <a:gd name="T12" fmla="*/ 65 w 70"/>
                  <a:gd name="T13" fmla="*/ 43 h 68"/>
                  <a:gd name="T14" fmla="*/ 57 w 70"/>
                  <a:gd name="T15" fmla="*/ 52 h 68"/>
                  <a:gd name="T16" fmla="*/ 40 w 70"/>
                  <a:gd name="T17" fmla="*/ 64 h 68"/>
                  <a:gd name="T18" fmla="*/ 22 w 70"/>
                  <a:gd name="T19" fmla="*/ 66 h 68"/>
                  <a:gd name="T20" fmla="*/ 20 w 70"/>
                  <a:gd name="T21" fmla="*/ 66 h 68"/>
                  <a:gd name="T22" fmla="*/ 10 w 70"/>
                  <a:gd name="T23" fmla="*/ 49 h 68"/>
                  <a:gd name="T24" fmla="*/ 2 w 70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8">
                    <a:moveTo>
                      <a:pt x="2" y="34"/>
                    </a:moveTo>
                    <a:cubicBezTo>
                      <a:pt x="1" y="31"/>
                      <a:pt x="0" y="28"/>
                      <a:pt x="0" y="25"/>
                    </a:cubicBezTo>
                    <a:cubicBezTo>
                      <a:pt x="10" y="26"/>
                      <a:pt x="20" y="22"/>
                      <a:pt x="29" y="17"/>
                    </a:cubicBezTo>
                    <a:cubicBezTo>
                      <a:pt x="37" y="14"/>
                      <a:pt x="46" y="9"/>
                      <a:pt x="48" y="0"/>
                    </a:cubicBezTo>
                    <a:cubicBezTo>
                      <a:pt x="48" y="2"/>
                      <a:pt x="60" y="17"/>
                      <a:pt x="62" y="20"/>
                    </a:cubicBezTo>
                    <a:cubicBezTo>
                      <a:pt x="66" y="27"/>
                      <a:pt x="70" y="33"/>
                      <a:pt x="66" y="42"/>
                    </a:cubicBezTo>
                    <a:cubicBezTo>
                      <a:pt x="66" y="42"/>
                      <a:pt x="65" y="43"/>
                      <a:pt x="65" y="43"/>
                    </a:cubicBezTo>
                    <a:cubicBezTo>
                      <a:pt x="63" y="46"/>
                      <a:pt x="60" y="49"/>
                      <a:pt x="57" y="52"/>
                    </a:cubicBezTo>
                    <a:cubicBezTo>
                      <a:pt x="52" y="56"/>
                      <a:pt x="46" y="61"/>
                      <a:pt x="40" y="64"/>
                    </a:cubicBezTo>
                    <a:cubicBezTo>
                      <a:pt x="35" y="66"/>
                      <a:pt x="28" y="68"/>
                      <a:pt x="22" y="66"/>
                    </a:cubicBezTo>
                    <a:cubicBezTo>
                      <a:pt x="21" y="66"/>
                      <a:pt x="21" y="66"/>
                      <a:pt x="20" y="66"/>
                    </a:cubicBezTo>
                    <a:cubicBezTo>
                      <a:pt x="21" y="65"/>
                      <a:pt x="11" y="51"/>
                      <a:pt x="10" y="49"/>
                    </a:cubicBezTo>
                    <a:cubicBezTo>
                      <a:pt x="7" y="44"/>
                      <a:pt x="4" y="39"/>
                      <a:pt x="2" y="34"/>
                    </a:cubicBezTo>
                    <a:close/>
                  </a:path>
                </a:pathLst>
              </a:custGeom>
              <a:solidFill>
                <a:srgbClr val="D4D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2">
                <a:extLst>
                  <a:ext uri="{FF2B5EF4-FFF2-40B4-BE49-F238E27FC236}">
                    <a16:creationId xmlns:a16="http://schemas.microsoft.com/office/drawing/2014/main" xmlns="" id="{1AFD1B2F-7F9D-4923-A109-ABB6663EEB58}"/>
                  </a:ext>
                </a:extLst>
              </p:cNvPr>
              <p:cNvSpPr/>
              <p:nvPr/>
            </p:nvSpPr>
            <p:spPr bwMode="auto">
              <a:xfrm>
                <a:off x="7808913" y="7481888"/>
                <a:ext cx="511175" cy="314325"/>
              </a:xfrm>
              <a:custGeom>
                <a:avLst/>
                <a:gdLst>
                  <a:gd name="T0" fmla="*/ 2 w 70"/>
                  <a:gd name="T1" fmla="*/ 34 h 43"/>
                  <a:gd name="T2" fmla="*/ 0 w 70"/>
                  <a:gd name="T3" fmla="*/ 25 h 43"/>
                  <a:gd name="T4" fmla="*/ 29 w 70"/>
                  <a:gd name="T5" fmla="*/ 17 h 43"/>
                  <a:gd name="T6" fmla="*/ 48 w 70"/>
                  <a:gd name="T7" fmla="*/ 0 h 43"/>
                  <a:gd name="T8" fmla="*/ 62 w 70"/>
                  <a:gd name="T9" fmla="*/ 20 h 43"/>
                  <a:gd name="T10" fmla="*/ 66 w 70"/>
                  <a:gd name="T11" fmla="*/ 42 h 43"/>
                  <a:gd name="T12" fmla="*/ 65 w 70"/>
                  <a:gd name="T13" fmla="*/ 43 h 43"/>
                  <a:gd name="T14" fmla="*/ 63 w 70"/>
                  <a:gd name="T15" fmla="*/ 42 h 43"/>
                  <a:gd name="T16" fmla="*/ 48 w 70"/>
                  <a:gd name="T17" fmla="*/ 22 h 43"/>
                  <a:gd name="T18" fmla="*/ 44 w 70"/>
                  <a:gd name="T19" fmla="*/ 22 h 43"/>
                  <a:gd name="T20" fmla="*/ 16 w 70"/>
                  <a:gd name="T21" fmla="*/ 33 h 43"/>
                  <a:gd name="T22" fmla="*/ 2 w 70"/>
                  <a:gd name="T23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3">
                    <a:moveTo>
                      <a:pt x="2" y="34"/>
                    </a:moveTo>
                    <a:cubicBezTo>
                      <a:pt x="1" y="31"/>
                      <a:pt x="0" y="28"/>
                      <a:pt x="0" y="25"/>
                    </a:cubicBezTo>
                    <a:cubicBezTo>
                      <a:pt x="10" y="26"/>
                      <a:pt x="20" y="22"/>
                      <a:pt x="29" y="17"/>
                    </a:cubicBezTo>
                    <a:cubicBezTo>
                      <a:pt x="37" y="14"/>
                      <a:pt x="46" y="9"/>
                      <a:pt x="48" y="0"/>
                    </a:cubicBezTo>
                    <a:cubicBezTo>
                      <a:pt x="48" y="2"/>
                      <a:pt x="60" y="17"/>
                      <a:pt x="62" y="20"/>
                    </a:cubicBezTo>
                    <a:cubicBezTo>
                      <a:pt x="66" y="27"/>
                      <a:pt x="70" y="33"/>
                      <a:pt x="66" y="42"/>
                    </a:cubicBezTo>
                    <a:cubicBezTo>
                      <a:pt x="66" y="42"/>
                      <a:pt x="65" y="43"/>
                      <a:pt x="65" y="43"/>
                    </a:cubicBezTo>
                    <a:cubicBezTo>
                      <a:pt x="65" y="43"/>
                      <a:pt x="64" y="43"/>
                      <a:pt x="63" y="42"/>
                    </a:cubicBezTo>
                    <a:cubicBezTo>
                      <a:pt x="56" y="39"/>
                      <a:pt x="56" y="25"/>
                      <a:pt x="48" y="22"/>
                    </a:cubicBezTo>
                    <a:cubicBezTo>
                      <a:pt x="46" y="22"/>
                      <a:pt x="45" y="22"/>
                      <a:pt x="44" y="22"/>
                    </a:cubicBezTo>
                    <a:cubicBezTo>
                      <a:pt x="35" y="26"/>
                      <a:pt x="25" y="30"/>
                      <a:pt x="16" y="33"/>
                    </a:cubicBezTo>
                    <a:cubicBezTo>
                      <a:pt x="11" y="35"/>
                      <a:pt x="6" y="37"/>
                      <a:pt x="2" y="34"/>
                    </a:cubicBezTo>
                    <a:close/>
                  </a:path>
                </a:pathLst>
              </a:custGeom>
              <a:solidFill>
                <a:srgbClr val="AB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22EC246-D1BB-4524-AD77-CE49D8748A7B}"/>
              </a:ext>
            </a:extLst>
          </p:cNvPr>
          <p:cNvGrpSpPr/>
          <p:nvPr/>
        </p:nvGrpSpPr>
        <p:grpSpPr>
          <a:xfrm>
            <a:off x="2186741" y="2188663"/>
            <a:ext cx="6237412" cy="2422248"/>
            <a:chOff x="1107544" y="1994684"/>
            <a:chExt cx="4086636" cy="162982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1CC20428-813B-4C7C-A15B-C926FECD6484}"/>
                </a:ext>
              </a:extLst>
            </p:cNvPr>
            <p:cNvGrpSpPr/>
            <p:nvPr/>
          </p:nvGrpSpPr>
          <p:grpSpPr>
            <a:xfrm>
              <a:off x="1107544" y="1994684"/>
              <a:ext cx="4054388" cy="1629829"/>
              <a:chOff x="493357" y="2001792"/>
              <a:chExt cx="4054388" cy="162982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788F2DD-8FA4-4712-8EED-F0301FD82DA9}"/>
                  </a:ext>
                </a:extLst>
              </p:cNvPr>
              <p:cNvSpPr/>
              <p:nvPr/>
            </p:nvSpPr>
            <p:spPr>
              <a:xfrm>
                <a:off x="3815648" y="2017157"/>
                <a:ext cx="633406" cy="6476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3" name="Diamond 32">
                <a:extLst>
                  <a:ext uri="{FF2B5EF4-FFF2-40B4-BE49-F238E27FC236}">
                    <a16:creationId xmlns:a16="http://schemas.microsoft.com/office/drawing/2014/main" xmlns="" id="{5A2EB2D0-24C6-404F-AF0A-C74CBFD57FDB}"/>
                  </a:ext>
                </a:extLst>
              </p:cNvPr>
              <p:cNvSpPr/>
              <p:nvPr/>
            </p:nvSpPr>
            <p:spPr>
              <a:xfrm>
                <a:off x="3798844" y="2857499"/>
                <a:ext cx="748901" cy="771524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986BB67-5B3E-4480-8DBE-0E18DB2CBB15}"/>
                  </a:ext>
                </a:extLst>
              </p:cNvPr>
              <p:cNvSpPr/>
              <p:nvPr/>
            </p:nvSpPr>
            <p:spPr>
              <a:xfrm>
                <a:off x="3533778" y="2550466"/>
                <a:ext cx="123825" cy="7619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xmlns="" id="{90003BDD-4A4A-4D4F-AAEB-0CC38D13A2FA}"/>
                  </a:ext>
                </a:extLst>
              </p:cNvPr>
              <p:cNvSpPr/>
              <p:nvPr/>
            </p:nvSpPr>
            <p:spPr>
              <a:xfrm>
                <a:off x="576702" y="2001792"/>
                <a:ext cx="561975" cy="647698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63BA8DF6-3EA8-4476-B024-0DAA82F35F17}"/>
                  </a:ext>
                </a:extLst>
              </p:cNvPr>
              <p:cNvSpPr/>
              <p:nvPr/>
            </p:nvSpPr>
            <p:spPr>
              <a:xfrm>
                <a:off x="533840" y="2946910"/>
                <a:ext cx="604837" cy="64769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E46212BA-F842-43E2-8C1E-BC63CCCDA0EB}"/>
                  </a:ext>
                </a:extLst>
              </p:cNvPr>
              <p:cNvSpPr/>
              <p:nvPr/>
            </p:nvSpPr>
            <p:spPr>
              <a:xfrm>
                <a:off x="1589928" y="2001792"/>
                <a:ext cx="633406" cy="6476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2" name="Diamond 91">
                <a:extLst>
                  <a:ext uri="{FF2B5EF4-FFF2-40B4-BE49-F238E27FC236}">
                    <a16:creationId xmlns:a16="http://schemas.microsoft.com/office/drawing/2014/main" xmlns="" id="{83CAB1CA-1C66-4E28-921A-FA07FCFB442D}"/>
                  </a:ext>
                </a:extLst>
              </p:cNvPr>
              <p:cNvSpPr/>
              <p:nvPr/>
            </p:nvSpPr>
            <p:spPr>
              <a:xfrm>
                <a:off x="1533076" y="2860097"/>
                <a:ext cx="748901" cy="771524"/>
              </a:xfrm>
              <a:prstGeom prst="diamon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8AB0BEA9-2FA5-4270-B10C-5512838250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357" y="2813559"/>
                <a:ext cx="64532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6641EEDE-1C4F-4D0A-8AA9-449DAEA3AB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6347" y="2804035"/>
                <a:ext cx="740568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CDC303FB-C50B-44AD-AD65-2AB9D28BEA51}"/>
                  </a:ext>
                </a:extLst>
              </p:cNvPr>
              <p:cNvSpPr/>
              <p:nvPr/>
            </p:nvSpPr>
            <p:spPr>
              <a:xfrm>
                <a:off x="1338702" y="2765935"/>
                <a:ext cx="123825" cy="7619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38E61E4A-00CA-4471-8DF8-ACFFEBE13365}"/>
                  </a:ext>
                </a:extLst>
              </p:cNvPr>
              <p:cNvSpPr txBox="1"/>
              <p:nvPr/>
            </p:nvSpPr>
            <p:spPr>
              <a:xfrm>
                <a:off x="2442117" y="2573201"/>
                <a:ext cx="62864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xmlns="" id="{D1344B0A-1283-4B6F-9C43-8FE709525E99}"/>
                  </a:ext>
                </a:extLst>
              </p:cNvPr>
              <p:cNvSpPr/>
              <p:nvPr/>
            </p:nvSpPr>
            <p:spPr>
              <a:xfrm>
                <a:off x="2834131" y="2001792"/>
                <a:ext cx="561975" cy="647698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593E9446-A9D0-4160-9FDC-A3F93F21D31E}"/>
                  </a:ext>
                </a:extLst>
              </p:cNvPr>
              <p:cNvSpPr/>
              <p:nvPr/>
            </p:nvSpPr>
            <p:spPr>
              <a:xfrm>
                <a:off x="2867770" y="2944381"/>
                <a:ext cx="604837" cy="64769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E0A1BBC-BE71-4551-802B-A2305220304C}"/>
                  </a:ext>
                </a:extLst>
              </p:cNvPr>
              <p:cNvSpPr/>
              <p:nvPr/>
            </p:nvSpPr>
            <p:spPr>
              <a:xfrm>
                <a:off x="3534217" y="3293496"/>
                <a:ext cx="123825" cy="7619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2D81AE07-97BA-405C-BBF8-5E10EEB94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4211" y="2804836"/>
              <a:ext cx="1709969" cy="95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4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evel 100"/>
          <p:cNvSpPr/>
          <p:nvPr/>
        </p:nvSpPr>
        <p:spPr>
          <a:xfrm>
            <a:off x="934531" y="0"/>
            <a:ext cx="10343068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4479" y="802679"/>
            <a:ext cx="39917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phân số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1362292"/>
            <a:ext cx="1154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Em hãy nhớ lại quy tắc nhân hai phân số (có tử mẫu là số dương),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rồi tính: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30360"/>
              </p:ext>
            </p:extLst>
          </p:nvPr>
        </p:nvGraphicFramePr>
        <p:xfrm>
          <a:off x="2874963" y="1926559"/>
          <a:ext cx="9969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1" name="Equation" r:id="rId3" imgW="507960" imgH="469800" progId="Equation.DSMT4">
                  <p:embed/>
                </p:oleObj>
              </mc:Choice>
              <mc:Fallback>
                <p:oleObj name="Equation" r:id="rId3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4963" y="1926559"/>
                        <a:ext cx="996950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04559"/>
              </p:ext>
            </p:extLst>
          </p:nvPr>
        </p:nvGraphicFramePr>
        <p:xfrm>
          <a:off x="4986338" y="1910674"/>
          <a:ext cx="10017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" name="Equation" r:id="rId5" imgW="507960" imgH="469800" progId="Equation.DSMT4">
                  <p:embed/>
                </p:oleObj>
              </mc:Choice>
              <mc:Fallback>
                <p:oleObj name="Equation" r:id="rId5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6338" y="1910674"/>
                        <a:ext cx="1001712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5250" y="1357421"/>
            <a:ext cx="533400" cy="769441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980500"/>
              </p:ext>
            </p:extLst>
          </p:nvPr>
        </p:nvGraphicFramePr>
        <p:xfrm>
          <a:off x="1574799" y="3886200"/>
          <a:ext cx="111725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3" name="Equation" r:id="rId7" imgW="507960" imgH="469800" progId="Equation.DSMT4">
                  <p:embed/>
                </p:oleObj>
              </mc:Choice>
              <mc:Fallback>
                <p:oleObj name="Equation" r:id="rId7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4799" y="3886200"/>
                        <a:ext cx="111725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95117"/>
              </p:ext>
            </p:extLst>
          </p:nvPr>
        </p:nvGraphicFramePr>
        <p:xfrm>
          <a:off x="1542770" y="5029200"/>
          <a:ext cx="11597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4" name="Equation" r:id="rId9" imgW="1001880" imgH="925560" progId="Equation.DSMT4">
                  <p:embed/>
                </p:oleObj>
              </mc:Choice>
              <mc:Fallback>
                <p:oleObj name="Equation" r:id="rId9" imgW="1001880" imgH="925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2770" y="5029200"/>
                        <a:ext cx="1159788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38588" y="3087762"/>
            <a:ext cx="1157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83220"/>
              </p:ext>
            </p:extLst>
          </p:nvPr>
        </p:nvGraphicFramePr>
        <p:xfrm>
          <a:off x="2698750" y="3905250"/>
          <a:ext cx="932164" cy="101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5" name="Equation" r:id="rId11" imgW="431640" imgH="469800" progId="Equation.DSMT4">
                  <p:embed/>
                </p:oleObj>
              </mc:Choice>
              <mc:Fallback>
                <p:oleObj name="Equation" r:id="rId11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8750" y="3905250"/>
                        <a:ext cx="932164" cy="1014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94079"/>
              </p:ext>
            </p:extLst>
          </p:nvPr>
        </p:nvGraphicFramePr>
        <p:xfrm>
          <a:off x="3675062" y="3927423"/>
          <a:ext cx="794189" cy="98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6" name="Equation" r:id="rId13" imgW="368280" imgH="457200" progId="Equation.DSMT4">
                  <p:embed/>
                </p:oleObj>
              </mc:Choice>
              <mc:Fallback>
                <p:oleObj name="Equation" r:id="rId13" imgW="368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75062" y="3927423"/>
                        <a:ext cx="794189" cy="985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3736"/>
              </p:ext>
            </p:extLst>
          </p:nvPr>
        </p:nvGraphicFramePr>
        <p:xfrm>
          <a:off x="2705100" y="5010150"/>
          <a:ext cx="1017974" cy="110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7" name="Equation" r:id="rId15" imgW="431640" imgH="469800" progId="Equation.DSMT4">
                  <p:embed/>
                </p:oleObj>
              </mc:Choice>
              <mc:Fallback>
                <p:oleObj name="Equation" r:id="rId15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05100" y="5010150"/>
                        <a:ext cx="1017974" cy="110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56894"/>
              </p:ext>
            </p:extLst>
          </p:nvPr>
        </p:nvGraphicFramePr>
        <p:xfrm>
          <a:off x="3681219" y="5021262"/>
          <a:ext cx="992531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8" name="Equation" r:id="rId17" imgW="419040" imgH="469800" progId="Equation.DSMT4">
                  <p:embed/>
                </p:oleObj>
              </mc:Choice>
              <mc:Fallback>
                <p:oleObj name="Equation" r:id="rId17" imgW="419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81219" y="5021262"/>
                        <a:ext cx="992531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37865"/>
              </p:ext>
            </p:extLst>
          </p:nvPr>
        </p:nvGraphicFramePr>
        <p:xfrm>
          <a:off x="4652962" y="5067300"/>
          <a:ext cx="62762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" name="Equation" r:id="rId19" imgW="291960" imgH="469800" progId="Equation.DSMT4">
                  <p:embed/>
                </p:oleObj>
              </mc:Choice>
              <mc:Fallback>
                <p:oleObj name="Equation" r:id="rId19" imgW="291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52962" y="5067300"/>
                        <a:ext cx="62762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 descr="Pin by Sylvia 64 on Gifs 64 | Cute gif, Cute chickens, Animatio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95" y="2566222"/>
            <a:ext cx="3924300" cy="32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13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4" grpId="0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evel 100"/>
          <p:cNvSpPr/>
          <p:nvPr/>
        </p:nvSpPr>
        <p:spPr>
          <a:xfrm>
            <a:off x="934531" y="0"/>
            <a:ext cx="10343068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4479" y="802679"/>
            <a:ext cx="39917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47329" y="1433621"/>
                <a:ext cx="11987521" cy="1692066"/>
              </a:xfrm>
              <a:prstGeom prst="rect">
                <a:avLst/>
              </a:prstGeom>
              <a:ln w="3810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b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2800" b="1" u="sng" dirty="0"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i="1" err="1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smtClean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i="1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smtClean="0">
                    <a:latin typeface="Times New Roman" pitchFamily="18" charset="0"/>
                    <a:cs typeface="Times New Roman" pitchFamily="18" charset="0"/>
                  </a:rPr>
                  <a:t>số với nhau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err="1">
                    <a:latin typeface="Times New Roman" pitchFamily="18" charset="0"/>
                    <a:cs typeface="Times New Roman" pitchFamily="18" charset="0"/>
                  </a:rPr>
                  <a:t>nhân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smtClean="0">
                    <a:latin typeface="Times New Roman" pitchFamily="18" charset="0"/>
                    <a:cs typeface="Times New Roman" pitchFamily="18" charset="0"/>
                  </a:rPr>
                  <a:t>hai mẫu số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hau.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 .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9" y="1433621"/>
                <a:ext cx="11987521" cy="1692066"/>
              </a:xfrm>
              <a:prstGeom prst="rect">
                <a:avLst/>
              </a:prstGeom>
              <a:blipFill rotWithShape="1">
                <a:blip r:embed="rId3"/>
                <a:stretch>
                  <a:fillRect l="-862" t="-2465"/>
                </a:stretch>
              </a:blipFill>
              <a:ln w="381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4479" y="3179620"/>
            <a:ext cx="239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51916"/>
              </p:ext>
            </p:extLst>
          </p:nvPr>
        </p:nvGraphicFramePr>
        <p:xfrm>
          <a:off x="554141" y="3702840"/>
          <a:ext cx="1646237" cy="105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"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0" name="Object 51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41" y="3702840"/>
                        <a:ext cx="1646237" cy="105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019871"/>
              </p:ext>
            </p:extLst>
          </p:nvPr>
        </p:nvGraphicFramePr>
        <p:xfrm>
          <a:off x="2333955" y="3702840"/>
          <a:ext cx="12001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9" name="Equation" r:id="rId6" imgW="571320" imgH="419040" progId="Equation.DSMT4">
                  <p:embed/>
                </p:oleObj>
              </mc:Choice>
              <mc:Fallback>
                <p:oleObj name="Equation" r:id="rId6" imgW="571320" imgH="419040" progId="Equation.DSMT4">
                  <p:embed/>
                  <p:pic>
                    <p:nvPicPr>
                      <p:cNvPr id="0" name="Object 512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955" y="3702840"/>
                        <a:ext cx="12001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83591"/>
              </p:ext>
            </p:extLst>
          </p:nvPr>
        </p:nvGraphicFramePr>
        <p:xfrm>
          <a:off x="609600" y="4787900"/>
          <a:ext cx="17335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" name="Equation" r:id="rId8" imgW="736560" imgH="393480" progId="Equation.DSMT4">
                  <p:embed/>
                </p:oleObj>
              </mc:Choice>
              <mc:Fallback>
                <p:oleObj name="Equation" r:id="rId8" imgW="736560" imgH="393480" progId="Equation.DSMT4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87900"/>
                        <a:ext cx="17335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452819"/>
              </p:ext>
            </p:extLst>
          </p:nvPr>
        </p:nvGraphicFramePr>
        <p:xfrm>
          <a:off x="2406650" y="4775200"/>
          <a:ext cx="16224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" name="Equation" r:id="rId10" imgW="634680" imgH="393480" progId="Equation.DSMT4">
                  <p:embed/>
                </p:oleObj>
              </mc:Choice>
              <mc:Fallback>
                <p:oleObj name="Equation" r:id="rId10" imgW="634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06650" y="4775200"/>
                        <a:ext cx="1622425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288266"/>
              </p:ext>
            </p:extLst>
          </p:nvPr>
        </p:nvGraphicFramePr>
        <p:xfrm>
          <a:off x="3483666" y="3702840"/>
          <a:ext cx="1120421" cy="102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" name="Equation" r:id="rId12" imgW="431640" imgH="393480" progId="Equation.DSMT4">
                  <p:embed/>
                </p:oleObj>
              </mc:Choice>
              <mc:Fallback>
                <p:oleObj name="Equation" r:id="rId12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83666" y="3702840"/>
                        <a:ext cx="1120421" cy="102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86620"/>
              </p:ext>
            </p:extLst>
          </p:nvPr>
        </p:nvGraphicFramePr>
        <p:xfrm>
          <a:off x="4597399" y="3702840"/>
          <a:ext cx="546101" cy="99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97399" y="3702840"/>
                        <a:ext cx="546101" cy="99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82729"/>
              </p:ext>
            </p:extLst>
          </p:nvPr>
        </p:nvGraphicFramePr>
        <p:xfrm>
          <a:off x="5284020" y="4743450"/>
          <a:ext cx="552269" cy="106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" name="Equation" r:id="rId16" imgW="228600" imgH="393480" progId="Equation.DSMT4">
                  <p:embed/>
                </p:oleObj>
              </mc:Choice>
              <mc:Fallback>
                <p:oleObj name="Equation" r:id="rId16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84020" y="4743450"/>
                        <a:ext cx="552269" cy="106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85794"/>
              </p:ext>
            </p:extLst>
          </p:nvPr>
        </p:nvGraphicFramePr>
        <p:xfrm>
          <a:off x="7291388" y="2433638"/>
          <a:ext cx="35877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5" name="Equation" r:id="rId18" imgW="1358640" imgH="203040" progId="Equation.DSMT4">
                  <p:embed/>
                </p:oleObj>
              </mc:Choice>
              <mc:Fallback>
                <p:oleObj name="Equation" r:id="rId18" imgW="135864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2433638"/>
                        <a:ext cx="35877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05663"/>
              </p:ext>
            </p:extLst>
          </p:nvPr>
        </p:nvGraphicFramePr>
        <p:xfrm>
          <a:off x="3970121" y="4811712"/>
          <a:ext cx="1287679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6" name="Equation" r:id="rId20" imgW="558720" imgH="393480" progId="Equation.DSMT4">
                  <p:embed/>
                </p:oleObj>
              </mc:Choice>
              <mc:Fallback>
                <p:oleObj name="Equation" r:id="rId20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70121" y="4811712"/>
                        <a:ext cx="1287679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21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evel 100"/>
          <p:cNvSpPr/>
          <p:nvPr/>
        </p:nvSpPr>
        <p:spPr>
          <a:xfrm>
            <a:off x="2234127" y="0"/>
            <a:ext cx="9043472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4479" y="802679"/>
            <a:ext cx="39917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phân số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" y="1346043"/>
            <a:ext cx="1443213" cy="1259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1987" y="1432599"/>
            <a:ext cx="1045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Độ cao của đáy vịnh Cam Ranh là -32 m. Độ cao của đáy sông Sài Gòn bằng      độ cao của đáy vịnh Cam Ranh. Hỏi độ cao của đáy sông Sài Gòn là bao nhiêu mét?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56322"/>
              </p:ext>
            </p:extLst>
          </p:nvPr>
        </p:nvGraphicFramePr>
        <p:xfrm>
          <a:off x="2296065" y="1752600"/>
          <a:ext cx="466185" cy="81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7" name="Equation" r:id="rId4" imgW="152280" imgH="469800" progId="Equation.DSMT4">
                  <p:embed/>
                </p:oleObj>
              </mc:Choice>
              <mc:Fallback>
                <p:oleObj name="Equation" r:id="rId4" imgW="152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6065" y="1752600"/>
                        <a:ext cx="466185" cy="81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5721086" y="3252645"/>
            <a:ext cx="555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ộ cao của đáy sông Sài Gòn là: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84783"/>
              </p:ext>
            </p:extLst>
          </p:nvPr>
        </p:nvGraphicFramePr>
        <p:xfrm>
          <a:off x="5664200" y="3916363"/>
          <a:ext cx="17145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8" name="Equation" r:id="rId6" imgW="749160" imgH="469800" progId="Equation.DSMT4">
                  <p:embed/>
                </p:oleObj>
              </mc:Choice>
              <mc:Fallback>
                <p:oleObj name="Equation" r:id="rId6" imgW="749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64200" y="3916363"/>
                        <a:ext cx="17145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7384523" y="2729425"/>
            <a:ext cx="113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59225"/>
              </p:ext>
            </p:extLst>
          </p:nvPr>
        </p:nvGraphicFramePr>
        <p:xfrm>
          <a:off x="7338749" y="3987348"/>
          <a:ext cx="15065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9" name="Equation" r:id="rId8" imgW="660240" imgH="469800" progId="Equation.DSMT4">
                  <p:embed/>
                </p:oleObj>
              </mc:Choice>
              <mc:Fallback>
                <p:oleObj name="Equation" r:id="rId8" imgW="660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8749" y="3987348"/>
                        <a:ext cx="1506537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82911"/>
              </p:ext>
            </p:extLst>
          </p:nvPr>
        </p:nvGraphicFramePr>
        <p:xfrm>
          <a:off x="8845286" y="3950704"/>
          <a:ext cx="2090983" cy="9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0" name="Equation" r:id="rId10" imgW="1054080" imgH="469800" progId="Equation.DSMT4">
                  <p:embed/>
                </p:oleObj>
              </mc:Choice>
              <mc:Fallback>
                <p:oleObj name="Equation" r:id="rId10" imgW="105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45286" y="3950704"/>
                        <a:ext cx="2090983" cy="93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Pin by Sylvia 64 on Gifs 64 | Cute gif, Cute chickens, Animatio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7" y="2991035"/>
            <a:ext cx="3924300" cy="32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5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" grpId="0"/>
      <p:bldP spid="106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evel 100"/>
          <p:cNvSpPr/>
          <p:nvPr/>
        </p:nvSpPr>
        <p:spPr>
          <a:xfrm>
            <a:off x="934531" y="0"/>
            <a:ext cx="10343068" cy="63094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vi-VN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</a:t>
            </a:r>
            <a:r>
              <a:rPr lang="en-US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 </a:t>
            </a:r>
            <a:r>
              <a:rPr 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</a:t>
            </a:r>
            <a:r>
              <a:rPr lang="en-US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</a:t>
            </a:r>
            <a:r>
              <a:rPr lang="vi-VN" sz="2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PHÂN SỐ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4479" y="802679"/>
            <a:ext cx="39917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phân số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36735"/>
              </p:ext>
            </p:extLst>
          </p:nvPr>
        </p:nvGraphicFramePr>
        <p:xfrm>
          <a:off x="573128" y="2391762"/>
          <a:ext cx="9144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3" name="Equation" r:id="rId3" imgW="495000" imgH="469800" progId="Equation.DSMT4">
                  <p:embed/>
                </p:oleObj>
              </mc:Choice>
              <mc:Fallback>
                <p:oleObj name="Equation" r:id="rId3" imgW="495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128" y="2391762"/>
                        <a:ext cx="914400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36756"/>
              </p:ext>
            </p:extLst>
          </p:nvPr>
        </p:nvGraphicFramePr>
        <p:xfrm>
          <a:off x="5109775" y="2388816"/>
          <a:ext cx="1249186" cy="94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4" name="Equation" r:id="rId5" imgW="863280" imgH="469800" progId="Equation.DSMT4">
                  <p:embed/>
                </p:oleObj>
              </mc:Choice>
              <mc:Fallback>
                <p:oleObj name="Equation" r:id="rId5" imgW="863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9775" y="2388816"/>
                        <a:ext cx="1249186" cy="94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46BB6674-D3CB-4D48-8690-7FB28EBE42FC}"/>
                  </a:ext>
                </a:extLst>
              </p:cNvPr>
              <p:cNvSpPr/>
              <p:nvPr/>
            </p:nvSpPr>
            <p:spPr>
              <a:xfrm>
                <a:off x="4841592" y="3957158"/>
                <a:ext cx="1785553" cy="826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(−3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.4</m:t>
                        </m:r>
                      </m:num>
                      <m:den>
                        <m:r>
                          <a:rPr lang="en-US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BB6674-D3CB-4D48-8690-7FB28EBE4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592" y="3957158"/>
                <a:ext cx="1785553" cy="826124"/>
              </a:xfrm>
              <a:prstGeom prst="rect">
                <a:avLst/>
              </a:prstGeom>
              <a:blipFill rotWithShape="1">
                <a:blip r:embed="rId7"/>
                <a:stretch>
                  <a:fillRect r="-78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EBB2BBDC-451F-41F7-AC34-7F38E7560E6C}"/>
                  </a:ext>
                </a:extLst>
              </p:cNvPr>
              <p:cNvSpPr/>
              <p:nvPr/>
            </p:nvSpPr>
            <p:spPr>
              <a:xfrm>
                <a:off x="74682" y="3900620"/>
                <a:ext cx="1543820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B2BBDC-451F-41F7-AC34-7F38E7560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" y="3900620"/>
                <a:ext cx="1543820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1378621-EF6B-4926-9941-502C0F93B959}"/>
              </a:ext>
            </a:extLst>
          </p:cNvPr>
          <p:cNvCxnSpPr/>
          <p:nvPr/>
        </p:nvCxnSpPr>
        <p:spPr>
          <a:xfrm>
            <a:off x="6596242" y="1177149"/>
            <a:ext cx="0" cy="56025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4C7FB6-2928-4A64-A7DF-69B501FCF4C8}"/>
              </a:ext>
            </a:extLst>
          </p:cNvPr>
          <p:cNvSpPr txBox="1"/>
          <p:nvPr/>
        </p:nvSpPr>
        <p:spPr>
          <a:xfrm>
            <a:off x="6611935" y="949955"/>
            <a:ext cx="205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A0BBA0-1B48-4E37-BE59-7225E5270A8B}"/>
              </a:ext>
            </a:extLst>
          </p:cNvPr>
          <p:cNvSpPr txBox="1"/>
          <p:nvPr/>
        </p:nvSpPr>
        <p:spPr>
          <a:xfrm>
            <a:off x="6693885" y="1534730"/>
            <a:ext cx="5400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nguyên</a:t>
            </a:r>
            <a:r>
              <a:rPr lang="en-US" sz="320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mẫu.</a:t>
            </a:r>
            <a:endParaRPr lang="en-US" sz="32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15">
            <a:extLst>
              <a:ext uri="{FF2B5EF4-FFF2-40B4-BE49-F238E27FC236}">
                <a16:creationId xmlns:a16="http://schemas.microsoft.com/office/drawing/2014/main" xmlns="" id="{7E67E0FB-6BEA-48F5-A05F-EF6CC5F15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03936"/>
              </p:ext>
            </p:extLst>
          </p:nvPr>
        </p:nvGraphicFramePr>
        <p:xfrm>
          <a:off x="6878635" y="4780994"/>
          <a:ext cx="2455503" cy="98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5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5" y="4780994"/>
                        <a:ext cx="2455503" cy="9828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>
            <a:extLst>
              <a:ext uri="{FF2B5EF4-FFF2-40B4-BE49-F238E27FC236}">
                <a16:creationId xmlns:a16="http://schemas.microsoft.com/office/drawing/2014/main" xmlns="" id="{16A7DBC8-0A1D-4815-AE1F-59A539952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04366"/>
              </p:ext>
            </p:extLst>
          </p:nvPr>
        </p:nvGraphicFramePr>
        <p:xfrm>
          <a:off x="9520238" y="5041900"/>
          <a:ext cx="2582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6" name="Equation" r:id="rId11" imgW="977760" imgH="203040" progId="Equation.DSMT4">
                  <p:embed/>
                </p:oleObj>
              </mc:Choice>
              <mc:Fallback>
                <p:oleObj name="Equation" r:id="rId11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238" y="5041900"/>
                        <a:ext cx="2582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7E0E1DC-02D0-4559-8F2B-37972E1C4C4F}"/>
              </a:ext>
            </a:extLst>
          </p:cNvPr>
          <p:cNvGrpSpPr/>
          <p:nvPr/>
        </p:nvGrpSpPr>
        <p:grpSpPr>
          <a:xfrm>
            <a:off x="10890002" y="5926185"/>
            <a:ext cx="1275895" cy="872675"/>
            <a:chOff x="3048000" y="3428999"/>
            <a:chExt cx="1943100" cy="1524002"/>
          </a:xfrm>
        </p:grpSpPr>
        <p:grpSp>
          <p:nvGrpSpPr>
            <p:cNvPr id="25" name="组合 136">
              <a:extLst>
                <a:ext uri="{FF2B5EF4-FFF2-40B4-BE49-F238E27FC236}">
                  <a16:creationId xmlns:a16="http://schemas.microsoft.com/office/drawing/2014/main" xmlns="" id="{61E53039-4683-4D92-8E92-E7D9D659059F}"/>
                </a:ext>
              </a:extLst>
            </p:cNvPr>
            <p:cNvGrpSpPr/>
            <p:nvPr/>
          </p:nvGrpSpPr>
          <p:grpSpPr>
            <a:xfrm>
              <a:off x="3048000" y="3648075"/>
              <a:ext cx="1943100" cy="1304926"/>
              <a:chOff x="1531938" y="5241926"/>
              <a:chExt cx="2725737" cy="2392362"/>
            </a:xfrm>
          </p:grpSpPr>
          <p:sp>
            <p:nvSpPr>
              <p:cNvPr id="36" name="Freeform 102">
                <a:extLst>
                  <a:ext uri="{FF2B5EF4-FFF2-40B4-BE49-F238E27FC236}">
                    <a16:creationId xmlns:a16="http://schemas.microsoft.com/office/drawing/2014/main" xmlns="" id="{29B52FCF-D69F-4E64-BCA3-CAB080436065}"/>
                  </a:ext>
                </a:extLst>
              </p:cNvPr>
              <p:cNvSpPr/>
              <p:nvPr/>
            </p:nvSpPr>
            <p:spPr bwMode="auto">
              <a:xfrm>
                <a:off x="1531938" y="5411788"/>
                <a:ext cx="2573338" cy="2222500"/>
              </a:xfrm>
              <a:custGeom>
                <a:avLst/>
                <a:gdLst>
                  <a:gd name="T0" fmla="*/ 605 w 605"/>
                  <a:gd name="T1" fmla="*/ 265 h 522"/>
                  <a:gd name="T2" fmla="*/ 455 w 605"/>
                  <a:gd name="T3" fmla="*/ 20 h 522"/>
                  <a:gd name="T4" fmla="*/ 273 w 605"/>
                  <a:gd name="T5" fmla="*/ 116 h 522"/>
                  <a:gd name="T6" fmla="*/ 250 w 605"/>
                  <a:gd name="T7" fmla="*/ 166 h 522"/>
                  <a:gd name="T8" fmla="*/ 250 w 605"/>
                  <a:gd name="T9" fmla="*/ 172 h 522"/>
                  <a:gd name="T10" fmla="*/ 247 w 605"/>
                  <a:gd name="T11" fmla="*/ 171 h 522"/>
                  <a:gd name="T12" fmla="*/ 194 w 605"/>
                  <a:gd name="T13" fmla="*/ 129 h 522"/>
                  <a:gd name="T14" fmla="*/ 83 w 605"/>
                  <a:gd name="T15" fmla="*/ 141 h 522"/>
                  <a:gd name="T16" fmla="*/ 8 w 605"/>
                  <a:gd name="T17" fmla="*/ 227 h 522"/>
                  <a:gd name="T18" fmla="*/ 30 w 605"/>
                  <a:gd name="T19" fmla="*/ 264 h 522"/>
                  <a:gd name="T20" fmla="*/ 29 w 605"/>
                  <a:gd name="T21" fmla="*/ 269 h 522"/>
                  <a:gd name="T22" fmla="*/ 4 w 605"/>
                  <a:gd name="T23" fmla="*/ 304 h 522"/>
                  <a:gd name="T24" fmla="*/ 8 w 605"/>
                  <a:gd name="T25" fmla="*/ 311 h 522"/>
                  <a:gd name="T26" fmla="*/ 0 w 605"/>
                  <a:gd name="T27" fmla="*/ 322 h 522"/>
                  <a:gd name="T28" fmla="*/ 79 w 605"/>
                  <a:gd name="T29" fmla="*/ 483 h 522"/>
                  <a:gd name="T30" fmla="*/ 90 w 605"/>
                  <a:gd name="T31" fmla="*/ 467 h 522"/>
                  <a:gd name="T32" fmla="*/ 175 w 605"/>
                  <a:gd name="T33" fmla="*/ 492 h 522"/>
                  <a:gd name="T34" fmla="*/ 385 w 605"/>
                  <a:gd name="T35" fmla="*/ 385 h 522"/>
                  <a:gd name="T36" fmla="*/ 394 w 605"/>
                  <a:gd name="T37" fmla="*/ 392 h 522"/>
                  <a:gd name="T38" fmla="*/ 401 w 605"/>
                  <a:gd name="T39" fmla="*/ 396 h 522"/>
                  <a:gd name="T40" fmla="*/ 401 w 605"/>
                  <a:gd name="T41" fmla="*/ 396 h 522"/>
                  <a:gd name="T42" fmla="*/ 401 w 605"/>
                  <a:gd name="T43" fmla="*/ 396 h 522"/>
                  <a:gd name="T44" fmla="*/ 406 w 605"/>
                  <a:gd name="T45" fmla="*/ 392 h 522"/>
                  <a:gd name="T46" fmla="*/ 409 w 605"/>
                  <a:gd name="T47" fmla="*/ 386 h 522"/>
                  <a:gd name="T48" fmla="*/ 419 w 605"/>
                  <a:gd name="T49" fmla="*/ 383 h 522"/>
                  <a:gd name="T50" fmla="*/ 435 w 605"/>
                  <a:gd name="T51" fmla="*/ 364 h 522"/>
                  <a:gd name="T52" fmla="*/ 464 w 605"/>
                  <a:gd name="T53" fmla="*/ 344 h 522"/>
                  <a:gd name="T54" fmla="*/ 531 w 605"/>
                  <a:gd name="T55" fmla="*/ 313 h 522"/>
                  <a:gd name="T56" fmla="*/ 602 w 605"/>
                  <a:gd name="T57" fmla="*/ 296 h 522"/>
                  <a:gd name="T58" fmla="*/ 587 w 605"/>
                  <a:gd name="T59" fmla="*/ 272 h 522"/>
                  <a:gd name="T60" fmla="*/ 605 w 605"/>
                  <a:gd name="T61" fmla="*/ 26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5" h="522">
                    <a:moveTo>
                      <a:pt x="605" y="265"/>
                    </a:moveTo>
                    <a:cubicBezTo>
                      <a:pt x="550" y="187"/>
                      <a:pt x="500" y="105"/>
                      <a:pt x="455" y="20"/>
                    </a:cubicBezTo>
                    <a:cubicBezTo>
                      <a:pt x="444" y="0"/>
                      <a:pt x="325" y="53"/>
                      <a:pt x="273" y="116"/>
                    </a:cubicBezTo>
                    <a:cubicBezTo>
                      <a:pt x="260" y="133"/>
                      <a:pt x="251" y="149"/>
                      <a:pt x="250" y="166"/>
                    </a:cubicBezTo>
                    <a:cubicBezTo>
                      <a:pt x="250" y="168"/>
                      <a:pt x="250" y="170"/>
                      <a:pt x="250" y="172"/>
                    </a:cubicBezTo>
                    <a:cubicBezTo>
                      <a:pt x="249" y="171"/>
                      <a:pt x="248" y="171"/>
                      <a:pt x="247" y="171"/>
                    </a:cubicBezTo>
                    <a:cubicBezTo>
                      <a:pt x="232" y="153"/>
                      <a:pt x="215" y="138"/>
                      <a:pt x="194" y="129"/>
                    </a:cubicBezTo>
                    <a:cubicBezTo>
                      <a:pt x="158" y="114"/>
                      <a:pt x="116" y="121"/>
                      <a:pt x="83" y="141"/>
                    </a:cubicBezTo>
                    <a:cubicBezTo>
                      <a:pt x="50" y="161"/>
                      <a:pt x="25" y="192"/>
                      <a:pt x="8" y="227"/>
                    </a:cubicBezTo>
                    <a:cubicBezTo>
                      <a:pt x="16" y="239"/>
                      <a:pt x="23" y="252"/>
                      <a:pt x="30" y="264"/>
                    </a:cubicBezTo>
                    <a:cubicBezTo>
                      <a:pt x="30" y="266"/>
                      <a:pt x="29" y="268"/>
                      <a:pt x="29" y="269"/>
                    </a:cubicBezTo>
                    <a:cubicBezTo>
                      <a:pt x="13" y="285"/>
                      <a:pt x="2" y="299"/>
                      <a:pt x="4" y="304"/>
                    </a:cubicBezTo>
                    <a:cubicBezTo>
                      <a:pt x="6" y="306"/>
                      <a:pt x="7" y="309"/>
                      <a:pt x="8" y="311"/>
                    </a:cubicBezTo>
                    <a:cubicBezTo>
                      <a:pt x="3" y="316"/>
                      <a:pt x="0" y="321"/>
                      <a:pt x="0" y="322"/>
                    </a:cubicBezTo>
                    <a:cubicBezTo>
                      <a:pt x="21" y="378"/>
                      <a:pt x="48" y="432"/>
                      <a:pt x="79" y="483"/>
                    </a:cubicBezTo>
                    <a:cubicBezTo>
                      <a:pt x="80" y="476"/>
                      <a:pt x="84" y="471"/>
                      <a:pt x="90" y="467"/>
                    </a:cubicBezTo>
                    <a:cubicBezTo>
                      <a:pt x="107" y="508"/>
                      <a:pt x="130" y="522"/>
                      <a:pt x="175" y="492"/>
                    </a:cubicBezTo>
                    <a:cubicBezTo>
                      <a:pt x="202" y="474"/>
                      <a:pt x="340" y="377"/>
                      <a:pt x="385" y="385"/>
                    </a:cubicBezTo>
                    <a:cubicBezTo>
                      <a:pt x="390" y="388"/>
                      <a:pt x="394" y="391"/>
                      <a:pt x="394" y="392"/>
                    </a:cubicBezTo>
                    <a:cubicBezTo>
                      <a:pt x="398" y="394"/>
                      <a:pt x="399" y="395"/>
                      <a:pt x="401" y="396"/>
                    </a:cubicBezTo>
                    <a:cubicBezTo>
                      <a:pt x="401" y="396"/>
                      <a:pt x="401" y="396"/>
                      <a:pt x="401" y="396"/>
                    </a:cubicBezTo>
                    <a:cubicBezTo>
                      <a:pt x="401" y="396"/>
                      <a:pt x="401" y="396"/>
                      <a:pt x="401" y="396"/>
                    </a:cubicBezTo>
                    <a:cubicBezTo>
                      <a:pt x="402" y="396"/>
                      <a:pt x="403" y="395"/>
                      <a:pt x="406" y="392"/>
                    </a:cubicBezTo>
                    <a:cubicBezTo>
                      <a:pt x="408" y="390"/>
                      <a:pt x="408" y="388"/>
                      <a:pt x="409" y="386"/>
                    </a:cubicBezTo>
                    <a:cubicBezTo>
                      <a:pt x="413" y="386"/>
                      <a:pt x="417" y="385"/>
                      <a:pt x="419" y="383"/>
                    </a:cubicBezTo>
                    <a:cubicBezTo>
                      <a:pt x="426" y="378"/>
                      <a:pt x="429" y="369"/>
                      <a:pt x="435" y="364"/>
                    </a:cubicBezTo>
                    <a:cubicBezTo>
                      <a:pt x="443" y="356"/>
                      <a:pt x="454" y="350"/>
                      <a:pt x="464" y="344"/>
                    </a:cubicBezTo>
                    <a:cubicBezTo>
                      <a:pt x="486" y="332"/>
                      <a:pt x="508" y="322"/>
                      <a:pt x="531" y="313"/>
                    </a:cubicBezTo>
                    <a:cubicBezTo>
                      <a:pt x="538" y="311"/>
                      <a:pt x="600" y="291"/>
                      <a:pt x="602" y="296"/>
                    </a:cubicBezTo>
                    <a:cubicBezTo>
                      <a:pt x="598" y="287"/>
                      <a:pt x="593" y="279"/>
                      <a:pt x="587" y="272"/>
                    </a:cubicBezTo>
                    <a:cubicBezTo>
                      <a:pt x="593" y="270"/>
                      <a:pt x="599" y="267"/>
                      <a:pt x="605" y="265"/>
                    </a:cubicBezTo>
                    <a:close/>
                  </a:path>
                </a:pathLst>
              </a:custGeom>
              <a:solidFill>
                <a:srgbClr val="4DD1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3">
                <a:extLst>
                  <a:ext uri="{FF2B5EF4-FFF2-40B4-BE49-F238E27FC236}">
                    <a16:creationId xmlns:a16="http://schemas.microsoft.com/office/drawing/2014/main" xmlns="" id="{A550D607-2490-4192-B2E9-0AC6269B7042}"/>
                  </a:ext>
                </a:extLst>
              </p:cNvPr>
              <p:cNvSpPr/>
              <p:nvPr/>
            </p:nvSpPr>
            <p:spPr bwMode="auto">
              <a:xfrm>
                <a:off x="1676400" y="6408738"/>
                <a:ext cx="858838" cy="889000"/>
              </a:xfrm>
              <a:custGeom>
                <a:avLst/>
                <a:gdLst>
                  <a:gd name="T0" fmla="*/ 2 w 202"/>
                  <a:gd name="T1" fmla="*/ 48 h 209"/>
                  <a:gd name="T2" fmla="*/ 81 w 202"/>
                  <a:gd name="T3" fmla="*/ 209 h 209"/>
                  <a:gd name="T4" fmla="*/ 103 w 202"/>
                  <a:gd name="T5" fmla="*/ 186 h 209"/>
                  <a:gd name="T6" fmla="*/ 202 w 202"/>
                  <a:gd name="T7" fmla="*/ 142 h 209"/>
                  <a:gd name="T8" fmla="*/ 154 w 202"/>
                  <a:gd name="T9" fmla="*/ 99 h 209"/>
                  <a:gd name="T10" fmla="*/ 111 w 202"/>
                  <a:gd name="T11" fmla="*/ 50 h 209"/>
                  <a:gd name="T12" fmla="*/ 80 w 202"/>
                  <a:gd name="T13" fmla="*/ 23 h 209"/>
                  <a:gd name="T14" fmla="*/ 58 w 202"/>
                  <a:gd name="T15" fmla="*/ 0 h 209"/>
                  <a:gd name="T16" fmla="*/ 2 w 202"/>
                  <a:gd name="T17" fmla="*/ 4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209">
                    <a:moveTo>
                      <a:pt x="2" y="48"/>
                    </a:moveTo>
                    <a:cubicBezTo>
                      <a:pt x="23" y="104"/>
                      <a:pt x="50" y="158"/>
                      <a:pt x="81" y="209"/>
                    </a:cubicBezTo>
                    <a:cubicBezTo>
                      <a:pt x="82" y="198"/>
                      <a:pt x="93" y="191"/>
                      <a:pt x="103" y="186"/>
                    </a:cubicBezTo>
                    <a:cubicBezTo>
                      <a:pt x="136" y="171"/>
                      <a:pt x="168" y="156"/>
                      <a:pt x="202" y="142"/>
                    </a:cubicBezTo>
                    <a:cubicBezTo>
                      <a:pt x="193" y="145"/>
                      <a:pt x="160" y="105"/>
                      <a:pt x="154" y="99"/>
                    </a:cubicBezTo>
                    <a:cubicBezTo>
                      <a:pt x="140" y="83"/>
                      <a:pt x="126" y="66"/>
                      <a:pt x="111" y="50"/>
                    </a:cubicBezTo>
                    <a:cubicBezTo>
                      <a:pt x="102" y="40"/>
                      <a:pt x="91" y="31"/>
                      <a:pt x="80" y="23"/>
                    </a:cubicBezTo>
                    <a:cubicBezTo>
                      <a:pt x="68" y="15"/>
                      <a:pt x="66" y="10"/>
                      <a:pt x="58" y="0"/>
                    </a:cubicBezTo>
                    <a:cubicBezTo>
                      <a:pt x="52" y="4"/>
                      <a:pt x="0" y="42"/>
                      <a:pt x="2" y="48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4">
                <a:extLst>
                  <a:ext uri="{FF2B5EF4-FFF2-40B4-BE49-F238E27FC236}">
                    <a16:creationId xmlns:a16="http://schemas.microsoft.com/office/drawing/2014/main" xmlns="" id="{C1940622-F32F-4923-8DC4-B9236E172E60}"/>
                  </a:ext>
                </a:extLst>
              </p:cNvPr>
              <p:cNvSpPr/>
              <p:nvPr/>
            </p:nvSpPr>
            <p:spPr bwMode="auto">
              <a:xfrm>
                <a:off x="3254375" y="6319838"/>
                <a:ext cx="990600" cy="590550"/>
              </a:xfrm>
              <a:custGeom>
                <a:avLst/>
                <a:gdLst>
                  <a:gd name="T0" fmla="*/ 233 w 233"/>
                  <a:gd name="T1" fmla="*/ 43 h 139"/>
                  <a:gd name="T2" fmla="*/ 206 w 233"/>
                  <a:gd name="T3" fmla="*/ 6 h 139"/>
                  <a:gd name="T4" fmla="*/ 199 w 233"/>
                  <a:gd name="T5" fmla="*/ 0 h 139"/>
                  <a:gd name="T6" fmla="*/ 189 w 233"/>
                  <a:gd name="T7" fmla="*/ 1 h 139"/>
                  <a:gd name="T8" fmla="*/ 6 w 233"/>
                  <a:gd name="T9" fmla="*/ 99 h 139"/>
                  <a:gd name="T10" fmla="*/ 2 w 233"/>
                  <a:gd name="T11" fmla="*/ 113 h 139"/>
                  <a:gd name="T12" fmla="*/ 50 w 233"/>
                  <a:gd name="T13" fmla="*/ 130 h 139"/>
                  <a:gd name="T14" fmla="*/ 66 w 233"/>
                  <a:gd name="T15" fmla="*/ 111 h 139"/>
                  <a:gd name="T16" fmla="*/ 95 w 233"/>
                  <a:gd name="T17" fmla="*/ 91 h 139"/>
                  <a:gd name="T18" fmla="*/ 162 w 233"/>
                  <a:gd name="T19" fmla="*/ 60 h 139"/>
                  <a:gd name="T20" fmla="*/ 233 w 233"/>
                  <a:gd name="T21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139">
                    <a:moveTo>
                      <a:pt x="233" y="43"/>
                    </a:moveTo>
                    <a:cubicBezTo>
                      <a:pt x="226" y="29"/>
                      <a:pt x="217" y="16"/>
                      <a:pt x="206" y="6"/>
                    </a:cubicBezTo>
                    <a:cubicBezTo>
                      <a:pt x="204" y="3"/>
                      <a:pt x="202" y="1"/>
                      <a:pt x="199" y="0"/>
                    </a:cubicBezTo>
                    <a:cubicBezTo>
                      <a:pt x="196" y="0"/>
                      <a:pt x="193" y="0"/>
                      <a:pt x="189" y="1"/>
                    </a:cubicBezTo>
                    <a:cubicBezTo>
                      <a:pt x="122" y="19"/>
                      <a:pt x="51" y="45"/>
                      <a:pt x="6" y="99"/>
                    </a:cubicBezTo>
                    <a:cubicBezTo>
                      <a:pt x="3" y="103"/>
                      <a:pt x="0" y="108"/>
                      <a:pt x="2" y="113"/>
                    </a:cubicBezTo>
                    <a:cubicBezTo>
                      <a:pt x="9" y="127"/>
                      <a:pt x="37" y="139"/>
                      <a:pt x="50" y="130"/>
                    </a:cubicBezTo>
                    <a:cubicBezTo>
                      <a:pt x="57" y="125"/>
                      <a:pt x="60" y="116"/>
                      <a:pt x="66" y="111"/>
                    </a:cubicBezTo>
                    <a:cubicBezTo>
                      <a:pt x="74" y="103"/>
                      <a:pt x="85" y="97"/>
                      <a:pt x="95" y="91"/>
                    </a:cubicBezTo>
                    <a:cubicBezTo>
                      <a:pt x="117" y="79"/>
                      <a:pt x="139" y="69"/>
                      <a:pt x="162" y="60"/>
                    </a:cubicBezTo>
                    <a:cubicBezTo>
                      <a:pt x="169" y="58"/>
                      <a:pt x="231" y="38"/>
                      <a:pt x="233" y="43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5">
                <a:extLst>
                  <a:ext uri="{FF2B5EF4-FFF2-40B4-BE49-F238E27FC236}">
                    <a16:creationId xmlns:a16="http://schemas.microsoft.com/office/drawing/2014/main" xmlns="" id="{DD46F371-E6A4-451D-957D-325E46850F09}"/>
                  </a:ext>
                </a:extLst>
              </p:cNvPr>
              <p:cNvSpPr/>
              <p:nvPr/>
            </p:nvSpPr>
            <p:spPr bwMode="auto">
              <a:xfrm>
                <a:off x="3236913" y="6305551"/>
                <a:ext cx="931863" cy="630238"/>
              </a:xfrm>
              <a:custGeom>
                <a:avLst/>
                <a:gdLst>
                  <a:gd name="T0" fmla="*/ 219 w 219"/>
                  <a:gd name="T1" fmla="*/ 43 h 148"/>
                  <a:gd name="T2" fmla="*/ 184 w 219"/>
                  <a:gd name="T3" fmla="*/ 7 h 148"/>
                  <a:gd name="T4" fmla="*/ 175 w 219"/>
                  <a:gd name="T5" fmla="*/ 1 h 148"/>
                  <a:gd name="T6" fmla="*/ 166 w 219"/>
                  <a:gd name="T7" fmla="*/ 2 h 148"/>
                  <a:gd name="T8" fmla="*/ 66 w 219"/>
                  <a:gd name="T9" fmla="*/ 41 h 148"/>
                  <a:gd name="T10" fmla="*/ 0 w 219"/>
                  <a:gd name="T11" fmla="*/ 122 h 148"/>
                  <a:gd name="T12" fmla="*/ 29 w 219"/>
                  <a:gd name="T13" fmla="*/ 142 h 148"/>
                  <a:gd name="T14" fmla="*/ 41 w 219"/>
                  <a:gd name="T15" fmla="*/ 142 h 148"/>
                  <a:gd name="T16" fmla="*/ 49 w 219"/>
                  <a:gd name="T17" fmla="*/ 119 h 148"/>
                  <a:gd name="T18" fmla="*/ 74 w 219"/>
                  <a:gd name="T19" fmla="*/ 97 h 148"/>
                  <a:gd name="T20" fmla="*/ 219 w 219"/>
                  <a:gd name="T21" fmla="*/ 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148">
                    <a:moveTo>
                      <a:pt x="219" y="43"/>
                    </a:moveTo>
                    <a:cubicBezTo>
                      <a:pt x="208" y="31"/>
                      <a:pt x="196" y="19"/>
                      <a:pt x="184" y="7"/>
                    </a:cubicBezTo>
                    <a:cubicBezTo>
                      <a:pt x="182" y="5"/>
                      <a:pt x="179" y="2"/>
                      <a:pt x="175" y="1"/>
                    </a:cubicBezTo>
                    <a:cubicBezTo>
                      <a:pt x="172" y="0"/>
                      <a:pt x="169" y="1"/>
                      <a:pt x="166" y="2"/>
                    </a:cubicBezTo>
                    <a:cubicBezTo>
                      <a:pt x="131" y="12"/>
                      <a:pt x="97" y="23"/>
                      <a:pt x="66" y="41"/>
                    </a:cubicBezTo>
                    <a:cubicBezTo>
                      <a:pt x="36" y="60"/>
                      <a:pt x="10" y="88"/>
                      <a:pt x="0" y="122"/>
                    </a:cubicBezTo>
                    <a:cubicBezTo>
                      <a:pt x="0" y="120"/>
                      <a:pt x="27" y="141"/>
                      <a:pt x="29" y="142"/>
                    </a:cubicBezTo>
                    <a:cubicBezTo>
                      <a:pt x="38" y="146"/>
                      <a:pt x="35" y="148"/>
                      <a:pt x="41" y="142"/>
                    </a:cubicBezTo>
                    <a:cubicBezTo>
                      <a:pt x="46" y="137"/>
                      <a:pt x="45" y="125"/>
                      <a:pt x="49" y="119"/>
                    </a:cubicBezTo>
                    <a:cubicBezTo>
                      <a:pt x="55" y="110"/>
                      <a:pt x="65" y="103"/>
                      <a:pt x="74" y="97"/>
                    </a:cubicBezTo>
                    <a:cubicBezTo>
                      <a:pt x="117" y="67"/>
                      <a:pt x="167" y="48"/>
                      <a:pt x="219" y="43"/>
                    </a:cubicBezTo>
                    <a:close/>
                  </a:path>
                </a:pathLst>
              </a:custGeom>
              <a:solidFill>
                <a:srgbClr val="C9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6">
                <a:extLst>
                  <a:ext uri="{FF2B5EF4-FFF2-40B4-BE49-F238E27FC236}">
                    <a16:creationId xmlns:a16="http://schemas.microsoft.com/office/drawing/2014/main" xmlns="" id="{164CBDDB-2ADC-4AFE-8371-67F1EB1B233F}"/>
                  </a:ext>
                </a:extLst>
              </p:cNvPr>
              <p:cNvSpPr/>
              <p:nvPr/>
            </p:nvSpPr>
            <p:spPr bwMode="auto">
              <a:xfrm>
                <a:off x="1671638" y="5940426"/>
                <a:ext cx="1692275" cy="1528763"/>
              </a:xfrm>
              <a:custGeom>
                <a:avLst/>
                <a:gdLst>
                  <a:gd name="T0" fmla="*/ 7 w 398"/>
                  <a:gd name="T1" fmla="*/ 140 h 359"/>
                  <a:gd name="T2" fmla="*/ 106 w 398"/>
                  <a:gd name="T3" fmla="*/ 40 h 359"/>
                  <a:gd name="T4" fmla="*/ 241 w 398"/>
                  <a:gd name="T5" fmla="*/ 5 h 359"/>
                  <a:gd name="T6" fmla="*/ 255 w 398"/>
                  <a:gd name="T7" fmla="*/ 9 h 359"/>
                  <a:gd name="T8" fmla="*/ 264 w 398"/>
                  <a:gd name="T9" fmla="*/ 20 h 359"/>
                  <a:gd name="T10" fmla="*/ 398 w 398"/>
                  <a:gd name="T11" fmla="*/ 226 h 359"/>
                  <a:gd name="T12" fmla="*/ 178 w 398"/>
                  <a:gd name="T13" fmla="*/ 328 h 359"/>
                  <a:gd name="T14" fmla="*/ 91 w 398"/>
                  <a:gd name="T15" fmla="*/ 298 h 359"/>
                  <a:gd name="T16" fmla="*/ 7 w 398"/>
                  <a:gd name="T17" fmla="*/ 14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59">
                    <a:moveTo>
                      <a:pt x="7" y="140"/>
                    </a:moveTo>
                    <a:cubicBezTo>
                      <a:pt x="0" y="127"/>
                      <a:pt x="94" y="49"/>
                      <a:pt x="106" y="40"/>
                    </a:cubicBezTo>
                    <a:cubicBezTo>
                      <a:pt x="143" y="11"/>
                      <a:pt x="195" y="0"/>
                      <a:pt x="241" y="5"/>
                    </a:cubicBezTo>
                    <a:cubicBezTo>
                      <a:pt x="246" y="6"/>
                      <a:pt x="251" y="6"/>
                      <a:pt x="255" y="9"/>
                    </a:cubicBezTo>
                    <a:cubicBezTo>
                      <a:pt x="259" y="12"/>
                      <a:pt x="262" y="16"/>
                      <a:pt x="264" y="20"/>
                    </a:cubicBezTo>
                    <a:cubicBezTo>
                      <a:pt x="309" y="88"/>
                      <a:pt x="353" y="157"/>
                      <a:pt x="398" y="226"/>
                    </a:cubicBezTo>
                    <a:cubicBezTo>
                      <a:pt x="370" y="195"/>
                      <a:pt x="208" y="308"/>
                      <a:pt x="178" y="328"/>
                    </a:cubicBezTo>
                    <a:cubicBezTo>
                      <a:pt x="132" y="359"/>
                      <a:pt x="108" y="343"/>
                      <a:pt x="91" y="298"/>
                    </a:cubicBezTo>
                    <a:cubicBezTo>
                      <a:pt x="71" y="244"/>
                      <a:pt x="35" y="191"/>
                      <a:pt x="7" y="140"/>
                    </a:cubicBezTo>
                    <a:close/>
                  </a:path>
                </a:pathLst>
              </a:custGeom>
              <a:solidFill>
                <a:srgbClr val="F2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7">
                <a:extLst>
                  <a:ext uri="{FF2B5EF4-FFF2-40B4-BE49-F238E27FC236}">
                    <a16:creationId xmlns:a16="http://schemas.microsoft.com/office/drawing/2014/main" xmlns="" id="{1BBBF5DF-DBD5-4837-BE3E-DF29A5F232DE}"/>
                  </a:ext>
                </a:extLst>
              </p:cNvPr>
              <p:cNvSpPr/>
              <p:nvPr/>
            </p:nvSpPr>
            <p:spPr bwMode="auto">
              <a:xfrm>
                <a:off x="2743200" y="5241926"/>
                <a:ext cx="1514475" cy="1685925"/>
              </a:xfrm>
              <a:custGeom>
                <a:avLst/>
                <a:gdLst>
                  <a:gd name="T0" fmla="*/ 356 w 356"/>
                  <a:gd name="T1" fmla="*/ 265 h 396"/>
                  <a:gd name="T2" fmla="*/ 219 w 356"/>
                  <a:gd name="T3" fmla="*/ 318 h 396"/>
                  <a:gd name="T4" fmla="*/ 173 w 356"/>
                  <a:gd name="T5" fmla="*/ 345 h 396"/>
                  <a:gd name="T6" fmla="*/ 171 w 356"/>
                  <a:gd name="T7" fmla="*/ 346 h 396"/>
                  <a:gd name="T8" fmla="*/ 165 w 356"/>
                  <a:gd name="T9" fmla="*/ 353 h 396"/>
                  <a:gd name="T10" fmla="*/ 152 w 356"/>
                  <a:gd name="T11" fmla="*/ 396 h 396"/>
                  <a:gd name="T12" fmla="*/ 11 w 356"/>
                  <a:gd name="T13" fmla="*/ 204 h 396"/>
                  <a:gd name="T14" fmla="*/ 1 w 356"/>
                  <a:gd name="T15" fmla="*/ 166 h 396"/>
                  <a:gd name="T16" fmla="*/ 24 w 356"/>
                  <a:gd name="T17" fmla="*/ 116 h 396"/>
                  <a:gd name="T18" fmla="*/ 206 w 356"/>
                  <a:gd name="T19" fmla="*/ 20 h 396"/>
                  <a:gd name="T20" fmla="*/ 356 w 356"/>
                  <a:gd name="T21" fmla="*/ 26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396">
                    <a:moveTo>
                      <a:pt x="356" y="265"/>
                    </a:moveTo>
                    <a:cubicBezTo>
                      <a:pt x="310" y="281"/>
                      <a:pt x="264" y="298"/>
                      <a:pt x="219" y="318"/>
                    </a:cubicBezTo>
                    <a:cubicBezTo>
                      <a:pt x="202" y="325"/>
                      <a:pt x="186" y="333"/>
                      <a:pt x="173" y="345"/>
                    </a:cubicBezTo>
                    <a:cubicBezTo>
                      <a:pt x="172" y="345"/>
                      <a:pt x="172" y="346"/>
                      <a:pt x="171" y="346"/>
                    </a:cubicBezTo>
                    <a:cubicBezTo>
                      <a:pt x="169" y="348"/>
                      <a:pt x="167" y="350"/>
                      <a:pt x="165" y="353"/>
                    </a:cubicBezTo>
                    <a:cubicBezTo>
                      <a:pt x="155" y="365"/>
                      <a:pt x="149" y="381"/>
                      <a:pt x="152" y="396"/>
                    </a:cubicBezTo>
                    <a:cubicBezTo>
                      <a:pt x="11" y="204"/>
                      <a:pt x="11" y="204"/>
                      <a:pt x="11" y="204"/>
                    </a:cubicBezTo>
                    <a:cubicBezTo>
                      <a:pt x="3" y="192"/>
                      <a:pt x="0" y="179"/>
                      <a:pt x="1" y="166"/>
                    </a:cubicBezTo>
                    <a:cubicBezTo>
                      <a:pt x="2" y="149"/>
                      <a:pt x="11" y="133"/>
                      <a:pt x="24" y="116"/>
                    </a:cubicBezTo>
                    <a:cubicBezTo>
                      <a:pt x="76" y="53"/>
                      <a:pt x="195" y="0"/>
                      <a:pt x="206" y="20"/>
                    </a:cubicBezTo>
                    <a:cubicBezTo>
                      <a:pt x="251" y="105"/>
                      <a:pt x="301" y="187"/>
                      <a:pt x="356" y="265"/>
                    </a:cubicBezTo>
                    <a:close/>
                  </a:path>
                </a:pathLst>
              </a:custGeom>
              <a:solidFill>
                <a:srgbClr val="FFF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08">
                <a:extLst>
                  <a:ext uri="{FF2B5EF4-FFF2-40B4-BE49-F238E27FC236}">
                    <a16:creationId xmlns:a16="http://schemas.microsoft.com/office/drawing/2014/main" xmlns="" id="{E7FF56F8-7215-4299-9869-9A15D8436A0A}"/>
                  </a:ext>
                </a:extLst>
              </p:cNvPr>
              <p:cNvSpPr/>
              <p:nvPr/>
            </p:nvSpPr>
            <p:spPr bwMode="auto">
              <a:xfrm>
                <a:off x="2747963" y="5735638"/>
                <a:ext cx="731838" cy="1009650"/>
              </a:xfrm>
              <a:custGeom>
                <a:avLst/>
                <a:gdLst>
                  <a:gd name="T0" fmla="*/ 172 w 172"/>
                  <a:gd name="T1" fmla="*/ 229 h 237"/>
                  <a:gd name="T2" fmla="*/ 170 w 172"/>
                  <a:gd name="T3" fmla="*/ 230 h 237"/>
                  <a:gd name="T4" fmla="*/ 164 w 172"/>
                  <a:gd name="T5" fmla="*/ 237 h 237"/>
                  <a:gd name="T6" fmla="*/ 131 w 172"/>
                  <a:gd name="T7" fmla="*/ 232 h 237"/>
                  <a:gd name="T8" fmla="*/ 94 w 172"/>
                  <a:gd name="T9" fmla="*/ 198 h 237"/>
                  <a:gd name="T10" fmla="*/ 14 w 172"/>
                  <a:gd name="T11" fmla="*/ 78 h 237"/>
                  <a:gd name="T12" fmla="*/ 0 w 172"/>
                  <a:gd name="T13" fmla="*/ 50 h 237"/>
                  <a:gd name="T14" fmla="*/ 23 w 172"/>
                  <a:gd name="T15" fmla="*/ 0 h 237"/>
                  <a:gd name="T16" fmla="*/ 130 w 172"/>
                  <a:gd name="T17" fmla="*/ 171 h 237"/>
                  <a:gd name="T18" fmla="*/ 172 w 172"/>
                  <a:gd name="T19" fmla="*/ 22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37">
                    <a:moveTo>
                      <a:pt x="172" y="229"/>
                    </a:moveTo>
                    <a:cubicBezTo>
                      <a:pt x="171" y="229"/>
                      <a:pt x="171" y="230"/>
                      <a:pt x="170" y="230"/>
                    </a:cubicBezTo>
                    <a:cubicBezTo>
                      <a:pt x="168" y="232"/>
                      <a:pt x="166" y="234"/>
                      <a:pt x="164" y="237"/>
                    </a:cubicBezTo>
                    <a:cubicBezTo>
                      <a:pt x="153" y="234"/>
                      <a:pt x="139" y="234"/>
                      <a:pt x="131" y="232"/>
                    </a:cubicBezTo>
                    <a:cubicBezTo>
                      <a:pt x="110" y="228"/>
                      <a:pt x="107" y="219"/>
                      <a:pt x="94" y="198"/>
                    </a:cubicBezTo>
                    <a:cubicBezTo>
                      <a:pt x="67" y="158"/>
                      <a:pt x="41" y="118"/>
                      <a:pt x="14" y="78"/>
                    </a:cubicBezTo>
                    <a:cubicBezTo>
                      <a:pt x="9" y="69"/>
                      <a:pt x="3" y="60"/>
                      <a:pt x="0" y="50"/>
                    </a:cubicBezTo>
                    <a:cubicBezTo>
                      <a:pt x="1" y="33"/>
                      <a:pt x="10" y="17"/>
                      <a:pt x="23" y="0"/>
                    </a:cubicBezTo>
                    <a:cubicBezTo>
                      <a:pt x="50" y="62"/>
                      <a:pt x="90" y="117"/>
                      <a:pt x="130" y="171"/>
                    </a:cubicBezTo>
                    <a:cubicBezTo>
                      <a:pt x="144" y="191"/>
                      <a:pt x="158" y="210"/>
                      <a:pt x="172" y="229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9">
                <a:extLst>
                  <a:ext uri="{FF2B5EF4-FFF2-40B4-BE49-F238E27FC236}">
                    <a16:creationId xmlns:a16="http://schemas.microsoft.com/office/drawing/2014/main" xmlns="" id="{181BC183-D875-467C-A7BC-80FDC49BC242}"/>
                  </a:ext>
                </a:extLst>
              </p:cNvPr>
              <p:cNvSpPr/>
              <p:nvPr/>
            </p:nvSpPr>
            <p:spPr bwMode="auto">
              <a:xfrm>
                <a:off x="1676400" y="6254751"/>
                <a:ext cx="1658938" cy="1085850"/>
              </a:xfrm>
              <a:custGeom>
                <a:avLst/>
                <a:gdLst>
                  <a:gd name="T0" fmla="*/ 139 w 390"/>
                  <a:gd name="T1" fmla="*/ 255 h 255"/>
                  <a:gd name="T2" fmla="*/ 390 w 390"/>
                  <a:gd name="T3" fmla="*/ 139 h 255"/>
                  <a:gd name="T4" fmla="*/ 336 w 390"/>
                  <a:gd name="T5" fmla="*/ 103 h 255"/>
                  <a:gd name="T6" fmla="*/ 256 w 390"/>
                  <a:gd name="T7" fmla="*/ 57 h 255"/>
                  <a:gd name="T8" fmla="*/ 151 w 390"/>
                  <a:gd name="T9" fmla="*/ 8 h 255"/>
                  <a:gd name="T10" fmla="*/ 67 w 390"/>
                  <a:gd name="T11" fmla="*/ 4 h 255"/>
                  <a:gd name="T12" fmla="*/ 61 w 390"/>
                  <a:gd name="T13" fmla="*/ 107 h 255"/>
                  <a:gd name="T14" fmla="*/ 139 w 390"/>
                  <a:gd name="T15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0" h="255">
                    <a:moveTo>
                      <a:pt x="139" y="255"/>
                    </a:moveTo>
                    <a:cubicBezTo>
                      <a:pt x="214" y="201"/>
                      <a:pt x="300" y="161"/>
                      <a:pt x="390" y="139"/>
                    </a:cubicBezTo>
                    <a:cubicBezTo>
                      <a:pt x="374" y="125"/>
                      <a:pt x="355" y="114"/>
                      <a:pt x="336" y="103"/>
                    </a:cubicBezTo>
                    <a:cubicBezTo>
                      <a:pt x="309" y="88"/>
                      <a:pt x="283" y="72"/>
                      <a:pt x="256" y="57"/>
                    </a:cubicBezTo>
                    <a:cubicBezTo>
                      <a:pt x="223" y="37"/>
                      <a:pt x="189" y="18"/>
                      <a:pt x="151" y="8"/>
                    </a:cubicBezTo>
                    <a:cubicBezTo>
                      <a:pt x="124" y="1"/>
                      <a:pt x="95" y="0"/>
                      <a:pt x="67" y="4"/>
                    </a:cubicBezTo>
                    <a:cubicBezTo>
                      <a:pt x="0" y="15"/>
                      <a:pt x="43" y="72"/>
                      <a:pt x="61" y="107"/>
                    </a:cubicBezTo>
                    <a:cubicBezTo>
                      <a:pt x="87" y="157"/>
                      <a:pt x="113" y="206"/>
                      <a:pt x="139" y="255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10">
                <a:extLst>
                  <a:ext uri="{FF2B5EF4-FFF2-40B4-BE49-F238E27FC236}">
                    <a16:creationId xmlns:a16="http://schemas.microsoft.com/office/drawing/2014/main" xmlns="" id="{5F9A2E79-A6B6-4B54-B4FC-A00D1F87DFAF}"/>
                  </a:ext>
                </a:extLst>
              </p:cNvPr>
              <p:cNvSpPr/>
              <p:nvPr/>
            </p:nvSpPr>
            <p:spPr bwMode="auto">
              <a:xfrm>
                <a:off x="1719263" y="5727701"/>
                <a:ext cx="1644650" cy="1531938"/>
              </a:xfrm>
              <a:custGeom>
                <a:avLst/>
                <a:gdLst>
                  <a:gd name="T0" fmla="*/ 357 w 387"/>
                  <a:gd name="T1" fmla="*/ 260 h 360"/>
                  <a:gd name="T2" fmla="*/ 387 w 387"/>
                  <a:gd name="T3" fmla="*/ 264 h 360"/>
                  <a:gd name="T4" fmla="*/ 285 w 387"/>
                  <a:gd name="T5" fmla="*/ 120 h 360"/>
                  <a:gd name="T6" fmla="*/ 186 w 387"/>
                  <a:gd name="T7" fmla="*/ 15 h 360"/>
                  <a:gd name="T8" fmla="*/ 75 w 387"/>
                  <a:gd name="T9" fmla="*/ 27 h 360"/>
                  <a:gd name="T10" fmla="*/ 0 w 387"/>
                  <a:gd name="T11" fmla="*/ 113 h 360"/>
                  <a:gd name="T12" fmla="*/ 122 w 387"/>
                  <a:gd name="T13" fmla="*/ 360 h 360"/>
                  <a:gd name="T14" fmla="*/ 146 w 387"/>
                  <a:gd name="T15" fmla="*/ 336 h 360"/>
                  <a:gd name="T16" fmla="*/ 208 w 387"/>
                  <a:gd name="T17" fmla="*/ 302 h 360"/>
                  <a:gd name="T18" fmla="*/ 300 w 387"/>
                  <a:gd name="T19" fmla="*/ 270 h 360"/>
                  <a:gd name="T20" fmla="*/ 357 w 387"/>
                  <a:gd name="T21" fmla="*/ 2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360">
                    <a:moveTo>
                      <a:pt x="357" y="260"/>
                    </a:moveTo>
                    <a:cubicBezTo>
                      <a:pt x="368" y="259"/>
                      <a:pt x="379" y="260"/>
                      <a:pt x="387" y="264"/>
                    </a:cubicBezTo>
                    <a:cubicBezTo>
                      <a:pt x="351" y="217"/>
                      <a:pt x="317" y="169"/>
                      <a:pt x="285" y="120"/>
                    </a:cubicBezTo>
                    <a:cubicBezTo>
                      <a:pt x="259" y="82"/>
                      <a:pt x="231" y="34"/>
                      <a:pt x="186" y="15"/>
                    </a:cubicBezTo>
                    <a:cubicBezTo>
                      <a:pt x="150" y="0"/>
                      <a:pt x="108" y="7"/>
                      <a:pt x="75" y="27"/>
                    </a:cubicBezTo>
                    <a:cubicBezTo>
                      <a:pt x="42" y="47"/>
                      <a:pt x="17" y="78"/>
                      <a:pt x="0" y="113"/>
                    </a:cubicBezTo>
                    <a:cubicBezTo>
                      <a:pt x="48" y="191"/>
                      <a:pt x="89" y="274"/>
                      <a:pt x="122" y="360"/>
                    </a:cubicBezTo>
                    <a:cubicBezTo>
                      <a:pt x="125" y="348"/>
                      <a:pt x="136" y="342"/>
                      <a:pt x="146" y="336"/>
                    </a:cubicBezTo>
                    <a:cubicBezTo>
                      <a:pt x="167" y="324"/>
                      <a:pt x="187" y="313"/>
                      <a:pt x="208" y="302"/>
                    </a:cubicBezTo>
                    <a:cubicBezTo>
                      <a:pt x="237" y="288"/>
                      <a:pt x="268" y="277"/>
                      <a:pt x="300" y="270"/>
                    </a:cubicBezTo>
                    <a:cubicBezTo>
                      <a:pt x="316" y="267"/>
                      <a:pt x="337" y="261"/>
                      <a:pt x="357" y="260"/>
                    </a:cubicBezTo>
                    <a:close/>
                  </a:path>
                </a:pathLst>
              </a:custGeom>
              <a:solidFill>
                <a:srgbClr val="FFF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11">
                <a:extLst>
                  <a:ext uri="{FF2B5EF4-FFF2-40B4-BE49-F238E27FC236}">
                    <a16:creationId xmlns:a16="http://schemas.microsoft.com/office/drawing/2014/main" xmlns="" id="{924ED2DF-57C0-4F41-AA0C-81ADC7E06676}"/>
                  </a:ext>
                </a:extLst>
              </p:cNvPr>
              <p:cNvSpPr/>
              <p:nvPr/>
            </p:nvSpPr>
            <p:spPr bwMode="auto">
              <a:xfrm>
                <a:off x="1897063" y="5880101"/>
                <a:ext cx="749300" cy="285750"/>
              </a:xfrm>
              <a:custGeom>
                <a:avLst/>
                <a:gdLst>
                  <a:gd name="T0" fmla="*/ 173 w 176"/>
                  <a:gd name="T1" fmla="*/ 19 h 67"/>
                  <a:gd name="T2" fmla="*/ 126 w 176"/>
                  <a:gd name="T3" fmla="*/ 2 h 67"/>
                  <a:gd name="T4" fmla="*/ 69 w 176"/>
                  <a:gd name="T5" fmla="*/ 6 h 67"/>
                  <a:gd name="T6" fmla="*/ 0 w 176"/>
                  <a:gd name="T7" fmla="*/ 65 h 67"/>
                  <a:gd name="T8" fmla="*/ 3 w 176"/>
                  <a:gd name="T9" fmla="*/ 66 h 67"/>
                  <a:gd name="T10" fmla="*/ 68 w 176"/>
                  <a:gd name="T11" fmla="*/ 13 h 67"/>
                  <a:gd name="T12" fmla="*/ 168 w 176"/>
                  <a:gd name="T13" fmla="*/ 23 h 67"/>
                  <a:gd name="T14" fmla="*/ 173 w 176"/>
                  <a:gd name="T15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67">
                    <a:moveTo>
                      <a:pt x="173" y="19"/>
                    </a:moveTo>
                    <a:cubicBezTo>
                      <a:pt x="163" y="6"/>
                      <a:pt x="141" y="4"/>
                      <a:pt x="126" y="2"/>
                    </a:cubicBezTo>
                    <a:cubicBezTo>
                      <a:pt x="107" y="0"/>
                      <a:pt x="87" y="1"/>
                      <a:pt x="69" y="6"/>
                    </a:cubicBezTo>
                    <a:cubicBezTo>
                      <a:pt x="39" y="15"/>
                      <a:pt x="12" y="36"/>
                      <a:pt x="0" y="65"/>
                    </a:cubicBezTo>
                    <a:cubicBezTo>
                      <a:pt x="0" y="66"/>
                      <a:pt x="2" y="67"/>
                      <a:pt x="3" y="66"/>
                    </a:cubicBezTo>
                    <a:cubicBezTo>
                      <a:pt x="18" y="41"/>
                      <a:pt x="39" y="22"/>
                      <a:pt x="68" y="13"/>
                    </a:cubicBezTo>
                    <a:cubicBezTo>
                      <a:pt x="95" y="4"/>
                      <a:pt x="146" y="2"/>
                      <a:pt x="168" y="23"/>
                    </a:cubicBezTo>
                    <a:cubicBezTo>
                      <a:pt x="172" y="26"/>
                      <a:pt x="176" y="22"/>
                      <a:pt x="173" y="19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12">
                <a:extLst>
                  <a:ext uri="{FF2B5EF4-FFF2-40B4-BE49-F238E27FC236}">
                    <a16:creationId xmlns:a16="http://schemas.microsoft.com/office/drawing/2014/main" xmlns="" id="{9AF22A81-EDF4-4594-BE92-44D14F8717BB}"/>
                  </a:ext>
                </a:extLst>
              </p:cNvPr>
              <p:cNvSpPr/>
              <p:nvPr/>
            </p:nvSpPr>
            <p:spPr bwMode="auto">
              <a:xfrm>
                <a:off x="1970088" y="6026151"/>
                <a:ext cx="795338" cy="266700"/>
              </a:xfrm>
              <a:custGeom>
                <a:avLst/>
                <a:gdLst>
                  <a:gd name="T0" fmla="*/ 183 w 187"/>
                  <a:gd name="T1" fmla="*/ 20 h 63"/>
                  <a:gd name="T2" fmla="*/ 1 w 187"/>
                  <a:gd name="T3" fmla="*/ 61 h 63"/>
                  <a:gd name="T4" fmla="*/ 3 w 187"/>
                  <a:gd name="T5" fmla="*/ 62 h 63"/>
                  <a:gd name="T6" fmla="*/ 84 w 187"/>
                  <a:gd name="T7" fmla="*/ 20 h 63"/>
                  <a:gd name="T8" fmla="*/ 181 w 187"/>
                  <a:gd name="T9" fmla="*/ 27 h 63"/>
                  <a:gd name="T10" fmla="*/ 183 w 187"/>
                  <a:gd name="T11" fmla="*/ 2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63">
                    <a:moveTo>
                      <a:pt x="183" y="20"/>
                    </a:moveTo>
                    <a:cubicBezTo>
                      <a:pt x="125" y="0"/>
                      <a:pt x="41" y="9"/>
                      <a:pt x="1" y="61"/>
                    </a:cubicBezTo>
                    <a:cubicBezTo>
                      <a:pt x="0" y="62"/>
                      <a:pt x="2" y="63"/>
                      <a:pt x="3" y="62"/>
                    </a:cubicBezTo>
                    <a:cubicBezTo>
                      <a:pt x="29" y="44"/>
                      <a:pt x="53" y="28"/>
                      <a:pt x="84" y="20"/>
                    </a:cubicBezTo>
                    <a:cubicBezTo>
                      <a:pt x="117" y="13"/>
                      <a:pt x="150" y="15"/>
                      <a:pt x="181" y="27"/>
                    </a:cubicBezTo>
                    <a:cubicBezTo>
                      <a:pt x="185" y="28"/>
                      <a:pt x="187" y="22"/>
                      <a:pt x="183" y="20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13">
                <a:extLst>
                  <a:ext uri="{FF2B5EF4-FFF2-40B4-BE49-F238E27FC236}">
                    <a16:creationId xmlns:a16="http://schemas.microsoft.com/office/drawing/2014/main" xmlns="" id="{9F3A4012-8E24-458F-94AA-22E29B5DA167}"/>
                  </a:ext>
                </a:extLst>
              </p:cNvPr>
              <p:cNvSpPr/>
              <p:nvPr/>
            </p:nvSpPr>
            <p:spPr bwMode="auto">
              <a:xfrm>
                <a:off x="2092325" y="6183313"/>
                <a:ext cx="795338" cy="336550"/>
              </a:xfrm>
              <a:custGeom>
                <a:avLst/>
                <a:gdLst>
                  <a:gd name="T0" fmla="*/ 184 w 187"/>
                  <a:gd name="T1" fmla="*/ 12 h 79"/>
                  <a:gd name="T2" fmla="*/ 1 w 187"/>
                  <a:gd name="T3" fmla="*/ 75 h 79"/>
                  <a:gd name="T4" fmla="*/ 4 w 187"/>
                  <a:gd name="T5" fmla="*/ 77 h 79"/>
                  <a:gd name="T6" fmla="*/ 82 w 187"/>
                  <a:gd name="T7" fmla="*/ 25 h 79"/>
                  <a:gd name="T8" fmla="*/ 183 w 187"/>
                  <a:gd name="T9" fmla="*/ 19 h 79"/>
                  <a:gd name="T10" fmla="*/ 184 w 187"/>
                  <a:gd name="T11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79">
                    <a:moveTo>
                      <a:pt x="184" y="12"/>
                    </a:moveTo>
                    <a:cubicBezTo>
                      <a:pt x="122" y="0"/>
                      <a:pt x="36" y="18"/>
                      <a:pt x="1" y="75"/>
                    </a:cubicBezTo>
                    <a:cubicBezTo>
                      <a:pt x="0" y="77"/>
                      <a:pt x="2" y="79"/>
                      <a:pt x="4" y="77"/>
                    </a:cubicBezTo>
                    <a:cubicBezTo>
                      <a:pt x="26" y="54"/>
                      <a:pt x="50" y="35"/>
                      <a:pt x="82" y="25"/>
                    </a:cubicBezTo>
                    <a:cubicBezTo>
                      <a:pt x="115" y="15"/>
                      <a:pt x="148" y="17"/>
                      <a:pt x="183" y="19"/>
                    </a:cubicBezTo>
                    <a:cubicBezTo>
                      <a:pt x="186" y="19"/>
                      <a:pt x="187" y="13"/>
                      <a:pt x="184" y="12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4">
                <a:extLst>
                  <a:ext uri="{FF2B5EF4-FFF2-40B4-BE49-F238E27FC236}">
                    <a16:creationId xmlns:a16="http://schemas.microsoft.com/office/drawing/2014/main" xmlns="" id="{8692919F-42C6-4106-9694-B2F1E1DA51D5}"/>
                  </a:ext>
                </a:extLst>
              </p:cNvPr>
              <p:cNvSpPr/>
              <p:nvPr/>
            </p:nvSpPr>
            <p:spPr bwMode="auto">
              <a:xfrm>
                <a:off x="2220913" y="6413501"/>
                <a:ext cx="785813" cy="279400"/>
              </a:xfrm>
              <a:custGeom>
                <a:avLst/>
                <a:gdLst>
                  <a:gd name="T0" fmla="*/ 182 w 185"/>
                  <a:gd name="T1" fmla="*/ 8 h 66"/>
                  <a:gd name="T2" fmla="*/ 78 w 185"/>
                  <a:gd name="T3" fmla="*/ 17 h 66"/>
                  <a:gd name="T4" fmla="*/ 0 w 185"/>
                  <a:gd name="T5" fmla="*/ 64 h 66"/>
                  <a:gd name="T6" fmla="*/ 2 w 185"/>
                  <a:gd name="T7" fmla="*/ 66 h 66"/>
                  <a:gd name="T8" fmla="*/ 86 w 185"/>
                  <a:gd name="T9" fmla="*/ 22 h 66"/>
                  <a:gd name="T10" fmla="*/ 181 w 185"/>
                  <a:gd name="T11" fmla="*/ 14 h 66"/>
                  <a:gd name="T12" fmla="*/ 182 w 185"/>
                  <a:gd name="T13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66">
                    <a:moveTo>
                      <a:pt x="182" y="8"/>
                    </a:moveTo>
                    <a:cubicBezTo>
                      <a:pt x="149" y="0"/>
                      <a:pt x="109" y="8"/>
                      <a:pt x="78" y="17"/>
                    </a:cubicBezTo>
                    <a:cubicBezTo>
                      <a:pt x="51" y="26"/>
                      <a:pt x="15" y="38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ubicBezTo>
                      <a:pt x="27" y="44"/>
                      <a:pt x="55" y="31"/>
                      <a:pt x="86" y="22"/>
                    </a:cubicBezTo>
                    <a:cubicBezTo>
                      <a:pt x="118" y="14"/>
                      <a:pt x="148" y="16"/>
                      <a:pt x="181" y="14"/>
                    </a:cubicBezTo>
                    <a:cubicBezTo>
                      <a:pt x="184" y="13"/>
                      <a:pt x="185" y="9"/>
                      <a:pt x="182" y="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15">
                <a:extLst>
                  <a:ext uri="{FF2B5EF4-FFF2-40B4-BE49-F238E27FC236}">
                    <a16:creationId xmlns:a16="http://schemas.microsoft.com/office/drawing/2014/main" xmlns="" id="{D8D10943-13CC-4E81-8465-84CF0696F1B4}"/>
                  </a:ext>
                </a:extLst>
              </p:cNvPr>
              <p:cNvSpPr/>
              <p:nvPr/>
            </p:nvSpPr>
            <p:spPr bwMode="auto">
              <a:xfrm>
                <a:off x="2317750" y="6608763"/>
                <a:ext cx="731838" cy="268288"/>
              </a:xfrm>
              <a:custGeom>
                <a:avLst/>
                <a:gdLst>
                  <a:gd name="T0" fmla="*/ 168 w 172"/>
                  <a:gd name="T1" fmla="*/ 3 h 63"/>
                  <a:gd name="T2" fmla="*/ 1 w 172"/>
                  <a:gd name="T3" fmla="*/ 59 h 63"/>
                  <a:gd name="T4" fmla="*/ 3 w 172"/>
                  <a:gd name="T5" fmla="*/ 62 h 63"/>
                  <a:gd name="T6" fmla="*/ 168 w 172"/>
                  <a:gd name="T7" fmla="*/ 9 h 63"/>
                  <a:gd name="T8" fmla="*/ 168 w 17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63">
                    <a:moveTo>
                      <a:pt x="168" y="3"/>
                    </a:moveTo>
                    <a:cubicBezTo>
                      <a:pt x="109" y="0"/>
                      <a:pt x="44" y="17"/>
                      <a:pt x="1" y="59"/>
                    </a:cubicBezTo>
                    <a:cubicBezTo>
                      <a:pt x="0" y="60"/>
                      <a:pt x="1" y="63"/>
                      <a:pt x="3" y="62"/>
                    </a:cubicBezTo>
                    <a:cubicBezTo>
                      <a:pt x="53" y="28"/>
                      <a:pt x="106" y="6"/>
                      <a:pt x="168" y="9"/>
                    </a:cubicBezTo>
                    <a:cubicBezTo>
                      <a:pt x="172" y="10"/>
                      <a:pt x="172" y="3"/>
                      <a:pt x="168" y="3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16">
                <a:extLst>
                  <a:ext uri="{FF2B5EF4-FFF2-40B4-BE49-F238E27FC236}">
                    <a16:creationId xmlns:a16="http://schemas.microsoft.com/office/drawing/2014/main" xmlns="" id="{195B4FDD-FB18-4E2A-89E2-01F9822BC19E}"/>
                  </a:ext>
                </a:extLst>
              </p:cNvPr>
              <p:cNvSpPr/>
              <p:nvPr/>
            </p:nvSpPr>
            <p:spPr bwMode="auto">
              <a:xfrm>
                <a:off x="2892425" y="5484813"/>
                <a:ext cx="693738" cy="425450"/>
              </a:xfrm>
              <a:custGeom>
                <a:avLst/>
                <a:gdLst>
                  <a:gd name="T0" fmla="*/ 161 w 163"/>
                  <a:gd name="T1" fmla="*/ 4 h 100"/>
                  <a:gd name="T2" fmla="*/ 73 w 163"/>
                  <a:gd name="T3" fmla="*/ 32 h 100"/>
                  <a:gd name="T4" fmla="*/ 1 w 163"/>
                  <a:gd name="T5" fmla="*/ 97 h 100"/>
                  <a:gd name="T6" fmla="*/ 4 w 163"/>
                  <a:gd name="T7" fmla="*/ 99 h 100"/>
                  <a:gd name="T8" fmla="*/ 76 w 163"/>
                  <a:gd name="T9" fmla="*/ 37 h 100"/>
                  <a:gd name="T10" fmla="*/ 120 w 163"/>
                  <a:gd name="T11" fmla="*/ 18 h 100"/>
                  <a:gd name="T12" fmla="*/ 162 w 163"/>
                  <a:gd name="T13" fmla="*/ 8 h 100"/>
                  <a:gd name="T14" fmla="*/ 161 w 163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00">
                    <a:moveTo>
                      <a:pt x="161" y="4"/>
                    </a:moveTo>
                    <a:cubicBezTo>
                      <a:pt x="134" y="0"/>
                      <a:pt x="97" y="18"/>
                      <a:pt x="73" y="32"/>
                    </a:cubicBezTo>
                    <a:cubicBezTo>
                      <a:pt x="46" y="47"/>
                      <a:pt x="18" y="69"/>
                      <a:pt x="1" y="97"/>
                    </a:cubicBezTo>
                    <a:cubicBezTo>
                      <a:pt x="0" y="98"/>
                      <a:pt x="2" y="100"/>
                      <a:pt x="4" y="99"/>
                    </a:cubicBezTo>
                    <a:cubicBezTo>
                      <a:pt x="26" y="75"/>
                      <a:pt x="47" y="53"/>
                      <a:pt x="76" y="37"/>
                    </a:cubicBezTo>
                    <a:cubicBezTo>
                      <a:pt x="90" y="29"/>
                      <a:pt x="105" y="23"/>
                      <a:pt x="120" y="18"/>
                    </a:cubicBezTo>
                    <a:cubicBezTo>
                      <a:pt x="134" y="14"/>
                      <a:pt x="149" y="14"/>
                      <a:pt x="162" y="8"/>
                    </a:cubicBezTo>
                    <a:cubicBezTo>
                      <a:pt x="163" y="7"/>
                      <a:pt x="163" y="5"/>
                      <a:pt x="161" y="4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17">
                <a:extLst>
                  <a:ext uri="{FF2B5EF4-FFF2-40B4-BE49-F238E27FC236}">
                    <a16:creationId xmlns:a16="http://schemas.microsoft.com/office/drawing/2014/main" xmlns="" id="{E7C37CF2-1DF2-4DBF-A3B4-E29974620AF2}"/>
                  </a:ext>
                </a:extLst>
              </p:cNvPr>
              <p:cNvSpPr/>
              <p:nvPr/>
            </p:nvSpPr>
            <p:spPr bwMode="auto">
              <a:xfrm>
                <a:off x="2986088" y="5715001"/>
                <a:ext cx="655638" cy="344488"/>
              </a:xfrm>
              <a:custGeom>
                <a:avLst/>
                <a:gdLst>
                  <a:gd name="T0" fmla="*/ 149 w 154"/>
                  <a:gd name="T1" fmla="*/ 1 h 81"/>
                  <a:gd name="T2" fmla="*/ 55 w 154"/>
                  <a:gd name="T3" fmla="*/ 30 h 81"/>
                  <a:gd name="T4" fmla="*/ 6 w 154"/>
                  <a:gd name="T5" fmla="*/ 80 h 81"/>
                  <a:gd name="T6" fmla="*/ 8 w 154"/>
                  <a:gd name="T7" fmla="*/ 80 h 81"/>
                  <a:gd name="T8" fmla="*/ 74 w 154"/>
                  <a:gd name="T9" fmla="*/ 28 h 81"/>
                  <a:gd name="T10" fmla="*/ 150 w 154"/>
                  <a:gd name="T11" fmla="*/ 9 h 81"/>
                  <a:gd name="T12" fmla="*/ 149 w 154"/>
                  <a:gd name="T13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81">
                    <a:moveTo>
                      <a:pt x="149" y="1"/>
                    </a:moveTo>
                    <a:cubicBezTo>
                      <a:pt x="116" y="3"/>
                      <a:pt x="84" y="14"/>
                      <a:pt x="55" y="30"/>
                    </a:cubicBezTo>
                    <a:cubicBezTo>
                      <a:pt x="40" y="38"/>
                      <a:pt x="0" y="59"/>
                      <a:pt x="6" y="80"/>
                    </a:cubicBezTo>
                    <a:cubicBezTo>
                      <a:pt x="6" y="81"/>
                      <a:pt x="8" y="81"/>
                      <a:pt x="8" y="80"/>
                    </a:cubicBezTo>
                    <a:cubicBezTo>
                      <a:pt x="15" y="56"/>
                      <a:pt x="52" y="38"/>
                      <a:pt x="74" y="28"/>
                    </a:cubicBezTo>
                    <a:cubicBezTo>
                      <a:pt x="98" y="17"/>
                      <a:pt x="123" y="12"/>
                      <a:pt x="150" y="9"/>
                    </a:cubicBezTo>
                    <a:cubicBezTo>
                      <a:pt x="154" y="8"/>
                      <a:pt x="153" y="0"/>
                      <a:pt x="149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18">
                <a:extLst>
                  <a:ext uri="{FF2B5EF4-FFF2-40B4-BE49-F238E27FC236}">
                    <a16:creationId xmlns:a16="http://schemas.microsoft.com/office/drawing/2014/main" xmlns="" id="{A578FC2E-48CB-4F63-ADE2-9793467B17C0}"/>
                  </a:ext>
                </a:extLst>
              </p:cNvPr>
              <p:cNvSpPr/>
              <p:nvPr/>
            </p:nvSpPr>
            <p:spPr bwMode="auto">
              <a:xfrm>
                <a:off x="3059113" y="5867401"/>
                <a:ext cx="714375" cy="349250"/>
              </a:xfrm>
              <a:custGeom>
                <a:avLst/>
                <a:gdLst>
                  <a:gd name="T0" fmla="*/ 164 w 168"/>
                  <a:gd name="T1" fmla="*/ 4 h 82"/>
                  <a:gd name="T2" fmla="*/ 74 w 168"/>
                  <a:gd name="T3" fmla="*/ 24 h 82"/>
                  <a:gd name="T4" fmla="*/ 1 w 168"/>
                  <a:gd name="T5" fmla="*/ 79 h 82"/>
                  <a:gd name="T6" fmla="*/ 3 w 168"/>
                  <a:gd name="T7" fmla="*/ 81 h 82"/>
                  <a:gd name="T8" fmla="*/ 80 w 168"/>
                  <a:gd name="T9" fmla="*/ 29 h 82"/>
                  <a:gd name="T10" fmla="*/ 165 w 168"/>
                  <a:gd name="T11" fmla="*/ 9 h 82"/>
                  <a:gd name="T12" fmla="*/ 164 w 168"/>
                  <a:gd name="T13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82">
                    <a:moveTo>
                      <a:pt x="164" y="4"/>
                    </a:moveTo>
                    <a:cubicBezTo>
                      <a:pt x="134" y="0"/>
                      <a:pt x="100" y="12"/>
                      <a:pt x="74" y="24"/>
                    </a:cubicBezTo>
                    <a:cubicBezTo>
                      <a:pt x="46" y="36"/>
                      <a:pt x="18" y="55"/>
                      <a:pt x="1" y="79"/>
                    </a:cubicBezTo>
                    <a:cubicBezTo>
                      <a:pt x="0" y="81"/>
                      <a:pt x="2" y="82"/>
                      <a:pt x="3" y="81"/>
                    </a:cubicBezTo>
                    <a:cubicBezTo>
                      <a:pt x="28" y="61"/>
                      <a:pt x="50" y="42"/>
                      <a:pt x="80" y="29"/>
                    </a:cubicBezTo>
                    <a:cubicBezTo>
                      <a:pt x="108" y="17"/>
                      <a:pt x="135" y="15"/>
                      <a:pt x="165" y="9"/>
                    </a:cubicBezTo>
                    <a:cubicBezTo>
                      <a:pt x="168" y="8"/>
                      <a:pt x="167" y="4"/>
                      <a:pt x="164" y="4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9">
                <a:extLst>
                  <a:ext uri="{FF2B5EF4-FFF2-40B4-BE49-F238E27FC236}">
                    <a16:creationId xmlns:a16="http://schemas.microsoft.com/office/drawing/2014/main" xmlns="" id="{2F42D1D7-20EF-4315-8D13-D8784AE05706}"/>
                  </a:ext>
                </a:extLst>
              </p:cNvPr>
              <p:cNvSpPr/>
              <p:nvPr/>
            </p:nvSpPr>
            <p:spPr bwMode="auto">
              <a:xfrm>
                <a:off x="3155950" y="6051551"/>
                <a:ext cx="739775" cy="344488"/>
              </a:xfrm>
              <a:custGeom>
                <a:avLst/>
                <a:gdLst>
                  <a:gd name="T0" fmla="*/ 170 w 174"/>
                  <a:gd name="T1" fmla="*/ 8 h 81"/>
                  <a:gd name="T2" fmla="*/ 1 w 174"/>
                  <a:gd name="T3" fmla="*/ 77 h 81"/>
                  <a:gd name="T4" fmla="*/ 3 w 174"/>
                  <a:gd name="T5" fmla="*/ 80 h 81"/>
                  <a:gd name="T6" fmla="*/ 75 w 174"/>
                  <a:gd name="T7" fmla="*/ 35 h 81"/>
                  <a:gd name="T8" fmla="*/ 169 w 174"/>
                  <a:gd name="T9" fmla="*/ 14 h 81"/>
                  <a:gd name="T10" fmla="*/ 170 w 174"/>
                  <a:gd name="T11" fmla="*/ 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81">
                    <a:moveTo>
                      <a:pt x="170" y="8"/>
                    </a:moveTo>
                    <a:cubicBezTo>
                      <a:pt x="113" y="0"/>
                      <a:pt x="38" y="35"/>
                      <a:pt x="1" y="77"/>
                    </a:cubicBezTo>
                    <a:cubicBezTo>
                      <a:pt x="0" y="78"/>
                      <a:pt x="1" y="81"/>
                      <a:pt x="3" y="80"/>
                    </a:cubicBezTo>
                    <a:cubicBezTo>
                      <a:pt x="26" y="63"/>
                      <a:pt x="49" y="46"/>
                      <a:pt x="75" y="35"/>
                    </a:cubicBezTo>
                    <a:cubicBezTo>
                      <a:pt x="105" y="22"/>
                      <a:pt x="136" y="16"/>
                      <a:pt x="169" y="14"/>
                    </a:cubicBezTo>
                    <a:cubicBezTo>
                      <a:pt x="172" y="14"/>
                      <a:pt x="174" y="8"/>
                      <a:pt x="170" y="8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0">
                <a:extLst>
                  <a:ext uri="{FF2B5EF4-FFF2-40B4-BE49-F238E27FC236}">
                    <a16:creationId xmlns:a16="http://schemas.microsoft.com/office/drawing/2014/main" xmlns="" id="{0ECC0EE1-50EA-46BE-92D2-60E054EEDA8B}"/>
                  </a:ext>
                </a:extLst>
              </p:cNvPr>
              <p:cNvSpPr/>
              <p:nvPr/>
            </p:nvSpPr>
            <p:spPr bwMode="auto">
              <a:xfrm>
                <a:off x="3279775" y="6353176"/>
                <a:ext cx="390525" cy="225425"/>
              </a:xfrm>
              <a:custGeom>
                <a:avLst/>
                <a:gdLst>
                  <a:gd name="T0" fmla="*/ 85 w 92"/>
                  <a:gd name="T1" fmla="*/ 1 h 53"/>
                  <a:gd name="T2" fmla="*/ 1 w 92"/>
                  <a:gd name="T3" fmla="*/ 50 h 53"/>
                  <a:gd name="T4" fmla="*/ 4 w 92"/>
                  <a:gd name="T5" fmla="*/ 52 h 53"/>
                  <a:gd name="T6" fmla="*/ 87 w 92"/>
                  <a:gd name="T7" fmla="*/ 8 h 53"/>
                  <a:gd name="T8" fmla="*/ 85 w 92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3">
                    <a:moveTo>
                      <a:pt x="85" y="1"/>
                    </a:moveTo>
                    <a:cubicBezTo>
                      <a:pt x="55" y="8"/>
                      <a:pt x="20" y="24"/>
                      <a:pt x="1" y="50"/>
                    </a:cubicBezTo>
                    <a:cubicBezTo>
                      <a:pt x="0" y="51"/>
                      <a:pt x="2" y="53"/>
                      <a:pt x="4" y="52"/>
                    </a:cubicBezTo>
                    <a:cubicBezTo>
                      <a:pt x="31" y="33"/>
                      <a:pt x="54" y="17"/>
                      <a:pt x="87" y="8"/>
                    </a:cubicBezTo>
                    <a:cubicBezTo>
                      <a:pt x="92" y="7"/>
                      <a:pt x="90" y="0"/>
                      <a:pt x="85" y="1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106">
              <a:extLst>
                <a:ext uri="{FF2B5EF4-FFF2-40B4-BE49-F238E27FC236}">
                  <a16:creationId xmlns:a16="http://schemas.microsoft.com/office/drawing/2014/main" xmlns="" id="{E2C7AC7C-E8A2-4868-A6D6-4C6F92FE2BC0}"/>
                </a:ext>
              </a:extLst>
            </p:cNvPr>
            <p:cNvGrpSpPr/>
            <p:nvPr/>
          </p:nvGrpSpPr>
          <p:grpSpPr>
            <a:xfrm flipV="1">
              <a:off x="3913234" y="3428999"/>
              <a:ext cx="610481" cy="728357"/>
              <a:chOff x="6011862" y="3898900"/>
              <a:chExt cx="2366964" cy="4276725"/>
            </a:xfrm>
          </p:grpSpPr>
          <p:sp>
            <p:nvSpPr>
              <p:cNvPr id="27" name="Freeform 64">
                <a:extLst>
                  <a:ext uri="{FF2B5EF4-FFF2-40B4-BE49-F238E27FC236}">
                    <a16:creationId xmlns:a16="http://schemas.microsoft.com/office/drawing/2014/main" xmlns="" id="{1487BDA1-3BC3-4F5F-8CEB-123657BF4FAC}"/>
                  </a:ext>
                </a:extLst>
              </p:cNvPr>
              <p:cNvSpPr/>
              <p:nvPr/>
            </p:nvSpPr>
            <p:spPr bwMode="auto">
              <a:xfrm>
                <a:off x="7977188" y="7737475"/>
                <a:ext cx="401638" cy="438150"/>
              </a:xfrm>
              <a:custGeom>
                <a:avLst/>
                <a:gdLst>
                  <a:gd name="T0" fmla="*/ 51 w 55"/>
                  <a:gd name="T1" fmla="*/ 22 h 60"/>
                  <a:gd name="T2" fmla="*/ 53 w 55"/>
                  <a:gd name="T3" fmla="*/ 37 h 60"/>
                  <a:gd name="T4" fmla="*/ 41 w 55"/>
                  <a:gd name="T5" fmla="*/ 50 h 60"/>
                  <a:gd name="T6" fmla="*/ 30 w 55"/>
                  <a:gd name="T7" fmla="*/ 57 h 60"/>
                  <a:gd name="T8" fmla="*/ 24 w 55"/>
                  <a:gd name="T9" fmla="*/ 60 h 60"/>
                  <a:gd name="T10" fmla="*/ 14 w 55"/>
                  <a:gd name="T11" fmla="*/ 54 h 60"/>
                  <a:gd name="T12" fmla="*/ 0 w 55"/>
                  <a:gd name="T13" fmla="*/ 27 h 60"/>
                  <a:gd name="T14" fmla="*/ 33 w 55"/>
                  <a:gd name="T15" fmla="*/ 4 h 60"/>
                  <a:gd name="T16" fmla="*/ 51 w 55"/>
                  <a:gd name="T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60">
                    <a:moveTo>
                      <a:pt x="51" y="22"/>
                    </a:moveTo>
                    <a:cubicBezTo>
                      <a:pt x="53" y="27"/>
                      <a:pt x="55" y="32"/>
                      <a:pt x="53" y="37"/>
                    </a:cubicBezTo>
                    <a:cubicBezTo>
                      <a:pt x="52" y="43"/>
                      <a:pt x="46" y="47"/>
                      <a:pt x="41" y="50"/>
                    </a:cubicBezTo>
                    <a:cubicBezTo>
                      <a:pt x="37" y="52"/>
                      <a:pt x="34" y="55"/>
                      <a:pt x="30" y="57"/>
                    </a:cubicBezTo>
                    <a:cubicBezTo>
                      <a:pt x="28" y="58"/>
                      <a:pt x="26" y="60"/>
                      <a:pt x="24" y="60"/>
                    </a:cubicBezTo>
                    <a:cubicBezTo>
                      <a:pt x="20" y="60"/>
                      <a:pt x="17" y="57"/>
                      <a:pt x="14" y="54"/>
                    </a:cubicBezTo>
                    <a:cubicBezTo>
                      <a:pt x="8" y="46"/>
                      <a:pt x="3" y="36"/>
                      <a:pt x="0" y="27"/>
                    </a:cubicBezTo>
                    <a:cubicBezTo>
                      <a:pt x="0" y="28"/>
                      <a:pt x="31" y="5"/>
                      <a:pt x="33" y="4"/>
                    </a:cubicBezTo>
                    <a:cubicBezTo>
                      <a:pt x="44" y="0"/>
                      <a:pt x="48" y="13"/>
                      <a:pt x="51" y="22"/>
                    </a:cubicBezTo>
                    <a:close/>
                  </a:path>
                </a:pathLst>
              </a:custGeom>
              <a:solidFill>
                <a:srgbClr val="F5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5">
                <a:extLst>
                  <a:ext uri="{FF2B5EF4-FFF2-40B4-BE49-F238E27FC236}">
                    <a16:creationId xmlns:a16="http://schemas.microsoft.com/office/drawing/2014/main" xmlns="" id="{9E68A4C5-F273-46F9-877D-66F2A78AB5CB}"/>
                  </a:ext>
                </a:extLst>
              </p:cNvPr>
              <p:cNvSpPr/>
              <p:nvPr/>
            </p:nvSpPr>
            <p:spPr bwMode="auto">
              <a:xfrm>
                <a:off x="6011862" y="3898900"/>
                <a:ext cx="555625" cy="644525"/>
              </a:xfrm>
              <a:custGeom>
                <a:avLst/>
                <a:gdLst>
                  <a:gd name="T0" fmla="*/ 18 w 76"/>
                  <a:gd name="T1" fmla="*/ 81 h 88"/>
                  <a:gd name="T2" fmla="*/ 5 w 76"/>
                  <a:gd name="T3" fmla="*/ 27 h 88"/>
                  <a:gd name="T4" fmla="*/ 0 w 76"/>
                  <a:gd name="T5" fmla="*/ 2 h 88"/>
                  <a:gd name="T6" fmla="*/ 1 w 76"/>
                  <a:gd name="T7" fmla="*/ 1 h 88"/>
                  <a:gd name="T8" fmla="*/ 13 w 76"/>
                  <a:gd name="T9" fmla="*/ 6 h 88"/>
                  <a:gd name="T10" fmla="*/ 22 w 76"/>
                  <a:gd name="T11" fmla="*/ 13 h 88"/>
                  <a:gd name="T12" fmla="*/ 52 w 76"/>
                  <a:gd name="T13" fmla="*/ 78 h 88"/>
                  <a:gd name="T14" fmla="*/ 24 w 76"/>
                  <a:gd name="T15" fmla="*/ 86 h 88"/>
                  <a:gd name="T16" fmla="*/ 20 w 76"/>
                  <a:gd name="T17" fmla="*/ 84 h 88"/>
                  <a:gd name="T18" fmla="*/ 18 w 76"/>
                  <a:gd name="T19" fmla="*/ 8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8">
                    <a:moveTo>
                      <a:pt x="18" y="81"/>
                    </a:moveTo>
                    <a:cubicBezTo>
                      <a:pt x="11" y="63"/>
                      <a:pt x="8" y="45"/>
                      <a:pt x="5" y="27"/>
                    </a:cubicBezTo>
                    <a:cubicBezTo>
                      <a:pt x="4" y="18"/>
                      <a:pt x="2" y="10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5" y="0"/>
                      <a:pt x="10" y="3"/>
                      <a:pt x="13" y="6"/>
                    </a:cubicBezTo>
                    <a:cubicBezTo>
                      <a:pt x="16" y="8"/>
                      <a:pt x="19" y="11"/>
                      <a:pt x="22" y="13"/>
                    </a:cubicBezTo>
                    <a:cubicBezTo>
                      <a:pt x="43" y="30"/>
                      <a:pt x="76" y="56"/>
                      <a:pt x="52" y="78"/>
                    </a:cubicBezTo>
                    <a:cubicBezTo>
                      <a:pt x="45" y="85"/>
                      <a:pt x="34" y="88"/>
                      <a:pt x="24" y="86"/>
                    </a:cubicBezTo>
                    <a:cubicBezTo>
                      <a:pt x="23" y="85"/>
                      <a:pt x="21" y="85"/>
                      <a:pt x="20" y="84"/>
                    </a:cubicBezTo>
                    <a:cubicBezTo>
                      <a:pt x="19" y="83"/>
                      <a:pt x="19" y="82"/>
                      <a:pt x="18" y="81"/>
                    </a:cubicBezTo>
                    <a:close/>
                  </a:path>
                </a:pathLst>
              </a:custGeom>
              <a:solidFill>
                <a:srgbClr val="E1C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6">
                <a:extLst>
                  <a:ext uri="{FF2B5EF4-FFF2-40B4-BE49-F238E27FC236}">
                    <a16:creationId xmlns:a16="http://schemas.microsoft.com/office/drawing/2014/main" xmlns="" id="{40237C0E-3905-46E0-9F61-FC0B9FA73705}"/>
                  </a:ext>
                </a:extLst>
              </p:cNvPr>
              <p:cNvSpPr/>
              <p:nvPr/>
            </p:nvSpPr>
            <p:spPr bwMode="auto">
              <a:xfrm>
                <a:off x="6129337" y="4286250"/>
                <a:ext cx="2058988" cy="3473450"/>
              </a:xfrm>
              <a:custGeom>
                <a:avLst/>
                <a:gdLst>
                  <a:gd name="T0" fmla="*/ 281 w 282"/>
                  <a:gd name="T1" fmla="*/ 441 h 475"/>
                  <a:gd name="T2" fmla="*/ 281 w 282"/>
                  <a:gd name="T3" fmla="*/ 445 h 475"/>
                  <a:gd name="T4" fmla="*/ 276 w 282"/>
                  <a:gd name="T5" fmla="*/ 450 h 475"/>
                  <a:gd name="T6" fmla="*/ 233 w 282"/>
                  <a:gd name="T7" fmla="*/ 475 h 475"/>
                  <a:gd name="T8" fmla="*/ 222 w 282"/>
                  <a:gd name="T9" fmla="*/ 452 h 475"/>
                  <a:gd name="T10" fmla="*/ 147 w 282"/>
                  <a:gd name="T11" fmla="*/ 311 h 475"/>
                  <a:gd name="T12" fmla="*/ 53 w 282"/>
                  <a:gd name="T13" fmla="*/ 131 h 475"/>
                  <a:gd name="T14" fmla="*/ 0 w 282"/>
                  <a:gd name="T15" fmla="*/ 23 h 475"/>
                  <a:gd name="T16" fmla="*/ 16 w 282"/>
                  <a:gd name="T17" fmla="*/ 23 h 475"/>
                  <a:gd name="T18" fmla="*/ 23 w 282"/>
                  <a:gd name="T19" fmla="*/ 12 h 475"/>
                  <a:gd name="T20" fmla="*/ 29 w 282"/>
                  <a:gd name="T21" fmla="*/ 17 h 475"/>
                  <a:gd name="T22" fmla="*/ 37 w 282"/>
                  <a:gd name="T23" fmla="*/ 17 h 475"/>
                  <a:gd name="T24" fmla="*/ 43 w 282"/>
                  <a:gd name="T25" fmla="*/ 0 h 475"/>
                  <a:gd name="T26" fmla="*/ 112 w 282"/>
                  <a:gd name="T27" fmla="*/ 119 h 475"/>
                  <a:gd name="T28" fmla="*/ 280 w 282"/>
                  <a:gd name="T29" fmla="*/ 438 h 475"/>
                  <a:gd name="T30" fmla="*/ 281 w 282"/>
                  <a:gd name="T31" fmla="*/ 441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2" h="475">
                    <a:moveTo>
                      <a:pt x="281" y="441"/>
                    </a:moveTo>
                    <a:cubicBezTo>
                      <a:pt x="281" y="442"/>
                      <a:pt x="282" y="444"/>
                      <a:pt x="281" y="445"/>
                    </a:cubicBezTo>
                    <a:cubicBezTo>
                      <a:pt x="280" y="448"/>
                      <a:pt x="278" y="449"/>
                      <a:pt x="276" y="450"/>
                    </a:cubicBezTo>
                    <a:cubicBezTo>
                      <a:pt x="262" y="458"/>
                      <a:pt x="246" y="468"/>
                      <a:pt x="233" y="475"/>
                    </a:cubicBezTo>
                    <a:cubicBezTo>
                      <a:pt x="234" y="475"/>
                      <a:pt x="223" y="454"/>
                      <a:pt x="222" y="452"/>
                    </a:cubicBezTo>
                    <a:cubicBezTo>
                      <a:pt x="197" y="405"/>
                      <a:pt x="172" y="358"/>
                      <a:pt x="147" y="311"/>
                    </a:cubicBezTo>
                    <a:cubicBezTo>
                      <a:pt x="115" y="251"/>
                      <a:pt x="84" y="191"/>
                      <a:pt x="53" y="131"/>
                    </a:cubicBezTo>
                    <a:cubicBezTo>
                      <a:pt x="34" y="96"/>
                      <a:pt x="14" y="60"/>
                      <a:pt x="0" y="23"/>
                    </a:cubicBezTo>
                    <a:cubicBezTo>
                      <a:pt x="6" y="24"/>
                      <a:pt x="11" y="27"/>
                      <a:pt x="16" y="23"/>
                    </a:cubicBezTo>
                    <a:cubicBezTo>
                      <a:pt x="20" y="21"/>
                      <a:pt x="23" y="17"/>
                      <a:pt x="23" y="12"/>
                    </a:cubicBezTo>
                    <a:cubicBezTo>
                      <a:pt x="25" y="14"/>
                      <a:pt x="27" y="16"/>
                      <a:pt x="29" y="17"/>
                    </a:cubicBezTo>
                    <a:cubicBezTo>
                      <a:pt x="32" y="18"/>
                      <a:pt x="35" y="18"/>
                      <a:pt x="37" y="17"/>
                    </a:cubicBezTo>
                    <a:cubicBezTo>
                      <a:pt x="42" y="13"/>
                      <a:pt x="40" y="4"/>
                      <a:pt x="43" y="0"/>
                    </a:cubicBezTo>
                    <a:cubicBezTo>
                      <a:pt x="67" y="39"/>
                      <a:pt x="90" y="79"/>
                      <a:pt x="112" y="119"/>
                    </a:cubicBezTo>
                    <a:cubicBezTo>
                      <a:pt x="160" y="229"/>
                      <a:pt x="233" y="327"/>
                      <a:pt x="280" y="438"/>
                    </a:cubicBezTo>
                    <a:cubicBezTo>
                      <a:pt x="280" y="439"/>
                      <a:pt x="281" y="440"/>
                      <a:pt x="281" y="441"/>
                    </a:cubicBezTo>
                    <a:close/>
                  </a:path>
                </a:pathLst>
              </a:custGeom>
              <a:solidFill>
                <a:srgbClr val="FB6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67">
                <a:extLst>
                  <a:ext uri="{FF2B5EF4-FFF2-40B4-BE49-F238E27FC236}">
                    <a16:creationId xmlns:a16="http://schemas.microsoft.com/office/drawing/2014/main" xmlns="" id="{C2E8DD67-C3BA-4DA1-B259-DA33E19B8E34}"/>
                  </a:ext>
                </a:extLst>
              </p:cNvPr>
              <p:cNvSpPr/>
              <p:nvPr/>
            </p:nvSpPr>
            <p:spPr bwMode="auto">
              <a:xfrm>
                <a:off x="6261100" y="4375150"/>
                <a:ext cx="79375" cy="79375"/>
              </a:xfrm>
              <a:custGeom>
                <a:avLst/>
                <a:gdLst>
                  <a:gd name="T0" fmla="*/ 0 w 11"/>
                  <a:gd name="T1" fmla="*/ 10 h 11"/>
                  <a:gd name="T2" fmla="*/ 8 w 11"/>
                  <a:gd name="T3" fmla="*/ 10 h 11"/>
                  <a:gd name="T4" fmla="*/ 11 w 11"/>
                  <a:gd name="T5" fmla="*/ 5 h 11"/>
                  <a:gd name="T6" fmla="*/ 5 w 11"/>
                  <a:gd name="T7" fmla="*/ 0 h 11"/>
                  <a:gd name="T8" fmla="*/ 0 w 11"/>
                  <a:gd name="T9" fmla="*/ 10 h 11"/>
                  <a:gd name="T10" fmla="*/ 0 w 11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10"/>
                    </a:moveTo>
                    <a:cubicBezTo>
                      <a:pt x="3" y="11"/>
                      <a:pt x="6" y="11"/>
                      <a:pt x="8" y="10"/>
                    </a:cubicBezTo>
                    <a:cubicBezTo>
                      <a:pt x="9" y="9"/>
                      <a:pt x="10" y="7"/>
                      <a:pt x="11" y="5"/>
                    </a:cubicBezTo>
                    <a:cubicBezTo>
                      <a:pt x="8" y="4"/>
                      <a:pt x="7" y="2"/>
                      <a:pt x="5" y="0"/>
                    </a:cubicBezTo>
                    <a:cubicBezTo>
                      <a:pt x="5" y="4"/>
                      <a:pt x="3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BD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68">
                <a:extLst>
                  <a:ext uri="{FF2B5EF4-FFF2-40B4-BE49-F238E27FC236}">
                    <a16:creationId xmlns:a16="http://schemas.microsoft.com/office/drawing/2014/main" xmlns="" id="{D7D8A892-78AC-4971-876B-BEC085E10D24}"/>
                  </a:ext>
                </a:extLst>
              </p:cNvPr>
              <p:cNvSpPr/>
              <p:nvPr/>
            </p:nvSpPr>
            <p:spPr bwMode="auto">
              <a:xfrm>
                <a:off x="6407150" y="4286250"/>
                <a:ext cx="1781175" cy="3400425"/>
              </a:xfrm>
              <a:custGeom>
                <a:avLst/>
                <a:gdLst>
                  <a:gd name="T0" fmla="*/ 63 w 244"/>
                  <a:gd name="T1" fmla="*/ 125 h 465"/>
                  <a:gd name="T2" fmla="*/ 151 w 244"/>
                  <a:gd name="T3" fmla="*/ 290 h 465"/>
                  <a:gd name="T4" fmla="*/ 196 w 244"/>
                  <a:gd name="T5" fmla="*/ 372 h 465"/>
                  <a:gd name="T6" fmla="*/ 218 w 244"/>
                  <a:gd name="T7" fmla="*/ 423 h 465"/>
                  <a:gd name="T8" fmla="*/ 243 w 244"/>
                  <a:gd name="T9" fmla="*/ 445 h 465"/>
                  <a:gd name="T10" fmla="*/ 243 w 244"/>
                  <a:gd name="T11" fmla="*/ 441 h 465"/>
                  <a:gd name="T12" fmla="*/ 242 w 244"/>
                  <a:gd name="T13" fmla="*/ 438 h 465"/>
                  <a:gd name="T14" fmla="*/ 74 w 244"/>
                  <a:gd name="T15" fmla="*/ 119 h 465"/>
                  <a:gd name="T16" fmla="*/ 5 w 244"/>
                  <a:gd name="T17" fmla="*/ 0 h 465"/>
                  <a:gd name="T18" fmla="*/ 0 w 244"/>
                  <a:gd name="T19" fmla="*/ 16 h 465"/>
                  <a:gd name="T20" fmla="*/ 63 w 244"/>
                  <a:gd name="T21" fmla="*/ 12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465">
                    <a:moveTo>
                      <a:pt x="63" y="125"/>
                    </a:moveTo>
                    <a:cubicBezTo>
                      <a:pt x="93" y="179"/>
                      <a:pt x="119" y="236"/>
                      <a:pt x="151" y="290"/>
                    </a:cubicBezTo>
                    <a:cubicBezTo>
                      <a:pt x="166" y="317"/>
                      <a:pt x="182" y="344"/>
                      <a:pt x="196" y="372"/>
                    </a:cubicBezTo>
                    <a:cubicBezTo>
                      <a:pt x="205" y="388"/>
                      <a:pt x="211" y="406"/>
                      <a:pt x="218" y="423"/>
                    </a:cubicBezTo>
                    <a:cubicBezTo>
                      <a:pt x="221" y="428"/>
                      <a:pt x="237" y="465"/>
                      <a:pt x="243" y="445"/>
                    </a:cubicBezTo>
                    <a:cubicBezTo>
                      <a:pt x="244" y="444"/>
                      <a:pt x="243" y="442"/>
                      <a:pt x="243" y="441"/>
                    </a:cubicBezTo>
                    <a:cubicBezTo>
                      <a:pt x="243" y="440"/>
                      <a:pt x="242" y="439"/>
                      <a:pt x="242" y="438"/>
                    </a:cubicBezTo>
                    <a:cubicBezTo>
                      <a:pt x="195" y="327"/>
                      <a:pt x="122" y="229"/>
                      <a:pt x="74" y="119"/>
                    </a:cubicBezTo>
                    <a:cubicBezTo>
                      <a:pt x="52" y="79"/>
                      <a:pt x="29" y="39"/>
                      <a:pt x="5" y="0"/>
                    </a:cubicBezTo>
                    <a:cubicBezTo>
                      <a:pt x="2" y="4"/>
                      <a:pt x="3" y="12"/>
                      <a:pt x="0" y="16"/>
                    </a:cubicBezTo>
                    <a:cubicBezTo>
                      <a:pt x="22" y="52"/>
                      <a:pt x="43" y="88"/>
                      <a:pt x="63" y="125"/>
                    </a:cubicBezTo>
                    <a:close/>
                  </a:path>
                </a:pathLst>
              </a:custGeom>
              <a:solidFill>
                <a:srgbClr val="FFA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9">
                <a:extLst>
                  <a:ext uri="{FF2B5EF4-FFF2-40B4-BE49-F238E27FC236}">
                    <a16:creationId xmlns:a16="http://schemas.microsoft.com/office/drawing/2014/main" xmlns="" id="{4BDFEDEB-024D-4D99-A6CB-9805A38EAF90}"/>
                  </a:ext>
                </a:extLst>
              </p:cNvPr>
              <p:cNvSpPr/>
              <p:nvPr/>
            </p:nvSpPr>
            <p:spPr bwMode="auto">
              <a:xfrm>
                <a:off x="6129337" y="4454525"/>
                <a:ext cx="65088" cy="44450"/>
              </a:xfrm>
              <a:custGeom>
                <a:avLst/>
                <a:gdLst>
                  <a:gd name="T0" fmla="*/ 5 w 9"/>
                  <a:gd name="T1" fmla="*/ 5 h 6"/>
                  <a:gd name="T2" fmla="*/ 9 w 9"/>
                  <a:gd name="T3" fmla="*/ 2 h 6"/>
                  <a:gd name="T4" fmla="*/ 0 w 9"/>
                  <a:gd name="T5" fmla="*/ 0 h 6"/>
                  <a:gd name="T6" fmla="*/ 3 w 9"/>
                  <a:gd name="T7" fmla="*/ 6 h 6"/>
                  <a:gd name="T8" fmla="*/ 5 w 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5" y="5"/>
                    </a:moveTo>
                    <a:cubicBezTo>
                      <a:pt x="7" y="5"/>
                      <a:pt x="8" y="3"/>
                      <a:pt x="9" y="2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3" y="6"/>
                      <a:pt x="4" y="6"/>
                      <a:pt x="5" y="5"/>
                    </a:cubicBezTo>
                    <a:close/>
                  </a:path>
                </a:pathLst>
              </a:custGeom>
              <a:solidFill>
                <a:srgbClr val="BD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70">
                <a:extLst>
                  <a:ext uri="{FF2B5EF4-FFF2-40B4-BE49-F238E27FC236}">
                    <a16:creationId xmlns:a16="http://schemas.microsoft.com/office/drawing/2014/main" xmlns="" id="{7CEFDBFD-6EBA-4134-A7B6-1838D7985D14}"/>
                  </a:ext>
                </a:extLst>
              </p:cNvPr>
              <p:cNvSpPr/>
              <p:nvPr/>
            </p:nvSpPr>
            <p:spPr bwMode="auto">
              <a:xfrm>
                <a:off x="6011862" y="3898900"/>
                <a:ext cx="161925" cy="198438"/>
              </a:xfrm>
              <a:custGeom>
                <a:avLst/>
                <a:gdLst>
                  <a:gd name="T0" fmla="*/ 5 w 22"/>
                  <a:gd name="T1" fmla="*/ 27 h 27"/>
                  <a:gd name="T2" fmla="*/ 0 w 22"/>
                  <a:gd name="T3" fmla="*/ 2 h 27"/>
                  <a:gd name="T4" fmla="*/ 1 w 22"/>
                  <a:gd name="T5" fmla="*/ 1 h 27"/>
                  <a:gd name="T6" fmla="*/ 13 w 22"/>
                  <a:gd name="T7" fmla="*/ 6 h 27"/>
                  <a:gd name="T8" fmla="*/ 22 w 22"/>
                  <a:gd name="T9" fmla="*/ 13 h 27"/>
                  <a:gd name="T10" fmla="*/ 15 w 22"/>
                  <a:gd name="T11" fmla="*/ 21 h 27"/>
                  <a:gd name="T12" fmla="*/ 5 w 22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7">
                    <a:moveTo>
                      <a:pt x="5" y="27"/>
                    </a:moveTo>
                    <a:cubicBezTo>
                      <a:pt x="4" y="18"/>
                      <a:pt x="2" y="10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5" y="0"/>
                      <a:pt x="10" y="3"/>
                      <a:pt x="13" y="6"/>
                    </a:cubicBezTo>
                    <a:cubicBezTo>
                      <a:pt x="16" y="8"/>
                      <a:pt x="19" y="11"/>
                      <a:pt x="22" y="13"/>
                    </a:cubicBezTo>
                    <a:cubicBezTo>
                      <a:pt x="21" y="16"/>
                      <a:pt x="18" y="19"/>
                      <a:pt x="15" y="21"/>
                    </a:cubicBezTo>
                    <a:cubicBezTo>
                      <a:pt x="12" y="23"/>
                      <a:pt x="9" y="25"/>
                      <a:pt x="5" y="27"/>
                    </a:cubicBezTo>
                    <a:close/>
                  </a:path>
                </a:pathLst>
              </a:custGeom>
              <a:solidFill>
                <a:srgbClr val="56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xmlns="" id="{79554A01-1C4F-4F39-B14A-37C7E241CE12}"/>
                  </a:ext>
                </a:extLst>
              </p:cNvPr>
              <p:cNvSpPr/>
              <p:nvPr/>
            </p:nvSpPr>
            <p:spPr bwMode="auto">
              <a:xfrm>
                <a:off x="7808913" y="7481888"/>
                <a:ext cx="511175" cy="496888"/>
              </a:xfrm>
              <a:custGeom>
                <a:avLst/>
                <a:gdLst>
                  <a:gd name="T0" fmla="*/ 2 w 70"/>
                  <a:gd name="T1" fmla="*/ 34 h 68"/>
                  <a:gd name="T2" fmla="*/ 0 w 70"/>
                  <a:gd name="T3" fmla="*/ 25 h 68"/>
                  <a:gd name="T4" fmla="*/ 29 w 70"/>
                  <a:gd name="T5" fmla="*/ 17 h 68"/>
                  <a:gd name="T6" fmla="*/ 48 w 70"/>
                  <a:gd name="T7" fmla="*/ 0 h 68"/>
                  <a:gd name="T8" fmla="*/ 62 w 70"/>
                  <a:gd name="T9" fmla="*/ 20 h 68"/>
                  <a:gd name="T10" fmla="*/ 66 w 70"/>
                  <a:gd name="T11" fmla="*/ 42 h 68"/>
                  <a:gd name="T12" fmla="*/ 65 w 70"/>
                  <a:gd name="T13" fmla="*/ 43 h 68"/>
                  <a:gd name="T14" fmla="*/ 57 w 70"/>
                  <a:gd name="T15" fmla="*/ 52 h 68"/>
                  <a:gd name="T16" fmla="*/ 40 w 70"/>
                  <a:gd name="T17" fmla="*/ 64 h 68"/>
                  <a:gd name="T18" fmla="*/ 22 w 70"/>
                  <a:gd name="T19" fmla="*/ 66 h 68"/>
                  <a:gd name="T20" fmla="*/ 20 w 70"/>
                  <a:gd name="T21" fmla="*/ 66 h 68"/>
                  <a:gd name="T22" fmla="*/ 10 w 70"/>
                  <a:gd name="T23" fmla="*/ 49 h 68"/>
                  <a:gd name="T24" fmla="*/ 2 w 70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8">
                    <a:moveTo>
                      <a:pt x="2" y="34"/>
                    </a:moveTo>
                    <a:cubicBezTo>
                      <a:pt x="1" y="31"/>
                      <a:pt x="0" y="28"/>
                      <a:pt x="0" y="25"/>
                    </a:cubicBezTo>
                    <a:cubicBezTo>
                      <a:pt x="10" y="26"/>
                      <a:pt x="20" y="22"/>
                      <a:pt x="29" y="17"/>
                    </a:cubicBezTo>
                    <a:cubicBezTo>
                      <a:pt x="37" y="14"/>
                      <a:pt x="46" y="9"/>
                      <a:pt x="48" y="0"/>
                    </a:cubicBezTo>
                    <a:cubicBezTo>
                      <a:pt x="48" y="2"/>
                      <a:pt x="60" y="17"/>
                      <a:pt x="62" y="20"/>
                    </a:cubicBezTo>
                    <a:cubicBezTo>
                      <a:pt x="66" y="27"/>
                      <a:pt x="70" y="33"/>
                      <a:pt x="66" y="42"/>
                    </a:cubicBezTo>
                    <a:cubicBezTo>
                      <a:pt x="66" y="42"/>
                      <a:pt x="65" y="43"/>
                      <a:pt x="65" y="43"/>
                    </a:cubicBezTo>
                    <a:cubicBezTo>
                      <a:pt x="63" y="46"/>
                      <a:pt x="60" y="49"/>
                      <a:pt x="57" y="52"/>
                    </a:cubicBezTo>
                    <a:cubicBezTo>
                      <a:pt x="52" y="56"/>
                      <a:pt x="46" y="61"/>
                      <a:pt x="40" y="64"/>
                    </a:cubicBezTo>
                    <a:cubicBezTo>
                      <a:pt x="35" y="66"/>
                      <a:pt x="28" y="68"/>
                      <a:pt x="22" y="66"/>
                    </a:cubicBezTo>
                    <a:cubicBezTo>
                      <a:pt x="21" y="66"/>
                      <a:pt x="21" y="66"/>
                      <a:pt x="20" y="66"/>
                    </a:cubicBezTo>
                    <a:cubicBezTo>
                      <a:pt x="21" y="65"/>
                      <a:pt x="11" y="51"/>
                      <a:pt x="10" y="49"/>
                    </a:cubicBezTo>
                    <a:cubicBezTo>
                      <a:pt x="7" y="44"/>
                      <a:pt x="4" y="39"/>
                      <a:pt x="2" y="34"/>
                    </a:cubicBezTo>
                    <a:close/>
                  </a:path>
                </a:pathLst>
              </a:custGeom>
              <a:solidFill>
                <a:srgbClr val="D4D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72">
                <a:extLst>
                  <a:ext uri="{FF2B5EF4-FFF2-40B4-BE49-F238E27FC236}">
                    <a16:creationId xmlns:a16="http://schemas.microsoft.com/office/drawing/2014/main" xmlns="" id="{8FB93EA6-EA32-4114-A1C1-554AB27D179A}"/>
                  </a:ext>
                </a:extLst>
              </p:cNvPr>
              <p:cNvSpPr/>
              <p:nvPr/>
            </p:nvSpPr>
            <p:spPr bwMode="auto">
              <a:xfrm>
                <a:off x="7808913" y="7481888"/>
                <a:ext cx="511175" cy="314325"/>
              </a:xfrm>
              <a:custGeom>
                <a:avLst/>
                <a:gdLst>
                  <a:gd name="T0" fmla="*/ 2 w 70"/>
                  <a:gd name="T1" fmla="*/ 34 h 43"/>
                  <a:gd name="T2" fmla="*/ 0 w 70"/>
                  <a:gd name="T3" fmla="*/ 25 h 43"/>
                  <a:gd name="T4" fmla="*/ 29 w 70"/>
                  <a:gd name="T5" fmla="*/ 17 h 43"/>
                  <a:gd name="T6" fmla="*/ 48 w 70"/>
                  <a:gd name="T7" fmla="*/ 0 h 43"/>
                  <a:gd name="T8" fmla="*/ 62 w 70"/>
                  <a:gd name="T9" fmla="*/ 20 h 43"/>
                  <a:gd name="T10" fmla="*/ 66 w 70"/>
                  <a:gd name="T11" fmla="*/ 42 h 43"/>
                  <a:gd name="T12" fmla="*/ 65 w 70"/>
                  <a:gd name="T13" fmla="*/ 43 h 43"/>
                  <a:gd name="T14" fmla="*/ 63 w 70"/>
                  <a:gd name="T15" fmla="*/ 42 h 43"/>
                  <a:gd name="T16" fmla="*/ 48 w 70"/>
                  <a:gd name="T17" fmla="*/ 22 h 43"/>
                  <a:gd name="T18" fmla="*/ 44 w 70"/>
                  <a:gd name="T19" fmla="*/ 22 h 43"/>
                  <a:gd name="T20" fmla="*/ 16 w 70"/>
                  <a:gd name="T21" fmla="*/ 33 h 43"/>
                  <a:gd name="T22" fmla="*/ 2 w 70"/>
                  <a:gd name="T23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3">
                    <a:moveTo>
                      <a:pt x="2" y="34"/>
                    </a:moveTo>
                    <a:cubicBezTo>
                      <a:pt x="1" y="31"/>
                      <a:pt x="0" y="28"/>
                      <a:pt x="0" y="25"/>
                    </a:cubicBezTo>
                    <a:cubicBezTo>
                      <a:pt x="10" y="26"/>
                      <a:pt x="20" y="22"/>
                      <a:pt x="29" y="17"/>
                    </a:cubicBezTo>
                    <a:cubicBezTo>
                      <a:pt x="37" y="14"/>
                      <a:pt x="46" y="9"/>
                      <a:pt x="48" y="0"/>
                    </a:cubicBezTo>
                    <a:cubicBezTo>
                      <a:pt x="48" y="2"/>
                      <a:pt x="60" y="17"/>
                      <a:pt x="62" y="20"/>
                    </a:cubicBezTo>
                    <a:cubicBezTo>
                      <a:pt x="66" y="27"/>
                      <a:pt x="70" y="33"/>
                      <a:pt x="66" y="42"/>
                    </a:cubicBezTo>
                    <a:cubicBezTo>
                      <a:pt x="66" y="42"/>
                      <a:pt x="65" y="43"/>
                      <a:pt x="65" y="43"/>
                    </a:cubicBezTo>
                    <a:cubicBezTo>
                      <a:pt x="65" y="43"/>
                      <a:pt x="64" y="43"/>
                      <a:pt x="63" y="42"/>
                    </a:cubicBezTo>
                    <a:cubicBezTo>
                      <a:pt x="56" y="39"/>
                      <a:pt x="56" y="25"/>
                      <a:pt x="48" y="22"/>
                    </a:cubicBezTo>
                    <a:cubicBezTo>
                      <a:pt x="46" y="22"/>
                      <a:pt x="45" y="22"/>
                      <a:pt x="44" y="22"/>
                    </a:cubicBezTo>
                    <a:cubicBezTo>
                      <a:pt x="35" y="26"/>
                      <a:pt x="25" y="30"/>
                      <a:pt x="16" y="33"/>
                    </a:cubicBezTo>
                    <a:cubicBezTo>
                      <a:pt x="11" y="35"/>
                      <a:pt x="6" y="37"/>
                      <a:pt x="2" y="34"/>
                    </a:cubicBezTo>
                    <a:close/>
                  </a:path>
                </a:pathLst>
              </a:custGeom>
              <a:solidFill>
                <a:srgbClr val="AB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D4C7FB6-2928-4A64-A7DF-69B501FCF4C8}"/>
              </a:ext>
            </a:extLst>
          </p:cNvPr>
          <p:cNvSpPr txBox="1"/>
          <p:nvPr/>
        </p:nvSpPr>
        <p:spPr>
          <a:xfrm>
            <a:off x="74682" y="2600846"/>
            <a:ext cx="85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68889" y="3879153"/>
                <a:ext cx="91585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889" y="3879153"/>
                <a:ext cx="915858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26863"/>
              </p:ext>
            </p:extLst>
          </p:nvPr>
        </p:nvGraphicFramePr>
        <p:xfrm>
          <a:off x="1575444" y="3900620"/>
          <a:ext cx="1166143" cy="95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7" name="Equation" r:id="rId14" imgW="571320" imgH="469800" progId="Equation.DSMT4">
                  <p:embed/>
                </p:oleObj>
              </mc:Choice>
              <mc:Fallback>
                <p:oleObj name="Equation" r:id="rId14" imgW="57132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444" y="3900620"/>
                        <a:ext cx="1166143" cy="958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82230"/>
              </p:ext>
            </p:extLst>
          </p:nvPr>
        </p:nvGraphicFramePr>
        <p:xfrm>
          <a:off x="2828925" y="3900488"/>
          <a:ext cx="15525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8" name="Equation" r:id="rId16" imgW="787320" imgH="469800" progId="Equation.DSMT4">
                  <p:embed/>
                </p:oleObj>
              </mc:Choice>
              <mc:Fallback>
                <p:oleObj name="Equation" r:id="rId16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28925" y="3900488"/>
                        <a:ext cx="1552575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32123"/>
              </p:ext>
            </p:extLst>
          </p:nvPr>
        </p:nvGraphicFramePr>
        <p:xfrm>
          <a:off x="1498203" y="2379840"/>
          <a:ext cx="1356542" cy="965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9" name="Equation" r:id="rId18" imgW="660240" imgH="469800" progId="Equation.DSMT4">
                  <p:embed/>
                </p:oleObj>
              </mc:Choice>
              <mc:Fallback>
                <p:oleObj name="Equation" r:id="rId18" imgW="660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98203" y="2379840"/>
                        <a:ext cx="1356542" cy="965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16472"/>
              </p:ext>
            </p:extLst>
          </p:nvPr>
        </p:nvGraphicFramePr>
        <p:xfrm>
          <a:off x="2818955" y="2407776"/>
          <a:ext cx="15030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0" name="Equation" r:id="rId20" imgW="736560" imgH="469800" progId="Equation.DSMT4">
                  <p:embed/>
                </p:oleObj>
              </mc:Choice>
              <mc:Fallback>
                <p:oleObj name="Equation" r:id="rId20" imgW="736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18955" y="2407776"/>
                        <a:ext cx="1503063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52978"/>
              </p:ext>
            </p:extLst>
          </p:nvPr>
        </p:nvGraphicFramePr>
        <p:xfrm>
          <a:off x="4272477" y="2619897"/>
          <a:ext cx="812270" cy="46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1" name="Equation" r:id="rId22" imgW="457200" imgH="190440" progId="Equation.DSMT4">
                  <p:embed/>
                </p:oleObj>
              </mc:Choice>
              <mc:Fallback>
                <p:oleObj name="Equation" r:id="rId22" imgW="457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72477" y="2619897"/>
                        <a:ext cx="812270" cy="468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397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5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1425</Words>
  <Application>Microsoft Office PowerPoint</Application>
  <PresentationFormat>Custom</PresentationFormat>
  <Paragraphs>317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 viện 03</dc:creator>
  <cp:lastModifiedBy>Admin</cp:lastModifiedBy>
  <cp:revision>223</cp:revision>
  <dcterms:created xsi:type="dcterms:W3CDTF">2020-04-19T15:33:15Z</dcterms:created>
  <dcterms:modified xsi:type="dcterms:W3CDTF">2021-08-17T16:58:29Z</dcterms:modified>
</cp:coreProperties>
</file>