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20" r:id="rId3"/>
    <p:sldMasterId id="2147483732" r:id="rId4"/>
  </p:sldMasterIdLst>
  <p:notesMasterIdLst>
    <p:notesMasterId r:id="rId42"/>
  </p:notesMasterIdLst>
  <p:sldIdLst>
    <p:sldId id="256" r:id="rId5"/>
    <p:sldId id="270" r:id="rId6"/>
    <p:sldId id="280" r:id="rId7"/>
    <p:sldId id="258" r:id="rId8"/>
    <p:sldId id="259" r:id="rId9"/>
    <p:sldId id="265" r:id="rId10"/>
    <p:sldId id="260" r:id="rId11"/>
    <p:sldId id="284" r:id="rId12"/>
    <p:sldId id="264" r:id="rId13"/>
    <p:sldId id="267" r:id="rId14"/>
    <p:sldId id="285" r:id="rId15"/>
    <p:sldId id="263" r:id="rId16"/>
    <p:sldId id="282" r:id="rId17"/>
    <p:sldId id="283" r:id="rId18"/>
    <p:sldId id="287" r:id="rId19"/>
    <p:sldId id="288" r:id="rId20"/>
    <p:sldId id="289" r:id="rId21"/>
    <p:sldId id="290" r:id="rId22"/>
    <p:sldId id="291" r:id="rId23"/>
    <p:sldId id="292" r:id="rId24"/>
    <p:sldId id="269" r:id="rId25"/>
    <p:sldId id="294" r:id="rId26"/>
    <p:sldId id="293" r:id="rId27"/>
    <p:sldId id="295" r:id="rId28"/>
    <p:sldId id="297" r:id="rId29"/>
    <p:sldId id="296" r:id="rId30"/>
    <p:sldId id="298" r:id="rId31"/>
    <p:sldId id="304" r:id="rId32"/>
    <p:sldId id="299" r:id="rId33"/>
    <p:sldId id="301" r:id="rId34"/>
    <p:sldId id="300" r:id="rId35"/>
    <p:sldId id="281" r:id="rId36"/>
    <p:sldId id="303" r:id="rId37"/>
    <p:sldId id="302" r:id="rId38"/>
    <p:sldId id="305" r:id="rId39"/>
    <p:sldId id="306" r:id="rId40"/>
    <p:sldId id="30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05" autoAdjust="0"/>
  </p:normalViewPr>
  <p:slideViewPr>
    <p:cSldViewPr>
      <p:cViewPr varScale="1">
        <p:scale>
          <a:sx n="69" d="100"/>
          <a:sy n="69" d="100"/>
        </p:scale>
        <p:origin x="141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C59464-AE35-41B0-97CE-E926AA256AEF}" type="datetimeFigureOut">
              <a:rPr lang="en-GB" smtClean="0"/>
              <a:t>20/03/2022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76A87F-8C82-454B-88FF-9EB4696CE669}" type="slidenum">
              <a:rPr lang="en-GB" smtClean="0"/>
              <a:t>‹#›</a:t>
            </a:fld>
            <a:endParaRPr lang="en-GB"/>
          </a:p>
        </p:txBody>
      </p:sp>
    </p:spTree>
    <p:extLst>
      <p:ext uri="{BB962C8B-B14F-4D97-AF65-F5344CB8AC3E}">
        <p14:creationId xmlns:p14="http://schemas.microsoft.com/office/powerpoint/2010/main" val="3424815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D5DC669-4D45-43C2-8E2C-D0644E8B289F}"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59FD6-FEF1-4D3B-AD0D-A1E3D1ADE739}" type="slidenum">
              <a:rPr lang="en-US" smtClean="0"/>
              <a:t>‹#›</a:t>
            </a:fld>
            <a:endParaRPr lang="en-US"/>
          </a:p>
        </p:txBody>
      </p:sp>
    </p:spTree>
    <p:extLst>
      <p:ext uri="{BB962C8B-B14F-4D97-AF65-F5344CB8AC3E}">
        <p14:creationId xmlns:p14="http://schemas.microsoft.com/office/powerpoint/2010/main" val="4105313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DC669-4D45-43C2-8E2C-D0644E8B289F}"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59FD6-FEF1-4D3B-AD0D-A1E3D1ADE739}" type="slidenum">
              <a:rPr lang="en-US" smtClean="0"/>
              <a:t>‹#›</a:t>
            </a:fld>
            <a:endParaRPr lang="en-US"/>
          </a:p>
        </p:txBody>
      </p:sp>
    </p:spTree>
    <p:extLst>
      <p:ext uri="{BB962C8B-B14F-4D97-AF65-F5344CB8AC3E}">
        <p14:creationId xmlns:p14="http://schemas.microsoft.com/office/powerpoint/2010/main" val="2917182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DC669-4D45-43C2-8E2C-D0644E8B289F}"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59FD6-FEF1-4D3B-AD0D-A1E3D1ADE739}" type="slidenum">
              <a:rPr lang="en-US" smtClean="0"/>
              <a:t>‹#›</a:t>
            </a:fld>
            <a:endParaRPr lang="en-US"/>
          </a:p>
        </p:txBody>
      </p:sp>
    </p:spTree>
    <p:extLst>
      <p:ext uri="{BB962C8B-B14F-4D97-AF65-F5344CB8AC3E}">
        <p14:creationId xmlns:p14="http://schemas.microsoft.com/office/powerpoint/2010/main" val="3966663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86104E0-9346-C048-918B-9ED1DF22C4C9}"/>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6A9B68D-E83E-DD4D-AC03-65C5E328C1C9}"/>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1E955F1-CEA5-4D41-9CE9-35AE14948E7F}"/>
              </a:ext>
            </a:extLst>
          </p:cNvPr>
          <p:cNvSpPr>
            <a:spLocks noGrp="1"/>
          </p:cNvSpPr>
          <p:nvPr>
            <p:ph type="sldNum" sz="quarter" idx="12"/>
          </p:nvPr>
        </p:nvSpPr>
        <p:spPr/>
        <p:txBody>
          <a:bodyPr/>
          <a:lstStyle>
            <a:lvl1pPr>
              <a:defRPr/>
            </a:lvl1pPr>
          </a:lstStyle>
          <a:p>
            <a:pPr>
              <a:defRPr/>
            </a:pPr>
            <a:fld id="{7FEE6E16-779B-8140-8261-AB86F0D5F1E6}"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320351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669808-CB70-824F-869A-403B8D930ADC}"/>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04A782A-C394-E04C-987D-0AC3E3450EDE}"/>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78FBEA0-AE69-3743-8362-D859B565206A}"/>
              </a:ext>
            </a:extLst>
          </p:cNvPr>
          <p:cNvSpPr>
            <a:spLocks noGrp="1"/>
          </p:cNvSpPr>
          <p:nvPr>
            <p:ph type="sldNum" sz="quarter" idx="12"/>
          </p:nvPr>
        </p:nvSpPr>
        <p:spPr/>
        <p:txBody>
          <a:bodyPr/>
          <a:lstStyle>
            <a:lvl1pPr>
              <a:defRPr/>
            </a:lvl1pPr>
          </a:lstStyle>
          <a:p>
            <a:pPr>
              <a:defRPr/>
            </a:pPr>
            <a:fld id="{FC631246-F696-D343-837C-1FC777E63334}"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246678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F4D750-CFF2-114C-A32D-C4A66C94386B}"/>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3CA90B2-66E0-8142-B255-EB3860EF65FA}"/>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005F76-7068-1146-B634-499F94B53EBF}"/>
              </a:ext>
            </a:extLst>
          </p:cNvPr>
          <p:cNvSpPr>
            <a:spLocks noGrp="1"/>
          </p:cNvSpPr>
          <p:nvPr>
            <p:ph type="sldNum" sz="quarter" idx="12"/>
          </p:nvPr>
        </p:nvSpPr>
        <p:spPr/>
        <p:txBody>
          <a:bodyPr/>
          <a:lstStyle>
            <a:lvl1pPr>
              <a:defRPr/>
            </a:lvl1pPr>
          </a:lstStyle>
          <a:p>
            <a:pPr>
              <a:defRPr/>
            </a:pPr>
            <a:fld id="{E2F477BB-8F46-C545-8E81-EEB1B8B1025F}"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400269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2C3B765-692F-2443-B577-D24059735752}"/>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a:extLst>
              <a:ext uri="{FF2B5EF4-FFF2-40B4-BE49-F238E27FC236}">
                <a16:creationId xmlns:a16="http://schemas.microsoft.com/office/drawing/2014/main" id="{534396C8-8051-3149-8A89-32C12CA78DD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C61D27C7-01EF-6C43-AFD1-C256B4369338}"/>
              </a:ext>
            </a:extLst>
          </p:cNvPr>
          <p:cNvSpPr>
            <a:spLocks noGrp="1"/>
          </p:cNvSpPr>
          <p:nvPr>
            <p:ph type="sldNum" sz="quarter" idx="12"/>
          </p:nvPr>
        </p:nvSpPr>
        <p:spPr/>
        <p:txBody>
          <a:bodyPr/>
          <a:lstStyle>
            <a:lvl1pPr>
              <a:defRPr/>
            </a:lvl1pPr>
          </a:lstStyle>
          <a:p>
            <a:pPr>
              <a:defRPr/>
            </a:pPr>
            <a:fld id="{739AF791-E1BC-1F48-B211-F36699542B68}"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099375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A00FD03-4138-E046-B2AD-CD116E44FA7F}"/>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a:extLst>
              <a:ext uri="{FF2B5EF4-FFF2-40B4-BE49-F238E27FC236}">
                <a16:creationId xmlns:a16="http://schemas.microsoft.com/office/drawing/2014/main" id="{18707892-8BF7-E14A-A1E5-A66A0A66E2B2}"/>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id="{AB7F7F9E-41C9-F74A-BEA9-8C8678360E14}"/>
              </a:ext>
            </a:extLst>
          </p:cNvPr>
          <p:cNvSpPr>
            <a:spLocks noGrp="1"/>
          </p:cNvSpPr>
          <p:nvPr>
            <p:ph type="sldNum" sz="quarter" idx="12"/>
          </p:nvPr>
        </p:nvSpPr>
        <p:spPr/>
        <p:txBody>
          <a:bodyPr/>
          <a:lstStyle>
            <a:lvl1pPr>
              <a:defRPr/>
            </a:lvl1pPr>
          </a:lstStyle>
          <a:p>
            <a:pPr>
              <a:defRPr/>
            </a:pPr>
            <a:fld id="{E1E480BE-D51A-364F-A0FB-7A7D339B71E6}"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791597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D7288CC-0C2D-F04F-B3A2-0B5F2B41766C}"/>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a:extLst>
              <a:ext uri="{FF2B5EF4-FFF2-40B4-BE49-F238E27FC236}">
                <a16:creationId xmlns:a16="http://schemas.microsoft.com/office/drawing/2014/main" id="{742FC5EA-565F-C342-8B00-C23D25DE3510}"/>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a:ext uri="{FF2B5EF4-FFF2-40B4-BE49-F238E27FC236}">
                <a16:creationId xmlns:a16="http://schemas.microsoft.com/office/drawing/2014/main" id="{067FEFEF-4B31-5345-AF5B-E388C1A0CCCD}"/>
              </a:ext>
            </a:extLst>
          </p:cNvPr>
          <p:cNvSpPr>
            <a:spLocks noGrp="1"/>
          </p:cNvSpPr>
          <p:nvPr>
            <p:ph type="sldNum" sz="quarter" idx="12"/>
          </p:nvPr>
        </p:nvSpPr>
        <p:spPr/>
        <p:txBody>
          <a:bodyPr/>
          <a:lstStyle>
            <a:lvl1pPr>
              <a:defRPr/>
            </a:lvl1pPr>
          </a:lstStyle>
          <a:p>
            <a:pPr>
              <a:defRPr/>
            </a:pPr>
            <a:fld id="{7828AAC3-6D58-5D45-8F8E-A7AF0001465A}"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583095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F913A6D-91EE-454E-B28E-E3D13E7D91D7}"/>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a:extLst>
              <a:ext uri="{FF2B5EF4-FFF2-40B4-BE49-F238E27FC236}">
                <a16:creationId xmlns:a16="http://schemas.microsoft.com/office/drawing/2014/main" id="{0BDFC632-5342-6C48-B3C7-3E4C6BC47AAF}"/>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id="{28D1BE68-CFDC-1540-80A3-8F407FBA9D30}"/>
              </a:ext>
            </a:extLst>
          </p:cNvPr>
          <p:cNvSpPr>
            <a:spLocks noGrp="1"/>
          </p:cNvSpPr>
          <p:nvPr>
            <p:ph type="sldNum" sz="quarter" idx="12"/>
          </p:nvPr>
        </p:nvSpPr>
        <p:spPr/>
        <p:txBody>
          <a:bodyPr/>
          <a:lstStyle>
            <a:lvl1pPr>
              <a:defRPr/>
            </a:lvl1pPr>
          </a:lstStyle>
          <a:p>
            <a:pPr>
              <a:defRPr/>
            </a:pPr>
            <a:fld id="{04336138-A595-2D41-A8BC-94E77912F745}"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658665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2FD24BC9-B667-FF4B-A36E-9267AE49397A}"/>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a:extLst>
              <a:ext uri="{FF2B5EF4-FFF2-40B4-BE49-F238E27FC236}">
                <a16:creationId xmlns:a16="http://schemas.microsoft.com/office/drawing/2014/main" id="{A6B7A789-9B45-694B-AC7D-3076ADE1B363}"/>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12F5AA99-3C43-654E-8B00-5E2DD6F19D7B}"/>
              </a:ext>
            </a:extLst>
          </p:cNvPr>
          <p:cNvSpPr>
            <a:spLocks noGrp="1"/>
          </p:cNvSpPr>
          <p:nvPr>
            <p:ph type="sldNum" sz="quarter" idx="12"/>
          </p:nvPr>
        </p:nvSpPr>
        <p:spPr/>
        <p:txBody>
          <a:bodyPr/>
          <a:lstStyle>
            <a:lvl1pPr>
              <a:defRPr/>
            </a:lvl1pPr>
          </a:lstStyle>
          <a:p>
            <a:pPr>
              <a:defRPr/>
            </a:pPr>
            <a:fld id="{FC0C1A65-E5D5-9341-97D2-2EC78401044A}"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817730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DC669-4D45-43C2-8E2C-D0644E8B289F}"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59FD6-FEF1-4D3B-AD0D-A1E3D1ADE739}" type="slidenum">
              <a:rPr lang="en-US" smtClean="0"/>
              <a:t>‹#›</a:t>
            </a:fld>
            <a:endParaRPr lang="en-US"/>
          </a:p>
        </p:txBody>
      </p:sp>
    </p:spTree>
    <p:extLst>
      <p:ext uri="{BB962C8B-B14F-4D97-AF65-F5344CB8AC3E}">
        <p14:creationId xmlns:p14="http://schemas.microsoft.com/office/powerpoint/2010/main" val="2390027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9137E7EA-07A4-164A-A5FF-AE11F3CFAA87}"/>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a:extLst>
              <a:ext uri="{FF2B5EF4-FFF2-40B4-BE49-F238E27FC236}">
                <a16:creationId xmlns:a16="http://schemas.microsoft.com/office/drawing/2014/main" id="{52654FE6-997F-C445-A8FF-509D24F08D03}"/>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A488442B-3A5A-3142-AA9A-B2DAF297FB8B}"/>
              </a:ext>
            </a:extLst>
          </p:cNvPr>
          <p:cNvSpPr>
            <a:spLocks noGrp="1"/>
          </p:cNvSpPr>
          <p:nvPr>
            <p:ph type="sldNum" sz="quarter" idx="12"/>
          </p:nvPr>
        </p:nvSpPr>
        <p:spPr/>
        <p:txBody>
          <a:bodyPr/>
          <a:lstStyle>
            <a:lvl1pPr>
              <a:defRPr/>
            </a:lvl1pPr>
          </a:lstStyle>
          <a:p>
            <a:pPr>
              <a:defRPr/>
            </a:pPr>
            <a:fld id="{1D35BD7B-E116-8043-A2FC-F0DFADD03CB1}"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427131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7640F8-AEB1-3D47-A21E-DD7F0281CD79}"/>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E839982-4C07-0E4F-B1CF-60D772DDE571}"/>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7DD315E-ABA5-A945-9018-AB3BF69B0A0E}"/>
              </a:ext>
            </a:extLst>
          </p:cNvPr>
          <p:cNvSpPr>
            <a:spLocks noGrp="1"/>
          </p:cNvSpPr>
          <p:nvPr>
            <p:ph type="sldNum" sz="quarter" idx="12"/>
          </p:nvPr>
        </p:nvSpPr>
        <p:spPr/>
        <p:txBody>
          <a:bodyPr/>
          <a:lstStyle>
            <a:lvl1pPr>
              <a:defRPr/>
            </a:lvl1pPr>
          </a:lstStyle>
          <a:p>
            <a:pPr>
              <a:defRPr/>
            </a:pPr>
            <a:fld id="{32FFD9A3-7103-E94B-B9F9-FDBBACD26AEC}"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763176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4CF883-6681-084B-936C-00B4D8D8C798}"/>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DEA4360-5F4F-8841-ADD9-892874DE4ADE}"/>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6F8B8EF-64BB-1047-B46D-BD4E3D9EF156}"/>
              </a:ext>
            </a:extLst>
          </p:cNvPr>
          <p:cNvSpPr>
            <a:spLocks noGrp="1"/>
          </p:cNvSpPr>
          <p:nvPr>
            <p:ph type="sldNum" sz="quarter" idx="12"/>
          </p:nvPr>
        </p:nvSpPr>
        <p:spPr/>
        <p:txBody>
          <a:bodyPr/>
          <a:lstStyle>
            <a:lvl1pPr>
              <a:defRPr/>
            </a:lvl1pPr>
          </a:lstStyle>
          <a:p>
            <a:pPr>
              <a:defRPr/>
            </a:pPr>
            <a:fld id="{D80C1C59-01CB-6247-98B9-2AA8D27ED637}"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031182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86104E0-9346-C048-918B-9ED1DF22C4C9}"/>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6A9B68D-E83E-DD4D-AC03-65C5E328C1C9}"/>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1E955F1-CEA5-4D41-9CE9-35AE14948E7F}"/>
              </a:ext>
            </a:extLst>
          </p:cNvPr>
          <p:cNvSpPr>
            <a:spLocks noGrp="1"/>
          </p:cNvSpPr>
          <p:nvPr>
            <p:ph type="sldNum" sz="quarter" idx="12"/>
          </p:nvPr>
        </p:nvSpPr>
        <p:spPr/>
        <p:txBody>
          <a:bodyPr/>
          <a:lstStyle>
            <a:lvl1pPr>
              <a:defRPr/>
            </a:lvl1pPr>
          </a:lstStyle>
          <a:p>
            <a:pPr>
              <a:defRPr/>
            </a:pPr>
            <a:fld id="{7FEE6E16-779B-8140-8261-AB86F0D5F1E6}"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05572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669808-CB70-824F-869A-403B8D930ADC}"/>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04A782A-C394-E04C-987D-0AC3E3450EDE}"/>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78FBEA0-AE69-3743-8362-D859B565206A}"/>
              </a:ext>
            </a:extLst>
          </p:cNvPr>
          <p:cNvSpPr>
            <a:spLocks noGrp="1"/>
          </p:cNvSpPr>
          <p:nvPr>
            <p:ph type="sldNum" sz="quarter" idx="12"/>
          </p:nvPr>
        </p:nvSpPr>
        <p:spPr/>
        <p:txBody>
          <a:bodyPr/>
          <a:lstStyle>
            <a:lvl1pPr>
              <a:defRPr/>
            </a:lvl1pPr>
          </a:lstStyle>
          <a:p>
            <a:pPr>
              <a:defRPr/>
            </a:pPr>
            <a:fld id="{FC631246-F696-D343-837C-1FC777E63334}"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497523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F4D750-CFF2-114C-A32D-C4A66C94386B}"/>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3CA90B2-66E0-8142-B255-EB3860EF65FA}"/>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005F76-7068-1146-B634-499F94B53EBF}"/>
              </a:ext>
            </a:extLst>
          </p:cNvPr>
          <p:cNvSpPr>
            <a:spLocks noGrp="1"/>
          </p:cNvSpPr>
          <p:nvPr>
            <p:ph type="sldNum" sz="quarter" idx="12"/>
          </p:nvPr>
        </p:nvSpPr>
        <p:spPr/>
        <p:txBody>
          <a:bodyPr/>
          <a:lstStyle>
            <a:lvl1pPr>
              <a:defRPr/>
            </a:lvl1pPr>
          </a:lstStyle>
          <a:p>
            <a:pPr>
              <a:defRPr/>
            </a:pPr>
            <a:fld id="{E2F477BB-8F46-C545-8E81-EEB1B8B1025F}"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750555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2C3B765-692F-2443-B577-D24059735752}"/>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a:extLst>
              <a:ext uri="{FF2B5EF4-FFF2-40B4-BE49-F238E27FC236}">
                <a16:creationId xmlns:a16="http://schemas.microsoft.com/office/drawing/2014/main" id="{534396C8-8051-3149-8A89-32C12CA78DD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C61D27C7-01EF-6C43-AFD1-C256B4369338}"/>
              </a:ext>
            </a:extLst>
          </p:cNvPr>
          <p:cNvSpPr>
            <a:spLocks noGrp="1"/>
          </p:cNvSpPr>
          <p:nvPr>
            <p:ph type="sldNum" sz="quarter" idx="12"/>
          </p:nvPr>
        </p:nvSpPr>
        <p:spPr/>
        <p:txBody>
          <a:bodyPr/>
          <a:lstStyle>
            <a:lvl1pPr>
              <a:defRPr/>
            </a:lvl1pPr>
          </a:lstStyle>
          <a:p>
            <a:pPr>
              <a:defRPr/>
            </a:pPr>
            <a:fld id="{739AF791-E1BC-1F48-B211-F36699542B68}"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438155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A00FD03-4138-E046-B2AD-CD116E44FA7F}"/>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a:extLst>
              <a:ext uri="{FF2B5EF4-FFF2-40B4-BE49-F238E27FC236}">
                <a16:creationId xmlns:a16="http://schemas.microsoft.com/office/drawing/2014/main" id="{18707892-8BF7-E14A-A1E5-A66A0A66E2B2}"/>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id="{AB7F7F9E-41C9-F74A-BEA9-8C8678360E14}"/>
              </a:ext>
            </a:extLst>
          </p:cNvPr>
          <p:cNvSpPr>
            <a:spLocks noGrp="1"/>
          </p:cNvSpPr>
          <p:nvPr>
            <p:ph type="sldNum" sz="quarter" idx="12"/>
          </p:nvPr>
        </p:nvSpPr>
        <p:spPr/>
        <p:txBody>
          <a:bodyPr/>
          <a:lstStyle>
            <a:lvl1pPr>
              <a:defRPr/>
            </a:lvl1pPr>
          </a:lstStyle>
          <a:p>
            <a:pPr>
              <a:defRPr/>
            </a:pPr>
            <a:fld id="{E1E480BE-D51A-364F-A0FB-7A7D339B71E6}"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751425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D7288CC-0C2D-F04F-B3A2-0B5F2B41766C}"/>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a:extLst>
              <a:ext uri="{FF2B5EF4-FFF2-40B4-BE49-F238E27FC236}">
                <a16:creationId xmlns:a16="http://schemas.microsoft.com/office/drawing/2014/main" id="{742FC5EA-565F-C342-8B00-C23D25DE3510}"/>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a:ext uri="{FF2B5EF4-FFF2-40B4-BE49-F238E27FC236}">
                <a16:creationId xmlns:a16="http://schemas.microsoft.com/office/drawing/2014/main" id="{067FEFEF-4B31-5345-AF5B-E388C1A0CCCD}"/>
              </a:ext>
            </a:extLst>
          </p:cNvPr>
          <p:cNvSpPr>
            <a:spLocks noGrp="1"/>
          </p:cNvSpPr>
          <p:nvPr>
            <p:ph type="sldNum" sz="quarter" idx="12"/>
          </p:nvPr>
        </p:nvSpPr>
        <p:spPr/>
        <p:txBody>
          <a:bodyPr/>
          <a:lstStyle>
            <a:lvl1pPr>
              <a:defRPr/>
            </a:lvl1pPr>
          </a:lstStyle>
          <a:p>
            <a:pPr>
              <a:defRPr/>
            </a:pPr>
            <a:fld id="{7828AAC3-6D58-5D45-8F8E-A7AF0001465A}"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949466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F913A6D-91EE-454E-B28E-E3D13E7D91D7}"/>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a:extLst>
              <a:ext uri="{FF2B5EF4-FFF2-40B4-BE49-F238E27FC236}">
                <a16:creationId xmlns:a16="http://schemas.microsoft.com/office/drawing/2014/main" id="{0BDFC632-5342-6C48-B3C7-3E4C6BC47AAF}"/>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id="{28D1BE68-CFDC-1540-80A3-8F407FBA9D30}"/>
              </a:ext>
            </a:extLst>
          </p:cNvPr>
          <p:cNvSpPr>
            <a:spLocks noGrp="1"/>
          </p:cNvSpPr>
          <p:nvPr>
            <p:ph type="sldNum" sz="quarter" idx="12"/>
          </p:nvPr>
        </p:nvSpPr>
        <p:spPr/>
        <p:txBody>
          <a:bodyPr/>
          <a:lstStyle>
            <a:lvl1pPr>
              <a:defRPr/>
            </a:lvl1pPr>
          </a:lstStyle>
          <a:p>
            <a:pPr>
              <a:defRPr/>
            </a:pPr>
            <a:fld id="{04336138-A595-2D41-A8BC-94E77912F745}"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61663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5DC669-4D45-43C2-8E2C-D0644E8B289F}"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59FD6-FEF1-4D3B-AD0D-A1E3D1ADE739}" type="slidenum">
              <a:rPr lang="en-US" smtClean="0"/>
              <a:t>‹#›</a:t>
            </a:fld>
            <a:endParaRPr lang="en-US"/>
          </a:p>
        </p:txBody>
      </p:sp>
    </p:spTree>
    <p:extLst>
      <p:ext uri="{BB962C8B-B14F-4D97-AF65-F5344CB8AC3E}">
        <p14:creationId xmlns:p14="http://schemas.microsoft.com/office/powerpoint/2010/main" val="20190267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2FD24BC9-B667-FF4B-A36E-9267AE49397A}"/>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a:extLst>
              <a:ext uri="{FF2B5EF4-FFF2-40B4-BE49-F238E27FC236}">
                <a16:creationId xmlns:a16="http://schemas.microsoft.com/office/drawing/2014/main" id="{A6B7A789-9B45-694B-AC7D-3076ADE1B363}"/>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12F5AA99-3C43-654E-8B00-5E2DD6F19D7B}"/>
              </a:ext>
            </a:extLst>
          </p:cNvPr>
          <p:cNvSpPr>
            <a:spLocks noGrp="1"/>
          </p:cNvSpPr>
          <p:nvPr>
            <p:ph type="sldNum" sz="quarter" idx="12"/>
          </p:nvPr>
        </p:nvSpPr>
        <p:spPr/>
        <p:txBody>
          <a:bodyPr/>
          <a:lstStyle>
            <a:lvl1pPr>
              <a:defRPr/>
            </a:lvl1pPr>
          </a:lstStyle>
          <a:p>
            <a:pPr>
              <a:defRPr/>
            </a:pPr>
            <a:fld id="{FC0C1A65-E5D5-9341-97D2-2EC78401044A}"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636686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9137E7EA-07A4-164A-A5FF-AE11F3CFAA87}"/>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a:extLst>
              <a:ext uri="{FF2B5EF4-FFF2-40B4-BE49-F238E27FC236}">
                <a16:creationId xmlns:a16="http://schemas.microsoft.com/office/drawing/2014/main" id="{52654FE6-997F-C445-A8FF-509D24F08D03}"/>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A488442B-3A5A-3142-AA9A-B2DAF297FB8B}"/>
              </a:ext>
            </a:extLst>
          </p:cNvPr>
          <p:cNvSpPr>
            <a:spLocks noGrp="1"/>
          </p:cNvSpPr>
          <p:nvPr>
            <p:ph type="sldNum" sz="quarter" idx="12"/>
          </p:nvPr>
        </p:nvSpPr>
        <p:spPr/>
        <p:txBody>
          <a:bodyPr/>
          <a:lstStyle>
            <a:lvl1pPr>
              <a:defRPr/>
            </a:lvl1pPr>
          </a:lstStyle>
          <a:p>
            <a:pPr>
              <a:defRPr/>
            </a:pPr>
            <a:fld id="{1D35BD7B-E116-8043-A2FC-F0DFADD03CB1}"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896651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7640F8-AEB1-3D47-A21E-DD7F0281CD79}"/>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E839982-4C07-0E4F-B1CF-60D772DDE571}"/>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7DD315E-ABA5-A945-9018-AB3BF69B0A0E}"/>
              </a:ext>
            </a:extLst>
          </p:cNvPr>
          <p:cNvSpPr>
            <a:spLocks noGrp="1"/>
          </p:cNvSpPr>
          <p:nvPr>
            <p:ph type="sldNum" sz="quarter" idx="12"/>
          </p:nvPr>
        </p:nvSpPr>
        <p:spPr/>
        <p:txBody>
          <a:bodyPr/>
          <a:lstStyle>
            <a:lvl1pPr>
              <a:defRPr/>
            </a:lvl1pPr>
          </a:lstStyle>
          <a:p>
            <a:pPr>
              <a:defRPr/>
            </a:pPr>
            <a:fld id="{32FFD9A3-7103-E94B-B9F9-FDBBACD26AEC}"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0902290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4CF883-6681-084B-936C-00B4D8D8C798}"/>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DEA4360-5F4F-8841-ADD9-892874DE4ADE}"/>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6F8B8EF-64BB-1047-B46D-BD4E3D9EF156}"/>
              </a:ext>
            </a:extLst>
          </p:cNvPr>
          <p:cNvSpPr>
            <a:spLocks noGrp="1"/>
          </p:cNvSpPr>
          <p:nvPr>
            <p:ph type="sldNum" sz="quarter" idx="12"/>
          </p:nvPr>
        </p:nvSpPr>
        <p:spPr/>
        <p:txBody>
          <a:bodyPr/>
          <a:lstStyle>
            <a:lvl1pPr>
              <a:defRPr/>
            </a:lvl1pPr>
          </a:lstStyle>
          <a:p>
            <a:pPr>
              <a:defRPr/>
            </a:pPr>
            <a:fld id="{D80C1C59-01CB-6247-98B9-2AA8D27ED637}"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4596746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86104E0-9346-C048-918B-9ED1DF22C4C9}"/>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6A9B68D-E83E-DD4D-AC03-65C5E328C1C9}"/>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1E955F1-CEA5-4D41-9CE9-35AE14948E7F}"/>
              </a:ext>
            </a:extLst>
          </p:cNvPr>
          <p:cNvSpPr>
            <a:spLocks noGrp="1"/>
          </p:cNvSpPr>
          <p:nvPr>
            <p:ph type="sldNum" sz="quarter" idx="12"/>
          </p:nvPr>
        </p:nvSpPr>
        <p:spPr/>
        <p:txBody>
          <a:bodyPr/>
          <a:lstStyle>
            <a:lvl1pPr>
              <a:defRPr/>
            </a:lvl1pPr>
          </a:lstStyle>
          <a:p>
            <a:pPr>
              <a:defRPr/>
            </a:pPr>
            <a:fld id="{7FEE6E16-779B-8140-8261-AB86F0D5F1E6}"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7485612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669808-CB70-824F-869A-403B8D930ADC}"/>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04A782A-C394-E04C-987D-0AC3E3450EDE}"/>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78FBEA0-AE69-3743-8362-D859B565206A}"/>
              </a:ext>
            </a:extLst>
          </p:cNvPr>
          <p:cNvSpPr>
            <a:spLocks noGrp="1"/>
          </p:cNvSpPr>
          <p:nvPr>
            <p:ph type="sldNum" sz="quarter" idx="12"/>
          </p:nvPr>
        </p:nvSpPr>
        <p:spPr/>
        <p:txBody>
          <a:bodyPr/>
          <a:lstStyle>
            <a:lvl1pPr>
              <a:defRPr/>
            </a:lvl1pPr>
          </a:lstStyle>
          <a:p>
            <a:pPr>
              <a:defRPr/>
            </a:pPr>
            <a:fld id="{FC631246-F696-D343-837C-1FC777E63334}"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7176804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F4D750-CFF2-114C-A32D-C4A66C94386B}"/>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3CA90B2-66E0-8142-B255-EB3860EF65FA}"/>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005F76-7068-1146-B634-499F94B53EBF}"/>
              </a:ext>
            </a:extLst>
          </p:cNvPr>
          <p:cNvSpPr>
            <a:spLocks noGrp="1"/>
          </p:cNvSpPr>
          <p:nvPr>
            <p:ph type="sldNum" sz="quarter" idx="12"/>
          </p:nvPr>
        </p:nvSpPr>
        <p:spPr/>
        <p:txBody>
          <a:bodyPr/>
          <a:lstStyle>
            <a:lvl1pPr>
              <a:defRPr/>
            </a:lvl1pPr>
          </a:lstStyle>
          <a:p>
            <a:pPr>
              <a:defRPr/>
            </a:pPr>
            <a:fld id="{E2F477BB-8F46-C545-8E81-EEB1B8B1025F}"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1996240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2C3B765-692F-2443-B577-D24059735752}"/>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a:extLst>
              <a:ext uri="{FF2B5EF4-FFF2-40B4-BE49-F238E27FC236}">
                <a16:creationId xmlns:a16="http://schemas.microsoft.com/office/drawing/2014/main" id="{534396C8-8051-3149-8A89-32C12CA78DD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C61D27C7-01EF-6C43-AFD1-C256B4369338}"/>
              </a:ext>
            </a:extLst>
          </p:cNvPr>
          <p:cNvSpPr>
            <a:spLocks noGrp="1"/>
          </p:cNvSpPr>
          <p:nvPr>
            <p:ph type="sldNum" sz="quarter" idx="12"/>
          </p:nvPr>
        </p:nvSpPr>
        <p:spPr/>
        <p:txBody>
          <a:bodyPr/>
          <a:lstStyle>
            <a:lvl1pPr>
              <a:defRPr/>
            </a:lvl1pPr>
          </a:lstStyle>
          <a:p>
            <a:pPr>
              <a:defRPr/>
            </a:pPr>
            <a:fld id="{739AF791-E1BC-1F48-B211-F36699542B68}"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581200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A00FD03-4138-E046-B2AD-CD116E44FA7F}"/>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a:extLst>
              <a:ext uri="{FF2B5EF4-FFF2-40B4-BE49-F238E27FC236}">
                <a16:creationId xmlns:a16="http://schemas.microsoft.com/office/drawing/2014/main" id="{18707892-8BF7-E14A-A1E5-A66A0A66E2B2}"/>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id="{AB7F7F9E-41C9-F74A-BEA9-8C8678360E14}"/>
              </a:ext>
            </a:extLst>
          </p:cNvPr>
          <p:cNvSpPr>
            <a:spLocks noGrp="1"/>
          </p:cNvSpPr>
          <p:nvPr>
            <p:ph type="sldNum" sz="quarter" idx="12"/>
          </p:nvPr>
        </p:nvSpPr>
        <p:spPr/>
        <p:txBody>
          <a:bodyPr/>
          <a:lstStyle>
            <a:lvl1pPr>
              <a:defRPr/>
            </a:lvl1pPr>
          </a:lstStyle>
          <a:p>
            <a:pPr>
              <a:defRPr/>
            </a:pPr>
            <a:fld id="{E1E480BE-D51A-364F-A0FB-7A7D339B71E6}"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3580676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D7288CC-0C2D-F04F-B3A2-0B5F2B41766C}"/>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a:extLst>
              <a:ext uri="{FF2B5EF4-FFF2-40B4-BE49-F238E27FC236}">
                <a16:creationId xmlns:a16="http://schemas.microsoft.com/office/drawing/2014/main" id="{742FC5EA-565F-C342-8B00-C23D25DE3510}"/>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a:ext uri="{FF2B5EF4-FFF2-40B4-BE49-F238E27FC236}">
                <a16:creationId xmlns:a16="http://schemas.microsoft.com/office/drawing/2014/main" id="{067FEFEF-4B31-5345-AF5B-E388C1A0CCCD}"/>
              </a:ext>
            </a:extLst>
          </p:cNvPr>
          <p:cNvSpPr>
            <a:spLocks noGrp="1"/>
          </p:cNvSpPr>
          <p:nvPr>
            <p:ph type="sldNum" sz="quarter" idx="12"/>
          </p:nvPr>
        </p:nvSpPr>
        <p:spPr/>
        <p:txBody>
          <a:bodyPr/>
          <a:lstStyle>
            <a:lvl1pPr>
              <a:defRPr/>
            </a:lvl1pPr>
          </a:lstStyle>
          <a:p>
            <a:pPr>
              <a:defRPr/>
            </a:pPr>
            <a:fld id="{7828AAC3-6D58-5D45-8F8E-A7AF0001465A}"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93489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5DC669-4D45-43C2-8E2C-D0644E8B289F}" type="datetimeFigureOut">
              <a:rPr lang="en-US" smtClean="0"/>
              <a:t>3/20/2022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59FD6-FEF1-4D3B-AD0D-A1E3D1ADE739}" type="slidenum">
              <a:rPr lang="en-US" smtClean="0"/>
              <a:t>‹#›</a:t>
            </a:fld>
            <a:endParaRPr lang="en-US"/>
          </a:p>
        </p:txBody>
      </p:sp>
    </p:spTree>
    <p:extLst>
      <p:ext uri="{BB962C8B-B14F-4D97-AF65-F5344CB8AC3E}">
        <p14:creationId xmlns:p14="http://schemas.microsoft.com/office/powerpoint/2010/main" val="29956953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F913A6D-91EE-454E-B28E-E3D13E7D91D7}"/>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a:extLst>
              <a:ext uri="{FF2B5EF4-FFF2-40B4-BE49-F238E27FC236}">
                <a16:creationId xmlns:a16="http://schemas.microsoft.com/office/drawing/2014/main" id="{0BDFC632-5342-6C48-B3C7-3E4C6BC47AAF}"/>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id="{28D1BE68-CFDC-1540-80A3-8F407FBA9D30}"/>
              </a:ext>
            </a:extLst>
          </p:cNvPr>
          <p:cNvSpPr>
            <a:spLocks noGrp="1"/>
          </p:cNvSpPr>
          <p:nvPr>
            <p:ph type="sldNum" sz="quarter" idx="12"/>
          </p:nvPr>
        </p:nvSpPr>
        <p:spPr/>
        <p:txBody>
          <a:bodyPr/>
          <a:lstStyle>
            <a:lvl1pPr>
              <a:defRPr/>
            </a:lvl1pPr>
          </a:lstStyle>
          <a:p>
            <a:pPr>
              <a:defRPr/>
            </a:pPr>
            <a:fld id="{04336138-A595-2D41-A8BC-94E77912F745}"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833669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2FD24BC9-B667-FF4B-A36E-9267AE49397A}"/>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a:extLst>
              <a:ext uri="{FF2B5EF4-FFF2-40B4-BE49-F238E27FC236}">
                <a16:creationId xmlns:a16="http://schemas.microsoft.com/office/drawing/2014/main" id="{A6B7A789-9B45-694B-AC7D-3076ADE1B363}"/>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12F5AA99-3C43-654E-8B00-5E2DD6F19D7B}"/>
              </a:ext>
            </a:extLst>
          </p:cNvPr>
          <p:cNvSpPr>
            <a:spLocks noGrp="1"/>
          </p:cNvSpPr>
          <p:nvPr>
            <p:ph type="sldNum" sz="quarter" idx="12"/>
          </p:nvPr>
        </p:nvSpPr>
        <p:spPr/>
        <p:txBody>
          <a:bodyPr/>
          <a:lstStyle>
            <a:lvl1pPr>
              <a:defRPr/>
            </a:lvl1pPr>
          </a:lstStyle>
          <a:p>
            <a:pPr>
              <a:defRPr/>
            </a:pPr>
            <a:fld id="{FC0C1A65-E5D5-9341-97D2-2EC78401044A}"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8638248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9137E7EA-07A4-164A-A5FF-AE11F3CFAA87}"/>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a:extLst>
              <a:ext uri="{FF2B5EF4-FFF2-40B4-BE49-F238E27FC236}">
                <a16:creationId xmlns:a16="http://schemas.microsoft.com/office/drawing/2014/main" id="{52654FE6-997F-C445-A8FF-509D24F08D03}"/>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A488442B-3A5A-3142-AA9A-B2DAF297FB8B}"/>
              </a:ext>
            </a:extLst>
          </p:cNvPr>
          <p:cNvSpPr>
            <a:spLocks noGrp="1"/>
          </p:cNvSpPr>
          <p:nvPr>
            <p:ph type="sldNum" sz="quarter" idx="12"/>
          </p:nvPr>
        </p:nvSpPr>
        <p:spPr/>
        <p:txBody>
          <a:bodyPr/>
          <a:lstStyle>
            <a:lvl1pPr>
              <a:defRPr/>
            </a:lvl1pPr>
          </a:lstStyle>
          <a:p>
            <a:pPr>
              <a:defRPr/>
            </a:pPr>
            <a:fld id="{1D35BD7B-E116-8043-A2FC-F0DFADD03CB1}"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3764817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7640F8-AEB1-3D47-A21E-DD7F0281CD79}"/>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E839982-4C07-0E4F-B1CF-60D772DDE571}"/>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7DD315E-ABA5-A945-9018-AB3BF69B0A0E}"/>
              </a:ext>
            </a:extLst>
          </p:cNvPr>
          <p:cNvSpPr>
            <a:spLocks noGrp="1"/>
          </p:cNvSpPr>
          <p:nvPr>
            <p:ph type="sldNum" sz="quarter" idx="12"/>
          </p:nvPr>
        </p:nvSpPr>
        <p:spPr/>
        <p:txBody>
          <a:bodyPr/>
          <a:lstStyle>
            <a:lvl1pPr>
              <a:defRPr/>
            </a:lvl1pPr>
          </a:lstStyle>
          <a:p>
            <a:pPr>
              <a:defRPr/>
            </a:pPr>
            <a:fld id="{32FFD9A3-7103-E94B-B9F9-FDBBACD26AEC}"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8339666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4CF883-6681-084B-936C-00B4D8D8C798}"/>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DEA4360-5F4F-8841-ADD9-892874DE4ADE}"/>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6F8B8EF-64BB-1047-B46D-BD4E3D9EF156}"/>
              </a:ext>
            </a:extLst>
          </p:cNvPr>
          <p:cNvSpPr>
            <a:spLocks noGrp="1"/>
          </p:cNvSpPr>
          <p:nvPr>
            <p:ph type="sldNum" sz="quarter" idx="12"/>
          </p:nvPr>
        </p:nvSpPr>
        <p:spPr/>
        <p:txBody>
          <a:bodyPr/>
          <a:lstStyle>
            <a:lvl1pPr>
              <a:defRPr/>
            </a:lvl1pPr>
          </a:lstStyle>
          <a:p>
            <a:pPr>
              <a:defRPr/>
            </a:pPr>
            <a:fld id="{D80C1C59-01CB-6247-98B9-2AA8D27ED637}"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437562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5DC669-4D45-43C2-8E2C-D0644E8B289F}" type="datetimeFigureOut">
              <a:rPr lang="en-US" smtClean="0"/>
              <a:t>3/20/2022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859FD6-FEF1-4D3B-AD0D-A1E3D1ADE739}" type="slidenum">
              <a:rPr lang="en-US" smtClean="0"/>
              <a:t>‹#›</a:t>
            </a:fld>
            <a:endParaRPr lang="en-US"/>
          </a:p>
        </p:txBody>
      </p:sp>
    </p:spTree>
    <p:extLst>
      <p:ext uri="{BB962C8B-B14F-4D97-AF65-F5344CB8AC3E}">
        <p14:creationId xmlns:p14="http://schemas.microsoft.com/office/powerpoint/2010/main" val="2283795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5DC669-4D45-43C2-8E2C-D0644E8B289F}" type="datetimeFigureOut">
              <a:rPr lang="en-US" smtClean="0"/>
              <a:t>3/20/2022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859FD6-FEF1-4D3B-AD0D-A1E3D1ADE739}" type="slidenum">
              <a:rPr lang="en-US" smtClean="0"/>
              <a:t>‹#›</a:t>
            </a:fld>
            <a:endParaRPr lang="en-US"/>
          </a:p>
        </p:txBody>
      </p:sp>
    </p:spTree>
    <p:extLst>
      <p:ext uri="{BB962C8B-B14F-4D97-AF65-F5344CB8AC3E}">
        <p14:creationId xmlns:p14="http://schemas.microsoft.com/office/powerpoint/2010/main" val="1801015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5DC669-4D45-43C2-8E2C-D0644E8B289F}" type="datetimeFigureOut">
              <a:rPr lang="en-US" smtClean="0"/>
              <a:t>3/20/2022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859FD6-FEF1-4D3B-AD0D-A1E3D1ADE739}" type="slidenum">
              <a:rPr lang="en-US" smtClean="0"/>
              <a:t>‹#›</a:t>
            </a:fld>
            <a:endParaRPr lang="en-US"/>
          </a:p>
        </p:txBody>
      </p:sp>
    </p:spTree>
    <p:extLst>
      <p:ext uri="{BB962C8B-B14F-4D97-AF65-F5344CB8AC3E}">
        <p14:creationId xmlns:p14="http://schemas.microsoft.com/office/powerpoint/2010/main" val="296469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5DC669-4D45-43C2-8E2C-D0644E8B289F}" type="datetimeFigureOut">
              <a:rPr lang="en-US" smtClean="0"/>
              <a:t>3/20/2022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59FD6-FEF1-4D3B-AD0D-A1E3D1ADE739}" type="slidenum">
              <a:rPr lang="en-US" smtClean="0"/>
              <a:t>‹#›</a:t>
            </a:fld>
            <a:endParaRPr lang="en-US"/>
          </a:p>
        </p:txBody>
      </p:sp>
    </p:spTree>
    <p:extLst>
      <p:ext uri="{BB962C8B-B14F-4D97-AF65-F5344CB8AC3E}">
        <p14:creationId xmlns:p14="http://schemas.microsoft.com/office/powerpoint/2010/main" val="247800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5DC669-4D45-43C2-8E2C-D0644E8B289F}" type="datetimeFigureOut">
              <a:rPr lang="en-US" smtClean="0"/>
              <a:t>3/20/2022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59FD6-FEF1-4D3B-AD0D-A1E3D1ADE739}" type="slidenum">
              <a:rPr lang="en-US" smtClean="0"/>
              <a:t>‹#›</a:t>
            </a:fld>
            <a:endParaRPr lang="en-US"/>
          </a:p>
        </p:txBody>
      </p:sp>
    </p:spTree>
    <p:extLst>
      <p:ext uri="{BB962C8B-B14F-4D97-AF65-F5344CB8AC3E}">
        <p14:creationId xmlns:p14="http://schemas.microsoft.com/office/powerpoint/2010/main" val="3428686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5000" r="-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5DC669-4D45-43C2-8E2C-D0644E8B289F}" type="datetimeFigureOut">
              <a:rPr lang="en-US" smtClean="0"/>
              <a:t>3/20/2022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859FD6-FEF1-4D3B-AD0D-A1E3D1ADE739}" type="slidenum">
              <a:rPr lang="en-US" smtClean="0"/>
              <a:t>‹#›</a:t>
            </a:fld>
            <a:endParaRPr lang="en-US"/>
          </a:p>
        </p:txBody>
      </p:sp>
    </p:spTree>
    <p:extLst>
      <p:ext uri="{BB962C8B-B14F-4D97-AF65-F5344CB8AC3E}">
        <p14:creationId xmlns:p14="http://schemas.microsoft.com/office/powerpoint/2010/main" val="3504400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Placeholder 1">
            <a:extLst>
              <a:ext uri="{FF2B5EF4-FFF2-40B4-BE49-F238E27FC236}">
                <a16:creationId xmlns:a16="http://schemas.microsoft.com/office/drawing/2014/main" id="{2A9FB6E4-27D5-F54B-82F9-849A9EDB14A5}"/>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5363" name="Text Placeholder 2">
            <a:extLst>
              <a:ext uri="{FF2B5EF4-FFF2-40B4-BE49-F238E27FC236}">
                <a16:creationId xmlns:a16="http://schemas.microsoft.com/office/drawing/2014/main" id="{46AD1731-50D7-FB4A-B41E-08ACC6D5A2DF}"/>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a:extLst>
              <a:ext uri="{FF2B5EF4-FFF2-40B4-BE49-F238E27FC236}">
                <a16:creationId xmlns:a16="http://schemas.microsoft.com/office/drawing/2014/main" id="{9962EC8B-15B0-EE49-9F80-88A08319124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ahoma" panose="020B0604030504040204" pitchFamily="34" charset="0"/>
            </a:endParaRPr>
          </a:p>
        </p:txBody>
      </p:sp>
      <p:sp>
        <p:nvSpPr>
          <p:cNvPr id="5" name="Footer Placeholder 4">
            <a:extLst>
              <a:ext uri="{FF2B5EF4-FFF2-40B4-BE49-F238E27FC236}">
                <a16:creationId xmlns:a16="http://schemas.microsoft.com/office/drawing/2014/main" id="{9324BEC5-0598-FB4D-AB88-1B16553FD5C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ahoma" panose="020B0604030504040204" pitchFamily="34" charset="0"/>
            </a:endParaRPr>
          </a:p>
        </p:txBody>
      </p:sp>
      <p:sp>
        <p:nvSpPr>
          <p:cNvPr id="6" name="Slide Number Placeholder 5">
            <a:extLst>
              <a:ext uri="{FF2B5EF4-FFF2-40B4-BE49-F238E27FC236}">
                <a16:creationId xmlns:a16="http://schemas.microsoft.com/office/drawing/2014/main" id="{72393235-8DE9-5449-86A5-0EA3BBFB482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defRPr/>
            </a:pPr>
            <a:fld id="{DBEF1DBE-50E1-2742-80FA-D214D4BAE8D0}" type="slidenum">
              <a:rPr lang="en-US" altLang="en-US">
                <a:solidFill>
                  <a:prstClr val="black">
                    <a:tint val="75000"/>
                  </a:prstClr>
                </a:solidFill>
                <a:latin typeface="Tahoma" panose="020B0604030504040204" pitchFamily="34" charset="0"/>
              </a:rPr>
              <a:pPr eaLnBrk="0" fontAlgn="base" hangingPunct="0">
                <a:spcBef>
                  <a:spcPct val="0"/>
                </a:spcBef>
                <a:spcAft>
                  <a:spcPct val="0"/>
                </a:spcAft>
                <a:defRPr/>
              </a:pPr>
              <a:t>‹#›</a:t>
            </a:fld>
            <a:endParaRPr lang="en-US" altLang="en-US">
              <a:solidFill>
                <a:prstClr val="black">
                  <a:tint val="75000"/>
                </a:prstClr>
              </a:solidFill>
              <a:latin typeface="Tahoma" panose="020B0604030504040204" pitchFamily="34" charset="0"/>
            </a:endParaRPr>
          </a:p>
        </p:txBody>
      </p:sp>
    </p:spTree>
    <p:extLst>
      <p:ext uri="{BB962C8B-B14F-4D97-AF65-F5344CB8AC3E}">
        <p14:creationId xmlns:p14="http://schemas.microsoft.com/office/powerpoint/2010/main" val="17193284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Placeholder 1">
            <a:extLst>
              <a:ext uri="{FF2B5EF4-FFF2-40B4-BE49-F238E27FC236}">
                <a16:creationId xmlns:a16="http://schemas.microsoft.com/office/drawing/2014/main" id="{2A9FB6E4-27D5-F54B-82F9-849A9EDB14A5}"/>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5363" name="Text Placeholder 2">
            <a:extLst>
              <a:ext uri="{FF2B5EF4-FFF2-40B4-BE49-F238E27FC236}">
                <a16:creationId xmlns:a16="http://schemas.microsoft.com/office/drawing/2014/main" id="{46AD1731-50D7-FB4A-B41E-08ACC6D5A2DF}"/>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a:extLst>
              <a:ext uri="{FF2B5EF4-FFF2-40B4-BE49-F238E27FC236}">
                <a16:creationId xmlns:a16="http://schemas.microsoft.com/office/drawing/2014/main" id="{9962EC8B-15B0-EE49-9F80-88A08319124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ahoma" panose="020B0604030504040204" pitchFamily="34" charset="0"/>
            </a:endParaRPr>
          </a:p>
        </p:txBody>
      </p:sp>
      <p:sp>
        <p:nvSpPr>
          <p:cNvPr id="5" name="Footer Placeholder 4">
            <a:extLst>
              <a:ext uri="{FF2B5EF4-FFF2-40B4-BE49-F238E27FC236}">
                <a16:creationId xmlns:a16="http://schemas.microsoft.com/office/drawing/2014/main" id="{9324BEC5-0598-FB4D-AB88-1B16553FD5C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ahoma" panose="020B0604030504040204" pitchFamily="34" charset="0"/>
            </a:endParaRPr>
          </a:p>
        </p:txBody>
      </p:sp>
      <p:sp>
        <p:nvSpPr>
          <p:cNvPr id="6" name="Slide Number Placeholder 5">
            <a:extLst>
              <a:ext uri="{FF2B5EF4-FFF2-40B4-BE49-F238E27FC236}">
                <a16:creationId xmlns:a16="http://schemas.microsoft.com/office/drawing/2014/main" id="{72393235-8DE9-5449-86A5-0EA3BBFB482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defRPr/>
            </a:pPr>
            <a:fld id="{DBEF1DBE-50E1-2742-80FA-D214D4BAE8D0}" type="slidenum">
              <a:rPr lang="en-US" altLang="en-US">
                <a:solidFill>
                  <a:prstClr val="black">
                    <a:tint val="75000"/>
                  </a:prstClr>
                </a:solidFill>
                <a:latin typeface="Tahoma" panose="020B0604030504040204" pitchFamily="34" charset="0"/>
              </a:rPr>
              <a:pPr eaLnBrk="0" fontAlgn="base" hangingPunct="0">
                <a:spcBef>
                  <a:spcPct val="0"/>
                </a:spcBef>
                <a:spcAft>
                  <a:spcPct val="0"/>
                </a:spcAft>
                <a:defRPr/>
              </a:pPr>
              <a:t>‹#›</a:t>
            </a:fld>
            <a:endParaRPr lang="en-US" altLang="en-US">
              <a:solidFill>
                <a:prstClr val="black">
                  <a:tint val="75000"/>
                </a:prstClr>
              </a:solidFill>
              <a:latin typeface="Tahoma" panose="020B0604030504040204" pitchFamily="34" charset="0"/>
            </a:endParaRPr>
          </a:p>
        </p:txBody>
      </p:sp>
    </p:spTree>
    <p:extLst>
      <p:ext uri="{BB962C8B-B14F-4D97-AF65-F5344CB8AC3E}">
        <p14:creationId xmlns:p14="http://schemas.microsoft.com/office/powerpoint/2010/main" val="25571648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Placeholder 1">
            <a:extLst>
              <a:ext uri="{FF2B5EF4-FFF2-40B4-BE49-F238E27FC236}">
                <a16:creationId xmlns:a16="http://schemas.microsoft.com/office/drawing/2014/main" id="{2A9FB6E4-27D5-F54B-82F9-849A9EDB14A5}"/>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5363" name="Text Placeholder 2">
            <a:extLst>
              <a:ext uri="{FF2B5EF4-FFF2-40B4-BE49-F238E27FC236}">
                <a16:creationId xmlns:a16="http://schemas.microsoft.com/office/drawing/2014/main" id="{46AD1731-50D7-FB4A-B41E-08ACC6D5A2DF}"/>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a:extLst>
              <a:ext uri="{FF2B5EF4-FFF2-40B4-BE49-F238E27FC236}">
                <a16:creationId xmlns:a16="http://schemas.microsoft.com/office/drawing/2014/main" id="{9962EC8B-15B0-EE49-9F80-88A08319124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ahoma" panose="020B0604030504040204" pitchFamily="34" charset="0"/>
            </a:endParaRPr>
          </a:p>
        </p:txBody>
      </p:sp>
      <p:sp>
        <p:nvSpPr>
          <p:cNvPr id="5" name="Footer Placeholder 4">
            <a:extLst>
              <a:ext uri="{FF2B5EF4-FFF2-40B4-BE49-F238E27FC236}">
                <a16:creationId xmlns:a16="http://schemas.microsoft.com/office/drawing/2014/main" id="{9324BEC5-0598-FB4D-AB88-1B16553FD5C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ahoma" panose="020B0604030504040204" pitchFamily="34" charset="0"/>
            </a:endParaRPr>
          </a:p>
        </p:txBody>
      </p:sp>
      <p:sp>
        <p:nvSpPr>
          <p:cNvPr id="6" name="Slide Number Placeholder 5">
            <a:extLst>
              <a:ext uri="{FF2B5EF4-FFF2-40B4-BE49-F238E27FC236}">
                <a16:creationId xmlns:a16="http://schemas.microsoft.com/office/drawing/2014/main" id="{72393235-8DE9-5449-86A5-0EA3BBFB482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defRPr/>
            </a:pPr>
            <a:fld id="{DBEF1DBE-50E1-2742-80FA-D214D4BAE8D0}" type="slidenum">
              <a:rPr lang="en-US" altLang="en-US">
                <a:solidFill>
                  <a:prstClr val="black">
                    <a:tint val="75000"/>
                  </a:prstClr>
                </a:solidFill>
                <a:latin typeface="Tahoma" panose="020B0604030504040204" pitchFamily="34" charset="0"/>
              </a:rPr>
              <a:pPr eaLnBrk="0" fontAlgn="base" hangingPunct="0">
                <a:spcBef>
                  <a:spcPct val="0"/>
                </a:spcBef>
                <a:spcAft>
                  <a:spcPct val="0"/>
                </a:spcAft>
                <a:defRPr/>
              </a:pPr>
              <a:t>‹#›</a:t>
            </a:fld>
            <a:endParaRPr lang="en-US" altLang="en-US">
              <a:solidFill>
                <a:prstClr val="black">
                  <a:tint val="75000"/>
                </a:prstClr>
              </a:solidFill>
              <a:latin typeface="Tahoma" panose="020B0604030504040204" pitchFamily="34" charset="0"/>
            </a:endParaRPr>
          </a:p>
        </p:txBody>
      </p:sp>
    </p:spTree>
    <p:extLst>
      <p:ext uri="{BB962C8B-B14F-4D97-AF65-F5344CB8AC3E}">
        <p14:creationId xmlns:p14="http://schemas.microsoft.com/office/powerpoint/2010/main" val="195437653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0.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40.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4900" y="685800"/>
            <a:ext cx="76200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BÀI GIẢNG PHÂN MÔN LỊCH SỬ 6</a:t>
            </a:r>
          </a:p>
        </p:txBody>
      </p:sp>
      <p:sp>
        <p:nvSpPr>
          <p:cNvPr id="6" name="TextBox 5"/>
          <p:cNvSpPr txBox="1"/>
          <p:nvPr/>
        </p:nvSpPr>
        <p:spPr>
          <a:xfrm>
            <a:off x="-38100" y="1219200"/>
            <a:ext cx="9067800" cy="1077218"/>
          </a:xfrm>
          <a:prstGeom prst="rect">
            <a:avLst/>
          </a:prstGeom>
          <a:noFill/>
        </p:spPr>
        <p:txBody>
          <a:bodyPr wrap="square" rtlCol="0">
            <a:spAutoFit/>
          </a:bodyPr>
          <a:lstStyle/>
          <a:p>
            <a:pPr algn="ctr"/>
            <a:r>
              <a:rPr lang="en-US" sz="3200" b="1" dirty="0" smtClean="0">
                <a:solidFill>
                  <a:srgbClr val="FF0000"/>
                </a:solidFill>
                <a:latin typeface="Times New Roman" pitchFamily="18" charset="0"/>
                <a:cs typeface="Times New Roman" pitchFamily="18" charset="0"/>
              </a:rPr>
              <a:t>CHỦ ĐỀ: </a:t>
            </a:r>
            <a:r>
              <a:rPr lang="en-US" sz="3200" b="1" dirty="0">
                <a:solidFill>
                  <a:srgbClr val="FF0000"/>
                </a:solidFill>
                <a:latin typeface="Times New Roman" pitchFamily="18" charset="0"/>
                <a:cs typeface="Times New Roman" pitchFamily="18" charset="0"/>
              </a:rPr>
              <a:t>CÁC CUỘC ĐẤU TRANH GIÀNH ĐỘC LẬP DÂN TỘC TRƯỚC THẾ KỈ X</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819400"/>
            <a:ext cx="42291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152400"/>
            <a:ext cx="8382000" cy="523220"/>
          </a:xfrm>
          <a:prstGeom prst="rect">
            <a:avLst/>
          </a:prstGeom>
          <a:noFill/>
        </p:spPr>
        <p:txBody>
          <a:bodyPr wrap="square" rtlCol="0">
            <a:spAutoFit/>
          </a:bodyPr>
          <a:lstStyle/>
          <a:p>
            <a:r>
              <a:rPr lang="en-US" sz="2800" b="1">
                <a:solidFill>
                  <a:srgbClr val="002060"/>
                </a:solidFill>
                <a:latin typeface="Times New Roman" pitchFamily="18" charset="0"/>
                <a:cs typeface="Times New Roman" pitchFamily="18" charset="0"/>
              </a:rPr>
              <a:t>PHÒNG GIÁO DỤC VÀ ĐÀO TẠO QUẬN GÒ VẤP</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 y="2963636"/>
            <a:ext cx="4806846" cy="3894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9437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984" y="0"/>
            <a:ext cx="77724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4767" y="4191000"/>
            <a:ext cx="8458200" cy="2246769"/>
          </a:xfrm>
          <a:prstGeom prst="rect">
            <a:avLst/>
          </a:prstGeom>
          <a:noFill/>
        </p:spPr>
        <p:txBody>
          <a:bodyPr wrap="square" rtlCol="0">
            <a:spAutoFit/>
          </a:bodyPr>
          <a:lstStyle/>
          <a:p>
            <a:r>
              <a:rPr lang="en-US" sz="2800" i="1">
                <a:effectLst/>
                <a:latin typeface="Times New Roman"/>
              </a:rPr>
              <a:t>N</a:t>
            </a:r>
            <a:r>
              <a:rPr lang="vi-VN" sz="2800" i="1">
                <a:effectLst/>
                <a:latin typeface="Times New Roman"/>
              </a:rPr>
              <a:t>hững cụm từ và câu thể hiện ý nghĩa của khởi nghĩa Hai Bà Trưng trong tư liệu 18.3</a:t>
            </a:r>
            <a:r>
              <a:rPr lang="en-US" sz="2800" i="1">
                <a:effectLst/>
                <a:latin typeface="Times New Roman"/>
              </a:rPr>
              <a:t>:</a:t>
            </a:r>
          </a:p>
          <a:p>
            <a:r>
              <a:rPr lang="en-US" sz="2800">
                <a:latin typeface="Times New Roman"/>
              </a:rPr>
              <a:t>+ 65 thành trì ở Lĩnh ngoại đều hưởng ứng</a:t>
            </a:r>
          </a:p>
          <a:p>
            <a:r>
              <a:rPr lang="en-US" sz="2800">
                <a:latin typeface="Times New Roman"/>
              </a:rPr>
              <a:t>+ việc dựng nước xưng vương dễ như trở bàn tay</a:t>
            </a:r>
          </a:p>
          <a:p>
            <a:r>
              <a:rPr lang="en-US" sz="2800">
                <a:latin typeface="Times New Roman"/>
              </a:rPr>
              <a:t>+ hình thế đất Việt ta đủ dựng được nghiêp bá vương</a:t>
            </a:r>
            <a:endParaRPr lang="en-US" sz="2800"/>
          </a:p>
        </p:txBody>
      </p:sp>
    </p:spTree>
    <p:extLst>
      <p:ext uri="{BB962C8B-B14F-4D97-AF65-F5344CB8AC3E}">
        <p14:creationId xmlns:p14="http://schemas.microsoft.com/office/powerpoint/2010/main" val="3700317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76400" y="5903893"/>
            <a:ext cx="6324600" cy="954107"/>
          </a:xfrm>
          <a:prstGeom prst="rect">
            <a:avLst/>
          </a:prstGeom>
          <a:noFill/>
        </p:spPr>
        <p:txBody>
          <a:bodyPr wrap="square" rtlCol="0">
            <a:spAutoFit/>
          </a:bodyPr>
          <a:lstStyle/>
          <a:p>
            <a:r>
              <a:rPr lang="en-US" sz="2800" b="1">
                <a:solidFill>
                  <a:schemeClr val="accent6">
                    <a:lumMod val="75000"/>
                  </a:schemeClr>
                </a:solidFill>
                <a:latin typeface="Times New Roman" pitchFamily="18" charset="0"/>
                <a:cs typeface="Times New Roman" pitchFamily="18" charset="0"/>
              </a:rPr>
              <a:t>18.4  Hai Bà Trưng cưỡi voi ra trận</a:t>
            </a:r>
          </a:p>
          <a:p>
            <a:r>
              <a:rPr lang="en-US" sz="2800" b="1">
                <a:solidFill>
                  <a:schemeClr val="accent6">
                    <a:lumMod val="75000"/>
                  </a:schemeClr>
                </a:solidFill>
                <a:latin typeface="Times New Roman" pitchFamily="18" charset="0"/>
                <a:cs typeface="Times New Roman" pitchFamily="18" charset="0"/>
              </a:rPr>
              <a:t>         </a:t>
            </a:r>
            <a:r>
              <a:rPr lang="en-US" sz="2800" b="1" i="1">
                <a:solidFill>
                  <a:schemeClr val="accent6">
                    <a:lumMod val="75000"/>
                  </a:schemeClr>
                </a:solidFill>
                <a:latin typeface="Times New Roman" pitchFamily="18" charset="0"/>
                <a:cs typeface="Times New Roman" pitchFamily="18" charset="0"/>
              </a:rPr>
              <a:t>( tranh dân gian đông hồ)</a:t>
            </a:r>
          </a:p>
        </p:txBody>
      </p:sp>
    </p:spTree>
    <p:extLst>
      <p:ext uri="{BB962C8B-B14F-4D97-AF65-F5344CB8AC3E}">
        <p14:creationId xmlns:p14="http://schemas.microsoft.com/office/powerpoint/2010/main" val="3637536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1716" y="1828800"/>
            <a:ext cx="8610600" cy="1815882"/>
          </a:xfrm>
          <a:prstGeom prst="rect">
            <a:avLst/>
          </a:prstGeom>
        </p:spPr>
        <p:txBody>
          <a:bodyPr wrap="square">
            <a:spAutoFit/>
          </a:bodyPr>
          <a:lstStyle/>
          <a:p>
            <a:pPr algn="just"/>
            <a:r>
              <a:rPr lang="vi-VN" sz="2800" b="0" i="0">
                <a:effectLst/>
                <a:latin typeface="Times New Roman"/>
              </a:rPr>
              <a:t>+ Sau khi giành thắng lợi, Trưng Trắc được suy tôn làm vua, đóng đô ở Mê Linh.</a:t>
            </a:r>
          </a:p>
          <a:p>
            <a:pPr algn="just"/>
            <a:r>
              <a:rPr lang="vi-VN" sz="2800" b="0" i="0">
                <a:effectLst/>
                <a:latin typeface="Times New Roman"/>
              </a:rPr>
              <a:t>+ Năm 42, nhà Hán sai Mã Viện đem quân sang đàn áp</a:t>
            </a:r>
            <a:r>
              <a:rPr lang="en-US" sz="2800" b="0" i="0">
                <a:effectLst/>
                <a:latin typeface="Times New Roman"/>
              </a:rPr>
              <a:t> </a:t>
            </a:r>
          </a:p>
          <a:p>
            <a:pPr algn="just"/>
            <a:r>
              <a:rPr lang="en-US" sz="2800" b="0" i="0">
                <a:effectLst/>
                <a:latin typeface="Times New Roman"/>
              </a:rPr>
              <a:t>=&gt; Năm 43</a:t>
            </a:r>
            <a:r>
              <a:rPr lang="vi-VN" sz="2800" b="0" i="0">
                <a:effectLst/>
                <a:latin typeface="Times New Roman"/>
              </a:rPr>
              <a:t> cuộc khởi nghĩa thất bại.</a:t>
            </a:r>
          </a:p>
        </p:txBody>
      </p:sp>
      <p:sp>
        <p:nvSpPr>
          <p:cNvPr id="3" name="TextBox 2"/>
          <p:cNvSpPr txBox="1"/>
          <p:nvPr/>
        </p:nvSpPr>
        <p:spPr>
          <a:xfrm>
            <a:off x="381000" y="0"/>
            <a:ext cx="8610600" cy="954107"/>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CHỦ ĐỀ: CÁC CUỘC ĐẤU TRANH GIÀNH ĐỘC LẬP DÂN TỘC TRƯỚC THẾ KỈ X</a:t>
            </a:r>
            <a:endParaRPr lang="en-US" sz="2800" b="1" dirty="0">
              <a:solidFill>
                <a:srgbClr val="FF0000"/>
              </a:solidFill>
              <a:latin typeface="Times New Roman" pitchFamily="18" charset="0"/>
              <a:cs typeface="Times New Roman" pitchFamily="18" charset="0"/>
            </a:endParaRPr>
          </a:p>
        </p:txBody>
      </p:sp>
      <p:sp>
        <p:nvSpPr>
          <p:cNvPr id="4" name="TextBox 3"/>
          <p:cNvSpPr txBox="1"/>
          <p:nvPr/>
        </p:nvSpPr>
        <p:spPr>
          <a:xfrm>
            <a:off x="127416" y="1143000"/>
            <a:ext cx="8839200" cy="523220"/>
          </a:xfrm>
          <a:prstGeom prst="rect">
            <a:avLst/>
          </a:prstGeom>
          <a:noFill/>
        </p:spPr>
        <p:txBody>
          <a:bodyPr wrap="square" rtlCol="0">
            <a:spAutoFit/>
          </a:bodyPr>
          <a:lstStyle/>
          <a:p>
            <a:r>
              <a:rPr lang="en-US" sz="2800" b="1">
                <a:solidFill>
                  <a:srgbClr val="0070C0"/>
                </a:solidFill>
                <a:latin typeface="Times New Roman" pitchFamily="18" charset="0"/>
                <a:cs typeface="Times New Roman" pitchFamily="18" charset="0"/>
              </a:rPr>
              <a:t>I. CUỘC KHỞI NGHĨA HAI BÀ TRƯNG (NĂM 40-43)</a:t>
            </a:r>
          </a:p>
        </p:txBody>
      </p:sp>
    </p:spTree>
    <p:extLst>
      <p:ext uri="{BB962C8B-B14F-4D97-AF65-F5344CB8AC3E}">
        <p14:creationId xmlns:p14="http://schemas.microsoft.com/office/powerpoint/2010/main" val="321248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Káº¿t quáº£ hÃ¬nh áº£nh cho Äá»n thá» hai bÃ  trÆ°ng">
            <a:extLst>
              <a:ext uri="{FF2B5EF4-FFF2-40B4-BE49-F238E27FC236}">
                <a16:creationId xmlns:a16="http://schemas.microsoft.com/office/drawing/2014/main" id="{CDE2FFA2-A771-3A47-90D4-41EBDB444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8B41A3D-3924-CF49-97B1-F22BD5967478}"/>
              </a:ext>
            </a:extLst>
          </p:cNvPr>
          <p:cNvSpPr txBox="1">
            <a:spLocks noChangeArrowheads="1"/>
          </p:cNvSpPr>
          <p:nvPr/>
        </p:nvSpPr>
        <p:spPr bwMode="auto">
          <a:xfrm>
            <a:off x="1857375" y="6184900"/>
            <a:ext cx="6400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r>
              <a:rPr lang="en-US" altLang="en-US" sz="2400">
                <a:solidFill>
                  <a:prstClr val="black"/>
                </a:solidFill>
                <a:latin typeface="Times New Roman" panose="02020603050405020304" pitchFamily="18" charset="0"/>
                <a:cs typeface="Times New Roman" panose="02020603050405020304" pitchFamily="18" charset="0"/>
              </a:rPr>
              <a:t>Đền thờ Hai Bà Trưng ở huyện Mê Linh (Hà Nội)</a:t>
            </a:r>
            <a:endParaRPr lang="vi-VN" altLang="en-US" sz="24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2362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s://lh4.googleusercontent.com/50s_N-JA52d9hBzvdGIQ7L0w4-20wi6qBA9TUHpypsvr-OVhYnB3D6ROMhLOjimudeVAgEPOT8gdACFCmo-pZ_Fv9Qo-TtPXZiUjgLyp4_3wr17F2rZIoLWc83EQiocBKsAs9ML0">
            <a:extLst>
              <a:ext uri="{FF2B5EF4-FFF2-40B4-BE49-F238E27FC236}">
                <a16:creationId xmlns:a16="http://schemas.microsoft.com/office/drawing/2014/main" id="{47AFD29C-0CC6-9844-9836-F9E8CE21D3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B999696-F26E-9C46-B6BC-3ADC083914C0}"/>
              </a:ext>
            </a:extLst>
          </p:cNvPr>
          <p:cNvSpPr>
            <a:spLocks noChangeArrowheads="1"/>
          </p:cNvSpPr>
          <p:nvPr/>
        </p:nvSpPr>
        <p:spPr bwMode="auto">
          <a:xfrm>
            <a:off x="2895600" y="5992813"/>
            <a:ext cx="37626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r>
              <a:rPr lang="vi-VN" altLang="en-US" sz="2800">
                <a:solidFill>
                  <a:prstClr val="black"/>
                </a:solidFill>
                <a:latin typeface="Times New Roman" panose="02020603050405020304" pitchFamily="18" charset="0"/>
                <a:cs typeface="Times New Roman" panose="02020603050405020304" pitchFamily="18" charset="0"/>
              </a:rPr>
              <a:t>Tượng thờ Hai Bà Trưng</a:t>
            </a:r>
          </a:p>
        </p:txBody>
      </p:sp>
    </p:spTree>
    <p:extLst>
      <p:ext uri="{BB962C8B-B14F-4D97-AF65-F5344CB8AC3E}">
        <p14:creationId xmlns:p14="http://schemas.microsoft.com/office/powerpoint/2010/main" val="1152800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circle(in)">
                                      <p:cBhvr>
                                        <p:cTn id="7" dur="2000"/>
                                        <p:tgtEl>
                                          <p:spTgt spid="890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4">
            <a:extLst>
              <a:ext uri="{FF2B5EF4-FFF2-40B4-BE49-F238E27FC236}">
                <a16:creationId xmlns:a16="http://schemas.microsoft.com/office/drawing/2014/main" id="{38398D97-D697-324C-A2DB-639CDB1F5499}"/>
              </a:ext>
            </a:extLst>
          </p:cNvPr>
          <p:cNvSpPr txBox="1">
            <a:spLocks noChangeArrowheads="1"/>
          </p:cNvSpPr>
          <p:nvPr/>
        </p:nvSpPr>
        <p:spPr bwMode="auto">
          <a:xfrm>
            <a:off x="0" y="737291"/>
            <a:ext cx="6742180" cy="54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a:lnSpc>
                <a:spcPct val="115000"/>
              </a:lnSpc>
            </a:pPr>
            <a:r>
              <a:rPr lang="en-US" altLang="en-US" sz="2800" b="1" dirty="0">
                <a:solidFill>
                  <a:srgbClr val="0070C0"/>
                </a:solidFill>
                <a:latin typeface="Times New Roman" panose="02020603050405020304" pitchFamily="18" charset="0"/>
                <a:cs typeface="Times New Roman" panose="02020603050405020304" pitchFamily="18" charset="0"/>
              </a:rPr>
              <a:t>II</a:t>
            </a:r>
            <a:r>
              <a:rPr lang="vi-VN" altLang="en-US" sz="2800" b="1" dirty="0">
                <a:solidFill>
                  <a:srgbClr val="0070C0"/>
                </a:solidFill>
                <a:latin typeface="Times New Roman" panose="02020603050405020304" pitchFamily="18" charset="0"/>
                <a:cs typeface="Times New Roman" panose="02020603050405020304" pitchFamily="18" charset="0"/>
              </a:rPr>
              <a:t>. KHỞI NGHĨA BÀ TRIỆU</a:t>
            </a:r>
            <a:r>
              <a:rPr lang="en-US" altLang="en-US" sz="2800" b="1" dirty="0">
                <a:solidFill>
                  <a:srgbClr val="0070C0"/>
                </a:solidFill>
                <a:latin typeface="Times New Roman" panose="02020603050405020304" pitchFamily="18" charset="0"/>
                <a:cs typeface="Times New Roman" panose="02020603050405020304" pitchFamily="18" charset="0"/>
              </a:rPr>
              <a:t> (248)</a:t>
            </a:r>
            <a:endParaRPr lang="en-US" altLang="en-US" sz="2800" dirty="0">
              <a:solidFill>
                <a:srgbClr val="0070C0"/>
              </a:solidFill>
              <a:latin typeface="Times New Roman" panose="02020603050405020304" pitchFamily="18" charset="0"/>
              <a:cs typeface="Times New Roman" panose="02020603050405020304" pitchFamily="18" charset="0"/>
            </a:endParaRPr>
          </a:p>
        </p:txBody>
      </p:sp>
      <p:pic>
        <p:nvPicPr>
          <p:cNvPr id="49154" name="Picture 8">
            <a:extLst>
              <a:ext uri="{FF2B5EF4-FFF2-40B4-BE49-F238E27FC236}">
                <a16:creationId xmlns:a16="http://schemas.microsoft.com/office/drawing/2014/main" id="{B9C8C949-9D8E-984B-9BAA-0788CCA46C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3429000"/>
            <a:ext cx="45720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10">
            <a:extLst>
              <a:ext uri="{FF2B5EF4-FFF2-40B4-BE49-F238E27FC236}">
                <a16:creationId xmlns:a16="http://schemas.microsoft.com/office/drawing/2014/main" id="{77FBA41A-DD08-EF4A-8ACD-F63C416FCB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3" y="1295400"/>
            <a:ext cx="24288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Rounded Corners 11">
            <a:extLst>
              <a:ext uri="{FF2B5EF4-FFF2-40B4-BE49-F238E27FC236}">
                <a16:creationId xmlns:a16="http://schemas.microsoft.com/office/drawing/2014/main" id="{7F76A0B5-2677-4949-A388-D8CFCCB58C7B}"/>
              </a:ext>
            </a:extLst>
          </p:cNvPr>
          <p:cNvSpPr>
            <a:spLocks noChangeArrowheads="1"/>
          </p:cNvSpPr>
          <p:nvPr/>
        </p:nvSpPr>
        <p:spPr bwMode="auto">
          <a:xfrm>
            <a:off x="5061397" y="2971800"/>
            <a:ext cx="3777804" cy="3886200"/>
          </a:xfrm>
          <a:prstGeom prst="roundRect">
            <a:avLst>
              <a:gd name="adj" fmla="val 16667"/>
            </a:avLst>
          </a:prstGeom>
          <a:solidFill>
            <a:srgbClr val="FFFFFF"/>
          </a:solidFill>
          <a:ln w="9525" algn="ctr">
            <a:solidFill>
              <a:schemeClr val="tx1"/>
            </a:solidFill>
            <a:round/>
            <a:headEnd/>
            <a:tailEnd/>
          </a:ln>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a:r>
              <a:rPr lang="vi-VN" sz="1900" dirty="0">
                <a:latin typeface="+mj-lt"/>
              </a:rPr>
              <a:t>Tôi chỉ muốn cưỡi gió đạp sóng, chém cá kình lớn ở Biển Đông, quét sạch bờ cõi, cứu dân ra khỏi cảnh chìm đắm, há lại bắt chước người đời cúi đầu khom lưng làm tì thiếp kẻ khác, cam tâm phục dịch ở trong nhà ư?” </a:t>
            </a:r>
          </a:p>
          <a:p>
            <a:pPr algn="just"/>
            <a:r>
              <a:rPr lang="vi-VN" sz="1900" i="1" dirty="0">
                <a:latin typeface="+mj-lt"/>
              </a:rPr>
              <a:t>(Lý Tế Xuyên, Việt điện u linh tập (truyện Lệ Hải Bà Vương kí), Đinh Gia Khánh, Trịnh Đình Rư dịch và chú thích, NXB. Văn học, Hà Nội, tr. 46) </a:t>
            </a:r>
            <a:endParaRPr lang="vi-VN" sz="1900" dirty="0">
              <a:latin typeface="+mj-lt"/>
            </a:endParaRPr>
          </a:p>
        </p:txBody>
      </p:sp>
      <p:sp>
        <p:nvSpPr>
          <p:cNvPr id="13" name="Thought Bubble: Cloud 12">
            <a:extLst>
              <a:ext uri="{FF2B5EF4-FFF2-40B4-BE49-F238E27FC236}">
                <a16:creationId xmlns:a16="http://schemas.microsoft.com/office/drawing/2014/main" id="{7CFB9757-2254-914F-8C70-5FF84AB16AF6}"/>
              </a:ext>
            </a:extLst>
          </p:cNvPr>
          <p:cNvSpPr/>
          <p:nvPr/>
        </p:nvSpPr>
        <p:spPr bwMode="auto">
          <a:xfrm>
            <a:off x="4800600" y="905484"/>
            <a:ext cx="4235637" cy="2066316"/>
          </a:xfrm>
          <a:prstGeom prst="cloudCallout">
            <a:avLst/>
          </a:prstGeom>
          <a:solidFill>
            <a:srgbClr val="FFFF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a:defRPr/>
            </a:pPr>
            <a:r>
              <a:rPr lang="vi-VN" altLang="en-US" sz="2400" i="1" dirty="0">
                <a:solidFill>
                  <a:srgbClr val="FF0000"/>
                </a:solidFill>
                <a:latin typeface="Times New Roman" panose="02020603050405020304" pitchFamily="18" charset="0"/>
                <a:cs typeface="Times New Roman" panose="02020603050405020304" pitchFamily="18" charset="0"/>
              </a:rPr>
              <a:t>Quan sát tranh và đọc thông tin nêu hiểu biết của em về nhân vật Bà Triệu</a:t>
            </a:r>
            <a:r>
              <a:rPr lang="en-US" altLang="en-US" sz="2400" i="1" dirty="0">
                <a:solidFill>
                  <a:srgbClr val="FF0000"/>
                </a:solidFill>
                <a:latin typeface="Times New Roman" panose="02020603050405020304" pitchFamily="18" charset="0"/>
                <a:cs typeface="Times New Roman" panose="02020603050405020304" pitchFamily="18" charset="0"/>
              </a:rPr>
              <a:t>.</a:t>
            </a:r>
            <a:endParaRPr lang="en-US" altLang="en-US" sz="2400" i="1" dirty="0">
              <a:solidFill>
                <a:srgbClr val="FF0000"/>
              </a:solidFill>
            </a:endParaRPr>
          </a:p>
        </p:txBody>
      </p:sp>
      <p:sp>
        <p:nvSpPr>
          <p:cNvPr id="7" name="TextBox 6"/>
          <p:cNvSpPr txBox="1"/>
          <p:nvPr/>
        </p:nvSpPr>
        <p:spPr>
          <a:xfrm>
            <a:off x="226824" y="-16050"/>
            <a:ext cx="8610600" cy="954107"/>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CHỦ ĐỀ: CÁC CUỘC ĐẤU TRANH GIÀNH ĐỘC LẬP DÂN TỘC TRƯỚC THẾ KỈ X</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0647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fade">
                                      <p:cBhvr>
                                        <p:cTn id="7" dur="1000"/>
                                        <p:tgtEl>
                                          <p:spTgt spid="49155"/>
                                        </p:tgtEl>
                                      </p:cBhvr>
                                    </p:animEffect>
                                    <p:anim calcmode="lin" valueType="num">
                                      <p:cBhvr>
                                        <p:cTn id="8" dur="1000" fill="hold"/>
                                        <p:tgtEl>
                                          <p:spTgt spid="49155"/>
                                        </p:tgtEl>
                                        <p:attrNameLst>
                                          <p:attrName>ppt_x</p:attrName>
                                        </p:attrNameLst>
                                      </p:cBhvr>
                                      <p:tavLst>
                                        <p:tav tm="0">
                                          <p:val>
                                            <p:strVal val="#ppt_x"/>
                                          </p:val>
                                        </p:tav>
                                        <p:tav tm="100000">
                                          <p:val>
                                            <p:strVal val="#ppt_x"/>
                                          </p:val>
                                        </p:tav>
                                      </p:tavLst>
                                    </p:anim>
                                    <p:anim calcmode="lin" valueType="num">
                                      <p:cBhvr>
                                        <p:cTn id="9" dur="1000" fill="hold"/>
                                        <p:tgtEl>
                                          <p:spTgt spid="4915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154"/>
                                        </p:tgtEl>
                                        <p:attrNameLst>
                                          <p:attrName>style.visibility</p:attrName>
                                        </p:attrNameLst>
                                      </p:cBhvr>
                                      <p:to>
                                        <p:strVal val="visible"/>
                                      </p:to>
                                    </p:set>
                                    <p:animEffect transition="in" filter="fade">
                                      <p:cBhvr>
                                        <p:cTn id="12" dur="1000"/>
                                        <p:tgtEl>
                                          <p:spTgt spid="49154"/>
                                        </p:tgtEl>
                                      </p:cBhvr>
                                    </p:animEffect>
                                    <p:anim calcmode="lin" valueType="num">
                                      <p:cBhvr>
                                        <p:cTn id="13" dur="1000" fill="hold"/>
                                        <p:tgtEl>
                                          <p:spTgt spid="49154"/>
                                        </p:tgtEl>
                                        <p:attrNameLst>
                                          <p:attrName>ppt_x</p:attrName>
                                        </p:attrNameLst>
                                      </p:cBhvr>
                                      <p:tavLst>
                                        <p:tav tm="0">
                                          <p:val>
                                            <p:strVal val="#ppt_x"/>
                                          </p:val>
                                        </p:tav>
                                        <p:tav tm="100000">
                                          <p:val>
                                            <p:strVal val="#ppt_x"/>
                                          </p:val>
                                        </p:tav>
                                      </p:tavLst>
                                    </p:anim>
                                    <p:anim calcmode="lin" valueType="num">
                                      <p:cBhvr>
                                        <p:cTn id="14" dur="1000" fill="hold"/>
                                        <p:tgtEl>
                                          <p:spTgt spid="4915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9156"/>
                                        </p:tgtEl>
                                        <p:attrNameLst>
                                          <p:attrName>style.visibility</p:attrName>
                                        </p:attrNameLst>
                                      </p:cBhvr>
                                      <p:to>
                                        <p:strVal val="visible"/>
                                      </p:to>
                                    </p:set>
                                    <p:animEffect transition="in" filter="fade">
                                      <p:cBhvr>
                                        <p:cTn id="19" dur="1000"/>
                                        <p:tgtEl>
                                          <p:spTgt spid="49156"/>
                                        </p:tgtEl>
                                      </p:cBhvr>
                                    </p:animEffect>
                                    <p:anim calcmode="lin" valueType="num">
                                      <p:cBhvr>
                                        <p:cTn id="20" dur="1000" fill="hold"/>
                                        <p:tgtEl>
                                          <p:spTgt spid="49156"/>
                                        </p:tgtEl>
                                        <p:attrNameLst>
                                          <p:attrName>ppt_x</p:attrName>
                                        </p:attrNameLst>
                                      </p:cBhvr>
                                      <p:tavLst>
                                        <p:tav tm="0">
                                          <p:val>
                                            <p:strVal val="#ppt_x"/>
                                          </p:val>
                                        </p:tav>
                                        <p:tav tm="100000">
                                          <p:val>
                                            <p:strVal val="#ppt_x"/>
                                          </p:val>
                                        </p:tav>
                                      </p:tavLst>
                                    </p:anim>
                                    <p:anim calcmode="lin" valueType="num">
                                      <p:cBhvr>
                                        <p:cTn id="21" dur="1000" fill="hold"/>
                                        <p:tgtEl>
                                          <p:spTgt spid="491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38398D97-D697-324C-A2DB-639CDB1F5499}"/>
              </a:ext>
            </a:extLst>
          </p:cNvPr>
          <p:cNvSpPr txBox="1">
            <a:spLocks noChangeArrowheads="1"/>
          </p:cNvSpPr>
          <p:nvPr/>
        </p:nvSpPr>
        <p:spPr bwMode="auto">
          <a:xfrm>
            <a:off x="294404" y="1215555"/>
            <a:ext cx="6742180" cy="61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a:lnSpc>
                <a:spcPct val="115000"/>
              </a:lnSpc>
            </a:pPr>
            <a:r>
              <a:rPr lang="en-US" altLang="en-US" sz="3200" b="1" dirty="0">
                <a:solidFill>
                  <a:srgbClr val="0070C0"/>
                </a:solidFill>
                <a:latin typeface="Times New Roman" panose="02020603050405020304" pitchFamily="18" charset="0"/>
                <a:cs typeface="Times New Roman" panose="02020603050405020304" pitchFamily="18" charset="0"/>
              </a:rPr>
              <a:t>II</a:t>
            </a:r>
            <a:r>
              <a:rPr lang="vi-VN" altLang="en-US" sz="3200" b="1" dirty="0">
                <a:solidFill>
                  <a:srgbClr val="0070C0"/>
                </a:solidFill>
                <a:latin typeface="Times New Roman" panose="02020603050405020304" pitchFamily="18" charset="0"/>
                <a:cs typeface="Times New Roman" panose="02020603050405020304" pitchFamily="18" charset="0"/>
              </a:rPr>
              <a:t>. KHỞI NGHĨA BÀ TRIỆU</a:t>
            </a:r>
            <a:r>
              <a:rPr lang="en-US" altLang="en-US" sz="3200" b="1" dirty="0">
                <a:solidFill>
                  <a:srgbClr val="0070C0"/>
                </a:solidFill>
                <a:latin typeface="Times New Roman" panose="02020603050405020304" pitchFamily="18" charset="0"/>
                <a:cs typeface="Times New Roman" panose="02020603050405020304" pitchFamily="18" charset="0"/>
              </a:rPr>
              <a:t> (248)</a:t>
            </a:r>
            <a:endParaRPr lang="en-US" altLang="en-US" sz="3200" dirty="0">
              <a:solidFill>
                <a:srgbClr val="0070C0"/>
              </a:solidFill>
              <a:latin typeface="Times New Roman" panose="02020603050405020304" pitchFamily="18" charset="0"/>
              <a:cs typeface="Times New Roman" panose="02020603050405020304" pitchFamily="18" charset="0"/>
            </a:endParaRPr>
          </a:p>
        </p:txBody>
      </p:sp>
      <p:sp>
        <p:nvSpPr>
          <p:cNvPr id="3" name="Thought Bubble: Cloud 12">
            <a:extLst>
              <a:ext uri="{FF2B5EF4-FFF2-40B4-BE49-F238E27FC236}">
                <a16:creationId xmlns:a16="http://schemas.microsoft.com/office/drawing/2014/main" id="{7CFB9757-2254-914F-8C70-5FF84AB16AF6}"/>
              </a:ext>
            </a:extLst>
          </p:cNvPr>
          <p:cNvSpPr/>
          <p:nvPr/>
        </p:nvSpPr>
        <p:spPr bwMode="auto">
          <a:xfrm>
            <a:off x="0" y="1828800"/>
            <a:ext cx="9002332" cy="2426595"/>
          </a:xfrm>
          <a:prstGeom prst="cloudCallout">
            <a:avLst/>
          </a:prstGeom>
          <a:solidFill>
            <a:srgbClr val="00B0F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a:defRPr/>
            </a:pPr>
            <a:r>
              <a:rPr lang="en-US" altLang="en-US" sz="2400" b="1" i="1" dirty="0" err="1">
                <a:solidFill>
                  <a:srgbClr val="FF0000"/>
                </a:solidFill>
                <a:latin typeface="Times New Roman" panose="02020603050405020304" pitchFamily="18" charset="0"/>
                <a:cs typeface="Times New Roman" panose="02020603050405020304" pitchFamily="18" charset="0"/>
              </a:rPr>
              <a:t>Dựa</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vào</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tư</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liệu</a:t>
            </a:r>
            <a:r>
              <a:rPr lang="en-US" altLang="en-US" sz="2400" b="1" i="1" dirty="0">
                <a:solidFill>
                  <a:srgbClr val="FF0000"/>
                </a:solidFill>
                <a:latin typeface="Times New Roman" panose="02020603050405020304" pitchFamily="18" charset="0"/>
                <a:cs typeface="Times New Roman" panose="02020603050405020304" pitchFamily="18" charset="0"/>
              </a:rPr>
              <a:t> 18.5 </a:t>
            </a:r>
            <a:r>
              <a:rPr lang="en-US" altLang="en-US" sz="2400" b="1" i="1" dirty="0" err="1">
                <a:solidFill>
                  <a:srgbClr val="FF0000"/>
                </a:solidFill>
                <a:latin typeface="Times New Roman" panose="02020603050405020304" pitchFamily="18" charset="0"/>
                <a:cs typeface="Times New Roman" panose="02020603050405020304" pitchFamily="18" charset="0"/>
              </a:rPr>
              <a:t>và</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lươc</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đồ</a:t>
            </a:r>
            <a:r>
              <a:rPr lang="en-US" altLang="en-US" sz="2400" b="1" i="1" dirty="0">
                <a:solidFill>
                  <a:srgbClr val="FF0000"/>
                </a:solidFill>
                <a:latin typeface="Times New Roman" panose="02020603050405020304" pitchFamily="18" charset="0"/>
                <a:cs typeface="Times New Roman" panose="02020603050405020304" pitchFamily="18" charset="0"/>
              </a:rPr>
              <a:t> 18.7 </a:t>
            </a:r>
            <a:r>
              <a:rPr lang="en-US" altLang="en-US" sz="2400" b="1" i="1" dirty="0" err="1">
                <a:solidFill>
                  <a:srgbClr val="FF0000"/>
                </a:solidFill>
                <a:latin typeface="Times New Roman" panose="02020603050405020304" pitchFamily="18" charset="0"/>
                <a:cs typeface="Times New Roman" panose="02020603050405020304" pitchFamily="18" charset="0"/>
              </a:rPr>
              <a:t>em</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hãy</a:t>
            </a:r>
            <a:r>
              <a:rPr lang="en-US" altLang="en-US" sz="2400" b="1" i="1" dirty="0">
                <a:solidFill>
                  <a:srgbClr val="FF0000"/>
                </a:solidFill>
                <a:latin typeface="Times New Roman" panose="02020603050405020304" pitchFamily="18" charset="0"/>
                <a:cs typeface="Times New Roman" panose="02020603050405020304" pitchFamily="18" charset="0"/>
              </a:rPr>
              <a:t>:</a:t>
            </a:r>
          </a:p>
          <a:p>
            <a:pPr marL="342900" indent="-342900" algn="just">
              <a:buFontTx/>
              <a:buChar char="-"/>
              <a:defRPr/>
            </a:pPr>
            <a:r>
              <a:rPr lang="en-US" altLang="en-US" sz="2400" b="1" i="1" dirty="0" err="1">
                <a:solidFill>
                  <a:srgbClr val="FF0000"/>
                </a:solidFill>
                <a:latin typeface="Times New Roman" panose="02020603050405020304" pitchFamily="18" charset="0"/>
                <a:cs typeface="Times New Roman" panose="02020603050405020304" pitchFamily="18" charset="0"/>
              </a:rPr>
              <a:t>Nêu</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nguyên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nhân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của</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cuộc</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khởi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nghĩa</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Bà</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Triệu</a:t>
            </a:r>
            <a:r>
              <a:rPr lang="en-US" altLang="en-US" sz="2400" b="1" i="1" dirty="0">
                <a:solidFill>
                  <a:srgbClr val="FF0000"/>
                </a:solidFill>
                <a:latin typeface="Times New Roman" panose="02020603050405020304" pitchFamily="18" charset="0"/>
                <a:cs typeface="Times New Roman" panose="02020603050405020304" pitchFamily="18" charset="0"/>
              </a:rPr>
              <a:t>.</a:t>
            </a:r>
          </a:p>
          <a:p>
            <a:pPr marL="342900" indent="-342900" algn="just">
              <a:buFontTx/>
              <a:buChar char="-"/>
              <a:defRPr/>
            </a:pPr>
            <a:r>
              <a:rPr lang="en-US" altLang="en-US" sz="2400" b="1" i="1" dirty="0" err="1">
                <a:solidFill>
                  <a:srgbClr val="FF0000"/>
                </a:solidFill>
                <a:latin typeface="Times New Roman" panose="02020603050405020304" pitchFamily="18" charset="0"/>
                <a:cs typeface="Times New Roman" panose="02020603050405020304" pitchFamily="18" charset="0"/>
              </a:rPr>
              <a:t>Trình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bày</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những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nét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chính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của</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cuộc</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khởi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nghĩa</a:t>
            </a:r>
            <a:endParaRPr lang="en-US" altLang="en-US" sz="2400" b="1" i="1" dirty="0">
              <a:solidFill>
                <a:srgbClr val="FF0000"/>
              </a:solidFill>
            </a:endParaRPr>
          </a:p>
        </p:txBody>
      </p:sp>
      <p:sp>
        <p:nvSpPr>
          <p:cNvPr id="4" name="TextBox 3"/>
          <p:cNvSpPr txBox="1"/>
          <p:nvPr/>
        </p:nvSpPr>
        <p:spPr>
          <a:xfrm>
            <a:off x="313738" y="4800600"/>
            <a:ext cx="8706118" cy="1569660"/>
          </a:xfrm>
          <a:prstGeom prst="rect">
            <a:avLst/>
          </a:prstGeom>
          <a:noFill/>
        </p:spPr>
        <p:txBody>
          <a:bodyPr wrap="square" rtlCol="0">
            <a:spAutoFit/>
          </a:bodyPr>
          <a:lstStyle/>
          <a:p>
            <a:r>
              <a:rPr lang="en-US" sz="3200" b="1" dirty="0">
                <a:solidFill>
                  <a:srgbClr val="C00000"/>
                </a:solidFill>
                <a:latin typeface="Times New Roman" pitchFamily="18" charset="0"/>
                <a:cs typeface="Times New Roman" pitchFamily="18" charset="0"/>
              </a:rPr>
              <a:t>a. </a:t>
            </a:r>
            <a:r>
              <a:rPr lang="en-US" sz="3200" b="1" dirty="0" err="1">
                <a:solidFill>
                  <a:srgbClr val="C00000"/>
                </a:solidFill>
                <a:latin typeface="Times New Roman" pitchFamily="18" charset="0"/>
                <a:cs typeface="Times New Roman" pitchFamily="18" charset="0"/>
              </a:rPr>
              <a:t>Nguyên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nhân</a:t>
            </a:r>
            <a:r>
              <a:rPr lang="en-US" sz="3200" b="1" dirty="0">
                <a:solidFill>
                  <a:srgbClr val="C00000"/>
                </a:solidFill>
                <a:latin typeface="Times New Roman" pitchFamily="18" charset="0"/>
                <a:cs typeface="Times New Roman" pitchFamily="18" charset="0"/>
              </a:rPr>
              <a:t>: </a:t>
            </a:r>
            <a:r>
              <a:rPr lang="en-US" sz="3200" dirty="0">
                <a:latin typeface="Times New Roman" pitchFamily="18" charset="0"/>
                <a:cs typeface="Times New Roman" pitchFamily="18" charset="0"/>
              </a:rPr>
              <a:t>Do </a:t>
            </a:r>
            <a:r>
              <a:rPr lang="en-US" sz="3200" dirty="0" err="1">
                <a:latin typeface="Times New Roman" pitchFamily="18" charset="0"/>
                <a:cs typeface="Times New Roman" pitchFamily="18" charset="0"/>
              </a:rPr>
              <a:t>chính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Ngô</a:t>
            </a:r>
            <a:r>
              <a:rPr lang="en-US" sz="3200" dirty="0">
                <a:latin typeface="Times New Roman" pitchFamily="18" charset="0"/>
                <a:cs typeface="Times New Roman" pitchFamily="18" charset="0"/>
              </a:rPr>
              <a:t> </a:t>
            </a:r>
            <a:r>
              <a:rPr lang="en-US" sz="3200" dirty="0">
                <a:latin typeface="Times New Roman"/>
                <a:ea typeface="Calibri"/>
                <a:cs typeface="Times New Roman"/>
              </a:rPr>
              <a:t>=&gt;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Năm</a:t>
            </a:r>
            <a:r>
              <a:rPr lang="en-US" sz="3200" dirty="0">
                <a:latin typeface="Times New Roman" pitchFamily="18" charset="0"/>
                <a:cs typeface="Times New Roman" pitchFamily="18" charset="0"/>
              </a:rPr>
              <a:t> 248 </a:t>
            </a: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Cửu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Hóa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cờ</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khởi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nghĩa</a:t>
            </a:r>
            <a:r>
              <a:rPr lang="en-US" sz="3200" dirty="0">
                <a:latin typeface="Times New Roman" pitchFamily="18" charset="0"/>
                <a:cs typeface="Times New Roman" pitchFamily="18" charset="0"/>
              </a:rPr>
              <a:t>.</a:t>
            </a:r>
          </a:p>
        </p:txBody>
      </p:sp>
      <p:pic>
        <p:nvPicPr>
          <p:cNvPr id="1026" name="Picture 10" descr="AG00218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41850" y="3825025"/>
            <a:ext cx="914400" cy="82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801" y="152400"/>
            <a:ext cx="9136199" cy="892552"/>
          </a:xfrm>
          <a:prstGeom prst="rect">
            <a:avLst/>
          </a:prstGeom>
          <a:noFill/>
        </p:spPr>
        <p:txBody>
          <a:bodyPr wrap="square" rtlCol="0">
            <a:spAutoFit/>
          </a:bodyPr>
          <a:lstStyle/>
          <a:p>
            <a:r>
              <a:rPr lang="en-US" sz="2600" b="1" dirty="0" err="1">
                <a:solidFill>
                  <a:srgbClr val="FF0000"/>
                </a:solidFill>
                <a:latin typeface="Times New Roman" pitchFamily="18" charset="0"/>
                <a:cs typeface="Times New Roman" pitchFamily="18" charset="0"/>
              </a:rPr>
              <a:t>Bài</a:t>
            </a:r>
            <a:r>
              <a:rPr lang="en-US" sz="2600" b="1" dirty="0">
                <a:solidFill>
                  <a:srgbClr val="FF0000"/>
                </a:solidFill>
                <a:latin typeface="Times New Roman" pitchFamily="18" charset="0"/>
                <a:cs typeface="Times New Roman" pitchFamily="18" charset="0"/>
              </a:rPr>
              <a:t> 18: CÁC CUỘC ĐẤU TRANH GIÀNH ĐỘC LẬP DÂN TỘC TRƯỚC THẾ KỈ X</a:t>
            </a:r>
          </a:p>
        </p:txBody>
      </p:sp>
    </p:spTree>
    <p:extLst>
      <p:ext uri="{BB962C8B-B14F-4D97-AF65-F5344CB8AC3E}">
        <p14:creationId xmlns:p14="http://schemas.microsoft.com/office/powerpoint/2010/main" val="79529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1D92E83-19A5-4A49-A0F8-D7A91F9A86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0088" y="157164"/>
            <a:ext cx="7629525" cy="6700836"/>
          </a:xfrm>
        </p:spPr>
      </p:pic>
      <p:pic>
        <p:nvPicPr>
          <p:cNvPr id="6" name="Picture 16" descr="metal_torch_lc">
            <a:extLst>
              <a:ext uri="{FF2B5EF4-FFF2-40B4-BE49-F238E27FC236}">
                <a16:creationId xmlns:a16="http://schemas.microsoft.com/office/drawing/2014/main" id="{EA3A121C-8FF4-8246-81AD-D78D721ACC0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43437" y="2733675"/>
            <a:ext cx="4127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9">
            <a:extLst>
              <a:ext uri="{FF2B5EF4-FFF2-40B4-BE49-F238E27FC236}">
                <a16:creationId xmlns:a16="http://schemas.microsoft.com/office/drawing/2014/main" id="{D92CF5DA-91D8-5948-8EE9-880ADF3CDEB8}"/>
              </a:ext>
            </a:extLst>
          </p:cNvPr>
          <p:cNvSpPr>
            <a:spLocks noChangeShapeType="1"/>
          </p:cNvSpPr>
          <p:nvPr/>
        </p:nvSpPr>
        <p:spPr bwMode="auto">
          <a:xfrm flipV="1">
            <a:off x="4862513" y="1493043"/>
            <a:ext cx="0" cy="13716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x-none"/>
          </a:p>
        </p:txBody>
      </p:sp>
      <p:sp>
        <p:nvSpPr>
          <p:cNvPr id="8" name="Line 38">
            <a:extLst>
              <a:ext uri="{FF2B5EF4-FFF2-40B4-BE49-F238E27FC236}">
                <a16:creationId xmlns:a16="http://schemas.microsoft.com/office/drawing/2014/main" id="{C44473DE-BD6A-3A43-94B8-AB7593097FFD}"/>
              </a:ext>
            </a:extLst>
          </p:cNvPr>
          <p:cNvSpPr>
            <a:spLocks noChangeShapeType="1"/>
          </p:cNvSpPr>
          <p:nvPr/>
        </p:nvSpPr>
        <p:spPr bwMode="auto">
          <a:xfrm flipV="1">
            <a:off x="5014913" y="2255043"/>
            <a:ext cx="838200" cy="6096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x-none"/>
          </a:p>
        </p:txBody>
      </p:sp>
      <p:sp>
        <p:nvSpPr>
          <p:cNvPr id="9" name="Line 39">
            <a:extLst>
              <a:ext uri="{FF2B5EF4-FFF2-40B4-BE49-F238E27FC236}">
                <a16:creationId xmlns:a16="http://schemas.microsoft.com/office/drawing/2014/main" id="{7C3BC433-103C-D347-88B9-680F96FB392F}"/>
              </a:ext>
            </a:extLst>
          </p:cNvPr>
          <p:cNvSpPr>
            <a:spLocks noChangeShapeType="1"/>
          </p:cNvSpPr>
          <p:nvPr/>
        </p:nvSpPr>
        <p:spPr bwMode="auto">
          <a:xfrm flipH="1" flipV="1">
            <a:off x="3681413" y="2026443"/>
            <a:ext cx="838200" cy="838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x-none"/>
          </a:p>
        </p:txBody>
      </p:sp>
      <p:pic>
        <p:nvPicPr>
          <p:cNvPr id="10" name="Picture 16" descr="Untitled-20">
            <a:extLst>
              <a:ext uri="{FF2B5EF4-FFF2-40B4-BE49-F238E27FC236}">
                <a16:creationId xmlns:a16="http://schemas.microsoft.com/office/drawing/2014/main" id="{8691E48E-F3D6-EB4F-A0FF-A56F9F3B55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3712" y="0"/>
            <a:ext cx="1600200" cy="1300163"/>
          </a:xfrm>
          <a:prstGeom prst="rect">
            <a:avLst/>
          </a:prstGeom>
          <a:noFill/>
          <a:ln w="9525">
            <a:solidFill>
              <a:srgbClr val="FFFF99"/>
            </a:solidFill>
            <a:miter lim="800000"/>
            <a:headEnd/>
            <a:tailEnd/>
          </a:ln>
          <a:extLst>
            <a:ext uri="{909E8E84-426E-40DD-AFC4-6F175D3DCCD1}">
              <a14:hiddenFill xmlns:a14="http://schemas.microsoft.com/office/drawing/2010/main">
                <a:solidFill>
                  <a:srgbClr val="FFFFFF"/>
                </a:solidFill>
              </a14:hiddenFill>
            </a:ext>
          </a:extLst>
        </p:spPr>
      </p:pic>
      <p:sp>
        <p:nvSpPr>
          <p:cNvPr id="11" name="Line 19">
            <a:extLst>
              <a:ext uri="{FF2B5EF4-FFF2-40B4-BE49-F238E27FC236}">
                <a16:creationId xmlns:a16="http://schemas.microsoft.com/office/drawing/2014/main" id="{D5E6E1A3-E5D5-AF45-A4BC-80F5EDF36C8F}"/>
              </a:ext>
            </a:extLst>
          </p:cNvPr>
          <p:cNvSpPr>
            <a:spLocks noChangeShapeType="1"/>
          </p:cNvSpPr>
          <p:nvPr/>
        </p:nvSpPr>
        <p:spPr bwMode="auto">
          <a:xfrm flipH="1">
            <a:off x="5091113" y="654843"/>
            <a:ext cx="2286000" cy="25146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x-none"/>
          </a:p>
        </p:txBody>
      </p:sp>
    </p:spTree>
    <p:extLst>
      <p:ext uri="{BB962C8B-B14F-4D97-AF65-F5344CB8AC3E}">
        <p14:creationId xmlns:p14="http://schemas.microsoft.com/office/powerpoint/2010/main" val="241465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randombar(horizont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398D97-D697-324C-A2DB-639CDB1F5499}"/>
              </a:ext>
            </a:extLst>
          </p:cNvPr>
          <p:cNvSpPr txBox="1">
            <a:spLocks noChangeArrowheads="1"/>
          </p:cNvSpPr>
          <p:nvPr/>
        </p:nvSpPr>
        <p:spPr bwMode="auto">
          <a:xfrm>
            <a:off x="175645" y="869998"/>
            <a:ext cx="6742180" cy="61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a:lnSpc>
                <a:spcPct val="115000"/>
              </a:lnSpc>
            </a:pPr>
            <a:r>
              <a:rPr lang="en-US" altLang="en-US" sz="3200" b="1" dirty="0">
                <a:solidFill>
                  <a:srgbClr val="0070C0"/>
                </a:solidFill>
                <a:latin typeface="Times New Roman" panose="02020603050405020304" pitchFamily="18" charset="0"/>
                <a:cs typeface="Times New Roman" panose="02020603050405020304" pitchFamily="18" charset="0"/>
              </a:rPr>
              <a:t>II</a:t>
            </a:r>
            <a:r>
              <a:rPr lang="vi-VN" altLang="en-US" sz="3200" b="1" dirty="0">
                <a:solidFill>
                  <a:srgbClr val="0070C0"/>
                </a:solidFill>
                <a:latin typeface="Times New Roman" panose="02020603050405020304" pitchFamily="18" charset="0"/>
                <a:cs typeface="Times New Roman" panose="02020603050405020304" pitchFamily="18" charset="0"/>
              </a:rPr>
              <a:t>. KHỞI NGHĨA BÀ TRIỆU</a:t>
            </a:r>
            <a:r>
              <a:rPr lang="en-US" altLang="en-US" sz="3200" b="1" dirty="0">
                <a:solidFill>
                  <a:srgbClr val="0070C0"/>
                </a:solidFill>
                <a:latin typeface="Times New Roman" panose="02020603050405020304" pitchFamily="18" charset="0"/>
                <a:cs typeface="Times New Roman" panose="02020603050405020304" pitchFamily="18" charset="0"/>
              </a:rPr>
              <a:t> (248)</a:t>
            </a:r>
            <a:endParaRPr lang="en-US" altLang="en-US" sz="3200"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05215" y="1371130"/>
            <a:ext cx="6078828" cy="584775"/>
          </a:xfrm>
          <a:prstGeom prst="rect">
            <a:avLst/>
          </a:prstGeom>
          <a:noFill/>
        </p:spPr>
        <p:txBody>
          <a:bodyPr wrap="square" rtlCol="0">
            <a:spAutoFit/>
          </a:bodyPr>
          <a:lstStyle/>
          <a:p>
            <a:r>
              <a:rPr lang="en-US" sz="3200" b="1" dirty="0">
                <a:solidFill>
                  <a:srgbClr val="C00000"/>
                </a:solidFill>
                <a:latin typeface="Times New Roman" pitchFamily="18" charset="0"/>
                <a:cs typeface="Times New Roman" pitchFamily="18" charset="0"/>
              </a:rPr>
              <a:t>b. </a:t>
            </a:r>
            <a:r>
              <a:rPr lang="en-US" sz="3200" b="1" dirty="0" err="1">
                <a:solidFill>
                  <a:srgbClr val="C00000"/>
                </a:solidFill>
                <a:latin typeface="Times New Roman" pitchFamily="18" charset="0"/>
                <a:cs typeface="Times New Roman" pitchFamily="18" charset="0"/>
              </a:rPr>
              <a:t>Diễn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biến</a:t>
            </a:r>
            <a:r>
              <a:rPr lang="en-US" sz="3200" b="1" dirty="0">
                <a:solidFill>
                  <a:srgbClr val="C00000"/>
                </a:solidFill>
                <a:latin typeface="Times New Roman" pitchFamily="18" charset="0"/>
                <a:cs typeface="Times New Roman" pitchFamily="18" charset="0"/>
              </a:rPr>
              <a:t>: </a:t>
            </a:r>
          </a:p>
        </p:txBody>
      </p:sp>
      <p:sp>
        <p:nvSpPr>
          <p:cNvPr id="7" name="TextBox 6"/>
          <p:cNvSpPr txBox="1"/>
          <p:nvPr/>
        </p:nvSpPr>
        <p:spPr>
          <a:xfrm>
            <a:off x="41812" y="1935540"/>
            <a:ext cx="8899301" cy="1569660"/>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cứ</a:t>
            </a:r>
            <a:r>
              <a:rPr lang="en-US" sz="3200" dirty="0">
                <a:latin typeface="Times New Roman" pitchFamily="18" charset="0"/>
                <a:cs typeface="Times New Roman" pitchFamily="18" charset="0"/>
              </a:rPr>
              <a:t> ban </a:t>
            </a:r>
            <a:r>
              <a:rPr lang="en-US" sz="3200" dirty="0" err="1">
                <a:latin typeface="Times New Roman" pitchFamily="18" charset="0"/>
                <a:cs typeface="Times New Roman" pitchFamily="18" charset="0"/>
              </a:rPr>
              <a:t>đầu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núi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nghĩa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xuống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rồi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khắp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Châu</a:t>
            </a:r>
            <a:r>
              <a:rPr lang="en-US" sz="3200" dirty="0">
                <a:latin typeface="Times New Roman" pitchFamily="18" charset="0"/>
                <a:cs typeface="Times New Roman" pitchFamily="18" charset="0"/>
              </a:rPr>
              <a:t>.</a:t>
            </a:r>
          </a:p>
        </p:txBody>
      </p:sp>
      <p:pic>
        <p:nvPicPr>
          <p:cNvPr id="8" name="Picture 10" descr="AG00218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56112" y="660068"/>
            <a:ext cx="914400" cy="82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1812" y="3505200"/>
            <a:ext cx="8509760" cy="1077218"/>
          </a:xfrm>
          <a:prstGeom prst="rect">
            <a:avLst/>
          </a:prstGeom>
          <a:noFill/>
        </p:spPr>
        <p:txBody>
          <a:bodyPr wrap="square" rtlCol="0">
            <a:spAutoFit/>
          </a:bodyPr>
          <a:lstStyle/>
          <a:p>
            <a:r>
              <a:rPr lang="en-US" sz="3200" b="1" dirty="0">
                <a:solidFill>
                  <a:srgbClr val="C00000"/>
                </a:solidFill>
                <a:latin typeface="Times New Roman" pitchFamily="18" charset="0"/>
                <a:cs typeface="Times New Roman" pitchFamily="18" charset="0"/>
              </a:rPr>
              <a:t>c. </a:t>
            </a:r>
            <a:r>
              <a:rPr lang="en-US" sz="3200" b="1" dirty="0" err="1">
                <a:solidFill>
                  <a:srgbClr val="C00000"/>
                </a:solidFill>
                <a:latin typeface="Times New Roman" pitchFamily="18" charset="0"/>
                <a:cs typeface="Times New Roman" pitchFamily="18" charset="0"/>
              </a:rPr>
              <a:t>Kết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quả</a:t>
            </a:r>
            <a:r>
              <a:rPr lang="en-US" sz="3200" b="1" dirty="0">
                <a:solidFill>
                  <a:srgbClr val="C00000"/>
                </a:solidFill>
                <a:latin typeface="Times New Roman" pitchFamily="18" charset="0"/>
                <a:cs typeface="Times New Roman" pitchFamily="18" charset="0"/>
              </a:rPr>
              <a:t>: </a:t>
            </a:r>
            <a:r>
              <a:rPr lang="en-US" sz="3200" dirty="0" err="1">
                <a:latin typeface="Times New Roman" pitchFamily="18" charset="0"/>
                <a:cs typeface="Times New Roman" pitchFamily="18" charset="0"/>
              </a:rPr>
              <a:t>Nhà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khởi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nghĩa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bại</a:t>
            </a:r>
            <a:r>
              <a:rPr lang="en-US" sz="3200" dirty="0">
                <a:latin typeface="Times New Roman" pitchFamily="18" charset="0"/>
                <a:cs typeface="Times New Roman" pitchFamily="18" charset="0"/>
              </a:rPr>
              <a:t>.</a:t>
            </a:r>
          </a:p>
        </p:txBody>
      </p:sp>
      <p:sp>
        <p:nvSpPr>
          <p:cNvPr id="10" name="TextBox 9"/>
          <p:cNvSpPr txBox="1"/>
          <p:nvPr/>
        </p:nvSpPr>
        <p:spPr>
          <a:xfrm>
            <a:off x="41812" y="4501485"/>
            <a:ext cx="3129567" cy="584775"/>
          </a:xfrm>
          <a:prstGeom prst="rect">
            <a:avLst/>
          </a:prstGeom>
          <a:noFill/>
        </p:spPr>
        <p:txBody>
          <a:bodyPr wrap="square" rtlCol="0">
            <a:spAutoFit/>
          </a:bodyPr>
          <a:lstStyle/>
          <a:p>
            <a:r>
              <a:rPr lang="en-US" sz="3200" b="1" dirty="0">
                <a:solidFill>
                  <a:srgbClr val="C00000"/>
                </a:solidFill>
                <a:latin typeface="Times New Roman" pitchFamily="18" charset="0"/>
                <a:cs typeface="Times New Roman" pitchFamily="18" charset="0"/>
              </a:rPr>
              <a:t>d. Ý </a:t>
            </a:r>
            <a:r>
              <a:rPr lang="en-US" sz="3200" b="1" dirty="0" err="1">
                <a:solidFill>
                  <a:srgbClr val="C00000"/>
                </a:solidFill>
                <a:latin typeface="Times New Roman" pitchFamily="18" charset="0"/>
                <a:cs typeface="Times New Roman" pitchFamily="18" charset="0"/>
              </a:rPr>
              <a:t>nghĩa</a:t>
            </a:r>
            <a:r>
              <a:rPr lang="en-US" sz="3200" b="1" dirty="0">
                <a:solidFill>
                  <a:srgbClr val="C00000"/>
                </a:solidFill>
                <a:latin typeface="Times New Roman" pitchFamily="18" charset="0"/>
                <a:cs typeface="Times New Roman" pitchFamily="18" charset="0"/>
              </a:rPr>
              <a:t>: </a:t>
            </a:r>
          </a:p>
        </p:txBody>
      </p:sp>
      <p:sp>
        <p:nvSpPr>
          <p:cNvPr id="12" name="TextBox 11"/>
          <p:cNvSpPr txBox="1"/>
          <p:nvPr/>
        </p:nvSpPr>
        <p:spPr>
          <a:xfrm>
            <a:off x="131965" y="5071068"/>
            <a:ext cx="8717746" cy="1569660"/>
          </a:xfrm>
          <a:prstGeom prst="rect">
            <a:avLst/>
          </a:prstGeom>
          <a:noFill/>
        </p:spPr>
        <p:txBody>
          <a:bodyPr wrap="square" rtlCol="0">
            <a:spAutoFit/>
          </a:bodyPr>
          <a:lstStyle/>
          <a:p>
            <a:r>
              <a:rPr lang="en-US" sz="3200" dirty="0" err="1">
                <a:latin typeface="Times New Roman" pitchFamily="18" charset="0"/>
                <a:cs typeface="Times New Roman" pitchFamily="18" charset="0"/>
              </a:rPr>
              <a:t>Khởi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nghĩa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vẫn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hun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đúc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tộc</a:t>
            </a:r>
            <a:r>
              <a:rPr lang="en-US" sz="3200" dirty="0">
                <a:latin typeface="Times New Roman" pitchFamily="18" charset="0"/>
                <a:cs typeface="Times New Roman" pitchFamily="18" charset="0"/>
              </a:rPr>
              <a:t> ta.</a:t>
            </a:r>
          </a:p>
        </p:txBody>
      </p:sp>
      <p:sp>
        <p:nvSpPr>
          <p:cNvPr id="11" name="TextBox 10"/>
          <p:cNvSpPr txBox="1"/>
          <p:nvPr/>
        </p:nvSpPr>
        <p:spPr>
          <a:xfrm>
            <a:off x="226824" y="-16050"/>
            <a:ext cx="8610600" cy="954107"/>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CHỦ ĐỀ: CÁC CUỘC ĐẤU TRANH GIÀNH ĐỘC LẬP DÂN TỘC TRƯỚC THẾ KỈ X</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7959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6">
            <a:extLst>
              <a:ext uri="{FF2B5EF4-FFF2-40B4-BE49-F238E27FC236}">
                <a16:creationId xmlns:a16="http://schemas.microsoft.com/office/drawing/2014/main" id="{EE4F4B67-E9EA-1740-B8B6-4C8B01516CD5}"/>
              </a:ext>
            </a:extLst>
          </p:cNvPr>
          <p:cNvSpPr>
            <a:spLocks noChangeArrowheads="1"/>
          </p:cNvSpPr>
          <p:nvPr/>
        </p:nvSpPr>
        <p:spPr bwMode="auto">
          <a:xfrm>
            <a:off x="1034256" y="4733814"/>
            <a:ext cx="7075487" cy="198120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2000" i="1" dirty="0">
                <a:latin typeface="Times New Roman" panose="02020603050405020304" pitchFamily="18" charset="0"/>
                <a:cs typeface="Times New Roman" panose="02020603050405020304" pitchFamily="18" charset="0"/>
              </a:rPr>
              <a:t>Ru con </a:t>
            </a:r>
            <a:r>
              <a:rPr lang="en-US" altLang="en-US" sz="2000" i="1" dirty="0" err="1">
                <a:latin typeface="Times New Roman" panose="02020603050405020304" pitchFamily="18" charset="0"/>
                <a:cs typeface="Times New Roman" panose="02020603050405020304" pitchFamily="18" charset="0"/>
              </a:rPr>
              <a:t>con</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ngủ</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cho</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lành</a:t>
            </a:r>
            <a:endParaRPr lang="en-US" altLang="en-US" sz="2000" i="1" dirty="0">
              <a:latin typeface="Times New Roman" panose="02020603050405020304" pitchFamily="18" charset="0"/>
              <a:cs typeface="Times New Roman" panose="02020603050405020304" pitchFamily="18" charset="0"/>
            </a:endParaRPr>
          </a:p>
          <a:p>
            <a:pPr algn="ctr"/>
            <a:r>
              <a:rPr lang="en-US" altLang="en-US" sz="2000" i="1" dirty="0" err="1">
                <a:latin typeface="Times New Roman" panose="02020603050405020304" pitchFamily="18" charset="0"/>
                <a:cs typeface="Times New Roman" panose="02020603050405020304" pitchFamily="18" charset="0"/>
              </a:rPr>
              <a:t>Để</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mẹ</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gánh</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nước</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rửa</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bành</a:t>
            </a:r>
            <a:r>
              <a:rPr lang="en-US" altLang="en-US" sz="2000" i="1" dirty="0">
                <a:latin typeface="Times New Roman" panose="02020603050405020304" pitchFamily="18" charset="0"/>
                <a:cs typeface="Times New Roman" panose="02020603050405020304" pitchFamily="18" charset="0"/>
              </a:rPr>
              <a:t> con </a:t>
            </a:r>
            <a:r>
              <a:rPr lang="en-US" altLang="en-US" sz="2000" i="1" dirty="0" err="1">
                <a:latin typeface="Times New Roman" panose="02020603050405020304" pitchFamily="18" charset="0"/>
                <a:cs typeface="Times New Roman" panose="02020603050405020304" pitchFamily="18" charset="0"/>
              </a:rPr>
              <a:t>voi</a:t>
            </a:r>
            <a:r>
              <a:rPr lang="en-US" altLang="en-US" sz="2000" i="1" dirty="0">
                <a:latin typeface="Times New Roman" panose="02020603050405020304" pitchFamily="18" charset="0"/>
                <a:cs typeface="Times New Roman" panose="02020603050405020304" pitchFamily="18" charset="0"/>
              </a:rPr>
              <a:t>.</a:t>
            </a:r>
          </a:p>
          <a:p>
            <a:pPr algn="ctr"/>
            <a:r>
              <a:rPr lang="en-US" altLang="en-US" sz="2000" i="1" dirty="0" err="1">
                <a:latin typeface="Times New Roman" panose="02020603050405020304" pitchFamily="18" charset="0"/>
                <a:cs typeface="Times New Roman" panose="02020603050405020304" pitchFamily="18" charset="0"/>
              </a:rPr>
              <a:t>Muốn</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coi</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lên</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núi</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mà</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coi</a:t>
            </a:r>
            <a:r>
              <a:rPr lang="en-US" altLang="en-US" sz="2000" i="1" dirty="0">
                <a:latin typeface="Times New Roman" panose="02020603050405020304" pitchFamily="18" charset="0"/>
                <a:cs typeface="Times New Roman" panose="02020603050405020304" pitchFamily="18" charset="0"/>
              </a:rPr>
              <a:t>,</a:t>
            </a:r>
          </a:p>
          <a:p>
            <a:pPr algn="ctr"/>
            <a:r>
              <a:rPr lang="en-US" altLang="en-US" sz="2000" i="1" dirty="0" err="1">
                <a:latin typeface="Times New Roman" panose="02020603050405020304" pitchFamily="18" charset="0"/>
                <a:cs typeface="Times New Roman" panose="02020603050405020304" pitchFamily="18" charset="0"/>
              </a:rPr>
              <a:t>Coi</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Bà</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Triệu</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tướng</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cưỡi</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voi</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đánh</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cồng</a:t>
            </a:r>
            <a:endParaRPr lang="en-US" altLang="en-US" sz="2000" i="1" dirty="0">
              <a:latin typeface="Times New Roman" panose="02020603050405020304" pitchFamily="18" charset="0"/>
              <a:cs typeface="Times New Roman" panose="02020603050405020304" pitchFamily="18" charset="0"/>
            </a:endParaRPr>
          </a:p>
          <a:p>
            <a:pPr algn="ctr"/>
            <a:r>
              <a:rPr lang="en-US" altLang="en-US" sz="2000" i="1" dirty="0" err="1">
                <a:latin typeface="Times New Roman" panose="02020603050405020304" pitchFamily="18" charset="0"/>
                <a:cs typeface="Times New Roman" panose="02020603050405020304" pitchFamily="18" charset="0"/>
              </a:rPr>
              <a:t>Túi</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gấm</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cho</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lẫn</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túi</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hồng</a:t>
            </a:r>
            <a:r>
              <a:rPr lang="en-US" altLang="en-US" sz="2000" i="1" dirty="0">
                <a:latin typeface="Times New Roman" panose="02020603050405020304" pitchFamily="18" charset="0"/>
                <a:cs typeface="Times New Roman" panose="02020603050405020304" pitchFamily="18" charset="0"/>
              </a:rPr>
              <a:t>,</a:t>
            </a:r>
          </a:p>
          <a:p>
            <a:pPr algn="ctr"/>
            <a:r>
              <a:rPr lang="en-US" altLang="en-US" sz="2000" i="1" dirty="0" err="1">
                <a:latin typeface="Times New Roman" panose="02020603050405020304" pitchFamily="18" charset="0"/>
                <a:cs typeface="Times New Roman" panose="02020603050405020304" pitchFamily="18" charset="0"/>
              </a:rPr>
              <a:t>Têm</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trầu</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cánh</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kiến</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cho</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chồng</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ra</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quân</a:t>
            </a:r>
            <a:endParaRPr lang="en-US" altLang="en-US" sz="2000" i="1" dirty="0">
              <a:latin typeface="Times New Roman" panose="02020603050405020304" pitchFamily="18" charset="0"/>
              <a:cs typeface="Times New Roman" panose="02020603050405020304" pitchFamily="18" charset="0"/>
            </a:endParaRPr>
          </a:p>
        </p:txBody>
      </p:sp>
      <p:pic>
        <p:nvPicPr>
          <p:cNvPr id="53250" name="Picture 4">
            <a:extLst>
              <a:ext uri="{FF2B5EF4-FFF2-40B4-BE49-F238E27FC236}">
                <a16:creationId xmlns:a16="http://schemas.microsoft.com/office/drawing/2014/main" id="{0CAFD3F5-97C7-8545-9320-EF32742819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335" y="98248"/>
            <a:ext cx="8577330" cy="44925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17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circle(in)">
                                      <p:cBhvr>
                                        <p:cTn id="7" dur="2000"/>
                                        <p:tgtEl>
                                          <p:spTgt spid="5325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3249"/>
                                        </p:tgtEl>
                                        <p:attrNameLst>
                                          <p:attrName>style.visibility</p:attrName>
                                        </p:attrNameLst>
                                      </p:cBhvr>
                                      <p:to>
                                        <p:strVal val="visible"/>
                                      </p:to>
                                    </p:set>
                                    <p:animEffect transition="in" filter="circle(in)">
                                      <p:cBhvr>
                                        <p:cTn id="10" dur="2000"/>
                                        <p:tgtEl>
                                          <p:spTgt spid="53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54115" y="1143000"/>
            <a:ext cx="2286000" cy="523220"/>
          </a:xfrm>
          <a:prstGeom prst="rect">
            <a:avLst/>
          </a:prstGeom>
          <a:noFill/>
        </p:spPr>
        <p:txBody>
          <a:bodyPr wrap="square" rtlCol="0">
            <a:spAutoFit/>
          </a:bodyPr>
          <a:lstStyle/>
          <a:p>
            <a:r>
              <a:rPr lang="en-US" sz="2800" b="1">
                <a:solidFill>
                  <a:srgbClr val="7030A0"/>
                </a:solidFill>
                <a:latin typeface="Times New Roman" pitchFamily="18" charset="0"/>
                <a:cs typeface="Times New Roman" pitchFamily="18" charset="0"/>
              </a:rPr>
              <a:t>NỘI DUNG</a:t>
            </a:r>
          </a:p>
        </p:txBody>
      </p:sp>
      <p:sp>
        <p:nvSpPr>
          <p:cNvPr id="5" name="TextBox 4"/>
          <p:cNvSpPr txBox="1"/>
          <p:nvPr/>
        </p:nvSpPr>
        <p:spPr>
          <a:xfrm>
            <a:off x="228600" y="1785265"/>
            <a:ext cx="8763000" cy="523220"/>
          </a:xfrm>
          <a:prstGeom prst="rect">
            <a:avLst/>
          </a:prstGeom>
          <a:solidFill>
            <a:schemeClr val="accent5">
              <a:lumMod val="20000"/>
              <a:lumOff val="80000"/>
            </a:schemeClr>
          </a:solidFill>
        </p:spPr>
        <p:txBody>
          <a:bodyPr wrap="square" rtlCol="0">
            <a:spAutoFit/>
          </a:bodyPr>
          <a:lstStyle/>
          <a:p>
            <a:r>
              <a:rPr lang="en-US" sz="2800" b="1">
                <a:latin typeface="Times New Roman" pitchFamily="18" charset="0"/>
                <a:cs typeface="Times New Roman" pitchFamily="18" charset="0"/>
              </a:rPr>
              <a:t>I. CUỘC KHỞI NGHĨA BÀ TRƯNG ( NĂM 40- 43)</a:t>
            </a:r>
          </a:p>
        </p:txBody>
      </p:sp>
      <p:sp>
        <p:nvSpPr>
          <p:cNvPr id="6" name="TextBox 5"/>
          <p:cNvSpPr txBox="1"/>
          <p:nvPr/>
        </p:nvSpPr>
        <p:spPr>
          <a:xfrm>
            <a:off x="228600" y="3627753"/>
            <a:ext cx="8763000" cy="954107"/>
          </a:xfrm>
          <a:prstGeom prst="rect">
            <a:avLst/>
          </a:prstGeom>
          <a:solidFill>
            <a:schemeClr val="accent5">
              <a:lumMod val="20000"/>
              <a:lumOff val="80000"/>
            </a:schemeClr>
          </a:solidFill>
        </p:spPr>
        <p:txBody>
          <a:bodyPr wrap="square" rtlCol="0">
            <a:spAutoFit/>
          </a:bodyPr>
          <a:lstStyle/>
          <a:p>
            <a:r>
              <a:rPr lang="en-US" sz="2800" b="1">
                <a:latin typeface="Times New Roman" pitchFamily="18" charset="0"/>
                <a:cs typeface="Times New Roman" pitchFamily="18" charset="0"/>
              </a:rPr>
              <a:t>III. KHỞI NGĨA LÝ BÍ VÀ NƯỚC VẠN XUÂN </a:t>
            </a:r>
          </a:p>
          <a:p>
            <a:r>
              <a:rPr lang="en-US" sz="2800" b="1">
                <a:latin typeface="Times New Roman" pitchFamily="18" charset="0"/>
                <a:cs typeface="Times New Roman" pitchFamily="18" charset="0"/>
              </a:rPr>
              <a:t>( NĂM 542- 602) </a:t>
            </a:r>
          </a:p>
        </p:txBody>
      </p:sp>
      <p:sp>
        <p:nvSpPr>
          <p:cNvPr id="7" name="TextBox 6"/>
          <p:cNvSpPr txBox="1"/>
          <p:nvPr/>
        </p:nvSpPr>
        <p:spPr>
          <a:xfrm>
            <a:off x="199869" y="2762124"/>
            <a:ext cx="8763000" cy="523220"/>
          </a:xfrm>
          <a:prstGeom prst="rect">
            <a:avLst/>
          </a:prstGeom>
          <a:solidFill>
            <a:schemeClr val="accent5">
              <a:lumMod val="20000"/>
              <a:lumOff val="80000"/>
            </a:schemeClr>
          </a:solidFill>
        </p:spPr>
        <p:txBody>
          <a:bodyPr wrap="square" rtlCol="0">
            <a:spAutoFit/>
          </a:bodyPr>
          <a:lstStyle/>
          <a:p>
            <a:r>
              <a:rPr lang="en-US" sz="2800" b="1">
                <a:latin typeface="Times New Roman" pitchFamily="18" charset="0"/>
                <a:cs typeface="Times New Roman" pitchFamily="18" charset="0"/>
              </a:rPr>
              <a:t>II. KHỞI NGHĨA BÀ TRIỆU NĂM 248 </a:t>
            </a:r>
          </a:p>
        </p:txBody>
      </p:sp>
      <p:sp>
        <p:nvSpPr>
          <p:cNvPr id="8" name="TextBox 7"/>
          <p:cNvSpPr txBox="1"/>
          <p:nvPr/>
        </p:nvSpPr>
        <p:spPr>
          <a:xfrm>
            <a:off x="199869" y="4852534"/>
            <a:ext cx="8763000" cy="523220"/>
          </a:xfrm>
          <a:prstGeom prst="rect">
            <a:avLst/>
          </a:prstGeom>
          <a:solidFill>
            <a:schemeClr val="accent5">
              <a:lumMod val="20000"/>
              <a:lumOff val="80000"/>
            </a:schemeClr>
          </a:solidFill>
        </p:spPr>
        <p:txBody>
          <a:bodyPr wrap="square" rtlCol="0">
            <a:spAutoFit/>
          </a:bodyPr>
          <a:lstStyle/>
          <a:p>
            <a:r>
              <a:rPr lang="en-US" sz="2800" b="1">
                <a:latin typeface="Times New Roman" pitchFamily="18" charset="0"/>
                <a:cs typeface="Times New Roman" pitchFamily="18" charset="0"/>
              </a:rPr>
              <a:t>IV. KHỞI NGHĨA MAI THÚC LOAN ( NĂM 713- 722)</a:t>
            </a:r>
          </a:p>
        </p:txBody>
      </p:sp>
      <p:sp>
        <p:nvSpPr>
          <p:cNvPr id="9" name="TextBox 8"/>
          <p:cNvSpPr txBox="1"/>
          <p:nvPr/>
        </p:nvSpPr>
        <p:spPr>
          <a:xfrm>
            <a:off x="228600" y="5638800"/>
            <a:ext cx="8763000" cy="523220"/>
          </a:xfrm>
          <a:prstGeom prst="rect">
            <a:avLst/>
          </a:prstGeom>
          <a:solidFill>
            <a:schemeClr val="accent5">
              <a:lumMod val="20000"/>
              <a:lumOff val="80000"/>
            </a:schemeClr>
          </a:solidFill>
        </p:spPr>
        <p:txBody>
          <a:bodyPr wrap="square" rtlCol="0">
            <a:spAutoFit/>
          </a:bodyPr>
          <a:lstStyle/>
          <a:p>
            <a:r>
              <a:rPr lang="en-US" sz="2800" b="1">
                <a:latin typeface="Times New Roman" pitchFamily="18" charset="0"/>
                <a:cs typeface="Times New Roman" pitchFamily="18" charset="0"/>
              </a:rPr>
              <a:t>V. KHỞI NGHĨA PHÙNG HƯNG NĂM 776</a:t>
            </a:r>
          </a:p>
        </p:txBody>
      </p:sp>
      <p:sp>
        <p:nvSpPr>
          <p:cNvPr id="10" name="TextBox 9"/>
          <p:cNvSpPr txBox="1"/>
          <p:nvPr/>
        </p:nvSpPr>
        <p:spPr>
          <a:xfrm>
            <a:off x="381000" y="0"/>
            <a:ext cx="8610600" cy="954107"/>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CHỦ ĐỀ: CÁC CUỘC ĐẤU TRANH GIÀNH ĐỘC LẬP DÂN TỘC TRƯỚC THẾ KỈ X</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24340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0"/>
            <a:ext cx="8610600" cy="954107"/>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CHỦ ĐỀ: CÁC CUỘC ĐẤU TRANH GIÀNH ĐỘC LẬP DÂN TỘC TRƯỚC THẾ KỈ X</a:t>
            </a:r>
            <a:endParaRPr lang="en-US" sz="2800" b="1" dirty="0">
              <a:solidFill>
                <a:srgbClr val="FF0000"/>
              </a:solidFill>
              <a:latin typeface="Times New Roman" pitchFamily="18" charset="0"/>
              <a:cs typeface="Times New Roman" pitchFamily="18" charset="0"/>
            </a:endParaRPr>
          </a:p>
        </p:txBody>
      </p:sp>
      <p:sp>
        <p:nvSpPr>
          <p:cNvPr id="4" name="TextBox 3"/>
          <p:cNvSpPr txBox="1"/>
          <p:nvPr/>
        </p:nvSpPr>
        <p:spPr>
          <a:xfrm>
            <a:off x="127416" y="1143000"/>
            <a:ext cx="8839200" cy="954107"/>
          </a:xfrm>
          <a:prstGeom prst="rect">
            <a:avLst/>
          </a:prstGeom>
          <a:noFill/>
        </p:spPr>
        <p:txBody>
          <a:bodyPr wrap="square" rtlCol="0">
            <a:spAutoFit/>
          </a:bodyPr>
          <a:lstStyle/>
          <a:p>
            <a:r>
              <a:rPr lang="en-US" sz="2800" b="1" dirty="0">
                <a:solidFill>
                  <a:srgbClr val="0070C0"/>
                </a:solidFill>
                <a:latin typeface="Times New Roman" pitchFamily="18" charset="0"/>
                <a:cs typeface="Times New Roman" pitchFamily="18" charset="0"/>
              </a:rPr>
              <a:t>III.KHỞI NGHĨA LÝ BÍ VÀ NƯỚC VẠN XUÂN (NĂM 542 – 602)</a:t>
            </a:r>
          </a:p>
        </p:txBody>
      </p:sp>
      <p:sp>
        <p:nvSpPr>
          <p:cNvPr id="7" name="AutoShape 9">
            <a:extLst>
              <a:ext uri="{FF2B5EF4-FFF2-40B4-BE49-F238E27FC236}">
                <a16:creationId xmlns:a16="http://schemas.microsoft.com/office/drawing/2014/main" id="{20C0FF3F-35E5-467B-9C9B-C0EA1D8C4AD3}"/>
              </a:ext>
            </a:extLst>
          </p:cNvPr>
          <p:cNvSpPr>
            <a:spLocks noChangeArrowheads="1"/>
          </p:cNvSpPr>
          <p:nvPr/>
        </p:nvSpPr>
        <p:spPr bwMode="auto">
          <a:xfrm>
            <a:off x="533400" y="2281084"/>
            <a:ext cx="8433216" cy="2748116"/>
          </a:xfrm>
          <a:prstGeom prst="cloudCallout">
            <a:avLst>
              <a:gd name="adj1" fmla="val -38833"/>
              <a:gd name="adj2" fmla="val 72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3600" b="1"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3600" b="1" dirty="0" err="1">
                <a:solidFill>
                  <a:srgbClr val="FF0000"/>
                </a:solidFill>
                <a:latin typeface="Times New Roman" panose="02020603050405020304" pitchFamily="18" charset="0"/>
                <a:cs typeface="Times New Roman" panose="02020603050405020304" pitchFamily="18" charset="0"/>
              </a:rPr>
              <a:t>Lí</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Bí</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phất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cờ</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khởi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nghĩa</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vào</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thời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gian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nào</a:t>
            </a:r>
            <a:r>
              <a:rPr lang="en-US" altLang="en-US" sz="3600" b="1" dirty="0">
                <a:solidFill>
                  <a:srgbClr val="FF0000"/>
                </a:solidFill>
                <a:latin typeface="Times New Roman" panose="02020603050405020304" pitchFamily="18" charset="0"/>
                <a:cs typeface="Times New Roman" panose="02020603050405020304" pitchFamily="18" charset="0"/>
              </a:rPr>
              <a:t>, ở </a:t>
            </a:r>
            <a:r>
              <a:rPr lang="en-US" altLang="en-US" sz="3600" b="1" dirty="0" err="1">
                <a:solidFill>
                  <a:srgbClr val="FF0000"/>
                </a:solidFill>
                <a:latin typeface="Times New Roman" panose="02020603050405020304" pitchFamily="18" charset="0"/>
                <a:cs typeface="Times New Roman" panose="02020603050405020304" pitchFamily="18" charset="0"/>
              </a:rPr>
              <a:t>đâu</a:t>
            </a:r>
            <a:r>
              <a:rPr lang="en-US" altLang="en-US" sz="3600" b="1" dirty="0">
                <a:solidFill>
                  <a:srgbClr val="FF0000"/>
                </a:solidFill>
                <a:latin typeface="Times New Roman" panose="02020603050405020304" pitchFamily="18" charset="0"/>
                <a:cs typeface="Times New Roman" panose="02020603050405020304" pitchFamily="18" charset="0"/>
              </a:rPr>
              <a:t>?</a:t>
            </a:r>
            <a:endParaRPr lang="vi-VN" altLang="en-US" sz="3600" b="1" dirty="0">
              <a:solidFill>
                <a:srgbClr val="FF0000"/>
              </a:solidFill>
              <a:latin typeface="Times New Roman" panose="02020603050405020304" pitchFamily="18" charset="0"/>
              <a:cs typeface="Times New Roman" panose="02020603050405020304" pitchFamily="18" charset="0"/>
            </a:endParaRPr>
          </a:p>
          <a:p>
            <a:pPr>
              <a:spcBef>
                <a:spcPct val="50000"/>
              </a:spcBef>
            </a:pPr>
            <a:endParaRPr lang="en-US" alt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461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90774A33-5810-41F4-9EFC-C6EB1C93A3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39200" cy="6324600"/>
          </a:xfrm>
          <a:prstGeom prst="rect">
            <a:avLst/>
          </a:prstGeom>
          <a:noFill/>
          <a:ln w="57150" cmpd="thinThick">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4339" name="Text Box 3">
            <a:extLst>
              <a:ext uri="{FF2B5EF4-FFF2-40B4-BE49-F238E27FC236}">
                <a16:creationId xmlns:a16="http://schemas.microsoft.com/office/drawing/2014/main" id="{BBE2BD10-21CC-4934-8356-8816531A2B19}"/>
              </a:ext>
            </a:extLst>
          </p:cNvPr>
          <p:cNvSpPr txBox="1">
            <a:spLocks noChangeArrowheads="1"/>
          </p:cNvSpPr>
          <p:nvPr/>
        </p:nvSpPr>
        <p:spPr bwMode="auto">
          <a:xfrm>
            <a:off x="123825" y="6477000"/>
            <a:ext cx="8915400" cy="423863"/>
          </a:xfrm>
          <a:prstGeom prst="rect">
            <a:avLst/>
          </a:prstGeom>
          <a:solidFill>
            <a:schemeClr val="bg1"/>
          </a:solidFill>
          <a:ln w="57150" cmpd="thinThick">
            <a:solidFill>
              <a:srgbClr val="0000FF"/>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solidFill>
                  <a:srgbClr val="FF0000"/>
                </a:solidFill>
                <a:latin typeface="Times New Roman" panose="02020603050405020304" pitchFamily="18" charset="0"/>
              </a:rPr>
              <a:t>LƯỢC  ĐỒ :  KHỞI NGHĨA LÝ BÍ</a:t>
            </a:r>
          </a:p>
        </p:txBody>
      </p:sp>
      <p:sp>
        <p:nvSpPr>
          <p:cNvPr id="14340" name="Text Box 4">
            <a:extLst>
              <a:ext uri="{FF2B5EF4-FFF2-40B4-BE49-F238E27FC236}">
                <a16:creationId xmlns:a16="http://schemas.microsoft.com/office/drawing/2014/main" id="{1F24717A-09FD-4DB6-A179-C3C2D1BB6D2D}"/>
              </a:ext>
            </a:extLst>
          </p:cNvPr>
          <p:cNvSpPr txBox="1">
            <a:spLocks noChangeArrowheads="1"/>
          </p:cNvSpPr>
          <p:nvPr/>
        </p:nvSpPr>
        <p:spPr bwMode="auto">
          <a:xfrm rot="1841111">
            <a:off x="73025" y="1301750"/>
            <a:ext cx="1166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FF"/>
                </a:solidFill>
                <a:latin typeface="Times New Roman" panose="02020603050405020304" pitchFamily="18" charset="0"/>
              </a:rPr>
              <a:t>S. Hồng</a:t>
            </a:r>
          </a:p>
        </p:txBody>
      </p:sp>
      <p:sp>
        <p:nvSpPr>
          <p:cNvPr id="14341" name="Text Box 5">
            <a:extLst>
              <a:ext uri="{FF2B5EF4-FFF2-40B4-BE49-F238E27FC236}">
                <a16:creationId xmlns:a16="http://schemas.microsoft.com/office/drawing/2014/main" id="{D5ADFE5B-8CED-424F-B79F-A38EBDB4C1D0}"/>
              </a:ext>
            </a:extLst>
          </p:cNvPr>
          <p:cNvSpPr txBox="1">
            <a:spLocks noChangeArrowheads="1"/>
          </p:cNvSpPr>
          <p:nvPr/>
        </p:nvSpPr>
        <p:spPr bwMode="auto">
          <a:xfrm rot="1841111">
            <a:off x="298450" y="763588"/>
            <a:ext cx="1166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FF"/>
                </a:solidFill>
                <a:latin typeface="Times New Roman" panose="02020603050405020304" pitchFamily="18" charset="0"/>
              </a:rPr>
              <a:t>S. Lô</a:t>
            </a:r>
          </a:p>
        </p:txBody>
      </p:sp>
      <p:sp>
        <p:nvSpPr>
          <p:cNvPr id="14342" name="Text Box 6">
            <a:extLst>
              <a:ext uri="{FF2B5EF4-FFF2-40B4-BE49-F238E27FC236}">
                <a16:creationId xmlns:a16="http://schemas.microsoft.com/office/drawing/2014/main" id="{A2D85B62-CE88-4541-802F-26EED4D8A04F}"/>
              </a:ext>
            </a:extLst>
          </p:cNvPr>
          <p:cNvSpPr txBox="1">
            <a:spLocks noChangeArrowheads="1"/>
          </p:cNvSpPr>
          <p:nvPr/>
        </p:nvSpPr>
        <p:spPr bwMode="auto">
          <a:xfrm rot="1614419">
            <a:off x="598488" y="1835150"/>
            <a:ext cx="1171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FF"/>
                </a:solidFill>
                <a:latin typeface="Times New Roman" panose="02020603050405020304" pitchFamily="18" charset="0"/>
              </a:rPr>
              <a:t>S. Đà</a:t>
            </a:r>
          </a:p>
        </p:txBody>
      </p:sp>
      <p:sp>
        <p:nvSpPr>
          <p:cNvPr id="14343" name="Text Box 7">
            <a:extLst>
              <a:ext uri="{FF2B5EF4-FFF2-40B4-BE49-F238E27FC236}">
                <a16:creationId xmlns:a16="http://schemas.microsoft.com/office/drawing/2014/main" id="{1448F913-70B0-45CA-BC5A-E136D3B57AB2}"/>
              </a:ext>
            </a:extLst>
          </p:cNvPr>
          <p:cNvSpPr txBox="1">
            <a:spLocks noChangeArrowheads="1"/>
          </p:cNvSpPr>
          <p:nvPr/>
        </p:nvSpPr>
        <p:spPr bwMode="auto">
          <a:xfrm rot="1841111">
            <a:off x="1130300" y="2746375"/>
            <a:ext cx="1166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FF"/>
                </a:solidFill>
                <a:latin typeface="Times New Roman" panose="02020603050405020304" pitchFamily="18" charset="0"/>
              </a:rPr>
              <a:t>S. Mã</a:t>
            </a:r>
          </a:p>
        </p:txBody>
      </p:sp>
      <p:sp>
        <p:nvSpPr>
          <p:cNvPr id="14344" name="Text Box 8">
            <a:extLst>
              <a:ext uri="{FF2B5EF4-FFF2-40B4-BE49-F238E27FC236}">
                <a16:creationId xmlns:a16="http://schemas.microsoft.com/office/drawing/2014/main" id="{D1DB7148-DEEC-4B87-81EB-BA8DBF42CACF}"/>
              </a:ext>
            </a:extLst>
          </p:cNvPr>
          <p:cNvSpPr txBox="1">
            <a:spLocks noChangeArrowheads="1"/>
          </p:cNvSpPr>
          <p:nvPr/>
        </p:nvSpPr>
        <p:spPr bwMode="auto">
          <a:xfrm rot="1841111">
            <a:off x="749300" y="4041775"/>
            <a:ext cx="1166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FF"/>
                </a:solidFill>
                <a:latin typeface="Times New Roman" panose="02020603050405020304" pitchFamily="18" charset="0"/>
              </a:rPr>
              <a:t>S. Cả</a:t>
            </a:r>
          </a:p>
        </p:txBody>
      </p:sp>
      <p:sp>
        <p:nvSpPr>
          <p:cNvPr id="14345" name="Text Box 9">
            <a:extLst>
              <a:ext uri="{FF2B5EF4-FFF2-40B4-BE49-F238E27FC236}">
                <a16:creationId xmlns:a16="http://schemas.microsoft.com/office/drawing/2014/main" id="{04768E27-C95F-4547-A026-1A0DBA4EA2A3}"/>
              </a:ext>
            </a:extLst>
          </p:cNvPr>
          <p:cNvSpPr txBox="1">
            <a:spLocks noChangeArrowheads="1"/>
          </p:cNvSpPr>
          <p:nvPr/>
        </p:nvSpPr>
        <p:spPr bwMode="auto">
          <a:xfrm>
            <a:off x="2895600" y="16002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solidFill>
                  <a:srgbClr val="0000FF"/>
                </a:solidFill>
                <a:latin typeface="Times New Roman" panose="02020603050405020304" pitchFamily="18" charset="0"/>
              </a:rPr>
              <a:t>LONG  BIÊN</a:t>
            </a:r>
          </a:p>
        </p:txBody>
      </p:sp>
      <p:sp>
        <p:nvSpPr>
          <p:cNvPr id="14346" name="Text Box 10">
            <a:extLst>
              <a:ext uri="{FF2B5EF4-FFF2-40B4-BE49-F238E27FC236}">
                <a16:creationId xmlns:a16="http://schemas.microsoft.com/office/drawing/2014/main" id="{2215B9C5-FEE1-41C3-85B5-B8DF606F115D}"/>
              </a:ext>
            </a:extLst>
          </p:cNvPr>
          <p:cNvSpPr txBox="1">
            <a:spLocks noChangeArrowheads="1"/>
          </p:cNvSpPr>
          <p:nvPr/>
        </p:nvSpPr>
        <p:spPr bwMode="auto">
          <a:xfrm rot="662994">
            <a:off x="1371600" y="2330450"/>
            <a:ext cx="213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FF"/>
                </a:solidFill>
                <a:latin typeface="Times New Roman" panose="02020603050405020304" pitchFamily="18" charset="0"/>
              </a:rPr>
              <a:t>GIAO          CHÂU</a:t>
            </a:r>
          </a:p>
        </p:txBody>
      </p:sp>
      <p:sp>
        <p:nvSpPr>
          <p:cNvPr id="14347" name="Text Box 11">
            <a:extLst>
              <a:ext uri="{FF2B5EF4-FFF2-40B4-BE49-F238E27FC236}">
                <a16:creationId xmlns:a16="http://schemas.microsoft.com/office/drawing/2014/main" id="{EC12E0A7-1B93-4343-921D-E1464DB81CAF}"/>
              </a:ext>
            </a:extLst>
          </p:cNvPr>
          <p:cNvSpPr txBox="1">
            <a:spLocks noChangeArrowheads="1"/>
          </p:cNvSpPr>
          <p:nvPr/>
        </p:nvSpPr>
        <p:spPr bwMode="auto">
          <a:xfrm>
            <a:off x="2209800" y="4648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solidFill>
                  <a:srgbClr val="0000FF"/>
                </a:solidFill>
                <a:latin typeface="Times New Roman" panose="02020603050405020304" pitchFamily="18" charset="0"/>
              </a:rPr>
              <a:t>ĐỨC  CHÂU</a:t>
            </a:r>
          </a:p>
        </p:txBody>
      </p:sp>
      <p:sp>
        <p:nvSpPr>
          <p:cNvPr id="14348" name="Text Box 12">
            <a:extLst>
              <a:ext uri="{FF2B5EF4-FFF2-40B4-BE49-F238E27FC236}">
                <a16:creationId xmlns:a16="http://schemas.microsoft.com/office/drawing/2014/main" id="{FF2416B9-789B-4643-8657-484348C67612}"/>
              </a:ext>
            </a:extLst>
          </p:cNvPr>
          <p:cNvSpPr txBox="1">
            <a:spLocks noChangeArrowheads="1"/>
          </p:cNvSpPr>
          <p:nvPr/>
        </p:nvSpPr>
        <p:spPr bwMode="auto">
          <a:xfrm rot="655368">
            <a:off x="1143000" y="34290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solidFill>
                  <a:srgbClr val="0000FF"/>
                </a:solidFill>
                <a:latin typeface="Times New Roman" panose="02020603050405020304" pitchFamily="18" charset="0"/>
              </a:rPr>
              <a:t>ÁI CHÂU</a:t>
            </a:r>
          </a:p>
        </p:txBody>
      </p:sp>
      <p:sp>
        <p:nvSpPr>
          <p:cNvPr id="14349" name="Text Box 13">
            <a:extLst>
              <a:ext uri="{FF2B5EF4-FFF2-40B4-BE49-F238E27FC236}">
                <a16:creationId xmlns:a16="http://schemas.microsoft.com/office/drawing/2014/main" id="{3B78577C-4B36-4F56-8D03-C15742E2F2F4}"/>
              </a:ext>
            </a:extLst>
          </p:cNvPr>
          <p:cNvSpPr txBox="1">
            <a:spLocks noChangeArrowheads="1"/>
          </p:cNvSpPr>
          <p:nvPr/>
        </p:nvSpPr>
        <p:spPr bwMode="auto">
          <a:xfrm>
            <a:off x="647700" y="1233488"/>
            <a:ext cx="1419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b="1">
                <a:solidFill>
                  <a:srgbClr val="FF00FF"/>
                </a:solidFill>
                <a:latin typeface="Times New Roman" panose="02020603050405020304" pitchFamily="18" charset="0"/>
              </a:rPr>
              <a:t>Thái Bình</a:t>
            </a:r>
          </a:p>
        </p:txBody>
      </p:sp>
      <p:sp>
        <p:nvSpPr>
          <p:cNvPr id="14350" name="Text Box 14">
            <a:extLst>
              <a:ext uri="{FF2B5EF4-FFF2-40B4-BE49-F238E27FC236}">
                <a16:creationId xmlns:a16="http://schemas.microsoft.com/office/drawing/2014/main" id="{4C921C49-A592-456F-8B5F-5537A8B44B59}"/>
              </a:ext>
            </a:extLst>
          </p:cNvPr>
          <p:cNvSpPr txBox="1">
            <a:spLocks noChangeArrowheads="1"/>
          </p:cNvSpPr>
          <p:nvPr/>
        </p:nvSpPr>
        <p:spPr bwMode="auto">
          <a:xfrm>
            <a:off x="1219200" y="1371600"/>
            <a:ext cx="1279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solidFill>
                  <a:srgbClr val="0000FF"/>
                </a:solidFill>
                <a:latin typeface="Times New Roman" panose="02020603050405020304" pitchFamily="18" charset="0"/>
              </a:rPr>
              <a:t>(Sơn Tây)</a:t>
            </a:r>
          </a:p>
        </p:txBody>
      </p:sp>
      <p:sp>
        <p:nvSpPr>
          <p:cNvPr id="150545" name="Oval 17">
            <a:extLst>
              <a:ext uri="{FF2B5EF4-FFF2-40B4-BE49-F238E27FC236}">
                <a16:creationId xmlns:a16="http://schemas.microsoft.com/office/drawing/2014/main" id="{68F9BEBC-C173-4763-B081-D56B6824CF82}"/>
              </a:ext>
            </a:extLst>
          </p:cNvPr>
          <p:cNvSpPr>
            <a:spLocks noChangeArrowheads="1"/>
          </p:cNvSpPr>
          <p:nvPr/>
        </p:nvSpPr>
        <p:spPr bwMode="auto">
          <a:xfrm>
            <a:off x="1143000" y="1600200"/>
            <a:ext cx="228600" cy="152400"/>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800">
              <a:solidFill>
                <a:srgbClr val="FF0000"/>
              </a:solidFill>
              <a:latin typeface="Times New Roman" panose="02020603050405020304" pitchFamily="18" charset="0"/>
            </a:endParaRPr>
          </a:p>
        </p:txBody>
      </p:sp>
      <p:sp>
        <p:nvSpPr>
          <p:cNvPr id="14354" name="Text Box 18">
            <a:extLst>
              <a:ext uri="{FF2B5EF4-FFF2-40B4-BE49-F238E27FC236}">
                <a16:creationId xmlns:a16="http://schemas.microsoft.com/office/drawing/2014/main" id="{7C77FB02-0DCB-4404-AF7E-DB9D9B486D35}"/>
              </a:ext>
            </a:extLst>
          </p:cNvPr>
          <p:cNvSpPr txBox="1">
            <a:spLocks noChangeArrowheads="1"/>
          </p:cNvSpPr>
          <p:nvPr/>
        </p:nvSpPr>
        <p:spPr bwMode="auto">
          <a:xfrm>
            <a:off x="4572000" y="1143000"/>
            <a:ext cx="182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FF"/>
                </a:solidFill>
                <a:latin typeface="Times New Roman" panose="02020603050405020304" pitchFamily="18" charset="0"/>
              </a:rPr>
              <a:t>HOÀNG  CHÂU</a:t>
            </a:r>
          </a:p>
        </p:txBody>
      </p:sp>
      <p:sp>
        <p:nvSpPr>
          <p:cNvPr id="14358" name="Text Box 22">
            <a:extLst>
              <a:ext uri="{FF2B5EF4-FFF2-40B4-BE49-F238E27FC236}">
                <a16:creationId xmlns:a16="http://schemas.microsoft.com/office/drawing/2014/main" id="{3DC89F57-27B6-4CF0-8F6B-AD6660598ACF}"/>
              </a:ext>
            </a:extLst>
          </p:cNvPr>
          <p:cNvSpPr txBox="1">
            <a:spLocks noChangeArrowheads="1"/>
          </p:cNvSpPr>
          <p:nvPr/>
        </p:nvSpPr>
        <p:spPr bwMode="auto">
          <a:xfrm>
            <a:off x="7620000" y="27305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FF"/>
                </a:solidFill>
                <a:latin typeface="Times New Roman" panose="02020603050405020304" pitchFamily="18" charset="0"/>
              </a:rPr>
              <a:t>HỢP PHỐ</a:t>
            </a:r>
          </a:p>
        </p:txBody>
      </p:sp>
      <p:sp>
        <p:nvSpPr>
          <p:cNvPr id="14361" name="Text Box 25">
            <a:extLst>
              <a:ext uri="{FF2B5EF4-FFF2-40B4-BE49-F238E27FC236}">
                <a16:creationId xmlns:a16="http://schemas.microsoft.com/office/drawing/2014/main" id="{E11B7B45-92E0-4598-BF48-FD9DCF782D93}"/>
              </a:ext>
            </a:extLst>
          </p:cNvPr>
          <p:cNvSpPr txBox="1">
            <a:spLocks noChangeArrowheads="1"/>
          </p:cNvSpPr>
          <p:nvPr/>
        </p:nvSpPr>
        <p:spPr bwMode="auto">
          <a:xfrm rot="-2373469">
            <a:off x="5334000" y="3276600"/>
            <a:ext cx="403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b="1">
                <a:solidFill>
                  <a:srgbClr val="0000FF"/>
                </a:solidFill>
                <a:latin typeface="Times New Roman" panose="02020603050405020304" pitchFamily="18" charset="0"/>
              </a:rPr>
              <a:t>BIỂN            ĐÔNG</a:t>
            </a:r>
          </a:p>
        </p:txBody>
      </p:sp>
      <p:sp>
        <p:nvSpPr>
          <p:cNvPr id="14362" name="Text Box 26">
            <a:extLst>
              <a:ext uri="{FF2B5EF4-FFF2-40B4-BE49-F238E27FC236}">
                <a16:creationId xmlns:a16="http://schemas.microsoft.com/office/drawing/2014/main" id="{EE53E6DD-008C-4B79-9B65-DDBC1D938BC8}"/>
              </a:ext>
            </a:extLst>
          </p:cNvPr>
          <p:cNvSpPr txBox="1">
            <a:spLocks noChangeArrowheads="1"/>
          </p:cNvSpPr>
          <p:nvPr/>
        </p:nvSpPr>
        <p:spPr bwMode="auto">
          <a:xfrm>
            <a:off x="5486400" y="4800600"/>
            <a:ext cx="3657600" cy="2043113"/>
          </a:xfrm>
          <a:prstGeom prst="rect">
            <a:avLst/>
          </a:prstGeom>
          <a:solidFill>
            <a:schemeClr val="bg1"/>
          </a:solidFill>
          <a:ln w="19050">
            <a:solidFill>
              <a:srgbClr val="FF0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a:latin typeface="Times New Roman" panose="02020603050405020304" pitchFamily="18" charset="0"/>
              </a:rPr>
              <a:t>                  </a:t>
            </a:r>
            <a:r>
              <a:rPr lang="en-US" altLang="en-US" sz="2000" b="1">
                <a:solidFill>
                  <a:srgbClr val="0000FF"/>
                </a:solidFill>
                <a:latin typeface="Times New Roman" panose="02020603050405020304" pitchFamily="18" charset="0"/>
              </a:rPr>
              <a:t>          </a:t>
            </a:r>
            <a:r>
              <a:rPr lang="en-US" altLang="en-US" sz="1600" b="1">
                <a:solidFill>
                  <a:srgbClr val="FF0000"/>
                </a:solidFill>
                <a:latin typeface="Times New Roman" panose="02020603050405020304" pitchFamily="18" charset="0"/>
              </a:rPr>
              <a:t>Chú thích</a:t>
            </a:r>
          </a:p>
          <a:p>
            <a:pPr>
              <a:spcBef>
                <a:spcPct val="50000"/>
              </a:spcBef>
            </a:pPr>
            <a:r>
              <a:rPr lang="en-US" altLang="en-US" sz="2000" b="1">
                <a:solidFill>
                  <a:srgbClr val="0000FF"/>
                </a:solidFill>
                <a:latin typeface="Times New Roman" panose="02020603050405020304" pitchFamily="18" charset="0"/>
              </a:rPr>
              <a:t>             </a:t>
            </a:r>
            <a:r>
              <a:rPr lang="en-US" altLang="en-US" sz="1400" b="1">
                <a:solidFill>
                  <a:srgbClr val="CC3300"/>
                </a:solidFill>
                <a:latin typeface="Times New Roman" panose="02020603050405020304" pitchFamily="18" charset="0"/>
              </a:rPr>
              <a:t>   </a:t>
            </a:r>
            <a:r>
              <a:rPr lang="en-US" altLang="en-US" sz="1400" b="1">
                <a:solidFill>
                  <a:srgbClr val="0000FF"/>
                </a:solidFill>
              </a:rPr>
              <a:t>Nơi</a:t>
            </a:r>
            <a:r>
              <a:rPr lang="en-US" altLang="en-US" sz="2000" b="1">
                <a:solidFill>
                  <a:srgbClr val="0000FF"/>
                </a:solidFill>
              </a:rPr>
              <a:t> </a:t>
            </a:r>
            <a:r>
              <a:rPr lang="en-US" altLang="en-US" sz="1400" b="1">
                <a:solidFill>
                  <a:srgbClr val="0000FF"/>
                </a:solidFill>
              </a:rPr>
              <a:t>Lý Bí phất cờ khởi nghĩa</a:t>
            </a:r>
          </a:p>
          <a:p>
            <a:pPr>
              <a:spcBef>
                <a:spcPct val="50000"/>
              </a:spcBef>
            </a:pPr>
            <a:r>
              <a:rPr lang="en-US" altLang="en-US" sz="1400" b="1">
                <a:solidFill>
                  <a:srgbClr val="0000FF"/>
                </a:solidFill>
              </a:rPr>
              <a:t>                     </a:t>
            </a:r>
          </a:p>
          <a:p>
            <a:pPr>
              <a:spcBef>
                <a:spcPct val="50000"/>
              </a:spcBef>
            </a:pPr>
            <a:r>
              <a:rPr lang="en-US" altLang="en-US" sz="1400" b="1">
                <a:solidFill>
                  <a:srgbClr val="0000FF"/>
                </a:solidFill>
              </a:rPr>
              <a:t>                   Nơi hào kiệt kéo về hưởng</a:t>
            </a:r>
            <a:r>
              <a:rPr lang="en-US" altLang="en-US" sz="1400" b="1">
                <a:solidFill>
                  <a:srgbClr val="0000FF"/>
                </a:solidFill>
                <a:latin typeface="Times New Roman" panose="02020603050405020304" pitchFamily="18" charset="0"/>
              </a:rPr>
              <a:t> ứng </a:t>
            </a:r>
          </a:p>
          <a:p>
            <a:pPr>
              <a:spcBef>
                <a:spcPct val="50000"/>
              </a:spcBef>
            </a:pPr>
            <a:endParaRPr lang="en-US" altLang="en-US" sz="1400">
              <a:solidFill>
                <a:srgbClr val="0000FF"/>
              </a:solidFill>
              <a:latin typeface="Times New Roman" panose="02020603050405020304" pitchFamily="18" charset="0"/>
            </a:endParaRPr>
          </a:p>
        </p:txBody>
      </p:sp>
      <p:sp>
        <p:nvSpPr>
          <p:cNvPr id="14363" name="Line 27">
            <a:extLst>
              <a:ext uri="{FF2B5EF4-FFF2-40B4-BE49-F238E27FC236}">
                <a16:creationId xmlns:a16="http://schemas.microsoft.com/office/drawing/2014/main" id="{5E789EE6-24A8-4239-B856-35EDB542C6CC}"/>
              </a:ext>
            </a:extLst>
          </p:cNvPr>
          <p:cNvSpPr>
            <a:spLocks noChangeShapeType="1"/>
          </p:cNvSpPr>
          <p:nvPr/>
        </p:nvSpPr>
        <p:spPr bwMode="auto">
          <a:xfrm>
            <a:off x="5867400" y="6172200"/>
            <a:ext cx="5334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0556" name="Text Box 28">
            <a:extLst>
              <a:ext uri="{FF2B5EF4-FFF2-40B4-BE49-F238E27FC236}">
                <a16:creationId xmlns:a16="http://schemas.microsoft.com/office/drawing/2014/main" id="{C0FE9DE6-2244-42DA-A8E6-360120CCB17F}"/>
              </a:ext>
            </a:extLst>
          </p:cNvPr>
          <p:cNvSpPr txBox="1">
            <a:spLocks noChangeArrowheads="1"/>
          </p:cNvSpPr>
          <p:nvPr/>
        </p:nvSpPr>
        <p:spPr bwMode="auto">
          <a:xfrm>
            <a:off x="838200" y="706438"/>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b="1">
                <a:solidFill>
                  <a:srgbClr val="FF0000"/>
                </a:solidFill>
                <a:latin typeface="Times New Roman" panose="02020603050405020304" pitchFamily="18" charset="0"/>
              </a:rPr>
              <a:t>Xuân 542</a:t>
            </a:r>
          </a:p>
        </p:txBody>
      </p:sp>
      <p:pic>
        <p:nvPicPr>
          <p:cNvPr id="150557" name="Picture 29" descr="Untitled-1">
            <a:extLst>
              <a:ext uri="{FF2B5EF4-FFF2-40B4-BE49-F238E27FC236}">
                <a16:creationId xmlns:a16="http://schemas.microsoft.com/office/drawing/2014/main" id="{92D1F877-1743-4D21-8297-74236D9C03B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354" t="9677" r="26881" b="25806"/>
          <a:stretch>
            <a:fillRect/>
          </a:stretch>
        </p:blipFill>
        <p:spPr bwMode="auto">
          <a:xfrm>
            <a:off x="1204913" y="955675"/>
            <a:ext cx="547687"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6" name="Picture 30" descr="Untitled-1">
            <a:extLst>
              <a:ext uri="{FF2B5EF4-FFF2-40B4-BE49-F238E27FC236}">
                <a16:creationId xmlns:a16="http://schemas.microsoft.com/office/drawing/2014/main" id="{E53BC886-248F-47B4-A3D1-33A604FDDB6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9354" t="9677" r="26881" b="25806"/>
          <a:stretch>
            <a:fillRect/>
          </a:stretch>
        </p:blipFill>
        <p:spPr bwMode="auto">
          <a:xfrm>
            <a:off x="5867400" y="53340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0545"/>
                                        </p:tgtEl>
                                        <p:attrNameLst>
                                          <p:attrName>style.visibility</p:attrName>
                                        </p:attrNameLst>
                                      </p:cBhvr>
                                      <p:to>
                                        <p:strVal val="visible"/>
                                      </p:to>
                                    </p:set>
                                    <p:animEffect transition="in" filter="blinds(horizontal)">
                                      <p:cBhvr>
                                        <p:cTn id="7" dur="500"/>
                                        <p:tgtEl>
                                          <p:spTgt spid="1505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0556"/>
                                        </p:tgtEl>
                                        <p:attrNameLst>
                                          <p:attrName>style.visibility</p:attrName>
                                        </p:attrNameLst>
                                      </p:cBhvr>
                                      <p:to>
                                        <p:strVal val="visible"/>
                                      </p:to>
                                    </p:set>
                                    <p:animEffect transition="in" filter="circle(in)">
                                      <p:cBhvr>
                                        <p:cTn id="12" dur="1000"/>
                                        <p:tgtEl>
                                          <p:spTgt spid="150556"/>
                                        </p:tgtEl>
                                      </p:cBhvr>
                                    </p:animEffect>
                                  </p:childTnLst>
                                </p:cTn>
                              </p:par>
                              <p:par>
                                <p:cTn id="13" presetID="3" presetClass="entr" presetSubtype="10" fill="hold" nodeType="withEffect">
                                  <p:stCondLst>
                                    <p:cond delay="900"/>
                                  </p:stCondLst>
                                  <p:childTnLst>
                                    <p:set>
                                      <p:cBhvr>
                                        <p:cTn id="14" dur="1" fill="hold">
                                          <p:stCondLst>
                                            <p:cond delay="0"/>
                                          </p:stCondLst>
                                        </p:cTn>
                                        <p:tgtEl>
                                          <p:spTgt spid="150557"/>
                                        </p:tgtEl>
                                        <p:attrNameLst>
                                          <p:attrName>style.visibility</p:attrName>
                                        </p:attrNameLst>
                                      </p:cBhvr>
                                      <p:to>
                                        <p:strVal val="visible"/>
                                      </p:to>
                                    </p:set>
                                    <p:animEffect transition="in" filter="blinds(horizontal)">
                                      <p:cBhvr>
                                        <p:cTn id="15" dur="500"/>
                                        <p:tgtEl>
                                          <p:spTgt spid="150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45" grpId="0" animBg="1"/>
      <p:bldP spid="15055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E79583-9FAC-48B5-BBD0-8391736E27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57200"/>
            <a:ext cx="6248400" cy="5410200"/>
          </a:xfrm>
          <a:prstGeom prst="rect">
            <a:avLst/>
          </a:prstGeom>
        </p:spPr>
      </p:pic>
      <p:sp>
        <p:nvSpPr>
          <p:cNvPr id="10" name="TextBox 9">
            <a:extLst>
              <a:ext uri="{FF2B5EF4-FFF2-40B4-BE49-F238E27FC236}">
                <a16:creationId xmlns:a16="http://schemas.microsoft.com/office/drawing/2014/main" id="{7053D51F-4B4C-4C03-A020-4C78DFBB7714}"/>
              </a:ext>
            </a:extLst>
          </p:cNvPr>
          <p:cNvSpPr txBox="1"/>
          <p:nvPr/>
        </p:nvSpPr>
        <p:spPr>
          <a:xfrm>
            <a:off x="6781800" y="838200"/>
            <a:ext cx="1998372" cy="3170099"/>
          </a:xfrm>
          <a:prstGeom prst="rect">
            <a:avLst/>
          </a:prstGeom>
          <a:noFill/>
        </p:spPr>
        <p:txBody>
          <a:bodyPr wrap="square" rtlCol="0">
            <a:spAutoFit/>
          </a:bodyPr>
          <a:lstStyle/>
          <a:p>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hãy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giới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thiệu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đôi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nét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về</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Lý</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Bí</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4627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0"/>
            <a:ext cx="8610600" cy="954107"/>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CHỦ ĐỀ: CÁC CUỘC ĐẤU TRANH GIÀNH ĐỘC LẬP DÂN TỘC TRƯỚC THẾ KỈ X</a:t>
            </a:r>
            <a:endParaRPr lang="en-US" sz="2800" b="1" dirty="0">
              <a:solidFill>
                <a:srgbClr val="FF0000"/>
              </a:solidFill>
              <a:latin typeface="Times New Roman" pitchFamily="18" charset="0"/>
              <a:cs typeface="Times New Roman" pitchFamily="18" charset="0"/>
            </a:endParaRPr>
          </a:p>
        </p:txBody>
      </p:sp>
      <p:sp>
        <p:nvSpPr>
          <p:cNvPr id="4" name="TextBox 3"/>
          <p:cNvSpPr txBox="1"/>
          <p:nvPr/>
        </p:nvSpPr>
        <p:spPr>
          <a:xfrm>
            <a:off x="127416" y="1143000"/>
            <a:ext cx="8839200" cy="954107"/>
          </a:xfrm>
          <a:prstGeom prst="rect">
            <a:avLst/>
          </a:prstGeom>
          <a:noFill/>
        </p:spPr>
        <p:txBody>
          <a:bodyPr wrap="square" rtlCol="0">
            <a:spAutoFit/>
          </a:bodyPr>
          <a:lstStyle/>
          <a:p>
            <a:r>
              <a:rPr lang="en-US" sz="2800" b="1" dirty="0">
                <a:solidFill>
                  <a:srgbClr val="0070C0"/>
                </a:solidFill>
                <a:latin typeface="Times New Roman" pitchFamily="18" charset="0"/>
                <a:cs typeface="Times New Roman" pitchFamily="18" charset="0"/>
              </a:rPr>
              <a:t>III.KHỞI NGHĨA LÝ BÍ VÀ NƯỚC VẠN XUÂN (NĂM 542 – 602)</a:t>
            </a:r>
          </a:p>
        </p:txBody>
      </p:sp>
      <p:sp>
        <p:nvSpPr>
          <p:cNvPr id="8" name="Text Box 6">
            <a:extLst>
              <a:ext uri="{FF2B5EF4-FFF2-40B4-BE49-F238E27FC236}">
                <a16:creationId xmlns:a16="http://schemas.microsoft.com/office/drawing/2014/main" id="{79856D95-AD88-4A4A-AA35-4FA2E2CF4928}"/>
              </a:ext>
            </a:extLst>
          </p:cNvPr>
          <p:cNvSpPr txBox="1">
            <a:spLocks noChangeArrowheads="1"/>
          </p:cNvSpPr>
          <p:nvPr/>
        </p:nvSpPr>
        <p:spPr bwMode="auto">
          <a:xfrm>
            <a:off x="762000" y="2149203"/>
            <a:ext cx="297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a:solidFill>
                  <a:srgbClr val="0070C0"/>
                </a:solidFill>
                <a:latin typeface="Times New Roman" panose="02020603050405020304" pitchFamily="18" charset="0"/>
                <a:cs typeface="Times New Roman" panose="02020603050405020304" pitchFamily="18" charset="0"/>
              </a:rPr>
              <a:t>a/ </a:t>
            </a:r>
            <a:r>
              <a:rPr lang="en-US" altLang="en-US" sz="2800" b="1" dirty="0" err="1">
                <a:solidFill>
                  <a:srgbClr val="0070C0"/>
                </a:solidFill>
                <a:latin typeface="Times New Roman" panose="02020603050405020304" pitchFamily="18" charset="0"/>
                <a:cs typeface="Times New Roman" panose="02020603050405020304" pitchFamily="18" charset="0"/>
              </a:rPr>
              <a:t>Nguyên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nhân</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Rectangle 7">
            <a:extLst>
              <a:ext uri="{FF2B5EF4-FFF2-40B4-BE49-F238E27FC236}">
                <a16:creationId xmlns:a16="http://schemas.microsoft.com/office/drawing/2014/main" id="{FC106248-2173-4346-A91B-2480486CFAFE}"/>
              </a:ext>
            </a:extLst>
          </p:cNvPr>
          <p:cNvSpPr>
            <a:spLocks noChangeArrowheads="1"/>
          </p:cNvSpPr>
          <p:nvPr/>
        </p:nvSpPr>
        <p:spPr bwMode="auto">
          <a:xfrm>
            <a:off x="762000" y="4187189"/>
            <a:ext cx="3505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u="sng" dirty="0">
                <a:solidFill>
                  <a:srgbClr val="0070C0"/>
                </a:solidFill>
                <a:latin typeface="Times New Roman" panose="02020603050405020304" pitchFamily="18" charset="0"/>
                <a:cs typeface="Times New Roman" panose="02020603050405020304" pitchFamily="18" charset="0"/>
              </a:rPr>
              <a:t>b/ </a:t>
            </a:r>
            <a:r>
              <a:rPr lang="en-US" altLang="en-US" sz="2800" b="1" u="sng" dirty="0" err="1">
                <a:solidFill>
                  <a:srgbClr val="0070C0"/>
                </a:solidFill>
                <a:latin typeface="Times New Roman" panose="02020603050405020304" pitchFamily="18" charset="0"/>
                <a:cs typeface="Times New Roman" panose="02020603050405020304" pitchFamily="18" charset="0"/>
              </a:rPr>
              <a:t>Diễn</a:t>
            </a:r>
            <a:r>
              <a:rPr lang="en-US" altLang="en-US" sz="2800" b="1" u="sng" dirty="0">
                <a:solidFill>
                  <a:srgbClr val="0070C0"/>
                </a:solidFill>
                <a:latin typeface="Times New Roman" panose="02020603050405020304" pitchFamily="18" charset="0"/>
                <a:cs typeface="Times New Roman" panose="02020603050405020304" pitchFamily="18" charset="0"/>
              </a:rPr>
              <a:t> </a:t>
            </a:r>
            <a:r>
              <a:rPr lang="en-US" altLang="en-US" sz="2800" b="1" u="sng" dirty="0" err="1">
                <a:solidFill>
                  <a:srgbClr val="0070C0"/>
                </a:solidFill>
                <a:latin typeface="Times New Roman" panose="02020603050405020304" pitchFamily="18" charset="0"/>
                <a:cs typeface="Times New Roman" panose="02020603050405020304" pitchFamily="18" charset="0"/>
              </a:rPr>
              <a:t>biến</a:t>
            </a:r>
            <a:endParaRPr lang="en-US" altLang="en-US" sz="2800" b="1" u="sng" dirty="0">
              <a:solidFill>
                <a:srgbClr val="0070C0"/>
              </a:solidFill>
              <a:latin typeface="Times New Roman" panose="02020603050405020304" pitchFamily="18" charset="0"/>
              <a:cs typeface="Times New Roman" panose="02020603050405020304" pitchFamily="18" charset="0"/>
            </a:endParaRPr>
          </a:p>
        </p:txBody>
      </p:sp>
      <p:sp>
        <p:nvSpPr>
          <p:cNvPr id="10" name="Rectangle 7">
            <a:extLst>
              <a:ext uri="{FF2B5EF4-FFF2-40B4-BE49-F238E27FC236}">
                <a16:creationId xmlns:a16="http://schemas.microsoft.com/office/drawing/2014/main" id="{4E46168E-FCDA-4CEF-B608-B9F48AEDE18D}"/>
              </a:ext>
            </a:extLst>
          </p:cNvPr>
          <p:cNvSpPr>
            <a:spLocks noChangeArrowheads="1"/>
          </p:cNvSpPr>
          <p:nvPr/>
        </p:nvSpPr>
        <p:spPr bwMode="auto">
          <a:xfrm>
            <a:off x="737419" y="2802194"/>
            <a:ext cx="802558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latin typeface="Times New Roman" panose="02020603050405020304" pitchFamily="18" charset="0"/>
                <a:cs typeface="Times New Roman" panose="02020603050405020304" pitchFamily="18" charset="0"/>
              </a:rPr>
              <a:t>-</a:t>
            </a:r>
            <a:r>
              <a:rPr lang="en-US" altLang="en-US" sz="2800" b="1" dirty="0" err="1">
                <a:latin typeface="Times New Roman" panose="02020603050405020304" pitchFamily="18" charset="0"/>
                <a:cs typeface="Times New Roman" panose="02020603050405020304" pitchFamily="18" charset="0"/>
              </a:rPr>
              <a:t>Đầu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kỷ</a:t>
            </a:r>
            <a:r>
              <a:rPr lang="en-US" altLang="en-US" sz="2800" b="1" dirty="0">
                <a:latin typeface="Times New Roman" panose="02020603050405020304" pitchFamily="18" charset="0"/>
                <a:cs typeface="Times New Roman" panose="02020603050405020304" pitchFamily="18" charset="0"/>
              </a:rPr>
              <a:t> VI, </a:t>
            </a:r>
            <a:r>
              <a:rPr lang="en-US" altLang="en-US" sz="2800" b="1" dirty="0" err="1">
                <a:latin typeface="Times New Roman" panose="02020603050405020304" pitchFamily="18" charset="0"/>
                <a:cs typeface="Times New Roman" panose="02020603050405020304" pitchFamily="18" charset="0"/>
              </a:rPr>
              <a:t>nhà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Lương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đô</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hộ</a:t>
            </a:r>
            <a:r>
              <a:rPr lang="en-US" altLang="en-US" sz="2800" b="1" dirty="0">
                <a:latin typeface="Times New Roman" panose="02020603050405020304" pitchFamily="18" charset="0"/>
                <a:cs typeface="Times New Roman" panose="02020603050405020304" pitchFamily="18" charset="0"/>
              </a:rPr>
              <a:t> Giao </a:t>
            </a:r>
            <a:r>
              <a:rPr lang="en-US" altLang="en-US" sz="2800" b="1" dirty="0" err="1">
                <a:latin typeface="Times New Roman" panose="02020603050405020304" pitchFamily="18" charset="0"/>
                <a:cs typeface="Times New Roman" panose="02020603050405020304" pitchFamily="18" charset="0"/>
              </a:rPr>
              <a:t>Châu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Thứ</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sử</a:t>
            </a:r>
            <a:r>
              <a:rPr lang="en-US" altLang="en-US" sz="2800" b="1" dirty="0">
                <a:latin typeface="Times New Roman" panose="02020603050405020304" pitchFamily="18" charset="0"/>
                <a:cs typeface="Times New Roman" panose="02020603050405020304" pitchFamily="18" charset="0"/>
              </a:rPr>
              <a:t> Giao </a:t>
            </a:r>
            <a:r>
              <a:rPr lang="en-US" altLang="en-US" sz="2800" b="1" dirty="0" err="1">
                <a:latin typeface="Times New Roman" panose="02020603050405020304" pitchFamily="18" charset="0"/>
                <a:cs typeface="Times New Roman" panose="02020603050405020304" pitchFamily="18" charset="0"/>
              </a:rPr>
              <a:t>Châu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trị</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tàn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bạo</a:t>
            </a:r>
            <a:endParaRPr lang="en-US" altLang="en-US" sz="2800" b="1" dirty="0">
              <a:latin typeface="Times New Roman" panose="02020603050405020304" pitchFamily="18" charset="0"/>
              <a:cs typeface="Times New Roman" panose="02020603050405020304" pitchFamily="18" charset="0"/>
            </a:endParaRPr>
          </a:p>
          <a:p>
            <a:pPr eaLnBrk="1" hangingPunct="1"/>
            <a:r>
              <a:rPr lang="en-US" altLang="en-US" sz="2800" b="1" dirty="0">
                <a:latin typeface="Times New Roman" panose="02020603050405020304" pitchFamily="18" charset="0"/>
                <a:cs typeface="Times New Roman" panose="02020603050405020304" pitchFamily="18" charset="0"/>
              </a:rPr>
              <a:t>-&gt; </a:t>
            </a:r>
            <a:r>
              <a:rPr lang="en-US" altLang="en-US" sz="2800" b="1" dirty="0" err="1">
                <a:latin typeface="Times New Roman" panose="02020603050405020304" pitchFamily="18" charset="0"/>
                <a:cs typeface="Times New Roman" panose="02020603050405020304" pitchFamily="18" charset="0"/>
              </a:rPr>
              <a:t>Lòng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oán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giận</a:t>
            </a:r>
            <a:endParaRPr lang="en-US" altLang="en-US" sz="2800" b="1" dirty="0">
              <a:latin typeface="Times New Roman" panose="02020603050405020304" pitchFamily="18" charset="0"/>
              <a:cs typeface="Times New Roman" panose="02020603050405020304" pitchFamily="18" charset="0"/>
            </a:endParaRPr>
          </a:p>
        </p:txBody>
      </p:sp>
      <p:pic>
        <p:nvPicPr>
          <p:cNvPr id="11" name="Picture 10" descr="AG00218_">
            <a:extLst>
              <a:ext uri="{FF2B5EF4-FFF2-40B4-BE49-F238E27FC236}">
                <a16:creationId xmlns:a16="http://schemas.microsoft.com/office/drawing/2014/main" id="{57F61A44-FFEF-4D72-84B6-43E82BA587C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22719" y="267729"/>
            <a:ext cx="914400" cy="82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41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4">
            <a:extLst>
              <a:ext uri="{FF2B5EF4-FFF2-40B4-BE49-F238E27FC236}">
                <a16:creationId xmlns:a16="http://schemas.microsoft.com/office/drawing/2014/main" id="{E389CBD4-51F3-2B4E-AFEF-ABA4CA300098}"/>
              </a:ext>
            </a:extLst>
          </p:cNvPr>
          <p:cNvPicPr>
            <a:picLocks noChangeAspect="1" noChangeArrowheads="1"/>
          </p:cNvPicPr>
          <p:nvPr/>
        </p:nvPicPr>
        <p:blipFill>
          <a:blip r:embed="rId2">
            <a:lum bright="-12000" contrast="36000"/>
            <a:extLst>
              <a:ext uri="{28A0092B-C50C-407E-A947-70E740481C1C}">
                <a14:useLocalDpi xmlns:a14="http://schemas.microsoft.com/office/drawing/2010/main" val="0"/>
              </a:ext>
            </a:extLst>
          </a:blip>
          <a:srcRect l="14999" t="10001" r="19000" b="7333"/>
          <a:stretch>
            <a:fillRect/>
          </a:stretch>
        </p:blipFill>
        <p:spPr bwMode="auto">
          <a:xfrm>
            <a:off x="1828800" y="152400"/>
            <a:ext cx="5715000" cy="5867400"/>
          </a:xfrm>
          <a:prstGeom prst="rect">
            <a:avLst/>
          </a:prstGeom>
          <a:noFill/>
          <a:ln w="76200" cmpd="tri">
            <a:solidFill>
              <a:srgbClr val="FF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18" name="Text Box 5">
            <a:extLst>
              <a:ext uri="{FF2B5EF4-FFF2-40B4-BE49-F238E27FC236}">
                <a16:creationId xmlns:a16="http://schemas.microsoft.com/office/drawing/2014/main" id="{29BA3E4B-1F8F-9340-A6F2-5B78D92E0AFC}"/>
              </a:ext>
            </a:extLst>
          </p:cNvPr>
          <p:cNvSpPr txBox="1">
            <a:spLocks noChangeArrowheads="1"/>
          </p:cNvSpPr>
          <p:nvPr/>
        </p:nvSpPr>
        <p:spPr bwMode="auto">
          <a:xfrm>
            <a:off x="2209800" y="6248400"/>
            <a:ext cx="4953000" cy="4667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400" b="1">
                <a:solidFill>
                  <a:srgbClr val="0000CC"/>
                </a:solidFill>
                <a:latin typeface="Tahoma" panose="020B0604030504040204" pitchFamily="34" charset="0"/>
              </a:rPr>
              <a:t>Lược đồ khởi nghĩa Lý Bí</a:t>
            </a:r>
          </a:p>
        </p:txBody>
      </p:sp>
      <p:pic>
        <p:nvPicPr>
          <p:cNvPr id="12294" name="Picture 6">
            <a:extLst>
              <a:ext uri="{FF2B5EF4-FFF2-40B4-BE49-F238E27FC236}">
                <a16:creationId xmlns:a16="http://schemas.microsoft.com/office/drawing/2014/main" id="{5A4A7769-CD04-CB4D-A129-EA919E0E3A0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133600"/>
            <a:ext cx="228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
            <a:extLst>
              <a:ext uri="{FF2B5EF4-FFF2-40B4-BE49-F238E27FC236}">
                <a16:creationId xmlns:a16="http://schemas.microsoft.com/office/drawing/2014/main" id="{1F81E9C7-2D2B-874B-B3D1-41CF26F8D94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752600"/>
            <a:ext cx="228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0">
            <a:extLst>
              <a:ext uri="{FF2B5EF4-FFF2-40B4-BE49-F238E27FC236}">
                <a16:creationId xmlns:a16="http://schemas.microsoft.com/office/drawing/2014/main" id="{5CA92FED-B68F-0343-A684-37266818FB3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524000"/>
            <a:ext cx="228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1">
            <a:extLst>
              <a:ext uri="{FF2B5EF4-FFF2-40B4-BE49-F238E27FC236}">
                <a16:creationId xmlns:a16="http://schemas.microsoft.com/office/drawing/2014/main" id="{04E69A6A-6E09-054A-AD42-DC339B0C0B14}"/>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9354" t="9677" r="26881" b="25806"/>
          <a:stretch>
            <a:fillRect/>
          </a:stretch>
        </p:blipFill>
        <p:spPr bwMode="auto">
          <a:xfrm>
            <a:off x="2514600" y="914400"/>
            <a:ext cx="508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08" name="Group 20">
            <a:extLst>
              <a:ext uri="{FF2B5EF4-FFF2-40B4-BE49-F238E27FC236}">
                <a16:creationId xmlns:a16="http://schemas.microsoft.com/office/drawing/2014/main" id="{5927CFAE-9638-8741-9DE2-DA434AA3B1AE}"/>
              </a:ext>
            </a:extLst>
          </p:cNvPr>
          <p:cNvGrpSpPr>
            <a:grpSpLocks/>
          </p:cNvGrpSpPr>
          <p:nvPr/>
        </p:nvGrpSpPr>
        <p:grpSpPr bwMode="auto">
          <a:xfrm>
            <a:off x="2667000" y="1524000"/>
            <a:ext cx="1143000" cy="3124200"/>
            <a:chOff x="1680" y="960"/>
            <a:chExt cx="720" cy="1968"/>
          </a:xfrm>
        </p:grpSpPr>
        <p:pic>
          <p:nvPicPr>
            <p:cNvPr id="60450" name="Picture 12">
              <a:extLst>
                <a:ext uri="{FF2B5EF4-FFF2-40B4-BE49-F238E27FC236}">
                  <a16:creationId xmlns:a16="http://schemas.microsoft.com/office/drawing/2014/main" id="{276407AB-B952-1D48-A449-53CC436ECE7D}"/>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9354" t="9677" r="26881" b="25806"/>
            <a:stretch>
              <a:fillRect/>
            </a:stretch>
          </p:blipFill>
          <p:spPr bwMode="auto">
            <a:xfrm>
              <a:off x="2160" y="2640"/>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1" name="Picture 13">
              <a:extLst>
                <a:ext uri="{FF2B5EF4-FFF2-40B4-BE49-F238E27FC236}">
                  <a16:creationId xmlns:a16="http://schemas.microsoft.com/office/drawing/2014/main" id="{CC2B1ECF-0D69-9343-9A9A-268E7A101F51}"/>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9354" t="9677" r="26881" b="25806"/>
            <a:stretch>
              <a:fillRect/>
            </a:stretch>
          </p:blipFill>
          <p:spPr bwMode="auto">
            <a:xfrm>
              <a:off x="1680" y="1824"/>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2" name="Picture 14">
              <a:extLst>
                <a:ext uri="{FF2B5EF4-FFF2-40B4-BE49-F238E27FC236}">
                  <a16:creationId xmlns:a16="http://schemas.microsoft.com/office/drawing/2014/main" id="{FCB563E9-830C-A54C-B06E-D5701135E2AB}"/>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9354" t="9677" r="26881" b="25806"/>
            <a:stretch>
              <a:fillRect/>
            </a:stretch>
          </p:blipFill>
          <p:spPr bwMode="auto">
            <a:xfrm>
              <a:off x="2112" y="960"/>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3" name="Picture 15">
              <a:extLst>
                <a:ext uri="{FF2B5EF4-FFF2-40B4-BE49-F238E27FC236}">
                  <a16:creationId xmlns:a16="http://schemas.microsoft.com/office/drawing/2014/main" id="{4EFF9533-47A6-A046-9E71-BF047A08E253}"/>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9354" t="9677" r="26881" b="25806"/>
            <a:stretch>
              <a:fillRect/>
            </a:stretch>
          </p:blipFill>
          <p:spPr bwMode="auto">
            <a:xfrm>
              <a:off x="1920" y="211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4" name="Picture 16">
              <a:extLst>
                <a:ext uri="{FF2B5EF4-FFF2-40B4-BE49-F238E27FC236}">
                  <a16:creationId xmlns:a16="http://schemas.microsoft.com/office/drawing/2014/main" id="{D71FF4AF-19C6-7741-B521-A3485B9A775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9354" t="9677" r="26881" b="25806"/>
            <a:stretch>
              <a:fillRect/>
            </a:stretch>
          </p:blipFill>
          <p:spPr bwMode="auto">
            <a:xfrm>
              <a:off x="2064" y="1584"/>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305" name="Freeform 17">
            <a:extLst>
              <a:ext uri="{FF2B5EF4-FFF2-40B4-BE49-F238E27FC236}">
                <a16:creationId xmlns:a16="http://schemas.microsoft.com/office/drawing/2014/main" id="{22B72C89-79E1-A049-92B0-3A3C9856EB60}"/>
              </a:ext>
            </a:extLst>
          </p:cNvPr>
          <p:cNvSpPr>
            <a:spLocks/>
          </p:cNvSpPr>
          <p:nvPr/>
        </p:nvSpPr>
        <p:spPr bwMode="auto">
          <a:xfrm rot="-5400000">
            <a:off x="2743200" y="1676400"/>
            <a:ext cx="457200" cy="609600"/>
          </a:xfrm>
          <a:custGeom>
            <a:avLst/>
            <a:gdLst>
              <a:gd name="T0" fmla="*/ 0 w 1248"/>
              <a:gd name="T1" fmla="*/ 2147483646 h 864"/>
              <a:gd name="T2" fmla="*/ 2147483646 w 1248"/>
              <a:gd name="T3" fmla="*/ 2147483646 h 864"/>
              <a:gd name="T4" fmla="*/ 2147483646 w 1248"/>
              <a:gd name="T5" fmla="*/ 2147483646 h 864"/>
              <a:gd name="T6" fmla="*/ 2147483646 w 1248"/>
              <a:gd name="T7" fmla="*/ 0 h 864"/>
              <a:gd name="T8" fmla="*/ 2147483646 w 1248"/>
              <a:gd name="T9" fmla="*/ 2147483646 h 864"/>
              <a:gd name="T10" fmla="*/ 2147483646 w 1248"/>
              <a:gd name="T11" fmla="*/ 2147483646 h 864"/>
              <a:gd name="T12" fmla="*/ 0 w 1248"/>
              <a:gd name="T13" fmla="*/ 2147483646 h 864"/>
              <a:gd name="T14" fmla="*/ 2147483646 w 1248"/>
              <a:gd name="T15" fmla="*/ 2147483646 h 864"/>
              <a:gd name="T16" fmla="*/ 0 w 1248"/>
              <a:gd name="T17" fmla="*/ 2147483646 h 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8" h="864">
                <a:moveTo>
                  <a:pt x="0" y="576"/>
                </a:moveTo>
                <a:lnTo>
                  <a:pt x="1008" y="96"/>
                </a:lnTo>
                <a:lnTo>
                  <a:pt x="864" y="48"/>
                </a:lnTo>
                <a:lnTo>
                  <a:pt x="1248" y="0"/>
                </a:lnTo>
                <a:lnTo>
                  <a:pt x="1104" y="240"/>
                </a:lnTo>
                <a:lnTo>
                  <a:pt x="1056" y="144"/>
                </a:lnTo>
                <a:lnTo>
                  <a:pt x="0" y="864"/>
                </a:lnTo>
                <a:lnTo>
                  <a:pt x="96" y="672"/>
                </a:lnTo>
                <a:lnTo>
                  <a:pt x="0" y="576"/>
                </a:lnTo>
                <a:close/>
              </a:path>
            </a:pathLst>
          </a:custGeom>
          <a:gradFill rotWithShape="1">
            <a:gsLst>
              <a:gs pos="0">
                <a:srgbClr val="0000FF"/>
              </a:gs>
              <a:gs pos="100000">
                <a:srgbClr val="F80404"/>
              </a:gs>
            </a:gsLst>
            <a:lin ang="0" scaled="1"/>
          </a:gradFill>
          <a:ln w="12700" cmpd="sng">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
        <p:nvSpPr>
          <p:cNvPr id="12306" name="Freeform 18">
            <a:extLst>
              <a:ext uri="{FF2B5EF4-FFF2-40B4-BE49-F238E27FC236}">
                <a16:creationId xmlns:a16="http://schemas.microsoft.com/office/drawing/2014/main" id="{5D815364-6024-1A43-8E16-E1486B07D8CF}"/>
              </a:ext>
            </a:extLst>
          </p:cNvPr>
          <p:cNvSpPr>
            <a:spLocks/>
          </p:cNvSpPr>
          <p:nvPr/>
        </p:nvSpPr>
        <p:spPr bwMode="auto">
          <a:xfrm rot="-7122357">
            <a:off x="2895600" y="1371600"/>
            <a:ext cx="457200" cy="609600"/>
          </a:xfrm>
          <a:custGeom>
            <a:avLst/>
            <a:gdLst>
              <a:gd name="T0" fmla="*/ 0 w 1248"/>
              <a:gd name="T1" fmla="*/ 2147483646 h 864"/>
              <a:gd name="T2" fmla="*/ 2147483646 w 1248"/>
              <a:gd name="T3" fmla="*/ 2147483646 h 864"/>
              <a:gd name="T4" fmla="*/ 2147483646 w 1248"/>
              <a:gd name="T5" fmla="*/ 2147483646 h 864"/>
              <a:gd name="T6" fmla="*/ 2147483646 w 1248"/>
              <a:gd name="T7" fmla="*/ 0 h 864"/>
              <a:gd name="T8" fmla="*/ 2147483646 w 1248"/>
              <a:gd name="T9" fmla="*/ 2147483646 h 864"/>
              <a:gd name="T10" fmla="*/ 2147483646 w 1248"/>
              <a:gd name="T11" fmla="*/ 2147483646 h 864"/>
              <a:gd name="T12" fmla="*/ 0 w 1248"/>
              <a:gd name="T13" fmla="*/ 2147483646 h 864"/>
              <a:gd name="T14" fmla="*/ 2147483646 w 1248"/>
              <a:gd name="T15" fmla="*/ 2147483646 h 864"/>
              <a:gd name="T16" fmla="*/ 0 w 1248"/>
              <a:gd name="T17" fmla="*/ 2147483646 h 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8" h="864">
                <a:moveTo>
                  <a:pt x="0" y="576"/>
                </a:moveTo>
                <a:lnTo>
                  <a:pt x="1008" y="96"/>
                </a:lnTo>
                <a:lnTo>
                  <a:pt x="864" y="48"/>
                </a:lnTo>
                <a:lnTo>
                  <a:pt x="1248" y="0"/>
                </a:lnTo>
                <a:lnTo>
                  <a:pt x="1104" y="240"/>
                </a:lnTo>
                <a:lnTo>
                  <a:pt x="1056" y="144"/>
                </a:lnTo>
                <a:lnTo>
                  <a:pt x="0" y="864"/>
                </a:lnTo>
                <a:lnTo>
                  <a:pt x="96" y="672"/>
                </a:lnTo>
                <a:lnTo>
                  <a:pt x="0" y="576"/>
                </a:lnTo>
                <a:close/>
              </a:path>
            </a:pathLst>
          </a:custGeom>
          <a:gradFill rotWithShape="1">
            <a:gsLst>
              <a:gs pos="0">
                <a:srgbClr val="0000FF"/>
              </a:gs>
              <a:gs pos="100000">
                <a:srgbClr val="F80404"/>
              </a:gs>
            </a:gsLst>
            <a:lin ang="0" scaled="1"/>
          </a:gradFill>
          <a:ln w="12700" cmpd="sng">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
        <p:nvSpPr>
          <p:cNvPr id="12311" name="Line 23">
            <a:extLst>
              <a:ext uri="{FF2B5EF4-FFF2-40B4-BE49-F238E27FC236}">
                <a16:creationId xmlns:a16="http://schemas.microsoft.com/office/drawing/2014/main" id="{9E343E04-7652-3446-92B7-EC5D635B05A0}"/>
              </a:ext>
            </a:extLst>
          </p:cNvPr>
          <p:cNvSpPr>
            <a:spLocks noChangeShapeType="1"/>
          </p:cNvSpPr>
          <p:nvPr/>
        </p:nvSpPr>
        <p:spPr bwMode="auto">
          <a:xfrm flipV="1">
            <a:off x="3886200" y="914400"/>
            <a:ext cx="1447800" cy="762000"/>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
        <p:nvSpPr>
          <p:cNvPr id="12313" name="Freeform 25">
            <a:extLst>
              <a:ext uri="{FF2B5EF4-FFF2-40B4-BE49-F238E27FC236}">
                <a16:creationId xmlns:a16="http://schemas.microsoft.com/office/drawing/2014/main" id="{C5616929-A026-914F-A1F3-062DE77F2F54}"/>
              </a:ext>
            </a:extLst>
          </p:cNvPr>
          <p:cNvSpPr>
            <a:spLocks/>
          </p:cNvSpPr>
          <p:nvPr/>
        </p:nvSpPr>
        <p:spPr bwMode="auto">
          <a:xfrm rot="4273821">
            <a:off x="2895600" y="1295400"/>
            <a:ext cx="533400" cy="685800"/>
          </a:xfrm>
          <a:custGeom>
            <a:avLst/>
            <a:gdLst>
              <a:gd name="T0" fmla="*/ 0 w 1248"/>
              <a:gd name="T1" fmla="*/ 2147483646 h 864"/>
              <a:gd name="T2" fmla="*/ 2147483646 w 1248"/>
              <a:gd name="T3" fmla="*/ 2147483646 h 864"/>
              <a:gd name="T4" fmla="*/ 2147483646 w 1248"/>
              <a:gd name="T5" fmla="*/ 2147483646 h 864"/>
              <a:gd name="T6" fmla="*/ 2147483646 w 1248"/>
              <a:gd name="T7" fmla="*/ 0 h 864"/>
              <a:gd name="T8" fmla="*/ 2147483646 w 1248"/>
              <a:gd name="T9" fmla="*/ 2147483646 h 864"/>
              <a:gd name="T10" fmla="*/ 2147483646 w 1248"/>
              <a:gd name="T11" fmla="*/ 2147483646 h 864"/>
              <a:gd name="T12" fmla="*/ 0 w 1248"/>
              <a:gd name="T13" fmla="*/ 2147483646 h 864"/>
              <a:gd name="T14" fmla="*/ 2147483646 w 1248"/>
              <a:gd name="T15" fmla="*/ 2147483646 h 864"/>
              <a:gd name="T16" fmla="*/ 0 w 1248"/>
              <a:gd name="T17" fmla="*/ 2147483646 h 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8" h="864">
                <a:moveTo>
                  <a:pt x="0" y="576"/>
                </a:moveTo>
                <a:lnTo>
                  <a:pt x="1008" y="96"/>
                </a:lnTo>
                <a:lnTo>
                  <a:pt x="864" y="48"/>
                </a:lnTo>
                <a:lnTo>
                  <a:pt x="1248" y="0"/>
                </a:lnTo>
                <a:lnTo>
                  <a:pt x="1104" y="240"/>
                </a:lnTo>
                <a:lnTo>
                  <a:pt x="1056" y="144"/>
                </a:lnTo>
                <a:lnTo>
                  <a:pt x="0" y="864"/>
                </a:lnTo>
                <a:lnTo>
                  <a:pt x="96" y="672"/>
                </a:lnTo>
                <a:lnTo>
                  <a:pt x="0" y="576"/>
                </a:lnTo>
                <a:close/>
              </a:path>
            </a:pathLst>
          </a:custGeom>
          <a:gradFill rotWithShape="1">
            <a:gsLst>
              <a:gs pos="0">
                <a:srgbClr val="FFFF66"/>
              </a:gs>
              <a:gs pos="100000">
                <a:srgbClr val="F80404"/>
              </a:gs>
            </a:gsLst>
            <a:lin ang="0" scaled="1"/>
          </a:gradFill>
          <a:ln w="12700" cmpd="sng">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pic>
        <p:nvPicPr>
          <p:cNvPr id="12314" name="Picture 26">
            <a:extLst>
              <a:ext uri="{FF2B5EF4-FFF2-40B4-BE49-F238E27FC236}">
                <a16:creationId xmlns:a16="http://schemas.microsoft.com/office/drawing/2014/main" id="{E7BE9529-3846-0844-9E94-88AD6F63D865}"/>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600" y="144780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5" name="Freeform 27">
            <a:extLst>
              <a:ext uri="{FF2B5EF4-FFF2-40B4-BE49-F238E27FC236}">
                <a16:creationId xmlns:a16="http://schemas.microsoft.com/office/drawing/2014/main" id="{C79BD7BB-A3C9-974A-930D-2291788CA8A4}"/>
              </a:ext>
            </a:extLst>
          </p:cNvPr>
          <p:cNvSpPr>
            <a:spLocks/>
          </p:cNvSpPr>
          <p:nvPr/>
        </p:nvSpPr>
        <p:spPr bwMode="auto">
          <a:xfrm rot="2455666">
            <a:off x="4191000" y="1066800"/>
            <a:ext cx="395288" cy="1004888"/>
          </a:xfrm>
          <a:custGeom>
            <a:avLst/>
            <a:gdLst>
              <a:gd name="T0" fmla="*/ 0 w 1248"/>
              <a:gd name="T1" fmla="*/ 2147483646 h 864"/>
              <a:gd name="T2" fmla="*/ 2147483646 w 1248"/>
              <a:gd name="T3" fmla="*/ 2147483646 h 864"/>
              <a:gd name="T4" fmla="*/ 2147483646 w 1248"/>
              <a:gd name="T5" fmla="*/ 2147483646 h 864"/>
              <a:gd name="T6" fmla="*/ 2147483646 w 1248"/>
              <a:gd name="T7" fmla="*/ 0 h 864"/>
              <a:gd name="T8" fmla="*/ 2147483646 w 1248"/>
              <a:gd name="T9" fmla="*/ 2147483646 h 864"/>
              <a:gd name="T10" fmla="*/ 2147483646 w 1248"/>
              <a:gd name="T11" fmla="*/ 2147483646 h 864"/>
              <a:gd name="T12" fmla="*/ 0 w 1248"/>
              <a:gd name="T13" fmla="*/ 2147483646 h 864"/>
              <a:gd name="T14" fmla="*/ 2147483646 w 1248"/>
              <a:gd name="T15" fmla="*/ 2147483646 h 864"/>
              <a:gd name="T16" fmla="*/ 0 w 1248"/>
              <a:gd name="T17" fmla="*/ 2147483646 h 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8" h="864">
                <a:moveTo>
                  <a:pt x="0" y="576"/>
                </a:moveTo>
                <a:lnTo>
                  <a:pt x="1008" y="96"/>
                </a:lnTo>
                <a:lnTo>
                  <a:pt x="864" y="48"/>
                </a:lnTo>
                <a:lnTo>
                  <a:pt x="1248" y="0"/>
                </a:lnTo>
                <a:lnTo>
                  <a:pt x="1104" y="240"/>
                </a:lnTo>
                <a:lnTo>
                  <a:pt x="1056" y="144"/>
                </a:lnTo>
                <a:lnTo>
                  <a:pt x="0" y="864"/>
                </a:lnTo>
                <a:lnTo>
                  <a:pt x="96" y="672"/>
                </a:lnTo>
                <a:lnTo>
                  <a:pt x="0" y="576"/>
                </a:lnTo>
                <a:close/>
              </a:path>
            </a:pathLst>
          </a:custGeom>
          <a:gradFill rotWithShape="1">
            <a:gsLst>
              <a:gs pos="0">
                <a:srgbClr val="FFFF66"/>
              </a:gs>
              <a:gs pos="100000">
                <a:srgbClr val="F80404"/>
              </a:gs>
            </a:gsLst>
            <a:lin ang="0" scaled="1"/>
          </a:gradFill>
          <a:ln w="12700" cmpd="sng">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
        <p:nvSpPr>
          <p:cNvPr id="12316" name="Freeform 28">
            <a:extLst>
              <a:ext uri="{FF2B5EF4-FFF2-40B4-BE49-F238E27FC236}">
                <a16:creationId xmlns:a16="http://schemas.microsoft.com/office/drawing/2014/main" id="{BF8649CB-4BD5-0D4E-86BA-6C6607E3FCA9}"/>
              </a:ext>
            </a:extLst>
          </p:cNvPr>
          <p:cNvSpPr>
            <a:spLocks/>
          </p:cNvSpPr>
          <p:nvPr/>
        </p:nvSpPr>
        <p:spPr bwMode="auto">
          <a:xfrm rot="-10327626">
            <a:off x="5105400" y="381000"/>
            <a:ext cx="674688" cy="909638"/>
          </a:xfrm>
          <a:custGeom>
            <a:avLst/>
            <a:gdLst>
              <a:gd name="T0" fmla="*/ 0 w 1248"/>
              <a:gd name="T1" fmla="*/ 2147483646 h 864"/>
              <a:gd name="T2" fmla="*/ 2147483646 w 1248"/>
              <a:gd name="T3" fmla="*/ 2147483646 h 864"/>
              <a:gd name="T4" fmla="*/ 2147483646 w 1248"/>
              <a:gd name="T5" fmla="*/ 2147483646 h 864"/>
              <a:gd name="T6" fmla="*/ 2147483646 w 1248"/>
              <a:gd name="T7" fmla="*/ 0 h 864"/>
              <a:gd name="T8" fmla="*/ 2147483646 w 1248"/>
              <a:gd name="T9" fmla="*/ 2147483646 h 864"/>
              <a:gd name="T10" fmla="*/ 2147483646 w 1248"/>
              <a:gd name="T11" fmla="*/ 2147483646 h 864"/>
              <a:gd name="T12" fmla="*/ 0 w 1248"/>
              <a:gd name="T13" fmla="*/ 2147483646 h 864"/>
              <a:gd name="T14" fmla="*/ 2147483646 w 1248"/>
              <a:gd name="T15" fmla="*/ 2147483646 h 864"/>
              <a:gd name="T16" fmla="*/ 0 w 1248"/>
              <a:gd name="T17" fmla="*/ 2147483646 h 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8" h="864">
                <a:moveTo>
                  <a:pt x="0" y="576"/>
                </a:moveTo>
                <a:lnTo>
                  <a:pt x="1008" y="96"/>
                </a:lnTo>
                <a:lnTo>
                  <a:pt x="864" y="48"/>
                </a:lnTo>
                <a:lnTo>
                  <a:pt x="1248" y="0"/>
                </a:lnTo>
                <a:lnTo>
                  <a:pt x="1104" y="240"/>
                </a:lnTo>
                <a:lnTo>
                  <a:pt x="1056" y="144"/>
                </a:lnTo>
                <a:lnTo>
                  <a:pt x="0" y="864"/>
                </a:lnTo>
                <a:lnTo>
                  <a:pt x="96" y="672"/>
                </a:lnTo>
                <a:lnTo>
                  <a:pt x="0" y="576"/>
                </a:lnTo>
                <a:close/>
              </a:path>
            </a:pathLst>
          </a:custGeom>
          <a:solidFill>
            <a:schemeClr val="tx1"/>
          </a:solidFill>
          <a:ln w="12700" cmpd="sng">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
        <p:nvSpPr>
          <p:cNvPr id="12318" name="AutoShape 30">
            <a:extLst>
              <a:ext uri="{FF2B5EF4-FFF2-40B4-BE49-F238E27FC236}">
                <a16:creationId xmlns:a16="http://schemas.microsoft.com/office/drawing/2014/main" id="{18A3C169-0F8D-9641-851C-323F1F59889F}"/>
              </a:ext>
            </a:extLst>
          </p:cNvPr>
          <p:cNvSpPr>
            <a:spLocks noChangeArrowheads="1"/>
          </p:cNvSpPr>
          <p:nvPr/>
        </p:nvSpPr>
        <p:spPr bwMode="auto">
          <a:xfrm>
            <a:off x="4724400" y="1066800"/>
            <a:ext cx="533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800" b="1">
              <a:latin typeface="Times New Roman" panose="02020603050405020304" pitchFamily="18" charset="0"/>
            </a:endParaRPr>
          </a:p>
        </p:txBody>
      </p:sp>
      <p:pic>
        <p:nvPicPr>
          <p:cNvPr id="12325" name="Picture 37">
            <a:extLst>
              <a:ext uri="{FF2B5EF4-FFF2-40B4-BE49-F238E27FC236}">
                <a16:creationId xmlns:a16="http://schemas.microsoft.com/office/drawing/2014/main" id="{83CB8B0A-422B-F246-8539-F45C37279E26}"/>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9354" t="9677" r="26881" b="25806"/>
          <a:stretch>
            <a:fillRect/>
          </a:stretch>
        </p:blipFill>
        <p:spPr bwMode="auto">
          <a:xfrm>
            <a:off x="4724400" y="914400"/>
            <a:ext cx="317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6" name="Freeform 38">
            <a:extLst>
              <a:ext uri="{FF2B5EF4-FFF2-40B4-BE49-F238E27FC236}">
                <a16:creationId xmlns:a16="http://schemas.microsoft.com/office/drawing/2014/main" id="{39C3E1DA-BCC1-B440-AAE9-9545842E1452}"/>
              </a:ext>
            </a:extLst>
          </p:cNvPr>
          <p:cNvSpPr>
            <a:spLocks/>
          </p:cNvSpPr>
          <p:nvPr/>
        </p:nvSpPr>
        <p:spPr bwMode="auto">
          <a:xfrm rot="-10327626">
            <a:off x="6553200" y="228600"/>
            <a:ext cx="533400" cy="452438"/>
          </a:xfrm>
          <a:custGeom>
            <a:avLst/>
            <a:gdLst>
              <a:gd name="T0" fmla="*/ 0 w 1248"/>
              <a:gd name="T1" fmla="*/ 2147483646 h 864"/>
              <a:gd name="T2" fmla="*/ 2147483646 w 1248"/>
              <a:gd name="T3" fmla="*/ 2147483646 h 864"/>
              <a:gd name="T4" fmla="*/ 2147483646 w 1248"/>
              <a:gd name="T5" fmla="*/ 2147483646 h 864"/>
              <a:gd name="T6" fmla="*/ 2147483646 w 1248"/>
              <a:gd name="T7" fmla="*/ 0 h 864"/>
              <a:gd name="T8" fmla="*/ 2147483646 w 1248"/>
              <a:gd name="T9" fmla="*/ 2147483646 h 864"/>
              <a:gd name="T10" fmla="*/ 2147483646 w 1248"/>
              <a:gd name="T11" fmla="*/ 2147483646 h 864"/>
              <a:gd name="T12" fmla="*/ 0 w 1248"/>
              <a:gd name="T13" fmla="*/ 2147483646 h 864"/>
              <a:gd name="T14" fmla="*/ 2147483646 w 1248"/>
              <a:gd name="T15" fmla="*/ 2147483646 h 864"/>
              <a:gd name="T16" fmla="*/ 0 w 1248"/>
              <a:gd name="T17" fmla="*/ 2147483646 h 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8" h="864">
                <a:moveTo>
                  <a:pt x="0" y="576"/>
                </a:moveTo>
                <a:lnTo>
                  <a:pt x="1008" y="96"/>
                </a:lnTo>
                <a:lnTo>
                  <a:pt x="864" y="48"/>
                </a:lnTo>
                <a:lnTo>
                  <a:pt x="1248" y="0"/>
                </a:lnTo>
                <a:lnTo>
                  <a:pt x="1104" y="240"/>
                </a:lnTo>
                <a:lnTo>
                  <a:pt x="1056" y="144"/>
                </a:lnTo>
                <a:lnTo>
                  <a:pt x="0" y="864"/>
                </a:lnTo>
                <a:lnTo>
                  <a:pt x="96" y="672"/>
                </a:lnTo>
                <a:lnTo>
                  <a:pt x="0" y="576"/>
                </a:lnTo>
                <a:close/>
              </a:path>
            </a:pathLst>
          </a:custGeom>
          <a:solidFill>
            <a:schemeClr val="tx1"/>
          </a:solidFill>
          <a:ln w="12700" cmpd="sng">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
        <p:nvSpPr>
          <p:cNvPr id="12327" name="Freeform 39">
            <a:extLst>
              <a:ext uri="{FF2B5EF4-FFF2-40B4-BE49-F238E27FC236}">
                <a16:creationId xmlns:a16="http://schemas.microsoft.com/office/drawing/2014/main" id="{99206E25-F1BC-DE43-8435-A5CBA2F17D86}"/>
              </a:ext>
            </a:extLst>
          </p:cNvPr>
          <p:cNvSpPr>
            <a:spLocks/>
          </p:cNvSpPr>
          <p:nvPr/>
        </p:nvSpPr>
        <p:spPr bwMode="auto">
          <a:xfrm rot="2455666">
            <a:off x="5486400" y="609600"/>
            <a:ext cx="395288" cy="1004888"/>
          </a:xfrm>
          <a:custGeom>
            <a:avLst/>
            <a:gdLst>
              <a:gd name="T0" fmla="*/ 0 w 1248"/>
              <a:gd name="T1" fmla="*/ 2147483646 h 864"/>
              <a:gd name="T2" fmla="*/ 2147483646 w 1248"/>
              <a:gd name="T3" fmla="*/ 2147483646 h 864"/>
              <a:gd name="T4" fmla="*/ 2147483646 w 1248"/>
              <a:gd name="T5" fmla="*/ 2147483646 h 864"/>
              <a:gd name="T6" fmla="*/ 2147483646 w 1248"/>
              <a:gd name="T7" fmla="*/ 0 h 864"/>
              <a:gd name="T8" fmla="*/ 2147483646 w 1248"/>
              <a:gd name="T9" fmla="*/ 2147483646 h 864"/>
              <a:gd name="T10" fmla="*/ 2147483646 w 1248"/>
              <a:gd name="T11" fmla="*/ 2147483646 h 864"/>
              <a:gd name="T12" fmla="*/ 0 w 1248"/>
              <a:gd name="T13" fmla="*/ 2147483646 h 864"/>
              <a:gd name="T14" fmla="*/ 2147483646 w 1248"/>
              <a:gd name="T15" fmla="*/ 2147483646 h 864"/>
              <a:gd name="T16" fmla="*/ 0 w 1248"/>
              <a:gd name="T17" fmla="*/ 2147483646 h 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8" h="864">
                <a:moveTo>
                  <a:pt x="0" y="576"/>
                </a:moveTo>
                <a:lnTo>
                  <a:pt x="1008" y="96"/>
                </a:lnTo>
                <a:lnTo>
                  <a:pt x="864" y="48"/>
                </a:lnTo>
                <a:lnTo>
                  <a:pt x="1248" y="0"/>
                </a:lnTo>
                <a:lnTo>
                  <a:pt x="1104" y="240"/>
                </a:lnTo>
                <a:lnTo>
                  <a:pt x="1056" y="144"/>
                </a:lnTo>
                <a:lnTo>
                  <a:pt x="0" y="864"/>
                </a:lnTo>
                <a:lnTo>
                  <a:pt x="96" y="672"/>
                </a:lnTo>
                <a:lnTo>
                  <a:pt x="0" y="576"/>
                </a:lnTo>
                <a:close/>
              </a:path>
            </a:pathLst>
          </a:custGeom>
          <a:gradFill rotWithShape="1">
            <a:gsLst>
              <a:gs pos="0">
                <a:srgbClr val="FFFF66"/>
              </a:gs>
              <a:gs pos="100000">
                <a:srgbClr val="F80404"/>
              </a:gs>
            </a:gsLst>
            <a:lin ang="0" scaled="1"/>
          </a:gradFill>
          <a:ln w="12700" cmpd="sng">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
        <p:nvSpPr>
          <p:cNvPr id="12328" name="AutoShape 40">
            <a:extLst>
              <a:ext uri="{FF2B5EF4-FFF2-40B4-BE49-F238E27FC236}">
                <a16:creationId xmlns:a16="http://schemas.microsoft.com/office/drawing/2014/main" id="{F84E0FCA-3326-224A-BAFC-BA0BD1C3A078}"/>
              </a:ext>
            </a:extLst>
          </p:cNvPr>
          <p:cNvSpPr>
            <a:spLocks noChangeArrowheads="1"/>
          </p:cNvSpPr>
          <p:nvPr/>
        </p:nvSpPr>
        <p:spPr bwMode="auto">
          <a:xfrm>
            <a:off x="6172200" y="685800"/>
            <a:ext cx="533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800" b="1">
              <a:latin typeface="Times New Roman" panose="02020603050405020304" pitchFamily="18" charset="0"/>
            </a:endParaRPr>
          </a:p>
        </p:txBody>
      </p:sp>
      <p:sp>
        <p:nvSpPr>
          <p:cNvPr id="60436" name="Rectangle 48">
            <a:extLst>
              <a:ext uri="{FF2B5EF4-FFF2-40B4-BE49-F238E27FC236}">
                <a16:creationId xmlns:a16="http://schemas.microsoft.com/office/drawing/2014/main" id="{25EE0DD3-F4F3-9B46-A3E8-2EB7368B318D}"/>
              </a:ext>
            </a:extLst>
          </p:cNvPr>
          <p:cNvSpPr>
            <a:spLocks noChangeArrowheads="1"/>
          </p:cNvSpPr>
          <p:nvPr/>
        </p:nvSpPr>
        <p:spPr bwMode="auto">
          <a:xfrm>
            <a:off x="5257800" y="3581400"/>
            <a:ext cx="2209800" cy="2362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latin typeface="Tahoma" panose="020B0604030504040204" pitchFamily="34" charset="0"/>
            </a:endParaRPr>
          </a:p>
        </p:txBody>
      </p:sp>
      <p:sp>
        <p:nvSpPr>
          <p:cNvPr id="60437" name="Freeform 50">
            <a:extLst>
              <a:ext uri="{FF2B5EF4-FFF2-40B4-BE49-F238E27FC236}">
                <a16:creationId xmlns:a16="http://schemas.microsoft.com/office/drawing/2014/main" id="{5E04F50D-B3C9-5542-A203-FED47E7B3170}"/>
              </a:ext>
            </a:extLst>
          </p:cNvPr>
          <p:cNvSpPr>
            <a:spLocks/>
          </p:cNvSpPr>
          <p:nvPr/>
        </p:nvSpPr>
        <p:spPr bwMode="auto">
          <a:xfrm rot="2839463">
            <a:off x="5448300" y="3848100"/>
            <a:ext cx="381000" cy="457200"/>
          </a:xfrm>
          <a:custGeom>
            <a:avLst/>
            <a:gdLst>
              <a:gd name="T0" fmla="*/ 0 w 1248"/>
              <a:gd name="T1" fmla="*/ 2147483646 h 864"/>
              <a:gd name="T2" fmla="*/ 2147483646 w 1248"/>
              <a:gd name="T3" fmla="*/ 2147483646 h 864"/>
              <a:gd name="T4" fmla="*/ 2147483646 w 1248"/>
              <a:gd name="T5" fmla="*/ 2147483646 h 864"/>
              <a:gd name="T6" fmla="*/ 2147483646 w 1248"/>
              <a:gd name="T7" fmla="*/ 0 h 864"/>
              <a:gd name="T8" fmla="*/ 2147483646 w 1248"/>
              <a:gd name="T9" fmla="*/ 2147483646 h 864"/>
              <a:gd name="T10" fmla="*/ 2147483646 w 1248"/>
              <a:gd name="T11" fmla="*/ 2147483646 h 864"/>
              <a:gd name="T12" fmla="*/ 0 w 1248"/>
              <a:gd name="T13" fmla="*/ 2147483646 h 864"/>
              <a:gd name="T14" fmla="*/ 2147483646 w 1248"/>
              <a:gd name="T15" fmla="*/ 2147483646 h 864"/>
              <a:gd name="T16" fmla="*/ 0 w 1248"/>
              <a:gd name="T17" fmla="*/ 2147483646 h 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8" h="864">
                <a:moveTo>
                  <a:pt x="0" y="576"/>
                </a:moveTo>
                <a:lnTo>
                  <a:pt x="1008" y="96"/>
                </a:lnTo>
                <a:lnTo>
                  <a:pt x="864" y="48"/>
                </a:lnTo>
                <a:lnTo>
                  <a:pt x="1248" y="0"/>
                </a:lnTo>
                <a:lnTo>
                  <a:pt x="1104" y="240"/>
                </a:lnTo>
                <a:lnTo>
                  <a:pt x="1056" y="144"/>
                </a:lnTo>
                <a:lnTo>
                  <a:pt x="0" y="864"/>
                </a:lnTo>
                <a:lnTo>
                  <a:pt x="96" y="672"/>
                </a:lnTo>
                <a:lnTo>
                  <a:pt x="0" y="576"/>
                </a:lnTo>
                <a:close/>
              </a:path>
            </a:pathLst>
          </a:custGeom>
          <a:gradFill rotWithShape="1">
            <a:gsLst>
              <a:gs pos="0">
                <a:srgbClr val="0000FF"/>
              </a:gs>
              <a:gs pos="100000">
                <a:srgbClr val="F80404"/>
              </a:gs>
            </a:gsLst>
            <a:lin ang="0" scaled="1"/>
          </a:gradFill>
          <a:ln w="12700" cmpd="sng">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
        <p:nvSpPr>
          <p:cNvPr id="60438" name="Freeform 51">
            <a:extLst>
              <a:ext uri="{FF2B5EF4-FFF2-40B4-BE49-F238E27FC236}">
                <a16:creationId xmlns:a16="http://schemas.microsoft.com/office/drawing/2014/main" id="{484BDB72-FB29-D945-80E1-DF2C3B9B3BFB}"/>
              </a:ext>
            </a:extLst>
          </p:cNvPr>
          <p:cNvSpPr>
            <a:spLocks/>
          </p:cNvSpPr>
          <p:nvPr/>
        </p:nvSpPr>
        <p:spPr bwMode="auto">
          <a:xfrm rot="3175794">
            <a:off x="5448300" y="4229100"/>
            <a:ext cx="304800" cy="533400"/>
          </a:xfrm>
          <a:custGeom>
            <a:avLst/>
            <a:gdLst>
              <a:gd name="T0" fmla="*/ 0 w 1248"/>
              <a:gd name="T1" fmla="*/ 2147483646 h 864"/>
              <a:gd name="T2" fmla="*/ 2147483646 w 1248"/>
              <a:gd name="T3" fmla="*/ 2147483646 h 864"/>
              <a:gd name="T4" fmla="*/ 2147483646 w 1248"/>
              <a:gd name="T5" fmla="*/ 2147483646 h 864"/>
              <a:gd name="T6" fmla="*/ 2147483646 w 1248"/>
              <a:gd name="T7" fmla="*/ 0 h 864"/>
              <a:gd name="T8" fmla="*/ 2147483646 w 1248"/>
              <a:gd name="T9" fmla="*/ 2147483646 h 864"/>
              <a:gd name="T10" fmla="*/ 2147483646 w 1248"/>
              <a:gd name="T11" fmla="*/ 2147483646 h 864"/>
              <a:gd name="T12" fmla="*/ 0 w 1248"/>
              <a:gd name="T13" fmla="*/ 2147483646 h 864"/>
              <a:gd name="T14" fmla="*/ 2147483646 w 1248"/>
              <a:gd name="T15" fmla="*/ 2147483646 h 864"/>
              <a:gd name="T16" fmla="*/ 0 w 1248"/>
              <a:gd name="T17" fmla="*/ 2147483646 h 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8" h="864">
                <a:moveTo>
                  <a:pt x="0" y="576"/>
                </a:moveTo>
                <a:lnTo>
                  <a:pt x="1008" y="96"/>
                </a:lnTo>
                <a:lnTo>
                  <a:pt x="864" y="48"/>
                </a:lnTo>
                <a:lnTo>
                  <a:pt x="1248" y="0"/>
                </a:lnTo>
                <a:lnTo>
                  <a:pt x="1104" y="240"/>
                </a:lnTo>
                <a:lnTo>
                  <a:pt x="1056" y="144"/>
                </a:lnTo>
                <a:lnTo>
                  <a:pt x="0" y="864"/>
                </a:lnTo>
                <a:lnTo>
                  <a:pt x="96" y="672"/>
                </a:lnTo>
                <a:lnTo>
                  <a:pt x="0" y="576"/>
                </a:lnTo>
                <a:close/>
              </a:path>
            </a:pathLst>
          </a:custGeom>
          <a:gradFill rotWithShape="1">
            <a:gsLst>
              <a:gs pos="0">
                <a:srgbClr val="FFFF66"/>
              </a:gs>
              <a:gs pos="100000">
                <a:srgbClr val="F80404"/>
              </a:gs>
            </a:gsLst>
            <a:lin ang="0" scaled="1"/>
          </a:gradFill>
          <a:ln w="12700" cmpd="sng">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
        <p:nvSpPr>
          <p:cNvPr id="60439" name="Freeform 52">
            <a:extLst>
              <a:ext uri="{FF2B5EF4-FFF2-40B4-BE49-F238E27FC236}">
                <a16:creationId xmlns:a16="http://schemas.microsoft.com/office/drawing/2014/main" id="{A44BABFA-6AD4-2147-9699-177CADE0E279}"/>
              </a:ext>
            </a:extLst>
          </p:cNvPr>
          <p:cNvSpPr>
            <a:spLocks/>
          </p:cNvSpPr>
          <p:nvPr/>
        </p:nvSpPr>
        <p:spPr bwMode="auto">
          <a:xfrm rot="2218003">
            <a:off x="5334000" y="4695825"/>
            <a:ext cx="457200" cy="381000"/>
          </a:xfrm>
          <a:custGeom>
            <a:avLst/>
            <a:gdLst>
              <a:gd name="T0" fmla="*/ 0 w 1248"/>
              <a:gd name="T1" fmla="*/ 2147483646 h 864"/>
              <a:gd name="T2" fmla="*/ 2147483646 w 1248"/>
              <a:gd name="T3" fmla="*/ 2147483646 h 864"/>
              <a:gd name="T4" fmla="*/ 2147483646 w 1248"/>
              <a:gd name="T5" fmla="*/ 2147483646 h 864"/>
              <a:gd name="T6" fmla="*/ 2147483646 w 1248"/>
              <a:gd name="T7" fmla="*/ 0 h 864"/>
              <a:gd name="T8" fmla="*/ 2147483646 w 1248"/>
              <a:gd name="T9" fmla="*/ 2147483646 h 864"/>
              <a:gd name="T10" fmla="*/ 2147483646 w 1248"/>
              <a:gd name="T11" fmla="*/ 2147483646 h 864"/>
              <a:gd name="T12" fmla="*/ 0 w 1248"/>
              <a:gd name="T13" fmla="*/ 2147483646 h 864"/>
              <a:gd name="T14" fmla="*/ 2147483646 w 1248"/>
              <a:gd name="T15" fmla="*/ 2147483646 h 864"/>
              <a:gd name="T16" fmla="*/ 0 w 1248"/>
              <a:gd name="T17" fmla="*/ 2147483646 h 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8" h="864">
                <a:moveTo>
                  <a:pt x="0" y="576"/>
                </a:moveTo>
                <a:lnTo>
                  <a:pt x="1008" y="96"/>
                </a:lnTo>
                <a:lnTo>
                  <a:pt x="864" y="48"/>
                </a:lnTo>
                <a:lnTo>
                  <a:pt x="1248" y="0"/>
                </a:lnTo>
                <a:lnTo>
                  <a:pt x="1104" y="240"/>
                </a:lnTo>
                <a:lnTo>
                  <a:pt x="1056" y="144"/>
                </a:lnTo>
                <a:lnTo>
                  <a:pt x="0" y="864"/>
                </a:lnTo>
                <a:lnTo>
                  <a:pt x="96" y="672"/>
                </a:lnTo>
                <a:lnTo>
                  <a:pt x="0" y="576"/>
                </a:lnTo>
                <a:close/>
              </a:path>
            </a:pathLst>
          </a:custGeom>
          <a:solidFill>
            <a:schemeClr val="tx1"/>
          </a:solidFill>
          <a:ln w="12700" cmpd="sng">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
        <p:nvSpPr>
          <p:cNvPr id="60440" name="Line 54">
            <a:extLst>
              <a:ext uri="{FF2B5EF4-FFF2-40B4-BE49-F238E27FC236}">
                <a16:creationId xmlns:a16="http://schemas.microsoft.com/office/drawing/2014/main" id="{0933D655-EE20-324D-82B2-47E1EC33AC32}"/>
              </a:ext>
            </a:extLst>
          </p:cNvPr>
          <p:cNvSpPr>
            <a:spLocks noChangeShapeType="1"/>
          </p:cNvSpPr>
          <p:nvPr/>
        </p:nvSpPr>
        <p:spPr bwMode="auto">
          <a:xfrm flipV="1">
            <a:off x="5257800" y="5257800"/>
            <a:ext cx="609600" cy="0"/>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pic>
        <p:nvPicPr>
          <p:cNvPr id="60441" name="Picture 55">
            <a:extLst>
              <a:ext uri="{FF2B5EF4-FFF2-40B4-BE49-F238E27FC236}">
                <a16:creationId xmlns:a16="http://schemas.microsoft.com/office/drawing/2014/main" id="{AEF90EE7-9223-F943-9BE3-C7A14466F24F}"/>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9354" t="9677" r="26881" b="25806"/>
          <a:stretch>
            <a:fillRect/>
          </a:stretch>
        </p:blipFill>
        <p:spPr bwMode="auto">
          <a:xfrm>
            <a:off x="5410200" y="54102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42" name="Text Box 57">
            <a:extLst>
              <a:ext uri="{FF2B5EF4-FFF2-40B4-BE49-F238E27FC236}">
                <a16:creationId xmlns:a16="http://schemas.microsoft.com/office/drawing/2014/main" id="{936E85F8-3DC7-7546-AF14-32657098D5F9}"/>
              </a:ext>
            </a:extLst>
          </p:cNvPr>
          <p:cNvSpPr txBox="1">
            <a:spLocks noChangeArrowheads="1"/>
          </p:cNvSpPr>
          <p:nvPr/>
        </p:nvSpPr>
        <p:spPr bwMode="auto">
          <a:xfrm>
            <a:off x="5943600" y="3916363"/>
            <a:ext cx="163036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200">
                <a:latin typeface="Tahoma" panose="020B0604030504040204" pitchFamily="34" charset="0"/>
              </a:rPr>
              <a:t>Hào Kiêt hưởng ứng</a:t>
            </a:r>
          </a:p>
        </p:txBody>
      </p:sp>
      <p:sp>
        <p:nvSpPr>
          <p:cNvPr id="60443" name="Text Box 58">
            <a:extLst>
              <a:ext uri="{FF2B5EF4-FFF2-40B4-BE49-F238E27FC236}">
                <a16:creationId xmlns:a16="http://schemas.microsoft.com/office/drawing/2014/main" id="{6E42C584-0BEF-C446-A7F0-665DD55AEB6F}"/>
              </a:ext>
            </a:extLst>
          </p:cNvPr>
          <p:cNvSpPr txBox="1">
            <a:spLocks noChangeArrowheads="1"/>
          </p:cNvSpPr>
          <p:nvPr/>
        </p:nvSpPr>
        <p:spPr bwMode="auto">
          <a:xfrm>
            <a:off x="5943600" y="4297363"/>
            <a:ext cx="1524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200">
                <a:latin typeface="Tahoma" panose="020B0604030504040204" pitchFamily="34" charset="0"/>
              </a:rPr>
              <a:t>Quân ta tấn công</a:t>
            </a:r>
          </a:p>
        </p:txBody>
      </p:sp>
      <p:sp>
        <p:nvSpPr>
          <p:cNvPr id="60444" name="Text Box 59">
            <a:extLst>
              <a:ext uri="{FF2B5EF4-FFF2-40B4-BE49-F238E27FC236}">
                <a16:creationId xmlns:a16="http://schemas.microsoft.com/office/drawing/2014/main" id="{7559EFCB-A2EB-EC42-98E9-379C351AAE34}"/>
              </a:ext>
            </a:extLst>
          </p:cNvPr>
          <p:cNvSpPr txBox="1">
            <a:spLocks noChangeArrowheads="1"/>
          </p:cNvSpPr>
          <p:nvPr/>
        </p:nvSpPr>
        <p:spPr bwMode="auto">
          <a:xfrm>
            <a:off x="5943600" y="4724400"/>
            <a:ext cx="152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000">
                <a:latin typeface="Tahoma" panose="020B0604030504040204" pitchFamily="34" charset="0"/>
              </a:rPr>
              <a:t>Quân Lương tấn công</a:t>
            </a:r>
          </a:p>
        </p:txBody>
      </p:sp>
      <p:sp>
        <p:nvSpPr>
          <p:cNvPr id="60445" name="Text Box 61">
            <a:extLst>
              <a:ext uri="{FF2B5EF4-FFF2-40B4-BE49-F238E27FC236}">
                <a16:creationId xmlns:a16="http://schemas.microsoft.com/office/drawing/2014/main" id="{DBFFB9FC-5559-C942-9F72-DFDB8CC2A2DF}"/>
              </a:ext>
            </a:extLst>
          </p:cNvPr>
          <p:cNvSpPr txBox="1">
            <a:spLocks noChangeArrowheads="1"/>
          </p:cNvSpPr>
          <p:nvPr/>
        </p:nvSpPr>
        <p:spPr bwMode="auto">
          <a:xfrm>
            <a:off x="5905500" y="5105400"/>
            <a:ext cx="152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000">
                <a:latin typeface="Tahoma" panose="020B0604030504040204" pitchFamily="34" charset="0"/>
              </a:rPr>
              <a:t>Quân lương tháo chạy </a:t>
            </a:r>
          </a:p>
        </p:txBody>
      </p:sp>
      <p:sp>
        <p:nvSpPr>
          <p:cNvPr id="60446" name="Text Box 62">
            <a:extLst>
              <a:ext uri="{FF2B5EF4-FFF2-40B4-BE49-F238E27FC236}">
                <a16:creationId xmlns:a16="http://schemas.microsoft.com/office/drawing/2014/main" id="{2345633F-0B8D-144B-8E5E-EBB3D7EC2C11}"/>
              </a:ext>
            </a:extLst>
          </p:cNvPr>
          <p:cNvSpPr txBox="1">
            <a:spLocks noChangeArrowheads="1"/>
          </p:cNvSpPr>
          <p:nvPr/>
        </p:nvSpPr>
        <p:spPr bwMode="auto">
          <a:xfrm>
            <a:off x="5943600" y="5486400"/>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200">
                <a:latin typeface="Tahoma" panose="020B0604030504040204" pitchFamily="34" charset="0"/>
              </a:rPr>
              <a:t>Giành chính quyền</a:t>
            </a:r>
          </a:p>
        </p:txBody>
      </p:sp>
      <p:sp>
        <p:nvSpPr>
          <p:cNvPr id="60447" name="Text Box 63">
            <a:extLst>
              <a:ext uri="{FF2B5EF4-FFF2-40B4-BE49-F238E27FC236}">
                <a16:creationId xmlns:a16="http://schemas.microsoft.com/office/drawing/2014/main" id="{DDD4D64C-ECCB-C94A-BD4A-E3CD02164971}"/>
              </a:ext>
            </a:extLst>
          </p:cNvPr>
          <p:cNvSpPr txBox="1">
            <a:spLocks noChangeArrowheads="1"/>
          </p:cNvSpPr>
          <p:nvPr/>
        </p:nvSpPr>
        <p:spPr bwMode="auto">
          <a:xfrm>
            <a:off x="5638800" y="3581400"/>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1400" b="1">
                <a:latin typeface="Tahoma" panose="020B0604030504040204" pitchFamily="34" charset="0"/>
              </a:rPr>
              <a:t>Chuù thích</a:t>
            </a:r>
          </a:p>
        </p:txBody>
      </p:sp>
      <p:sp>
        <p:nvSpPr>
          <p:cNvPr id="12393" name="Line 105">
            <a:extLst>
              <a:ext uri="{FF2B5EF4-FFF2-40B4-BE49-F238E27FC236}">
                <a16:creationId xmlns:a16="http://schemas.microsoft.com/office/drawing/2014/main" id="{8602D3F0-5B2A-7C4B-8A3A-477C3AA9BB7D}"/>
              </a:ext>
            </a:extLst>
          </p:cNvPr>
          <p:cNvSpPr>
            <a:spLocks noChangeShapeType="1"/>
          </p:cNvSpPr>
          <p:nvPr/>
        </p:nvSpPr>
        <p:spPr bwMode="auto">
          <a:xfrm flipV="1">
            <a:off x="5029200" y="609600"/>
            <a:ext cx="1066800" cy="762000"/>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
        <p:nvSpPr>
          <p:cNvPr id="12394" name="Line 106">
            <a:extLst>
              <a:ext uri="{FF2B5EF4-FFF2-40B4-BE49-F238E27FC236}">
                <a16:creationId xmlns:a16="http://schemas.microsoft.com/office/drawing/2014/main" id="{5B62E474-D3B0-BD48-A227-52FD7B692A60}"/>
              </a:ext>
            </a:extLst>
          </p:cNvPr>
          <p:cNvSpPr>
            <a:spLocks noChangeShapeType="1"/>
          </p:cNvSpPr>
          <p:nvPr/>
        </p:nvSpPr>
        <p:spPr bwMode="auto">
          <a:xfrm flipV="1">
            <a:off x="6705600" y="304800"/>
            <a:ext cx="762000" cy="457200"/>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99"/>
                                        </p:tgtEl>
                                        <p:attrNameLst>
                                          <p:attrName>style.visibility</p:attrName>
                                        </p:attrNameLst>
                                      </p:cBhvr>
                                      <p:to>
                                        <p:strVal val="visible"/>
                                      </p:to>
                                    </p:set>
                                    <p:animEffect transition="in" filter="fade">
                                      <p:cBhvr>
                                        <p:cTn id="7" dur="1000"/>
                                        <p:tgtEl>
                                          <p:spTgt spid="122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298"/>
                                        </p:tgtEl>
                                        <p:attrNameLst>
                                          <p:attrName>style.visibility</p:attrName>
                                        </p:attrNameLst>
                                      </p:cBhvr>
                                      <p:to>
                                        <p:strVal val="visible"/>
                                      </p:to>
                                    </p:set>
                                    <p:animEffect transition="in" filter="wipe(down)">
                                      <p:cBhvr>
                                        <p:cTn id="12" dur="500"/>
                                        <p:tgtEl>
                                          <p:spTgt spid="12298"/>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12294"/>
                                        </p:tgtEl>
                                        <p:attrNameLst>
                                          <p:attrName>style.visibility</p:attrName>
                                        </p:attrNameLst>
                                      </p:cBhvr>
                                      <p:to>
                                        <p:strVal val="visible"/>
                                      </p:to>
                                    </p:set>
                                    <p:animEffect transition="in" filter="wipe(down)">
                                      <p:cBhvr>
                                        <p:cTn id="16" dur="500"/>
                                        <p:tgtEl>
                                          <p:spTgt spid="12294"/>
                                        </p:tgtEl>
                                      </p:cBhvr>
                                    </p:animEffect>
                                  </p:childTnLst>
                                </p:cTn>
                              </p:par>
                            </p:childTnLst>
                          </p:cTn>
                        </p:par>
                        <p:par>
                          <p:cTn id="17" fill="hold" nodeType="afterGroup">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297"/>
                                        </p:tgtEl>
                                        <p:attrNameLst>
                                          <p:attrName>style.visibility</p:attrName>
                                        </p:attrNameLst>
                                      </p:cBhvr>
                                      <p:to>
                                        <p:strVal val="visible"/>
                                      </p:to>
                                    </p:set>
                                    <p:animEffect transition="in" filter="wipe(down)">
                                      <p:cBhvr>
                                        <p:cTn id="20" dur="500"/>
                                        <p:tgtEl>
                                          <p:spTgt spid="12297"/>
                                        </p:tgtEl>
                                      </p:cBhvr>
                                    </p:animEffect>
                                  </p:childTnLst>
                                </p:cTn>
                              </p:par>
                            </p:childTnLst>
                          </p:cTn>
                        </p:par>
                        <p:par>
                          <p:cTn id="21" fill="hold" nodeType="afterGroup">
                            <p:stCondLst>
                              <p:cond delay="1500"/>
                            </p:stCondLst>
                            <p:childTnLst>
                              <p:par>
                                <p:cTn id="22" presetID="22" presetClass="entr" presetSubtype="2" repeatCount="10000" fill="hold" nodeType="afterEffect">
                                  <p:stCondLst>
                                    <p:cond delay="0"/>
                                  </p:stCondLst>
                                  <p:childTnLst>
                                    <p:set>
                                      <p:cBhvr>
                                        <p:cTn id="23" dur="1" fill="hold">
                                          <p:stCondLst>
                                            <p:cond delay="0"/>
                                          </p:stCondLst>
                                        </p:cTn>
                                        <p:tgtEl>
                                          <p:spTgt spid="12306"/>
                                        </p:tgtEl>
                                        <p:attrNameLst>
                                          <p:attrName>style.visibility</p:attrName>
                                        </p:attrNameLst>
                                      </p:cBhvr>
                                      <p:to>
                                        <p:strVal val="visible"/>
                                      </p:to>
                                    </p:set>
                                    <p:animEffect transition="in" filter="wipe(right)">
                                      <p:cBhvr>
                                        <p:cTn id="24" dur="500"/>
                                        <p:tgtEl>
                                          <p:spTgt spid="12306"/>
                                        </p:tgtEl>
                                      </p:cBhvr>
                                    </p:animEffect>
                                  </p:childTnLst>
                                </p:cTn>
                              </p:par>
                              <p:par>
                                <p:cTn id="25" presetID="22" presetClass="entr" presetSubtype="2" repeatCount="10000" fill="hold" nodeType="withEffect">
                                  <p:stCondLst>
                                    <p:cond delay="0"/>
                                  </p:stCondLst>
                                  <p:childTnLst>
                                    <p:set>
                                      <p:cBhvr>
                                        <p:cTn id="26" dur="1" fill="hold">
                                          <p:stCondLst>
                                            <p:cond delay="0"/>
                                          </p:stCondLst>
                                        </p:cTn>
                                        <p:tgtEl>
                                          <p:spTgt spid="12305"/>
                                        </p:tgtEl>
                                        <p:attrNameLst>
                                          <p:attrName>style.visibility</p:attrName>
                                        </p:attrNameLst>
                                      </p:cBhvr>
                                      <p:to>
                                        <p:strVal val="visible"/>
                                      </p:to>
                                    </p:set>
                                    <p:animEffect transition="in" filter="wipe(right)">
                                      <p:cBhvr>
                                        <p:cTn id="27" dur="500"/>
                                        <p:tgtEl>
                                          <p:spTgt spid="1230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xit" presetSubtype="32" fill="hold" nodeType="clickEffect">
                                  <p:stCondLst>
                                    <p:cond delay="0"/>
                                  </p:stCondLst>
                                  <p:childTnLst>
                                    <p:anim calcmode="lin" valueType="num">
                                      <p:cBhvr>
                                        <p:cTn id="31" dur="500"/>
                                        <p:tgtEl>
                                          <p:spTgt spid="12297"/>
                                        </p:tgtEl>
                                        <p:attrNameLst>
                                          <p:attrName>ppt_w</p:attrName>
                                        </p:attrNameLst>
                                      </p:cBhvr>
                                      <p:tavLst>
                                        <p:tav tm="0">
                                          <p:val>
                                            <p:strVal val="ppt_w"/>
                                          </p:val>
                                        </p:tav>
                                        <p:tav tm="100000">
                                          <p:val>
                                            <p:fltVal val="0"/>
                                          </p:val>
                                        </p:tav>
                                      </p:tavLst>
                                    </p:anim>
                                    <p:anim calcmode="lin" valueType="num">
                                      <p:cBhvr>
                                        <p:cTn id="32" dur="500"/>
                                        <p:tgtEl>
                                          <p:spTgt spid="12297"/>
                                        </p:tgtEl>
                                        <p:attrNameLst>
                                          <p:attrName>ppt_h</p:attrName>
                                        </p:attrNameLst>
                                      </p:cBhvr>
                                      <p:tavLst>
                                        <p:tav tm="0">
                                          <p:val>
                                            <p:strVal val="ppt_h"/>
                                          </p:val>
                                        </p:tav>
                                        <p:tav tm="100000">
                                          <p:val>
                                            <p:fltVal val="0"/>
                                          </p:val>
                                        </p:tav>
                                      </p:tavLst>
                                    </p:anim>
                                    <p:set>
                                      <p:cBhvr>
                                        <p:cTn id="33" dur="1" fill="hold">
                                          <p:stCondLst>
                                            <p:cond delay="499"/>
                                          </p:stCondLst>
                                        </p:cTn>
                                        <p:tgtEl>
                                          <p:spTgt spid="12297"/>
                                        </p:tgtEl>
                                        <p:attrNameLst>
                                          <p:attrName>style.visibility</p:attrName>
                                        </p:attrNameLst>
                                      </p:cBhvr>
                                      <p:to>
                                        <p:strVal val="hidden"/>
                                      </p:to>
                                    </p:set>
                                  </p:childTnLst>
                                </p:cTn>
                              </p:par>
                              <p:par>
                                <p:cTn id="34" presetID="23" presetClass="exit" presetSubtype="32" fill="hold" nodeType="withEffect">
                                  <p:stCondLst>
                                    <p:cond delay="0"/>
                                  </p:stCondLst>
                                  <p:childTnLst>
                                    <p:anim calcmode="lin" valueType="num">
                                      <p:cBhvr>
                                        <p:cTn id="35" dur="500"/>
                                        <p:tgtEl>
                                          <p:spTgt spid="12294"/>
                                        </p:tgtEl>
                                        <p:attrNameLst>
                                          <p:attrName>ppt_w</p:attrName>
                                        </p:attrNameLst>
                                      </p:cBhvr>
                                      <p:tavLst>
                                        <p:tav tm="0">
                                          <p:val>
                                            <p:strVal val="ppt_w"/>
                                          </p:val>
                                        </p:tav>
                                        <p:tav tm="100000">
                                          <p:val>
                                            <p:fltVal val="0"/>
                                          </p:val>
                                        </p:tav>
                                      </p:tavLst>
                                    </p:anim>
                                    <p:anim calcmode="lin" valueType="num">
                                      <p:cBhvr>
                                        <p:cTn id="36" dur="500"/>
                                        <p:tgtEl>
                                          <p:spTgt spid="12294"/>
                                        </p:tgtEl>
                                        <p:attrNameLst>
                                          <p:attrName>ppt_h</p:attrName>
                                        </p:attrNameLst>
                                      </p:cBhvr>
                                      <p:tavLst>
                                        <p:tav tm="0">
                                          <p:val>
                                            <p:strVal val="ppt_h"/>
                                          </p:val>
                                        </p:tav>
                                        <p:tav tm="100000">
                                          <p:val>
                                            <p:fltVal val="0"/>
                                          </p:val>
                                        </p:tav>
                                      </p:tavLst>
                                    </p:anim>
                                    <p:set>
                                      <p:cBhvr>
                                        <p:cTn id="37" dur="1" fill="hold">
                                          <p:stCondLst>
                                            <p:cond delay="499"/>
                                          </p:stCondLst>
                                        </p:cTn>
                                        <p:tgtEl>
                                          <p:spTgt spid="12294"/>
                                        </p:tgtEl>
                                        <p:attrNameLst>
                                          <p:attrName>style.visibility</p:attrName>
                                        </p:attrNameLst>
                                      </p:cBhvr>
                                      <p:to>
                                        <p:strVal val="hidden"/>
                                      </p:to>
                                    </p:set>
                                  </p:childTnLst>
                                </p:cTn>
                              </p:par>
                              <p:par>
                                <p:cTn id="38" presetID="23" presetClass="exit" presetSubtype="32" fill="hold" nodeType="withEffect">
                                  <p:stCondLst>
                                    <p:cond delay="0"/>
                                  </p:stCondLst>
                                  <p:childTnLst>
                                    <p:anim calcmode="lin" valueType="num">
                                      <p:cBhvr>
                                        <p:cTn id="39" dur="500"/>
                                        <p:tgtEl>
                                          <p:spTgt spid="12298"/>
                                        </p:tgtEl>
                                        <p:attrNameLst>
                                          <p:attrName>ppt_w</p:attrName>
                                        </p:attrNameLst>
                                      </p:cBhvr>
                                      <p:tavLst>
                                        <p:tav tm="0">
                                          <p:val>
                                            <p:strVal val="ppt_w"/>
                                          </p:val>
                                        </p:tav>
                                        <p:tav tm="100000">
                                          <p:val>
                                            <p:fltVal val="0"/>
                                          </p:val>
                                        </p:tav>
                                      </p:tavLst>
                                    </p:anim>
                                    <p:anim calcmode="lin" valueType="num">
                                      <p:cBhvr>
                                        <p:cTn id="40" dur="500"/>
                                        <p:tgtEl>
                                          <p:spTgt spid="12298"/>
                                        </p:tgtEl>
                                        <p:attrNameLst>
                                          <p:attrName>ppt_h</p:attrName>
                                        </p:attrNameLst>
                                      </p:cBhvr>
                                      <p:tavLst>
                                        <p:tav tm="0">
                                          <p:val>
                                            <p:strVal val="ppt_h"/>
                                          </p:val>
                                        </p:tav>
                                        <p:tav tm="100000">
                                          <p:val>
                                            <p:fltVal val="0"/>
                                          </p:val>
                                        </p:tav>
                                      </p:tavLst>
                                    </p:anim>
                                    <p:set>
                                      <p:cBhvr>
                                        <p:cTn id="41" dur="1" fill="hold">
                                          <p:stCondLst>
                                            <p:cond delay="499"/>
                                          </p:stCondLst>
                                        </p:cTn>
                                        <p:tgtEl>
                                          <p:spTgt spid="12298"/>
                                        </p:tgtEl>
                                        <p:attrNameLst>
                                          <p:attrName>style.visibility</p:attrName>
                                        </p:attrNameLst>
                                      </p:cBhvr>
                                      <p:to>
                                        <p:strVal val="hidden"/>
                                      </p:to>
                                    </p:set>
                                  </p:childTnLst>
                                </p:cTn>
                              </p:par>
                            </p:childTnLst>
                          </p:cTn>
                        </p:par>
                        <p:par>
                          <p:cTn id="42" fill="hold" nodeType="afterGroup">
                            <p:stCondLst>
                              <p:cond delay="500"/>
                            </p:stCondLst>
                            <p:childTnLst>
                              <p:par>
                                <p:cTn id="43" presetID="23" presetClass="exit" presetSubtype="32" fill="hold" nodeType="afterEffect">
                                  <p:stCondLst>
                                    <p:cond delay="0"/>
                                  </p:stCondLst>
                                  <p:childTnLst>
                                    <p:anim calcmode="lin" valueType="num">
                                      <p:cBhvr>
                                        <p:cTn id="44" dur="500"/>
                                        <p:tgtEl>
                                          <p:spTgt spid="12306"/>
                                        </p:tgtEl>
                                        <p:attrNameLst>
                                          <p:attrName>ppt_w</p:attrName>
                                        </p:attrNameLst>
                                      </p:cBhvr>
                                      <p:tavLst>
                                        <p:tav tm="0">
                                          <p:val>
                                            <p:strVal val="ppt_w"/>
                                          </p:val>
                                        </p:tav>
                                        <p:tav tm="100000">
                                          <p:val>
                                            <p:fltVal val="0"/>
                                          </p:val>
                                        </p:tav>
                                      </p:tavLst>
                                    </p:anim>
                                    <p:anim calcmode="lin" valueType="num">
                                      <p:cBhvr>
                                        <p:cTn id="45" dur="500"/>
                                        <p:tgtEl>
                                          <p:spTgt spid="12306"/>
                                        </p:tgtEl>
                                        <p:attrNameLst>
                                          <p:attrName>ppt_h</p:attrName>
                                        </p:attrNameLst>
                                      </p:cBhvr>
                                      <p:tavLst>
                                        <p:tav tm="0">
                                          <p:val>
                                            <p:strVal val="ppt_h"/>
                                          </p:val>
                                        </p:tav>
                                        <p:tav tm="100000">
                                          <p:val>
                                            <p:fltVal val="0"/>
                                          </p:val>
                                        </p:tav>
                                      </p:tavLst>
                                    </p:anim>
                                    <p:set>
                                      <p:cBhvr>
                                        <p:cTn id="46" dur="1" fill="hold">
                                          <p:stCondLst>
                                            <p:cond delay="499"/>
                                          </p:stCondLst>
                                        </p:cTn>
                                        <p:tgtEl>
                                          <p:spTgt spid="12306"/>
                                        </p:tgtEl>
                                        <p:attrNameLst>
                                          <p:attrName>style.visibility</p:attrName>
                                        </p:attrNameLst>
                                      </p:cBhvr>
                                      <p:to>
                                        <p:strVal val="hidden"/>
                                      </p:to>
                                    </p:set>
                                  </p:childTnLst>
                                </p:cTn>
                              </p:par>
                              <p:par>
                                <p:cTn id="47" presetID="23" presetClass="exit" presetSubtype="32" fill="hold" nodeType="withEffect">
                                  <p:stCondLst>
                                    <p:cond delay="0"/>
                                  </p:stCondLst>
                                  <p:childTnLst>
                                    <p:anim calcmode="lin" valueType="num">
                                      <p:cBhvr>
                                        <p:cTn id="48" dur="500"/>
                                        <p:tgtEl>
                                          <p:spTgt spid="12305"/>
                                        </p:tgtEl>
                                        <p:attrNameLst>
                                          <p:attrName>ppt_w</p:attrName>
                                        </p:attrNameLst>
                                      </p:cBhvr>
                                      <p:tavLst>
                                        <p:tav tm="0">
                                          <p:val>
                                            <p:strVal val="ppt_w"/>
                                          </p:val>
                                        </p:tav>
                                        <p:tav tm="100000">
                                          <p:val>
                                            <p:fltVal val="0"/>
                                          </p:val>
                                        </p:tav>
                                      </p:tavLst>
                                    </p:anim>
                                    <p:anim calcmode="lin" valueType="num">
                                      <p:cBhvr>
                                        <p:cTn id="49" dur="500"/>
                                        <p:tgtEl>
                                          <p:spTgt spid="12305"/>
                                        </p:tgtEl>
                                        <p:attrNameLst>
                                          <p:attrName>ppt_h</p:attrName>
                                        </p:attrNameLst>
                                      </p:cBhvr>
                                      <p:tavLst>
                                        <p:tav tm="0">
                                          <p:val>
                                            <p:strVal val="ppt_h"/>
                                          </p:val>
                                        </p:tav>
                                        <p:tav tm="100000">
                                          <p:val>
                                            <p:fltVal val="0"/>
                                          </p:val>
                                        </p:tav>
                                      </p:tavLst>
                                    </p:anim>
                                    <p:set>
                                      <p:cBhvr>
                                        <p:cTn id="50" dur="1" fill="hold">
                                          <p:stCondLst>
                                            <p:cond delay="499"/>
                                          </p:stCondLst>
                                        </p:cTn>
                                        <p:tgtEl>
                                          <p:spTgt spid="12305"/>
                                        </p:tgtEl>
                                        <p:attrNameLst>
                                          <p:attrName>style.visibility</p:attrName>
                                        </p:attrNameLst>
                                      </p:cBhvr>
                                      <p:to>
                                        <p:strVal val="hidden"/>
                                      </p:to>
                                    </p:set>
                                  </p:childTnLst>
                                </p:cTn>
                              </p:par>
                            </p:childTnLst>
                          </p:cTn>
                        </p:par>
                        <p:par>
                          <p:cTn id="51" fill="hold" nodeType="afterGroup">
                            <p:stCondLst>
                              <p:cond delay="1000"/>
                            </p:stCondLst>
                            <p:childTnLst>
                              <p:par>
                                <p:cTn id="52" presetID="22" presetClass="entr" presetSubtype="1" fill="hold" nodeType="afterEffect">
                                  <p:stCondLst>
                                    <p:cond delay="0"/>
                                  </p:stCondLst>
                                  <p:childTnLst>
                                    <p:set>
                                      <p:cBhvr>
                                        <p:cTn id="53" dur="1" fill="hold">
                                          <p:stCondLst>
                                            <p:cond delay="0"/>
                                          </p:stCondLst>
                                        </p:cTn>
                                        <p:tgtEl>
                                          <p:spTgt spid="12308"/>
                                        </p:tgtEl>
                                        <p:attrNameLst>
                                          <p:attrName>style.visibility</p:attrName>
                                        </p:attrNameLst>
                                      </p:cBhvr>
                                      <p:to>
                                        <p:strVal val="visible"/>
                                      </p:to>
                                    </p:set>
                                    <p:animEffect transition="in" filter="wipe(up)">
                                      <p:cBhvr>
                                        <p:cTn id="54" dur="500"/>
                                        <p:tgtEl>
                                          <p:spTgt spid="1230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repeatCount="3000" fill="hold" nodeType="clickEffect">
                                  <p:stCondLst>
                                    <p:cond delay="0"/>
                                  </p:stCondLst>
                                  <p:childTnLst>
                                    <p:set>
                                      <p:cBhvr>
                                        <p:cTn id="58" dur="1" fill="hold">
                                          <p:stCondLst>
                                            <p:cond delay="0"/>
                                          </p:stCondLst>
                                        </p:cTn>
                                        <p:tgtEl>
                                          <p:spTgt spid="12311"/>
                                        </p:tgtEl>
                                        <p:attrNameLst>
                                          <p:attrName>style.visibility</p:attrName>
                                        </p:attrNameLst>
                                      </p:cBhvr>
                                      <p:to>
                                        <p:strVal val="visible"/>
                                      </p:to>
                                    </p:set>
                                    <p:animEffect transition="in" filter="wipe(down)">
                                      <p:cBhvr>
                                        <p:cTn id="59" dur="500"/>
                                        <p:tgtEl>
                                          <p:spTgt spid="1231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xit" presetSubtype="4" fill="hold" nodeType="clickEffect">
                                  <p:stCondLst>
                                    <p:cond delay="0"/>
                                  </p:stCondLst>
                                  <p:childTnLst>
                                    <p:animEffect transition="out" filter="wipe(down)">
                                      <p:cBhvr>
                                        <p:cTn id="63" dur="500"/>
                                        <p:tgtEl>
                                          <p:spTgt spid="12311"/>
                                        </p:tgtEl>
                                      </p:cBhvr>
                                    </p:animEffect>
                                    <p:set>
                                      <p:cBhvr>
                                        <p:cTn id="64" dur="1" fill="hold">
                                          <p:stCondLst>
                                            <p:cond delay="499"/>
                                          </p:stCondLst>
                                        </p:cTn>
                                        <p:tgtEl>
                                          <p:spTgt spid="12311"/>
                                        </p:tgtEl>
                                        <p:attrNameLst>
                                          <p:attrName>style.visibility</p:attrName>
                                        </p:attrNameLst>
                                      </p:cBhvr>
                                      <p:to>
                                        <p:strVal val="hidden"/>
                                      </p:to>
                                    </p:set>
                                  </p:childTnLst>
                                </p:cTn>
                              </p:par>
                            </p:childTnLst>
                          </p:cTn>
                        </p:par>
                        <p:par>
                          <p:cTn id="65" fill="hold" nodeType="afterGroup">
                            <p:stCondLst>
                              <p:cond delay="500"/>
                            </p:stCondLst>
                            <p:childTnLst>
                              <p:par>
                                <p:cTn id="66" presetID="22" presetClass="entr" presetSubtype="8" repeatCount="5000" fill="hold" nodeType="afterEffect">
                                  <p:stCondLst>
                                    <p:cond delay="0"/>
                                  </p:stCondLst>
                                  <p:childTnLst>
                                    <p:set>
                                      <p:cBhvr>
                                        <p:cTn id="67" dur="1" fill="hold">
                                          <p:stCondLst>
                                            <p:cond delay="0"/>
                                          </p:stCondLst>
                                        </p:cTn>
                                        <p:tgtEl>
                                          <p:spTgt spid="12313"/>
                                        </p:tgtEl>
                                        <p:attrNameLst>
                                          <p:attrName>style.visibility</p:attrName>
                                        </p:attrNameLst>
                                      </p:cBhvr>
                                      <p:to>
                                        <p:strVal val="visible"/>
                                      </p:to>
                                    </p:set>
                                    <p:animEffect transition="in" filter="wipe(left)">
                                      <p:cBhvr>
                                        <p:cTn id="68" dur="500"/>
                                        <p:tgtEl>
                                          <p:spTgt spid="12313"/>
                                        </p:tgtEl>
                                      </p:cBhvr>
                                    </p:animEffect>
                                  </p:childTnLst>
                                </p:cTn>
                              </p:par>
                            </p:childTnLst>
                          </p:cTn>
                        </p:par>
                        <p:par>
                          <p:cTn id="69" fill="hold" nodeType="afterGroup">
                            <p:stCondLst>
                              <p:cond delay="3000"/>
                            </p:stCondLst>
                            <p:childTnLst>
                              <p:par>
                                <p:cTn id="70" presetID="23" presetClass="entr" presetSubtype="16" fill="hold" nodeType="afterEffect">
                                  <p:stCondLst>
                                    <p:cond delay="0"/>
                                  </p:stCondLst>
                                  <p:childTnLst>
                                    <p:set>
                                      <p:cBhvr>
                                        <p:cTn id="71" dur="1" fill="hold">
                                          <p:stCondLst>
                                            <p:cond delay="0"/>
                                          </p:stCondLst>
                                        </p:cTn>
                                        <p:tgtEl>
                                          <p:spTgt spid="12314"/>
                                        </p:tgtEl>
                                        <p:attrNameLst>
                                          <p:attrName>style.visibility</p:attrName>
                                        </p:attrNameLst>
                                      </p:cBhvr>
                                      <p:to>
                                        <p:strVal val="visible"/>
                                      </p:to>
                                    </p:set>
                                    <p:anim calcmode="lin" valueType="num">
                                      <p:cBhvr>
                                        <p:cTn id="72" dur="500" fill="hold"/>
                                        <p:tgtEl>
                                          <p:spTgt spid="12314"/>
                                        </p:tgtEl>
                                        <p:attrNameLst>
                                          <p:attrName>ppt_w</p:attrName>
                                        </p:attrNameLst>
                                      </p:cBhvr>
                                      <p:tavLst>
                                        <p:tav tm="0">
                                          <p:val>
                                            <p:fltVal val="0"/>
                                          </p:val>
                                        </p:tav>
                                        <p:tav tm="100000">
                                          <p:val>
                                            <p:strVal val="#ppt_w"/>
                                          </p:val>
                                        </p:tav>
                                      </p:tavLst>
                                    </p:anim>
                                    <p:anim calcmode="lin" valueType="num">
                                      <p:cBhvr>
                                        <p:cTn id="73" dur="500" fill="hold"/>
                                        <p:tgtEl>
                                          <p:spTgt spid="12314"/>
                                        </p:tgtEl>
                                        <p:attrNameLst>
                                          <p:attrName>ppt_h</p:attrName>
                                        </p:attrNameLst>
                                      </p:cBhvr>
                                      <p:tavLst>
                                        <p:tav tm="0">
                                          <p:val>
                                            <p:fltVal val="0"/>
                                          </p:val>
                                        </p:tav>
                                        <p:tav tm="100000">
                                          <p:val>
                                            <p:strVal val="#ppt_h"/>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2" repeatCount="5000" fill="hold" nodeType="clickEffect">
                                  <p:stCondLst>
                                    <p:cond delay="0"/>
                                  </p:stCondLst>
                                  <p:childTnLst>
                                    <p:set>
                                      <p:cBhvr>
                                        <p:cTn id="77" dur="1" fill="hold">
                                          <p:stCondLst>
                                            <p:cond delay="0"/>
                                          </p:stCondLst>
                                        </p:cTn>
                                        <p:tgtEl>
                                          <p:spTgt spid="12316"/>
                                        </p:tgtEl>
                                        <p:attrNameLst>
                                          <p:attrName>style.visibility</p:attrName>
                                        </p:attrNameLst>
                                      </p:cBhvr>
                                      <p:to>
                                        <p:strVal val="visible"/>
                                      </p:to>
                                    </p:set>
                                    <p:animEffect transition="in" filter="wipe(right)">
                                      <p:cBhvr>
                                        <p:cTn id="78" dur="500"/>
                                        <p:tgtEl>
                                          <p:spTgt spid="12316"/>
                                        </p:tgtEl>
                                      </p:cBhvr>
                                    </p:animEffect>
                                  </p:childTnLst>
                                </p:cTn>
                              </p:par>
                              <p:par>
                                <p:cTn id="79" presetID="22" presetClass="exit" presetSubtype="8" fill="hold" nodeType="withEffect">
                                  <p:stCondLst>
                                    <p:cond delay="0"/>
                                  </p:stCondLst>
                                  <p:childTnLst>
                                    <p:animEffect transition="out" filter="wipe(left)">
                                      <p:cBhvr>
                                        <p:cTn id="80" dur="500"/>
                                        <p:tgtEl>
                                          <p:spTgt spid="12313"/>
                                        </p:tgtEl>
                                      </p:cBhvr>
                                    </p:animEffect>
                                    <p:set>
                                      <p:cBhvr>
                                        <p:cTn id="81" dur="1" fill="hold">
                                          <p:stCondLst>
                                            <p:cond delay="499"/>
                                          </p:stCondLst>
                                        </p:cTn>
                                        <p:tgtEl>
                                          <p:spTgt spid="12313"/>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repeatCount="3000" fill="hold" nodeType="clickEffect">
                                  <p:stCondLst>
                                    <p:cond delay="0"/>
                                  </p:stCondLst>
                                  <p:childTnLst>
                                    <p:set>
                                      <p:cBhvr>
                                        <p:cTn id="85" dur="1" fill="hold">
                                          <p:stCondLst>
                                            <p:cond delay="0"/>
                                          </p:stCondLst>
                                        </p:cTn>
                                        <p:tgtEl>
                                          <p:spTgt spid="12315"/>
                                        </p:tgtEl>
                                        <p:attrNameLst>
                                          <p:attrName>style.visibility</p:attrName>
                                        </p:attrNameLst>
                                      </p:cBhvr>
                                      <p:to>
                                        <p:strVal val="visible"/>
                                      </p:to>
                                    </p:set>
                                    <p:animEffect transition="in" filter="wipe(left)">
                                      <p:cBhvr>
                                        <p:cTn id="86" dur="500"/>
                                        <p:tgtEl>
                                          <p:spTgt spid="12315"/>
                                        </p:tgtEl>
                                      </p:cBhvr>
                                    </p:animEffect>
                                  </p:childTnLst>
                                </p:cTn>
                              </p:par>
                            </p:childTnLst>
                          </p:cTn>
                        </p:par>
                        <p:par>
                          <p:cTn id="87" fill="hold" nodeType="afterGroup">
                            <p:stCondLst>
                              <p:cond delay="1500"/>
                            </p:stCondLst>
                            <p:childTnLst>
                              <p:par>
                                <p:cTn id="88" presetID="53" presetClass="entr" presetSubtype="0" repeatCount="5000" fill="hold" grpId="0" nodeType="afterEffect">
                                  <p:stCondLst>
                                    <p:cond delay="0"/>
                                  </p:stCondLst>
                                  <p:childTnLst>
                                    <p:set>
                                      <p:cBhvr>
                                        <p:cTn id="89" dur="1" fill="hold">
                                          <p:stCondLst>
                                            <p:cond delay="0"/>
                                          </p:stCondLst>
                                        </p:cTn>
                                        <p:tgtEl>
                                          <p:spTgt spid="12318"/>
                                        </p:tgtEl>
                                        <p:attrNameLst>
                                          <p:attrName>style.visibility</p:attrName>
                                        </p:attrNameLst>
                                      </p:cBhvr>
                                      <p:to>
                                        <p:strVal val="visible"/>
                                      </p:to>
                                    </p:set>
                                    <p:anim calcmode="lin" valueType="num">
                                      <p:cBhvr>
                                        <p:cTn id="90" dur="500" fill="hold"/>
                                        <p:tgtEl>
                                          <p:spTgt spid="12318"/>
                                        </p:tgtEl>
                                        <p:attrNameLst>
                                          <p:attrName>ppt_w</p:attrName>
                                        </p:attrNameLst>
                                      </p:cBhvr>
                                      <p:tavLst>
                                        <p:tav tm="0">
                                          <p:val>
                                            <p:fltVal val="0"/>
                                          </p:val>
                                        </p:tav>
                                        <p:tav tm="100000">
                                          <p:val>
                                            <p:strVal val="#ppt_w"/>
                                          </p:val>
                                        </p:tav>
                                      </p:tavLst>
                                    </p:anim>
                                    <p:anim calcmode="lin" valueType="num">
                                      <p:cBhvr>
                                        <p:cTn id="91" dur="500" fill="hold"/>
                                        <p:tgtEl>
                                          <p:spTgt spid="12318"/>
                                        </p:tgtEl>
                                        <p:attrNameLst>
                                          <p:attrName>ppt_h</p:attrName>
                                        </p:attrNameLst>
                                      </p:cBhvr>
                                      <p:tavLst>
                                        <p:tav tm="0">
                                          <p:val>
                                            <p:fltVal val="0"/>
                                          </p:val>
                                        </p:tav>
                                        <p:tav tm="100000">
                                          <p:val>
                                            <p:strVal val="#ppt_h"/>
                                          </p:val>
                                        </p:tav>
                                      </p:tavLst>
                                    </p:anim>
                                    <p:animEffect transition="in" filter="fade">
                                      <p:cBhvr>
                                        <p:cTn id="92" dur="500"/>
                                        <p:tgtEl>
                                          <p:spTgt spid="12318"/>
                                        </p:tgtEl>
                                      </p:cBhvr>
                                    </p:animEffect>
                                  </p:childTnLst>
                                </p:cTn>
                              </p:par>
                            </p:childTnLst>
                          </p:cTn>
                        </p:par>
                        <p:par>
                          <p:cTn id="93" fill="hold" nodeType="afterGroup">
                            <p:stCondLst>
                              <p:cond delay="4000"/>
                            </p:stCondLst>
                            <p:childTnLst>
                              <p:par>
                                <p:cTn id="94" presetID="23" presetClass="exit" presetSubtype="32" fill="hold" nodeType="afterEffect">
                                  <p:stCondLst>
                                    <p:cond delay="0"/>
                                  </p:stCondLst>
                                  <p:childTnLst>
                                    <p:anim calcmode="lin" valueType="num">
                                      <p:cBhvr>
                                        <p:cTn id="95" dur="500"/>
                                        <p:tgtEl>
                                          <p:spTgt spid="12316"/>
                                        </p:tgtEl>
                                        <p:attrNameLst>
                                          <p:attrName>ppt_w</p:attrName>
                                        </p:attrNameLst>
                                      </p:cBhvr>
                                      <p:tavLst>
                                        <p:tav tm="0">
                                          <p:val>
                                            <p:strVal val="ppt_w"/>
                                          </p:val>
                                        </p:tav>
                                        <p:tav tm="100000">
                                          <p:val>
                                            <p:fltVal val="0"/>
                                          </p:val>
                                        </p:tav>
                                      </p:tavLst>
                                    </p:anim>
                                    <p:anim calcmode="lin" valueType="num">
                                      <p:cBhvr>
                                        <p:cTn id="96" dur="500"/>
                                        <p:tgtEl>
                                          <p:spTgt spid="12316"/>
                                        </p:tgtEl>
                                        <p:attrNameLst>
                                          <p:attrName>ppt_h</p:attrName>
                                        </p:attrNameLst>
                                      </p:cBhvr>
                                      <p:tavLst>
                                        <p:tav tm="0">
                                          <p:val>
                                            <p:strVal val="ppt_h"/>
                                          </p:val>
                                        </p:tav>
                                        <p:tav tm="100000">
                                          <p:val>
                                            <p:fltVal val="0"/>
                                          </p:val>
                                        </p:tav>
                                      </p:tavLst>
                                    </p:anim>
                                    <p:set>
                                      <p:cBhvr>
                                        <p:cTn id="97" dur="1" fill="hold">
                                          <p:stCondLst>
                                            <p:cond delay="499"/>
                                          </p:stCondLst>
                                        </p:cTn>
                                        <p:tgtEl>
                                          <p:spTgt spid="12316"/>
                                        </p:tgtEl>
                                        <p:attrNameLst>
                                          <p:attrName>style.visibility</p:attrName>
                                        </p:attrNameLst>
                                      </p:cBhvr>
                                      <p:to>
                                        <p:strVal val="hidden"/>
                                      </p:to>
                                    </p:set>
                                  </p:childTnLst>
                                </p:cTn>
                              </p:par>
                              <p:par>
                                <p:cTn id="98" presetID="23" presetClass="exit" presetSubtype="32" fill="hold" nodeType="withEffect">
                                  <p:stCondLst>
                                    <p:cond delay="0"/>
                                  </p:stCondLst>
                                  <p:childTnLst>
                                    <p:anim calcmode="lin" valueType="num">
                                      <p:cBhvr>
                                        <p:cTn id="99" dur="500"/>
                                        <p:tgtEl>
                                          <p:spTgt spid="12315"/>
                                        </p:tgtEl>
                                        <p:attrNameLst>
                                          <p:attrName>ppt_w</p:attrName>
                                        </p:attrNameLst>
                                      </p:cBhvr>
                                      <p:tavLst>
                                        <p:tav tm="0">
                                          <p:val>
                                            <p:strVal val="ppt_w"/>
                                          </p:val>
                                        </p:tav>
                                        <p:tav tm="100000">
                                          <p:val>
                                            <p:fltVal val="0"/>
                                          </p:val>
                                        </p:tav>
                                      </p:tavLst>
                                    </p:anim>
                                    <p:anim calcmode="lin" valueType="num">
                                      <p:cBhvr>
                                        <p:cTn id="100" dur="500"/>
                                        <p:tgtEl>
                                          <p:spTgt spid="12315"/>
                                        </p:tgtEl>
                                        <p:attrNameLst>
                                          <p:attrName>ppt_h</p:attrName>
                                        </p:attrNameLst>
                                      </p:cBhvr>
                                      <p:tavLst>
                                        <p:tav tm="0">
                                          <p:val>
                                            <p:strVal val="ppt_h"/>
                                          </p:val>
                                        </p:tav>
                                        <p:tav tm="100000">
                                          <p:val>
                                            <p:fltVal val="0"/>
                                          </p:val>
                                        </p:tav>
                                      </p:tavLst>
                                    </p:anim>
                                    <p:set>
                                      <p:cBhvr>
                                        <p:cTn id="101" dur="1" fill="hold">
                                          <p:stCondLst>
                                            <p:cond delay="499"/>
                                          </p:stCondLst>
                                        </p:cTn>
                                        <p:tgtEl>
                                          <p:spTgt spid="12315"/>
                                        </p:tgtEl>
                                        <p:attrNameLst>
                                          <p:attrName>style.visibility</p:attrName>
                                        </p:attrNameLst>
                                      </p:cBhvr>
                                      <p:to>
                                        <p:strVal val="hidden"/>
                                      </p:to>
                                    </p:set>
                                  </p:childTnLst>
                                </p:cTn>
                              </p:par>
                              <p:par>
                                <p:cTn id="102" presetID="23" presetClass="exit" presetSubtype="32" fill="hold" grpId="1" nodeType="withEffect">
                                  <p:stCondLst>
                                    <p:cond delay="0"/>
                                  </p:stCondLst>
                                  <p:childTnLst>
                                    <p:anim calcmode="lin" valueType="num">
                                      <p:cBhvr>
                                        <p:cTn id="103" dur="500"/>
                                        <p:tgtEl>
                                          <p:spTgt spid="12318"/>
                                        </p:tgtEl>
                                        <p:attrNameLst>
                                          <p:attrName>ppt_w</p:attrName>
                                        </p:attrNameLst>
                                      </p:cBhvr>
                                      <p:tavLst>
                                        <p:tav tm="0">
                                          <p:val>
                                            <p:strVal val="ppt_w"/>
                                          </p:val>
                                        </p:tav>
                                        <p:tav tm="100000">
                                          <p:val>
                                            <p:fltVal val="0"/>
                                          </p:val>
                                        </p:tav>
                                      </p:tavLst>
                                    </p:anim>
                                    <p:anim calcmode="lin" valueType="num">
                                      <p:cBhvr>
                                        <p:cTn id="104" dur="500"/>
                                        <p:tgtEl>
                                          <p:spTgt spid="12318"/>
                                        </p:tgtEl>
                                        <p:attrNameLst>
                                          <p:attrName>ppt_h</p:attrName>
                                        </p:attrNameLst>
                                      </p:cBhvr>
                                      <p:tavLst>
                                        <p:tav tm="0">
                                          <p:val>
                                            <p:strVal val="ppt_h"/>
                                          </p:val>
                                        </p:tav>
                                        <p:tav tm="100000">
                                          <p:val>
                                            <p:fltVal val="0"/>
                                          </p:val>
                                        </p:tav>
                                      </p:tavLst>
                                    </p:anim>
                                    <p:set>
                                      <p:cBhvr>
                                        <p:cTn id="105" dur="1" fill="hold">
                                          <p:stCondLst>
                                            <p:cond delay="499"/>
                                          </p:stCondLst>
                                        </p:cTn>
                                        <p:tgtEl>
                                          <p:spTgt spid="12318"/>
                                        </p:tgtEl>
                                        <p:attrNameLst>
                                          <p:attrName>style.visibility</p:attrName>
                                        </p:attrNameLst>
                                      </p:cBhvr>
                                      <p:to>
                                        <p:strVal val="hidden"/>
                                      </p:to>
                                    </p:set>
                                  </p:childTnLst>
                                </p:cTn>
                              </p:par>
                            </p:childTnLst>
                          </p:cTn>
                        </p:par>
                        <p:par>
                          <p:cTn id="106" fill="hold" nodeType="afterGroup">
                            <p:stCondLst>
                              <p:cond delay="4500"/>
                            </p:stCondLst>
                            <p:childTnLst>
                              <p:par>
                                <p:cTn id="107" presetID="23" presetClass="entr" presetSubtype="16" fill="hold" nodeType="afterEffect">
                                  <p:stCondLst>
                                    <p:cond delay="0"/>
                                  </p:stCondLst>
                                  <p:childTnLst>
                                    <p:set>
                                      <p:cBhvr>
                                        <p:cTn id="108" dur="1" fill="hold">
                                          <p:stCondLst>
                                            <p:cond delay="0"/>
                                          </p:stCondLst>
                                        </p:cTn>
                                        <p:tgtEl>
                                          <p:spTgt spid="12325"/>
                                        </p:tgtEl>
                                        <p:attrNameLst>
                                          <p:attrName>style.visibility</p:attrName>
                                        </p:attrNameLst>
                                      </p:cBhvr>
                                      <p:to>
                                        <p:strVal val="visible"/>
                                      </p:to>
                                    </p:set>
                                    <p:anim calcmode="lin" valueType="num">
                                      <p:cBhvr>
                                        <p:cTn id="109" dur="500" fill="hold"/>
                                        <p:tgtEl>
                                          <p:spTgt spid="12325"/>
                                        </p:tgtEl>
                                        <p:attrNameLst>
                                          <p:attrName>ppt_w</p:attrName>
                                        </p:attrNameLst>
                                      </p:cBhvr>
                                      <p:tavLst>
                                        <p:tav tm="0">
                                          <p:val>
                                            <p:fltVal val="0"/>
                                          </p:val>
                                        </p:tav>
                                        <p:tav tm="100000">
                                          <p:val>
                                            <p:strVal val="#ppt_w"/>
                                          </p:val>
                                        </p:tav>
                                      </p:tavLst>
                                    </p:anim>
                                    <p:anim calcmode="lin" valueType="num">
                                      <p:cBhvr>
                                        <p:cTn id="110" dur="500" fill="hold"/>
                                        <p:tgtEl>
                                          <p:spTgt spid="12325"/>
                                        </p:tgtEl>
                                        <p:attrNameLst>
                                          <p:attrName>ppt_h</p:attrName>
                                        </p:attrNameLst>
                                      </p:cBhvr>
                                      <p:tavLst>
                                        <p:tav tm="0">
                                          <p:val>
                                            <p:fltVal val="0"/>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4" repeatCount="3000" fill="hold" nodeType="clickEffect">
                                  <p:stCondLst>
                                    <p:cond delay="0"/>
                                  </p:stCondLst>
                                  <p:childTnLst>
                                    <p:set>
                                      <p:cBhvr>
                                        <p:cTn id="114" dur="1" fill="hold">
                                          <p:stCondLst>
                                            <p:cond delay="0"/>
                                          </p:stCondLst>
                                        </p:cTn>
                                        <p:tgtEl>
                                          <p:spTgt spid="12393"/>
                                        </p:tgtEl>
                                        <p:attrNameLst>
                                          <p:attrName>style.visibility</p:attrName>
                                        </p:attrNameLst>
                                      </p:cBhvr>
                                      <p:to>
                                        <p:strVal val="visible"/>
                                      </p:to>
                                    </p:set>
                                    <p:animEffect transition="in" filter="wipe(down)">
                                      <p:cBhvr>
                                        <p:cTn id="115" dur="500"/>
                                        <p:tgtEl>
                                          <p:spTgt spid="12393"/>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xit" presetSubtype="4" fill="hold" nodeType="clickEffect">
                                  <p:stCondLst>
                                    <p:cond delay="0"/>
                                  </p:stCondLst>
                                  <p:childTnLst>
                                    <p:animEffect transition="out" filter="wipe(down)">
                                      <p:cBhvr>
                                        <p:cTn id="119" dur="500"/>
                                        <p:tgtEl>
                                          <p:spTgt spid="12393"/>
                                        </p:tgtEl>
                                      </p:cBhvr>
                                    </p:animEffect>
                                    <p:set>
                                      <p:cBhvr>
                                        <p:cTn id="120" dur="1" fill="hold">
                                          <p:stCondLst>
                                            <p:cond delay="499"/>
                                          </p:stCondLst>
                                        </p:cTn>
                                        <p:tgtEl>
                                          <p:spTgt spid="12393"/>
                                        </p:tgtEl>
                                        <p:attrNameLst>
                                          <p:attrName>style.visibility</p:attrName>
                                        </p:attrNameLst>
                                      </p:cBhvr>
                                      <p:to>
                                        <p:strVal val="hidden"/>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2" repeatCount="20000" fill="hold" nodeType="clickEffect">
                                  <p:stCondLst>
                                    <p:cond delay="0"/>
                                  </p:stCondLst>
                                  <p:childTnLst>
                                    <p:set>
                                      <p:cBhvr>
                                        <p:cTn id="124" dur="1" fill="hold">
                                          <p:stCondLst>
                                            <p:cond delay="0"/>
                                          </p:stCondLst>
                                        </p:cTn>
                                        <p:tgtEl>
                                          <p:spTgt spid="12326"/>
                                        </p:tgtEl>
                                        <p:attrNameLst>
                                          <p:attrName>style.visibility</p:attrName>
                                        </p:attrNameLst>
                                      </p:cBhvr>
                                      <p:to>
                                        <p:strVal val="visible"/>
                                      </p:to>
                                    </p:set>
                                    <p:animEffect transition="in" filter="wipe(right)">
                                      <p:cBhvr>
                                        <p:cTn id="125" dur="500"/>
                                        <p:tgtEl>
                                          <p:spTgt spid="12326"/>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8" repeatCount="5000" fill="hold" nodeType="clickEffect">
                                  <p:stCondLst>
                                    <p:cond delay="0"/>
                                  </p:stCondLst>
                                  <p:childTnLst>
                                    <p:set>
                                      <p:cBhvr>
                                        <p:cTn id="129" dur="1" fill="hold">
                                          <p:stCondLst>
                                            <p:cond delay="0"/>
                                          </p:stCondLst>
                                        </p:cTn>
                                        <p:tgtEl>
                                          <p:spTgt spid="12327"/>
                                        </p:tgtEl>
                                        <p:attrNameLst>
                                          <p:attrName>style.visibility</p:attrName>
                                        </p:attrNameLst>
                                      </p:cBhvr>
                                      <p:to>
                                        <p:strVal val="visible"/>
                                      </p:to>
                                    </p:set>
                                    <p:animEffect transition="in" filter="wipe(left)">
                                      <p:cBhvr>
                                        <p:cTn id="130" dur="500"/>
                                        <p:tgtEl>
                                          <p:spTgt spid="12327"/>
                                        </p:tgtEl>
                                      </p:cBhvr>
                                    </p:animEffect>
                                  </p:childTnLst>
                                </p:cTn>
                              </p:par>
                            </p:childTnLst>
                          </p:cTn>
                        </p:par>
                        <p:par>
                          <p:cTn id="131" fill="hold" nodeType="afterGroup">
                            <p:stCondLst>
                              <p:cond delay="2500"/>
                            </p:stCondLst>
                            <p:childTnLst>
                              <p:par>
                                <p:cTn id="132" presetID="53" presetClass="entr" presetSubtype="0" repeatCount="20000" fill="hold" grpId="0" nodeType="afterEffect">
                                  <p:stCondLst>
                                    <p:cond delay="0"/>
                                  </p:stCondLst>
                                  <p:childTnLst>
                                    <p:set>
                                      <p:cBhvr>
                                        <p:cTn id="133" dur="1" fill="hold">
                                          <p:stCondLst>
                                            <p:cond delay="0"/>
                                          </p:stCondLst>
                                        </p:cTn>
                                        <p:tgtEl>
                                          <p:spTgt spid="12328"/>
                                        </p:tgtEl>
                                        <p:attrNameLst>
                                          <p:attrName>style.visibility</p:attrName>
                                        </p:attrNameLst>
                                      </p:cBhvr>
                                      <p:to>
                                        <p:strVal val="visible"/>
                                      </p:to>
                                    </p:set>
                                    <p:anim calcmode="lin" valueType="num">
                                      <p:cBhvr>
                                        <p:cTn id="134" dur="500" fill="hold"/>
                                        <p:tgtEl>
                                          <p:spTgt spid="12328"/>
                                        </p:tgtEl>
                                        <p:attrNameLst>
                                          <p:attrName>ppt_w</p:attrName>
                                        </p:attrNameLst>
                                      </p:cBhvr>
                                      <p:tavLst>
                                        <p:tav tm="0">
                                          <p:val>
                                            <p:fltVal val="0"/>
                                          </p:val>
                                        </p:tav>
                                        <p:tav tm="100000">
                                          <p:val>
                                            <p:strVal val="#ppt_w"/>
                                          </p:val>
                                        </p:tav>
                                      </p:tavLst>
                                    </p:anim>
                                    <p:anim calcmode="lin" valueType="num">
                                      <p:cBhvr>
                                        <p:cTn id="135" dur="500" fill="hold"/>
                                        <p:tgtEl>
                                          <p:spTgt spid="12328"/>
                                        </p:tgtEl>
                                        <p:attrNameLst>
                                          <p:attrName>ppt_h</p:attrName>
                                        </p:attrNameLst>
                                      </p:cBhvr>
                                      <p:tavLst>
                                        <p:tav tm="0">
                                          <p:val>
                                            <p:fltVal val="0"/>
                                          </p:val>
                                        </p:tav>
                                        <p:tav tm="100000">
                                          <p:val>
                                            <p:strVal val="#ppt_h"/>
                                          </p:val>
                                        </p:tav>
                                      </p:tavLst>
                                    </p:anim>
                                    <p:animEffect transition="in" filter="fade">
                                      <p:cBhvr>
                                        <p:cTn id="136" dur="500"/>
                                        <p:tgtEl>
                                          <p:spTgt spid="12328"/>
                                        </p:tgtEl>
                                      </p:cBhvr>
                                    </p:animEffect>
                                  </p:childTnLst>
                                </p:cTn>
                              </p:par>
                            </p:childTnLst>
                          </p:cTn>
                        </p:par>
                        <p:par>
                          <p:cTn id="137" fill="hold" nodeType="afterGroup">
                            <p:stCondLst>
                              <p:cond delay="12500"/>
                            </p:stCondLst>
                            <p:childTnLst>
                              <p:par>
                                <p:cTn id="138" presetID="23" presetClass="exit" presetSubtype="32" fill="hold" nodeType="afterEffect">
                                  <p:stCondLst>
                                    <p:cond delay="0"/>
                                  </p:stCondLst>
                                  <p:childTnLst>
                                    <p:anim calcmode="lin" valueType="num">
                                      <p:cBhvr>
                                        <p:cTn id="139" dur="500"/>
                                        <p:tgtEl>
                                          <p:spTgt spid="12326"/>
                                        </p:tgtEl>
                                        <p:attrNameLst>
                                          <p:attrName>ppt_w</p:attrName>
                                        </p:attrNameLst>
                                      </p:cBhvr>
                                      <p:tavLst>
                                        <p:tav tm="0">
                                          <p:val>
                                            <p:strVal val="ppt_w"/>
                                          </p:val>
                                        </p:tav>
                                        <p:tav tm="100000">
                                          <p:val>
                                            <p:fltVal val="0"/>
                                          </p:val>
                                        </p:tav>
                                      </p:tavLst>
                                    </p:anim>
                                    <p:anim calcmode="lin" valueType="num">
                                      <p:cBhvr>
                                        <p:cTn id="140" dur="500"/>
                                        <p:tgtEl>
                                          <p:spTgt spid="12326"/>
                                        </p:tgtEl>
                                        <p:attrNameLst>
                                          <p:attrName>ppt_h</p:attrName>
                                        </p:attrNameLst>
                                      </p:cBhvr>
                                      <p:tavLst>
                                        <p:tav tm="0">
                                          <p:val>
                                            <p:strVal val="ppt_h"/>
                                          </p:val>
                                        </p:tav>
                                        <p:tav tm="100000">
                                          <p:val>
                                            <p:fltVal val="0"/>
                                          </p:val>
                                        </p:tav>
                                      </p:tavLst>
                                    </p:anim>
                                    <p:set>
                                      <p:cBhvr>
                                        <p:cTn id="141" dur="1" fill="hold">
                                          <p:stCondLst>
                                            <p:cond delay="499"/>
                                          </p:stCondLst>
                                        </p:cTn>
                                        <p:tgtEl>
                                          <p:spTgt spid="12326"/>
                                        </p:tgtEl>
                                        <p:attrNameLst>
                                          <p:attrName>style.visibility</p:attrName>
                                        </p:attrNameLst>
                                      </p:cBhvr>
                                      <p:to>
                                        <p:strVal val="hidden"/>
                                      </p:to>
                                    </p:set>
                                  </p:childTnLst>
                                </p:cTn>
                              </p:par>
                              <p:par>
                                <p:cTn id="142" presetID="23" presetClass="exit" presetSubtype="32" fill="hold" nodeType="withEffect">
                                  <p:stCondLst>
                                    <p:cond delay="0"/>
                                  </p:stCondLst>
                                  <p:childTnLst>
                                    <p:anim calcmode="lin" valueType="num">
                                      <p:cBhvr>
                                        <p:cTn id="143" dur="500"/>
                                        <p:tgtEl>
                                          <p:spTgt spid="12327"/>
                                        </p:tgtEl>
                                        <p:attrNameLst>
                                          <p:attrName>ppt_w</p:attrName>
                                        </p:attrNameLst>
                                      </p:cBhvr>
                                      <p:tavLst>
                                        <p:tav tm="0">
                                          <p:val>
                                            <p:strVal val="ppt_w"/>
                                          </p:val>
                                        </p:tav>
                                        <p:tav tm="100000">
                                          <p:val>
                                            <p:fltVal val="0"/>
                                          </p:val>
                                        </p:tav>
                                      </p:tavLst>
                                    </p:anim>
                                    <p:anim calcmode="lin" valueType="num">
                                      <p:cBhvr>
                                        <p:cTn id="144" dur="500"/>
                                        <p:tgtEl>
                                          <p:spTgt spid="12327"/>
                                        </p:tgtEl>
                                        <p:attrNameLst>
                                          <p:attrName>ppt_h</p:attrName>
                                        </p:attrNameLst>
                                      </p:cBhvr>
                                      <p:tavLst>
                                        <p:tav tm="0">
                                          <p:val>
                                            <p:strVal val="ppt_h"/>
                                          </p:val>
                                        </p:tav>
                                        <p:tav tm="100000">
                                          <p:val>
                                            <p:fltVal val="0"/>
                                          </p:val>
                                        </p:tav>
                                      </p:tavLst>
                                    </p:anim>
                                    <p:set>
                                      <p:cBhvr>
                                        <p:cTn id="145" dur="1" fill="hold">
                                          <p:stCondLst>
                                            <p:cond delay="499"/>
                                          </p:stCondLst>
                                        </p:cTn>
                                        <p:tgtEl>
                                          <p:spTgt spid="12327"/>
                                        </p:tgtEl>
                                        <p:attrNameLst>
                                          <p:attrName>style.visibility</p:attrName>
                                        </p:attrNameLst>
                                      </p:cBhvr>
                                      <p:to>
                                        <p:strVal val="hidden"/>
                                      </p:to>
                                    </p:set>
                                  </p:childTnLst>
                                </p:cTn>
                              </p:par>
                              <p:par>
                                <p:cTn id="146" presetID="23" presetClass="exit" presetSubtype="32" fill="hold" grpId="1" nodeType="withEffect">
                                  <p:stCondLst>
                                    <p:cond delay="0"/>
                                  </p:stCondLst>
                                  <p:childTnLst>
                                    <p:anim calcmode="lin" valueType="num">
                                      <p:cBhvr>
                                        <p:cTn id="147" dur="500"/>
                                        <p:tgtEl>
                                          <p:spTgt spid="12328"/>
                                        </p:tgtEl>
                                        <p:attrNameLst>
                                          <p:attrName>ppt_w</p:attrName>
                                        </p:attrNameLst>
                                      </p:cBhvr>
                                      <p:tavLst>
                                        <p:tav tm="0">
                                          <p:val>
                                            <p:strVal val="ppt_w"/>
                                          </p:val>
                                        </p:tav>
                                        <p:tav tm="100000">
                                          <p:val>
                                            <p:fltVal val="0"/>
                                          </p:val>
                                        </p:tav>
                                      </p:tavLst>
                                    </p:anim>
                                    <p:anim calcmode="lin" valueType="num">
                                      <p:cBhvr>
                                        <p:cTn id="148" dur="500"/>
                                        <p:tgtEl>
                                          <p:spTgt spid="12328"/>
                                        </p:tgtEl>
                                        <p:attrNameLst>
                                          <p:attrName>ppt_h</p:attrName>
                                        </p:attrNameLst>
                                      </p:cBhvr>
                                      <p:tavLst>
                                        <p:tav tm="0">
                                          <p:val>
                                            <p:strVal val="ppt_h"/>
                                          </p:val>
                                        </p:tav>
                                        <p:tav tm="100000">
                                          <p:val>
                                            <p:fltVal val="0"/>
                                          </p:val>
                                        </p:tav>
                                      </p:tavLst>
                                    </p:anim>
                                    <p:set>
                                      <p:cBhvr>
                                        <p:cTn id="149" dur="1" fill="hold">
                                          <p:stCondLst>
                                            <p:cond delay="499"/>
                                          </p:stCondLst>
                                        </p:cTn>
                                        <p:tgtEl>
                                          <p:spTgt spid="12328"/>
                                        </p:tgtEl>
                                        <p:attrNameLst>
                                          <p:attrName>style.visibility</p:attrName>
                                        </p:attrNameLst>
                                      </p:cBhvr>
                                      <p:to>
                                        <p:strVal val="hidden"/>
                                      </p:to>
                                    </p:se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22" presetClass="entr" presetSubtype="4" repeatCount="3000" fill="hold" nodeType="clickEffect">
                                  <p:stCondLst>
                                    <p:cond delay="0"/>
                                  </p:stCondLst>
                                  <p:childTnLst>
                                    <p:set>
                                      <p:cBhvr>
                                        <p:cTn id="153" dur="1" fill="hold">
                                          <p:stCondLst>
                                            <p:cond delay="0"/>
                                          </p:stCondLst>
                                        </p:cTn>
                                        <p:tgtEl>
                                          <p:spTgt spid="12394"/>
                                        </p:tgtEl>
                                        <p:attrNameLst>
                                          <p:attrName>style.visibility</p:attrName>
                                        </p:attrNameLst>
                                      </p:cBhvr>
                                      <p:to>
                                        <p:strVal val="visible"/>
                                      </p:to>
                                    </p:set>
                                    <p:animEffect transition="in" filter="wipe(down)">
                                      <p:cBhvr>
                                        <p:cTn id="154" dur="500"/>
                                        <p:tgtEl>
                                          <p:spTgt spid="12394"/>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2" presetClass="exit" presetSubtype="4" fill="hold" nodeType="clickEffect">
                                  <p:stCondLst>
                                    <p:cond delay="0"/>
                                  </p:stCondLst>
                                  <p:childTnLst>
                                    <p:animEffect transition="out" filter="wipe(down)">
                                      <p:cBhvr>
                                        <p:cTn id="158" dur="500"/>
                                        <p:tgtEl>
                                          <p:spTgt spid="12394"/>
                                        </p:tgtEl>
                                      </p:cBhvr>
                                    </p:animEffect>
                                    <p:set>
                                      <p:cBhvr>
                                        <p:cTn id="159" dur="1" fill="hold">
                                          <p:stCondLst>
                                            <p:cond delay="499"/>
                                          </p:stCondLst>
                                        </p:cTn>
                                        <p:tgtEl>
                                          <p:spTgt spid="123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8" grpId="0" animBg="1"/>
      <p:bldP spid="12318" grpId="1" animBg="1"/>
      <p:bldP spid="12328" grpId="0" animBg="1"/>
      <p:bldP spid="1232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0"/>
            <a:ext cx="8610600" cy="954107"/>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CHỦ ĐỀ: CÁC CUỘC ĐẤU TRANH GIÀNH ĐỘC LẬP DÂN TỘC TRƯỚC THẾ KỈ X</a:t>
            </a:r>
            <a:endParaRPr lang="en-US" sz="2800" b="1" dirty="0">
              <a:solidFill>
                <a:srgbClr val="FF0000"/>
              </a:solidFill>
              <a:latin typeface="Times New Roman" pitchFamily="18" charset="0"/>
              <a:cs typeface="Times New Roman" pitchFamily="18" charset="0"/>
            </a:endParaRPr>
          </a:p>
        </p:txBody>
      </p:sp>
      <p:sp>
        <p:nvSpPr>
          <p:cNvPr id="4" name="TextBox 3"/>
          <p:cNvSpPr txBox="1"/>
          <p:nvPr/>
        </p:nvSpPr>
        <p:spPr>
          <a:xfrm>
            <a:off x="127416" y="1143000"/>
            <a:ext cx="8839200" cy="954107"/>
          </a:xfrm>
          <a:prstGeom prst="rect">
            <a:avLst/>
          </a:prstGeom>
          <a:noFill/>
        </p:spPr>
        <p:txBody>
          <a:bodyPr wrap="square" rtlCol="0">
            <a:spAutoFit/>
          </a:bodyPr>
          <a:lstStyle/>
          <a:p>
            <a:r>
              <a:rPr lang="en-US" sz="2800" b="1" dirty="0">
                <a:solidFill>
                  <a:srgbClr val="0070C0"/>
                </a:solidFill>
                <a:latin typeface="Times New Roman" pitchFamily="18" charset="0"/>
                <a:cs typeface="Times New Roman" pitchFamily="18" charset="0"/>
              </a:rPr>
              <a:t>III.KHỞI NGHĨA LÝ BÍ VÀ NƯỚC VẠN XUÂN (NĂM 542 – 602)</a:t>
            </a:r>
          </a:p>
        </p:txBody>
      </p:sp>
      <p:sp>
        <p:nvSpPr>
          <p:cNvPr id="8" name="Text Box 6">
            <a:extLst>
              <a:ext uri="{FF2B5EF4-FFF2-40B4-BE49-F238E27FC236}">
                <a16:creationId xmlns:a16="http://schemas.microsoft.com/office/drawing/2014/main" id="{79856D95-AD88-4A4A-AA35-4FA2E2CF4928}"/>
              </a:ext>
            </a:extLst>
          </p:cNvPr>
          <p:cNvSpPr txBox="1">
            <a:spLocks noChangeArrowheads="1"/>
          </p:cNvSpPr>
          <p:nvPr/>
        </p:nvSpPr>
        <p:spPr bwMode="auto">
          <a:xfrm>
            <a:off x="762000" y="2149203"/>
            <a:ext cx="297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a:solidFill>
                  <a:srgbClr val="0070C0"/>
                </a:solidFill>
                <a:latin typeface="Times New Roman" panose="02020603050405020304" pitchFamily="18" charset="0"/>
                <a:cs typeface="Times New Roman" panose="02020603050405020304" pitchFamily="18" charset="0"/>
              </a:rPr>
              <a:t>a/ </a:t>
            </a:r>
            <a:r>
              <a:rPr lang="en-US" altLang="en-US" sz="2800" b="1" dirty="0" err="1">
                <a:solidFill>
                  <a:srgbClr val="0070C0"/>
                </a:solidFill>
                <a:latin typeface="Times New Roman" panose="02020603050405020304" pitchFamily="18" charset="0"/>
                <a:cs typeface="Times New Roman" panose="02020603050405020304" pitchFamily="18" charset="0"/>
              </a:rPr>
              <a:t>Nguyên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nhân</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Rectangle 7">
            <a:extLst>
              <a:ext uri="{FF2B5EF4-FFF2-40B4-BE49-F238E27FC236}">
                <a16:creationId xmlns:a16="http://schemas.microsoft.com/office/drawing/2014/main" id="{FC106248-2173-4346-A91B-2480486CFAFE}"/>
              </a:ext>
            </a:extLst>
          </p:cNvPr>
          <p:cNvSpPr>
            <a:spLocks noChangeArrowheads="1"/>
          </p:cNvSpPr>
          <p:nvPr/>
        </p:nvSpPr>
        <p:spPr bwMode="auto">
          <a:xfrm>
            <a:off x="762000" y="4187189"/>
            <a:ext cx="3505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u="sng" dirty="0">
                <a:solidFill>
                  <a:srgbClr val="0070C0"/>
                </a:solidFill>
                <a:latin typeface="Times New Roman" panose="02020603050405020304" pitchFamily="18" charset="0"/>
                <a:cs typeface="Times New Roman" panose="02020603050405020304" pitchFamily="18" charset="0"/>
              </a:rPr>
              <a:t>b/ </a:t>
            </a:r>
            <a:r>
              <a:rPr lang="en-US" altLang="en-US" sz="2800" b="1" u="sng" dirty="0" err="1">
                <a:solidFill>
                  <a:srgbClr val="0070C0"/>
                </a:solidFill>
                <a:latin typeface="Times New Roman" panose="02020603050405020304" pitchFamily="18" charset="0"/>
                <a:cs typeface="Times New Roman" panose="02020603050405020304" pitchFamily="18" charset="0"/>
              </a:rPr>
              <a:t>Diễn</a:t>
            </a:r>
            <a:r>
              <a:rPr lang="en-US" altLang="en-US" sz="2800" b="1" u="sng" dirty="0">
                <a:solidFill>
                  <a:srgbClr val="0070C0"/>
                </a:solidFill>
                <a:latin typeface="Times New Roman" panose="02020603050405020304" pitchFamily="18" charset="0"/>
                <a:cs typeface="Times New Roman" panose="02020603050405020304" pitchFamily="18" charset="0"/>
              </a:rPr>
              <a:t> </a:t>
            </a:r>
            <a:r>
              <a:rPr lang="en-US" altLang="en-US" sz="2800" b="1" u="sng" dirty="0" err="1">
                <a:solidFill>
                  <a:srgbClr val="0070C0"/>
                </a:solidFill>
                <a:latin typeface="Times New Roman" panose="02020603050405020304" pitchFamily="18" charset="0"/>
                <a:cs typeface="Times New Roman" panose="02020603050405020304" pitchFamily="18" charset="0"/>
              </a:rPr>
              <a:t>biến</a:t>
            </a:r>
            <a:endParaRPr lang="en-US" altLang="en-US" sz="2800" b="1" u="sng" dirty="0">
              <a:solidFill>
                <a:srgbClr val="0070C0"/>
              </a:solidFill>
              <a:latin typeface="Times New Roman" panose="02020603050405020304" pitchFamily="18" charset="0"/>
              <a:cs typeface="Times New Roman" panose="02020603050405020304" pitchFamily="18" charset="0"/>
            </a:endParaRPr>
          </a:p>
        </p:txBody>
      </p:sp>
      <p:sp>
        <p:nvSpPr>
          <p:cNvPr id="10" name="Rectangle 7">
            <a:extLst>
              <a:ext uri="{FF2B5EF4-FFF2-40B4-BE49-F238E27FC236}">
                <a16:creationId xmlns:a16="http://schemas.microsoft.com/office/drawing/2014/main" id="{4E46168E-FCDA-4CEF-B608-B9F48AEDE18D}"/>
              </a:ext>
            </a:extLst>
          </p:cNvPr>
          <p:cNvSpPr>
            <a:spLocks noChangeArrowheads="1"/>
          </p:cNvSpPr>
          <p:nvPr/>
        </p:nvSpPr>
        <p:spPr bwMode="auto">
          <a:xfrm>
            <a:off x="737419" y="2802194"/>
            <a:ext cx="802558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latin typeface="Times New Roman" panose="02020603050405020304" pitchFamily="18" charset="0"/>
                <a:cs typeface="Times New Roman" panose="02020603050405020304" pitchFamily="18" charset="0"/>
              </a:rPr>
              <a:t>-</a:t>
            </a:r>
            <a:r>
              <a:rPr lang="en-US" altLang="en-US" sz="2800" b="1" dirty="0" err="1">
                <a:latin typeface="Times New Roman" panose="02020603050405020304" pitchFamily="18" charset="0"/>
                <a:cs typeface="Times New Roman" panose="02020603050405020304" pitchFamily="18" charset="0"/>
              </a:rPr>
              <a:t>Đầu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kỷ</a:t>
            </a:r>
            <a:r>
              <a:rPr lang="en-US" altLang="en-US" sz="2800" b="1" dirty="0">
                <a:latin typeface="Times New Roman" panose="02020603050405020304" pitchFamily="18" charset="0"/>
                <a:cs typeface="Times New Roman" panose="02020603050405020304" pitchFamily="18" charset="0"/>
              </a:rPr>
              <a:t> VI, </a:t>
            </a:r>
            <a:r>
              <a:rPr lang="en-US" altLang="en-US" sz="2800" b="1" dirty="0" err="1">
                <a:latin typeface="Times New Roman" panose="02020603050405020304" pitchFamily="18" charset="0"/>
                <a:cs typeface="Times New Roman" panose="02020603050405020304" pitchFamily="18" charset="0"/>
              </a:rPr>
              <a:t>nhà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Lương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đô</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hộ</a:t>
            </a:r>
            <a:r>
              <a:rPr lang="en-US" altLang="en-US" sz="2800" b="1" dirty="0">
                <a:latin typeface="Times New Roman" panose="02020603050405020304" pitchFamily="18" charset="0"/>
                <a:cs typeface="Times New Roman" panose="02020603050405020304" pitchFamily="18" charset="0"/>
              </a:rPr>
              <a:t> Giao </a:t>
            </a:r>
            <a:r>
              <a:rPr lang="en-US" altLang="en-US" sz="2800" b="1" dirty="0" err="1">
                <a:latin typeface="Times New Roman" panose="02020603050405020304" pitchFamily="18" charset="0"/>
                <a:cs typeface="Times New Roman" panose="02020603050405020304" pitchFamily="18" charset="0"/>
              </a:rPr>
              <a:t>Châu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Thứ</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sử</a:t>
            </a:r>
            <a:r>
              <a:rPr lang="en-US" altLang="en-US" sz="2800" b="1" dirty="0">
                <a:latin typeface="Times New Roman" panose="02020603050405020304" pitchFamily="18" charset="0"/>
                <a:cs typeface="Times New Roman" panose="02020603050405020304" pitchFamily="18" charset="0"/>
              </a:rPr>
              <a:t> Giao </a:t>
            </a:r>
            <a:r>
              <a:rPr lang="en-US" altLang="en-US" sz="2800" b="1" dirty="0" err="1">
                <a:latin typeface="Times New Roman" panose="02020603050405020304" pitchFamily="18" charset="0"/>
                <a:cs typeface="Times New Roman" panose="02020603050405020304" pitchFamily="18" charset="0"/>
              </a:rPr>
              <a:t>Châu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trị</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tàn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bạo</a:t>
            </a:r>
            <a:endParaRPr lang="en-US" altLang="en-US" sz="2800" b="1" dirty="0">
              <a:latin typeface="Times New Roman" panose="02020603050405020304" pitchFamily="18" charset="0"/>
              <a:cs typeface="Times New Roman" panose="02020603050405020304" pitchFamily="18" charset="0"/>
            </a:endParaRPr>
          </a:p>
          <a:p>
            <a:pPr eaLnBrk="1" hangingPunct="1"/>
            <a:r>
              <a:rPr lang="en-US" altLang="en-US" sz="2800" b="1" dirty="0">
                <a:latin typeface="Times New Roman" panose="02020603050405020304" pitchFamily="18" charset="0"/>
                <a:cs typeface="Times New Roman" panose="02020603050405020304" pitchFamily="18" charset="0"/>
              </a:rPr>
              <a:t>-&gt; </a:t>
            </a:r>
            <a:r>
              <a:rPr lang="en-US" altLang="en-US" sz="2800" b="1" dirty="0" err="1">
                <a:latin typeface="Times New Roman" panose="02020603050405020304" pitchFamily="18" charset="0"/>
                <a:cs typeface="Times New Roman" panose="02020603050405020304" pitchFamily="18" charset="0"/>
              </a:rPr>
              <a:t>Lòng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oán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giận</a:t>
            </a:r>
            <a:endParaRPr lang="en-US" altLang="en-US" sz="2800" b="1" dirty="0">
              <a:latin typeface="Times New Roman" panose="02020603050405020304" pitchFamily="18" charset="0"/>
              <a:cs typeface="Times New Roman" panose="02020603050405020304" pitchFamily="18" charset="0"/>
            </a:endParaRPr>
          </a:p>
        </p:txBody>
      </p:sp>
      <p:pic>
        <p:nvPicPr>
          <p:cNvPr id="11" name="Picture 10" descr="AG00218_">
            <a:extLst>
              <a:ext uri="{FF2B5EF4-FFF2-40B4-BE49-F238E27FC236}">
                <a16:creationId xmlns:a16="http://schemas.microsoft.com/office/drawing/2014/main" id="{57F61A44-FFEF-4D72-84B6-43E82BA587C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22719" y="267729"/>
            <a:ext cx="914400" cy="82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7">
            <a:extLst>
              <a:ext uri="{FF2B5EF4-FFF2-40B4-BE49-F238E27FC236}">
                <a16:creationId xmlns:a16="http://schemas.microsoft.com/office/drawing/2014/main" id="{257A964D-255A-4769-B8DC-381C9A92302F}"/>
              </a:ext>
            </a:extLst>
          </p:cNvPr>
          <p:cNvSpPr>
            <a:spLocks noChangeArrowheads="1"/>
          </p:cNvSpPr>
          <p:nvPr/>
        </p:nvSpPr>
        <p:spPr bwMode="auto">
          <a:xfrm>
            <a:off x="762000" y="4734990"/>
            <a:ext cx="3505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u="sng" dirty="0">
                <a:solidFill>
                  <a:srgbClr val="0070C0"/>
                </a:solidFill>
                <a:latin typeface="Times New Roman" panose="02020603050405020304" pitchFamily="18" charset="0"/>
                <a:cs typeface="Times New Roman" panose="02020603050405020304" pitchFamily="18" charset="0"/>
              </a:rPr>
              <a:t>c/</a:t>
            </a:r>
            <a:r>
              <a:rPr lang="en-US" altLang="en-US" sz="2800" b="1" u="sng" dirty="0" err="1">
                <a:solidFill>
                  <a:srgbClr val="0070C0"/>
                </a:solidFill>
                <a:latin typeface="Times New Roman" panose="02020603050405020304" pitchFamily="18" charset="0"/>
                <a:cs typeface="Times New Roman" panose="02020603050405020304" pitchFamily="18" charset="0"/>
              </a:rPr>
              <a:t>Kết</a:t>
            </a:r>
            <a:r>
              <a:rPr lang="en-US" altLang="en-US" sz="2800" b="1" u="sng" dirty="0">
                <a:solidFill>
                  <a:srgbClr val="0070C0"/>
                </a:solidFill>
                <a:latin typeface="Times New Roman" panose="02020603050405020304" pitchFamily="18" charset="0"/>
                <a:cs typeface="Times New Roman" panose="02020603050405020304" pitchFamily="18" charset="0"/>
              </a:rPr>
              <a:t> </a:t>
            </a:r>
            <a:r>
              <a:rPr lang="en-US" altLang="en-US" sz="2800" b="1" u="sng" dirty="0" err="1">
                <a:solidFill>
                  <a:srgbClr val="0070C0"/>
                </a:solidFill>
                <a:latin typeface="Times New Roman" panose="02020603050405020304" pitchFamily="18" charset="0"/>
                <a:cs typeface="Times New Roman" panose="02020603050405020304" pitchFamily="18" charset="0"/>
              </a:rPr>
              <a:t>quả</a:t>
            </a:r>
            <a:endParaRPr lang="en-US" altLang="en-US" sz="2800" b="1" u="sng" dirty="0">
              <a:solidFill>
                <a:srgbClr val="0070C0"/>
              </a:solidFill>
              <a:latin typeface="Times New Roman" panose="02020603050405020304" pitchFamily="18" charset="0"/>
              <a:cs typeface="Times New Roman" panose="02020603050405020304" pitchFamily="18" charset="0"/>
            </a:endParaRPr>
          </a:p>
        </p:txBody>
      </p:sp>
      <p:sp>
        <p:nvSpPr>
          <p:cNvPr id="13" name="Rectangle 7">
            <a:extLst>
              <a:ext uri="{FF2B5EF4-FFF2-40B4-BE49-F238E27FC236}">
                <a16:creationId xmlns:a16="http://schemas.microsoft.com/office/drawing/2014/main" id="{EB8B7249-384B-4A93-830B-802A1CF570C5}"/>
              </a:ext>
            </a:extLst>
          </p:cNvPr>
          <p:cNvSpPr>
            <a:spLocks noChangeArrowheads="1"/>
          </p:cNvSpPr>
          <p:nvPr/>
        </p:nvSpPr>
        <p:spPr bwMode="auto">
          <a:xfrm>
            <a:off x="673509" y="5282791"/>
            <a:ext cx="802558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latin typeface="Times New Roman" panose="02020603050405020304" pitchFamily="18" charset="0"/>
                <a:cs typeface="Times New Roman" panose="02020603050405020304" pitchFamily="18" charset="0"/>
              </a:rPr>
              <a:t>-</a:t>
            </a:r>
            <a:r>
              <a:rPr lang="en-US" altLang="en-US" sz="2800" b="1" dirty="0" err="1">
                <a:latin typeface="Times New Roman" panose="02020603050405020304" pitchFamily="18" charset="0"/>
                <a:cs typeface="Times New Roman" panose="02020603050405020304" pitchFamily="18" charset="0"/>
              </a:rPr>
              <a:t>Năm</a:t>
            </a:r>
            <a:r>
              <a:rPr lang="en-US" altLang="en-US" sz="2800" b="1" dirty="0">
                <a:latin typeface="Times New Roman" panose="02020603050405020304" pitchFamily="18" charset="0"/>
                <a:cs typeface="Times New Roman" panose="02020603050405020304" pitchFamily="18" charset="0"/>
              </a:rPr>
              <a:t> 544, </a:t>
            </a:r>
            <a:r>
              <a:rPr lang="en-US" altLang="en-US" sz="2800" b="1" dirty="0" err="1">
                <a:latin typeface="Times New Roman" panose="02020603050405020304" pitchFamily="18" charset="0"/>
                <a:cs typeface="Times New Roman" panose="02020603050405020304" pitchFamily="18" charset="0"/>
              </a:rPr>
              <a:t>khởi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nghĩa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lợi</a:t>
            </a:r>
            <a:endParaRPr lang="en-US"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892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0"/>
            <a:ext cx="8610600" cy="954107"/>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CHỦ ĐỀ: CÁC CUỘC ĐẤU TRANH GIÀNH ĐỘC LẬP DÂN TỘC TRƯỚC THẾ KỈ X</a:t>
            </a:r>
            <a:endParaRPr lang="en-US" sz="2800" b="1" dirty="0">
              <a:solidFill>
                <a:srgbClr val="FF0000"/>
              </a:solidFill>
              <a:latin typeface="Times New Roman" pitchFamily="18" charset="0"/>
              <a:cs typeface="Times New Roman" pitchFamily="18" charset="0"/>
            </a:endParaRPr>
          </a:p>
        </p:txBody>
      </p:sp>
      <p:sp>
        <p:nvSpPr>
          <p:cNvPr id="4" name="TextBox 3"/>
          <p:cNvSpPr txBox="1"/>
          <p:nvPr/>
        </p:nvSpPr>
        <p:spPr>
          <a:xfrm>
            <a:off x="127416" y="1143000"/>
            <a:ext cx="8839200" cy="954107"/>
          </a:xfrm>
          <a:prstGeom prst="rect">
            <a:avLst/>
          </a:prstGeom>
          <a:noFill/>
        </p:spPr>
        <p:txBody>
          <a:bodyPr wrap="square" rtlCol="0">
            <a:spAutoFit/>
          </a:bodyPr>
          <a:lstStyle/>
          <a:p>
            <a:r>
              <a:rPr lang="en-US" sz="2800" b="1" dirty="0">
                <a:solidFill>
                  <a:srgbClr val="0070C0"/>
                </a:solidFill>
                <a:latin typeface="Times New Roman" pitchFamily="18" charset="0"/>
                <a:cs typeface="Times New Roman" pitchFamily="18" charset="0"/>
              </a:rPr>
              <a:t>III.KHỞI NGHĨA LÝ BÍ VÀ NƯỚC VẠN XUÂN (NĂM 542 – 602)</a:t>
            </a:r>
          </a:p>
        </p:txBody>
      </p:sp>
      <p:sp>
        <p:nvSpPr>
          <p:cNvPr id="6" name="AutoShape 5">
            <a:extLst>
              <a:ext uri="{FF2B5EF4-FFF2-40B4-BE49-F238E27FC236}">
                <a16:creationId xmlns:a16="http://schemas.microsoft.com/office/drawing/2014/main" id="{33BB71A0-F504-4D2E-9FF4-949C44866818}"/>
              </a:ext>
            </a:extLst>
          </p:cNvPr>
          <p:cNvSpPr>
            <a:spLocks noChangeArrowheads="1"/>
          </p:cNvSpPr>
          <p:nvPr/>
        </p:nvSpPr>
        <p:spPr bwMode="auto">
          <a:xfrm>
            <a:off x="1371600" y="1848088"/>
            <a:ext cx="7086600" cy="2895600"/>
          </a:xfrm>
          <a:prstGeom prst="cloudCallout">
            <a:avLst>
              <a:gd name="adj1" fmla="val -40500"/>
              <a:gd name="adj2" fmla="val 8070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dirty="0">
                <a:solidFill>
                  <a:srgbClr val="FF0000"/>
                </a:solidFill>
                <a:latin typeface="Times New Roman" pitchFamily="18" charset="0"/>
                <a:cs typeface="Times New Roman" pitchFamily="18" charset="0"/>
              </a:rPr>
              <a:t>Sau </a:t>
            </a:r>
            <a:r>
              <a:rPr lang="en-US" altLang="en-US" sz="3200" b="1" dirty="0" err="1">
                <a:solidFill>
                  <a:srgbClr val="FF0000"/>
                </a:solidFill>
                <a:latin typeface="Times New Roman" pitchFamily="18" charset="0"/>
                <a:cs typeface="Times New Roman" pitchFamily="18" charset="0"/>
              </a:rPr>
              <a:t>khi</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cuộc</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khởi</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nghĩa</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giành</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thắng</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lợi</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Lí</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Bí</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đã</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làm</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gì</a:t>
            </a:r>
            <a:r>
              <a:rPr lang="en-US" altLang="en-US" sz="3200" b="1" dirty="0">
                <a:solidFill>
                  <a:srgbClr val="FF0000"/>
                </a:solidFill>
                <a:latin typeface="Times New Roman" pitchFamily="18" charset="0"/>
                <a:cs typeface="Times New Roman" pitchFamily="18" charset="0"/>
              </a:rPr>
              <a:t>?</a:t>
            </a:r>
            <a:endParaRPr lang="vi-VN" alt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9949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0"/>
            <a:ext cx="8610600" cy="954107"/>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CHỦ ĐỀ: CÁC CUỘC ĐẤU TRANH GIÀNH ĐỘC LẬP DÂN TỘC TRƯỚC THẾ KỈ X</a:t>
            </a:r>
            <a:endParaRPr lang="en-US" sz="2800" b="1" dirty="0">
              <a:solidFill>
                <a:srgbClr val="FF0000"/>
              </a:solidFill>
              <a:latin typeface="Times New Roman" pitchFamily="18" charset="0"/>
              <a:cs typeface="Times New Roman" pitchFamily="18" charset="0"/>
            </a:endParaRPr>
          </a:p>
        </p:txBody>
      </p:sp>
      <p:sp>
        <p:nvSpPr>
          <p:cNvPr id="4" name="TextBox 3"/>
          <p:cNvSpPr txBox="1"/>
          <p:nvPr/>
        </p:nvSpPr>
        <p:spPr>
          <a:xfrm>
            <a:off x="122500" y="855644"/>
            <a:ext cx="8839200" cy="954107"/>
          </a:xfrm>
          <a:prstGeom prst="rect">
            <a:avLst/>
          </a:prstGeom>
          <a:noFill/>
        </p:spPr>
        <p:txBody>
          <a:bodyPr wrap="square" rtlCol="0">
            <a:spAutoFit/>
          </a:bodyPr>
          <a:lstStyle/>
          <a:p>
            <a:r>
              <a:rPr lang="en-US" sz="2800" b="1" dirty="0">
                <a:solidFill>
                  <a:srgbClr val="0070C0"/>
                </a:solidFill>
                <a:latin typeface="Times New Roman" pitchFamily="18" charset="0"/>
                <a:cs typeface="Times New Roman" pitchFamily="18" charset="0"/>
              </a:rPr>
              <a:t>III.KHỞI NGHĨA LÝ BÍ VÀ NƯỚC VẠN XUÂN (NĂM 542 – 602)</a:t>
            </a:r>
          </a:p>
        </p:txBody>
      </p:sp>
      <p:sp>
        <p:nvSpPr>
          <p:cNvPr id="8" name="Text Box 6">
            <a:extLst>
              <a:ext uri="{FF2B5EF4-FFF2-40B4-BE49-F238E27FC236}">
                <a16:creationId xmlns:a16="http://schemas.microsoft.com/office/drawing/2014/main" id="{79856D95-AD88-4A4A-AA35-4FA2E2CF4928}"/>
              </a:ext>
            </a:extLst>
          </p:cNvPr>
          <p:cNvSpPr txBox="1">
            <a:spLocks noChangeArrowheads="1"/>
          </p:cNvSpPr>
          <p:nvPr/>
        </p:nvSpPr>
        <p:spPr bwMode="auto">
          <a:xfrm>
            <a:off x="762000" y="1706592"/>
            <a:ext cx="297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a:solidFill>
                  <a:srgbClr val="0070C0"/>
                </a:solidFill>
                <a:latin typeface="Times New Roman" panose="02020603050405020304" pitchFamily="18" charset="0"/>
                <a:cs typeface="Times New Roman" panose="02020603050405020304" pitchFamily="18" charset="0"/>
              </a:rPr>
              <a:t>a/ </a:t>
            </a:r>
            <a:r>
              <a:rPr lang="en-US" altLang="en-US" sz="2800" b="1" dirty="0" err="1">
                <a:solidFill>
                  <a:srgbClr val="0070C0"/>
                </a:solidFill>
                <a:latin typeface="Times New Roman" panose="02020603050405020304" pitchFamily="18" charset="0"/>
                <a:cs typeface="Times New Roman" panose="02020603050405020304" pitchFamily="18" charset="0"/>
              </a:rPr>
              <a:t>Nguyên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nhân</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Rectangle 7">
            <a:extLst>
              <a:ext uri="{FF2B5EF4-FFF2-40B4-BE49-F238E27FC236}">
                <a16:creationId xmlns:a16="http://schemas.microsoft.com/office/drawing/2014/main" id="{FC106248-2173-4346-A91B-2480486CFAFE}"/>
              </a:ext>
            </a:extLst>
          </p:cNvPr>
          <p:cNvSpPr>
            <a:spLocks noChangeArrowheads="1"/>
          </p:cNvSpPr>
          <p:nvPr/>
        </p:nvSpPr>
        <p:spPr bwMode="auto">
          <a:xfrm>
            <a:off x="776748" y="3300174"/>
            <a:ext cx="3505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u="sng" dirty="0">
                <a:solidFill>
                  <a:srgbClr val="0070C0"/>
                </a:solidFill>
                <a:latin typeface="Times New Roman" panose="02020603050405020304" pitchFamily="18" charset="0"/>
                <a:cs typeface="Times New Roman" panose="02020603050405020304" pitchFamily="18" charset="0"/>
              </a:rPr>
              <a:t>b/ </a:t>
            </a:r>
            <a:r>
              <a:rPr lang="en-US" altLang="en-US" sz="2800" b="1" u="sng" dirty="0" err="1">
                <a:solidFill>
                  <a:srgbClr val="0070C0"/>
                </a:solidFill>
                <a:latin typeface="Times New Roman" panose="02020603050405020304" pitchFamily="18" charset="0"/>
                <a:cs typeface="Times New Roman" panose="02020603050405020304" pitchFamily="18" charset="0"/>
              </a:rPr>
              <a:t>Diễn</a:t>
            </a:r>
            <a:r>
              <a:rPr lang="en-US" altLang="en-US" sz="2800" b="1" u="sng" dirty="0">
                <a:solidFill>
                  <a:srgbClr val="0070C0"/>
                </a:solidFill>
                <a:latin typeface="Times New Roman" panose="02020603050405020304" pitchFamily="18" charset="0"/>
                <a:cs typeface="Times New Roman" panose="02020603050405020304" pitchFamily="18" charset="0"/>
              </a:rPr>
              <a:t> </a:t>
            </a:r>
            <a:r>
              <a:rPr lang="en-US" altLang="en-US" sz="2800" b="1" u="sng" dirty="0" err="1">
                <a:solidFill>
                  <a:srgbClr val="0070C0"/>
                </a:solidFill>
                <a:latin typeface="Times New Roman" panose="02020603050405020304" pitchFamily="18" charset="0"/>
                <a:cs typeface="Times New Roman" panose="02020603050405020304" pitchFamily="18" charset="0"/>
              </a:rPr>
              <a:t>biến</a:t>
            </a:r>
            <a:endParaRPr lang="en-US" altLang="en-US" sz="2800" b="1" u="sng" dirty="0">
              <a:solidFill>
                <a:srgbClr val="0070C0"/>
              </a:solidFill>
              <a:latin typeface="Times New Roman" panose="02020603050405020304" pitchFamily="18" charset="0"/>
              <a:cs typeface="Times New Roman" panose="02020603050405020304" pitchFamily="18" charset="0"/>
            </a:endParaRPr>
          </a:p>
        </p:txBody>
      </p:sp>
      <p:sp>
        <p:nvSpPr>
          <p:cNvPr id="10" name="Rectangle 7">
            <a:extLst>
              <a:ext uri="{FF2B5EF4-FFF2-40B4-BE49-F238E27FC236}">
                <a16:creationId xmlns:a16="http://schemas.microsoft.com/office/drawing/2014/main" id="{4E46168E-FCDA-4CEF-B608-B9F48AEDE18D}"/>
              </a:ext>
            </a:extLst>
          </p:cNvPr>
          <p:cNvSpPr>
            <a:spLocks noChangeArrowheads="1"/>
          </p:cNvSpPr>
          <p:nvPr/>
        </p:nvSpPr>
        <p:spPr bwMode="auto">
          <a:xfrm>
            <a:off x="762000" y="2103012"/>
            <a:ext cx="802558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latin typeface="Times New Roman" panose="02020603050405020304" pitchFamily="18" charset="0"/>
                <a:cs typeface="Times New Roman" panose="02020603050405020304" pitchFamily="18" charset="0"/>
              </a:rPr>
              <a:t>-</a:t>
            </a:r>
            <a:r>
              <a:rPr lang="en-US" altLang="en-US" sz="2800" b="1" dirty="0" err="1">
                <a:latin typeface="Times New Roman" panose="02020603050405020304" pitchFamily="18" charset="0"/>
                <a:cs typeface="Times New Roman" panose="02020603050405020304" pitchFamily="18" charset="0"/>
              </a:rPr>
              <a:t>Đầu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kỷ</a:t>
            </a:r>
            <a:r>
              <a:rPr lang="en-US" altLang="en-US" sz="2800" b="1" dirty="0">
                <a:latin typeface="Times New Roman" panose="02020603050405020304" pitchFamily="18" charset="0"/>
                <a:cs typeface="Times New Roman" panose="02020603050405020304" pitchFamily="18" charset="0"/>
              </a:rPr>
              <a:t> VI, </a:t>
            </a:r>
            <a:r>
              <a:rPr lang="en-US" altLang="en-US" sz="2800" b="1" dirty="0" err="1">
                <a:latin typeface="Times New Roman" panose="02020603050405020304" pitchFamily="18" charset="0"/>
                <a:cs typeface="Times New Roman" panose="02020603050405020304" pitchFamily="18" charset="0"/>
              </a:rPr>
              <a:t>nhà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Lương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đô</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hộ</a:t>
            </a:r>
            <a:r>
              <a:rPr lang="en-US" altLang="en-US" sz="2800" b="1" dirty="0">
                <a:latin typeface="Times New Roman" panose="02020603050405020304" pitchFamily="18" charset="0"/>
                <a:cs typeface="Times New Roman" panose="02020603050405020304" pitchFamily="18" charset="0"/>
              </a:rPr>
              <a:t> Giao </a:t>
            </a:r>
            <a:r>
              <a:rPr lang="en-US" altLang="en-US" sz="2800" b="1" dirty="0" err="1">
                <a:latin typeface="Times New Roman" panose="02020603050405020304" pitchFamily="18" charset="0"/>
                <a:cs typeface="Times New Roman" panose="02020603050405020304" pitchFamily="18" charset="0"/>
              </a:rPr>
              <a:t>Châu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Thứ</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sử</a:t>
            </a:r>
            <a:r>
              <a:rPr lang="en-US" altLang="en-US" sz="2800" b="1" dirty="0">
                <a:latin typeface="Times New Roman" panose="02020603050405020304" pitchFamily="18" charset="0"/>
                <a:cs typeface="Times New Roman" panose="02020603050405020304" pitchFamily="18" charset="0"/>
              </a:rPr>
              <a:t> Giao </a:t>
            </a:r>
            <a:r>
              <a:rPr lang="en-US" altLang="en-US" sz="2800" b="1" dirty="0" err="1">
                <a:latin typeface="Times New Roman" panose="02020603050405020304" pitchFamily="18" charset="0"/>
                <a:cs typeface="Times New Roman" panose="02020603050405020304" pitchFamily="18" charset="0"/>
              </a:rPr>
              <a:t>Châu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trị</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tàn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bạo</a:t>
            </a:r>
            <a:endParaRPr lang="en-US" altLang="en-US" sz="2800" b="1" dirty="0">
              <a:latin typeface="Times New Roman" panose="02020603050405020304" pitchFamily="18" charset="0"/>
              <a:cs typeface="Times New Roman" panose="02020603050405020304" pitchFamily="18" charset="0"/>
            </a:endParaRPr>
          </a:p>
          <a:p>
            <a:pPr eaLnBrk="1" hangingPunct="1"/>
            <a:r>
              <a:rPr lang="en-US" altLang="en-US" sz="2800" b="1" dirty="0">
                <a:latin typeface="Times New Roman" panose="02020603050405020304" pitchFamily="18" charset="0"/>
                <a:cs typeface="Times New Roman" panose="02020603050405020304" pitchFamily="18" charset="0"/>
              </a:rPr>
              <a:t>-&gt; </a:t>
            </a:r>
            <a:r>
              <a:rPr lang="en-US" altLang="en-US" sz="2800" b="1" dirty="0" err="1">
                <a:latin typeface="Times New Roman" panose="02020603050405020304" pitchFamily="18" charset="0"/>
                <a:cs typeface="Times New Roman" panose="02020603050405020304" pitchFamily="18" charset="0"/>
              </a:rPr>
              <a:t>Lòng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oán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giận</a:t>
            </a:r>
            <a:endParaRPr lang="en-US" altLang="en-US" sz="2800" b="1" dirty="0">
              <a:latin typeface="Times New Roman" panose="02020603050405020304" pitchFamily="18" charset="0"/>
              <a:cs typeface="Times New Roman" panose="02020603050405020304" pitchFamily="18" charset="0"/>
            </a:endParaRPr>
          </a:p>
        </p:txBody>
      </p:sp>
      <p:pic>
        <p:nvPicPr>
          <p:cNvPr id="11" name="Picture 10" descr="AG00218_">
            <a:extLst>
              <a:ext uri="{FF2B5EF4-FFF2-40B4-BE49-F238E27FC236}">
                <a16:creationId xmlns:a16="http://schemas.microsoft.com/office/drawing/2014/main" id="{57F61A44-FFEF-4D72-84B6-43E82BA587C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22719" y="267729"/>
            <a:ext cx="914400" cy="82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7">
            <a:extLst>
              <a:ext uri="{FF2B5EF4-FFF2-40B4-BE49-F238E27FC236}">
                <a16:creationId xmlns:a16="http://schemas.microsoft.com/office/drawing/2014/main" id="{257A964D-255A-4769-B8DC-381C9A92302F}"/>
              </a:ext>
            </a:extLst>
          </p:cNvPr>
          <p:cNvSpPr>
            <a:spLocks noChangeArrowheads="1"/>
          </p:cNvSpPr>
          <p:nvPr/>
        </p:nvSpPr>
        <p:spPr bwMode="auto">
          <a:xfrm>
            <a:off x="776748" y="3823394"/>
            <a:ext cx="3505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u="sng" dirty="0">
                <a:solidFill>
                  <a:srgbClr val="0070C0"/>
                </a:solidFill>
                <a:latin typeface="Times New Roman" panose="02020603050405020304" pitchFamily="18" charset="0"/>
                <a:cs typeface="Times New Roman" panose="02020603050405020304" pitchFamily="18" charset="0"/>
              </a:rPr>
              <a:t>c/</a:t>
            </a:r>
            <a:r>
              <a:rPr lang="en-US" altLang="en-US" sz="2800" b="1" u="sng" dirty="0" err="1">
                <a:solidFill>
                  <a:srgbClr val="0070C0"/>
                </a:solidFill>
                <a:latin typeface="Times New Roman" panose="02020603050405020304" pitchFamily="18" charset="0"/>
                <a:cs typeface="Times New Roman" panose="02020603050405020304" pitchFamily="18" charset="0"/>
              </a:rPr>
              <a:t>Kết</a:t>
            </a:r>
            <a:r>
              <a:rPr lang="en-US" altLang="en-US" sz="2800" b="1" u="sng" dirty="0">
                <a:solidFill>
                  <a:srgbClr val="0070C0"/>
                </a:solidFill>
                <a:latin typeface="Times New Roman" panose="02020603050405020304" pitchFamily="18" charset="0"/>
                <a:cs typeface="Times New Roman" panose="02020603050405020304" pitchFamily="18" charset="0"/>
              </a:rPr>
              <a:t> </a:t>
            </a:r>
            <a:r>
              <a:rPr lang="en-US" altLang="en-US" sz="2800" b="1" u="sng" dirty="0" err="1">
                <a:solidFill>
                  <a:srgbClr val="0070C0"/>
                </a:solidFill>
                <a:latin typeface="Times New Roman" panose="02020603050405020304" pitchFamily="18" charset="0"/>
                <a:cs typeface="Times New Roman" panose="02020603050405020304" pitchFamily="18" charset="0"/>
              </a:rPr>
              <a:t>quả</a:t>
            </a:r>
            <a:endParaRPr lang="en-US" altLang="en-US" sz="2800" b="1" u="sng" dirty="0">
              <a:solidFill>
                <a:srgbClr val="0070C0"/>
              </a:solidFill>
              <a:latin typeface="Times New Roman" panose="02020603050405020304" pitchFamily="18" charset="0"/>
              <a:cs typeface="Times New Roman" panose="02020603050405020304" pitchFamily="18" charset="0"/>
            </a:endParaRPr>
          </a:p>
        </p:txBody>
      </p:sp>
      <p:sp>
        <p:nvSpPr>
          <p:cNvPr id="13" name="Rectangle 7">
            <a:extLst>
              <a:ext uri="{FF2B5EF4-FFF2-40B4-BE49-F238E27FC236}">
                <a16:creationId xmlns:a16="http://schemas.microsoft.com/office/drawing/2014/main" id="{EB8B7249-384B-4A93-830B-802A1CF570C5}"/>
              </a:ext>
            </a:extLst>
          </p:cNvPr>
          <p:cNvSpPr>
            <a:spLocks noChangeArrowheads="1"/>
          </p:cNvSpPr>
          <p:nvPr/>
        </p:nvSpPr>
        <p:spPr bwMode="auto">
          <a:xfrm>
            <a:off x="776748" y="4358246"/>
            <a:ext cx="802558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latin typeface="Times New Roman" panose="02020603050405020304" pitchFamily="18" charset="0"/>
                <a:cs typeface="Times New Roman" panose="02020603050405020304" pitchFamily="18" charset="0"/>
              </a:rPr>
              <a:t>-</a:t>
            </a:r>
            <a:r>
              <a:rPr lang="en-US" altLang="en-US" sz="2800" b="1" dirty="0" err="1">
                <a:latin typeface="Times New Roman" panose="02020603050405020304" pitchFamily="18" charset="0"/>
                <a:cs typeface="Times New Roman" panose="02020603050405020304" pitchFamily="18" charset="0"/>
              </a:rPr>
              <a:t>Năm</a:t>
            </a:r>
            <a:r>
              <a:rPr lang="en-US" altLang="en-US" sz="2800" b="1" dirty="0">
                <a:latin typeface="Times New Roman" panose="02020603050405020304" pitchFamily="18" charset="0"/>
                <a:cs typeface="Times New Roman" panose="02020603050405020304" pitchFamily="18" charset="0"/>
              </a:rPr>
              <a:t> 544, </a:t>
            </a:r>
            <a:r>
              <a:rPr lang="en-US" altLang="en-US" sz="2800" b="1" dirty="0" err="1">
                <a:latin typeface="Times New Roman" panose="02020603050405020304" pitchFamily="18" charset="0"/>
                <a:cs typeface="Times New Roman" panose="02020603050405020304" pitchFamily="18" charset="0"/>
              </a:rPr>
              <a:t>khởi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nghĩa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lợi</a:t>
            </a:r>
            <a:endParaRPr lang="en-US" altLang="en-US" sz="2800" b="1" dirty="0">
              <a:latin typeface="Times New Roman" panose="02020603050405020304" pitchFamily="18" charset="0"/>
              <a:cs typeface="Times New Roman" panose="02020603050405020304" pitchFamily="18" charset="0"/>
            </a:endParaRPr>
          </a:p>
          <a:p>
            <a:pPr eaLnBrk="1" hangingPunct="1"/>
            <a:r>
              <a:rPr lang="en-US" altLang="en-US" sz="2800" b="1" dirty="0">
                <a:latin typeface="Times New Roman" panose="02020603050405020304" pitchFamily="18" charset="0"/>
                <a:cs typeface="Times New Roman" panose="02020603050405020304" pitchFamily="18" charset="0"/>
              </a:rPr>
              <a:t>-</a:t>
            </a:r>
            <a:r>
              <a:rPr lang="en-US" altLang="en-US" sz="2800" b="1" dirty="0" err="1">
                <a:latin typeface="Times New Roman" panose="02020603050405020304" pitchFamily="18" charset="0"/>
                <a:cs typeface="Times New Roman" panose="02020603050405020304" pitchFamily="18" charset="0"/>
              </a:rPr>
              <a:t>Lý</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Bí</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ngôi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vua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Lý</a:t>
            </a:r>
            <a:r>
              <a:rPr lang="en-US" altLang="en-US" sz="2800" b="1" dirty="0">
                <a:latin typeface="Times New Roman" panose="02020603050405020304" pitchFamily="18" charset="0"/>
                <a:cs typeface="Times New Roman" panose="02020603050405020304" pitchFamily="18" charset="0"/>
              </a:rPr>
              <a:t> Nam </a:t>
            </a:r>
            <a:r>
              <a:rPr lang="en-US" altLang="en-US" sz="2800" b="1" dirty="0" err="1">
                <a:latin typeface="Times New Roman" panose="02020603050405020304" pitchFamily="18" charset="0"/>
                <a:cs typeface="Times New Roman" panose="02020603050405020304" pitchFamily="18" charset="0"/>
              </a:rPr>
              <a:t>Đế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Đặt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nước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Xuân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Đóng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đô</a:t>
            </a:r>
            <a:r>
              <a:rPr lang="en-US" altLang="en-US" sz="2800" b="1" dirty="0">
                <a:latin typeface="Times New Roman" panose="02020603050405020304" pitchFamily="18" charset="0"/>
                <a:cs typeface="Times New Roman" panose="02020603050405020304" pitchFamily="18" charset="0"/>
              </a:rPr>
              <a:t> ở </a:t>
            </a:r>
            <a:r>
              <a:rPr lang="en-US" altLang="en-US" sz="2800" b="1" dirty="0" err="1">
                <a:latin typeface="Times New Roman" panose="02020603050405020304" pitchFamily="18" charset="0"/>
                <a:cs typeface="Times New Roman" panose="02020603050405020304" pitchFamily="18" charset="0"/>
              </a:rPr>
              <a:t>vùng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cửa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Tô</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Lịch</a:t>
            </a:r>
            <a:r>
              <a:rPr lang="en-US" altLang="en-US" sz="2800" b="1" dirty="0">
                <a:latin typeface="Times New Roman" panose="02020603050405020304" pitchFamily="18" charset="0"/>
                <a:cs typeface="Times New Roman" panose="02020603050405020304" pitchFamily="18" charset="0"/>
              </a:rPr>
              <a:t>. Cho </a:t>
            </a:r>
            <a:r>
              <a:rPr lang="en-US" altLang="en-US" sz="2800" b="1" dirty="0" err="1">
                <a:latin typeface="Times New Roman" panose="02020603050405020304" pitchFamily="18" charset="0"/>
                <a:cs typeface="Times New Roman" panose="02020603050405020304" pitchFamily="18" charset="0"/>
              </a:rPr>
              <a:t>xây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điện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thọ</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chùa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Quốc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đúc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tiền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riêng</a:t>
            </a:r>
            <a:r>
              <a:rPr lang="en-US" alt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0789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0"/>
            <a:ext cx="8610600" cy="954107"/>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CHỦ ĐỀ: CÁC CUỘC ĐẤU TRANH GIÀNH ĐỘC LẬP DÂN TỘC TRƯỚC THẾ KỈ X</a:t>
            </a:r>
            <a:endParaRPr lang="en-US" sz="2800" b="1" dirty="0">
              <a:solidFill>
                <a:srgbClr val="FF0000"/>
              </a:solidFill>
              <a:latin typeface="Times New Roman" pitchFamily="18" charset="0"/>
              <a:cs typeface="Times New Roman" pitchFamily="18" charset="0"/>
            </a:endParaRPr>
          </a:p>
        </p:txBody>
      </p:sp>
      <p:sp>
        <p:nvSpPr>
          <p:cNvPr id="4" name="TextBox 3"/>
          <p:cNvSpPr txBox="1"/>
          <p:nvPr/>
        </p:nvSpPr>
        <p:spPr>
          <a:xfrm>
            <a:off x="127416" y="1143000"/>
            <a:ext cx="8839200" cy="954107"/>
          </a:xfrm>
          <a:prstGeom prst="rect">
            <a:avLst/>
          </a:prstGeom>
          <a:noFill/>
        </p:spPr>
        <p:txBody>
          <a:bodyPr wrap="square" rtlCol="0">
            <a:spAutoFit/>
          </a:bodyPr>
          <a:lstStyle/>
          <a:p>
            <a:r>
              <a:rPr lang="en-US" sz="2800" b="1" dirty="0">
                <a:solidFill>
                  <a:srgbClr val="0070C0"/>
                </a:solidFill>
                <a:latin typeface="Times New Roman" pitchFamily="18" charset="0"/>
                <a:cs typeface="Times New Roman" pitchFamily="18" charset="0"/>
              </a:rPr>
              <a:t>III.KHỞI NGHĨA LÝ BÍ VÀ NƯỚC VẠN XUÂN (NĂM 542 – 602)</a:t>
            </a:r>
          </a:p>
        </p:txBody>
      </p:sp>
      <p:sp>
        <p:nvSpPr>
          <p:cNvPr id="5" name="AutoShape 5">
            <a:extLst>
              <a:ext uri="{FF2B5EF4-FFF2-40B4-BE49-F238E27FC236}">
                <a16:creationId xmlns:a16="http://schemas.microsoft.com/office/drawing/2014/main" id="{0BDCC7CA-C86F-48A3-A66E-1B0FF09EA01C}"/>
              </a:ext>
            </a:extLst>
          </p:cNvPr>
          <p:cNvSpPr>
            <a:spLocks noChangeArrowheads="1"/>
          </p:cNvSpPr>
          <p:nvPr/>
        </p:nvSpPr>
        <p:spPr bwMode="auto">
          <a:xfrm>
            <a:off x="762000" y="2133600"/>
            <a:ext cx="7696200" cy="3810000"/>
          </a:xfrm>
          <a:prstGeom prst="cloudCallout">
            <a:avLst>
              <a:gd name="adj1" fmla="val -42653"/>
              <a:gd name="adj2" fmla="val 5933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None/>
            </a:pPr>
            <a:r>
              <a:rPr lang="pt-BR" altLang="en-US" sz="3200" b="1" dirty="0">
                <a:solidFill>
                  <a:srgbClr val="FF0000"/>
                </a:solidFill>
              </a:rPr>
              <a:t>Tại sao Lý Bí đặt tên nước là Vạn Xuân ?</a:t>
            </a:r>
            <a:r>
              <a:rPr lang="en-US" altLang="en-US" sz="3200" dirty="0">
                <a:solidFill>
                  <a:srgbClr val="FF0000"/>
                </a:solidFill>
              </a:rPr>
              <a:t> </a:t>
            </a:r>
          </a:p>
        </p:txBody>
      </p:sp>
    </p:spTree>
    <p:extLst>
      <p:ext uri="{BB962C8B-B14F-4D97-AF65-F5344CB8AC3E}">
        <p14:creationId xmlns:p14="http://schemas.microsoft.com/office/powerpoint/2010/main" val="191349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0"/>
            <a:ext cx="8610600" cy="954107"/>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CHỦ ĐỀ: CÁC CUỘC ĐẤU TRANH GIÀNH ĐỘC LẬP DÂN TỘC TRƯỚC THẾ KỈ X</a:t>
            </a:r>
            <a:endParaRPr lang="en-US" sz="2800" b="1" dirty="0">
              <a:solidFill>
                <a:srgbClr val="FF0000"/>
              </a:solidFill>
              <a:latin typeface="Times New Roman" pitchFamily="18" charset="0"/>
              <a:cs typeface="Times New Roman" pitchFamily="18" charset="0"/>
            </a:endParaRPr>
          </a:p>
        </p:txBody>
      </p:sp>
      <p:sp>
        <p:nvSpPr>
          <p:cNvPr id="4" name="TextBox 3"/>
          <p:cNvSpPr txBox="1"/>
          <p:nvPr/>
        </p:nvSpPr>
        <p:spPr>
          <a:xfrm>
            <a:off x="152400" y="954107"/>
            <a:ext cx="8839200" cy="954107"/>
          </a:xfrm>
          <a:prstGeom prst="rect">
            <a:avLst/>
          </a:prstGeom>
          <a:noFill/>
        </p:spPr>
        <p:txBody>
          <a:bodyPr wrap="square" rtlCol="0">
            <a:spAutoFit/>
          </a:bodyPr>
          <a:lstStyle/>
          <a:p>
            <a:r>
              <a:rPr lang="en-US" sz="2800" b="1" dirty="0">
                <a:solidFill>
                  <a:srgbClr val="0070C0"/>
                </a:solidFill>
                <a:latin typeface="Times New Roman" pitchFamily="18" charset="0"/>
                <a:cs typeface="Times New Roman" pitchFamily="18" charset="0"/>
              </a:rPr>
              <a:t>III.KHỞI NGHĨA LÝ BÍ VÀ NƯỚC VẠN XUÂN (NĂM 542 – 602)</a:t>
            </a:r>
          </a:p>
        </p:txBody>
      </p:sp>
      <p:pic>
        <p:nvPicPr>
          <p:cNvPr id="5" name="Picture 4" descr="800px-Tran_quoc_pagoda">
            <a:extLst>
              <a:ext uri="{FF2B5EF4-FFF2-40B4-BE49-F238E27FC236}">
                <a16:creationId xmlns:a16="http://schemas.microsoft.com/office/drawing/2014/main" id="{7294C7D3-CC5B-4DBB-9A73-BEE8B6FC17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25420"/>
            <a:ext cx="8077200" cy="4340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7">
            <a:extLst>
              <a:ext uri="{FF2B5EF4-FFF2-40B4-BE49-F238E27FC236}">
                <a16:creationId xmlns:a16="http://schemas.microsoft.com/office/drawing/2014/main" id="{721BEBD7-ECB4-48DB-AC4F-AE379F1F8DB1}"/>
              </a:ext>
            </a:extLst>
          </p:cNvPr>
          <p:cNvSpPr>
            <a:spLocks noChangeArrowheads="1"/>
          </p:cNvSpPr>
          <p:nvPr/>
        </p:nvSpPr>
        <p:spPr bwMode="auto">
          <a:xfrm>
            <a:off x="2667000" y="6322490"/>
            <a:ext cx="3505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err="1">
                <a:solidFill>
                  <a:srgbClr val="002060"/>
                </a:solidFill>
                <a:latin typeface="Times New Roman" panose="02020603050405020304" pitchFamily="18" charset="0"/>
                <a:cs typeface="Times New Roman" panose="02020603050405020304" pitchFamily="18" charset="0"/>
              </a:rPr>
              <a:t>Chùa</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Khai</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Quốc</a:t>
            </a:r>
            <a:endParaRPr lang="en-US" alt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48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E24BF4F-7A2C-5C4A-965B-6D0128F2D0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1"/>
          </a:xfrm>
        </p:spPr>
      </p:pic>
    </p:spTree>
    <p:extLst>
      <p:ext uri="{BB962C8B-B14F-4D97-AF65-F5344CB8AC3E}">
        <p14:creationId xmlns:p14="http://schemas.microsoft.com/office/powerpoint/2010/main" val="18715634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0"/>
            <a:ext cx="8610600" cy="954107"/>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CHỦ ĐỀ: CÁC CUỘC ĐẤU TRANH GIÀNH ĐỘC LẬP DÂN TỘC TRƯỚC THẾ KỈ X</a:t>
            </a:r>
            <a:endParaRPr lang="en-US" sz="2800" b="1" dirty="0">
              <a:solidFill>
                <a:srgbClr val="FF0000"/>
              </a:solidFill>
              <a:latin typeface="Times New Roman" pitchFamily="18" charset="0"/>
              <a:cs typeface="Times New Roman" pitchFamily="18" charset="0"/>
            </a:endParaRPr>
          </a:p>
        </p:txBody>
      </p:sp>
      <p:sp>
        <p:nvSpPr>
          <p:cNvPr id="4" name="TextBox 3"/>
          <p:cNvSpPr txBox="1"/>
          <p:nvPr/>
        </p:nvSpPr>
        <p:spPr>
          <a:xfrm>
            <a:off x="122500" y="855644"/>
            <a:ext cx="8839200" cy="954107"/>
          </a:xfrm>
          <a:prstGeom prst="rect">
            <a:avLst/>
          </a:prstGeom>
          <a:noFill/>
        </p:spPr>
        <p:txBody>
          <a:bodyPr wrap="square" rtlCol="0">
            <a:spAutoFit/>
          </a:bodyPr>
          <a:lstStyle/>
          <a:p>
            <a:r>
              <a:rPr lang="en-US" sz="2800" b="1" dirty="0">
                <a:solidFill>
                  <a:srgbClr val="0070C0"/>
                </a:solidFill>
                <a:latin typeface="Times New Roman" pitchFamily="18" charset="0"/>
                <a:cs typeface="Times New Roman" pitchFamily="18" charset="0"/>
              </a:rPr>
              <a:t>III.KHỞI NGHĨA LÝ BÍ VÀ NƯỚC VẠN XUÂN (NĂM 542 – 602)</a:t>
            </a:r>
          </a:p>
        </p:txBody>
      </p:sp>
      <p:sp>
        <p:nvSpPr>
          <p:cNvPr id="8" name="Text Box 6">
            <a:extLst>
              <a:ext uri="{FF2B5EF4-FFF2-40B4-BE49-F238E27FC236}">
                <a16:creationId xmlns:a16="http://schemas.microsoft.com/office/drawing/2014/main" id="{79856D95-AD88-4A4A-AA35-4FA2E2CF4928}"/>
              </a:ext>
            </a:extLst>
          </p:cNvPr>
          <p:cNvSpPr txBox="1">
            <a:spLocks noChangeArrowheads="1"/>
          </p:cNvSpPr>
          <p:nvPr/>
        </p:nvSpPr>
        <p:spPr bwMode="auto">
          <a:xfrm>
            <a:off x="762000" y="1706592"/>
            <a:ext cx="297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a:solidFill>
                  <a:srgbClr val="0070C0"/>
                </a:solidFill>
                <a:latin typeface="Times New Roman" panose="02020603050405020304" pitchFamily="18" charset="0"/>
                <a:cs typeface="Times New Roman" panose="02020603050405020304" pitchFamily="18" charset="0"/>
              </a:rPr>
              <a:t>a/ </a:t>
            </a:r>
            <a:r>
              <a:rPr lang="en-US" altLang="en-US" sz="2800" b="1" dirty="0" err="1">
                <a:solidFill>
                  <a:srgbClr val="0070C0"/>
                </a:solidFill>
                <a:latin typeface="Times New Roman" panose="02020603050405020304" pitchFamily="18" charset="0"/>
                <a:cs typeface="Times New Roman" panose="02020603050405020304" pitchFamily="18" charset="0"/>
              </a:rPr>
              <a:t>Nguyên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nhân</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Rectangle 7">
            <a:extLst>
              <a:ext uri="{FF2B5EF4-FFF2-40B4-BE49-F238E27FC236}">
                <a16:creationId xmlns:a16="http://schemas.microsoft.com/office/drawing/2014/main" id="{FC106248-2173-4346-A91B-2480486CFAFE}"/>
              </a:ext>
            </a:extLst>
          </p:cNvPr>
          <p:cNvSpPr>
            <a:spLocks noChangeArrowheads="1"/>
          </p:cNvSpPr>
          <p:nvPr/>
        </p:nvSpPr>
        <p:spPr bwMode="auto">
          <a:xfrm>
            <a:off x="776748" y="3300174"/>
            <a:ext cx="3505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u="sng" dirty="0">
                <a:solidFill>
                  <a:srgbClr val="0070C0"/>
                </a:solidFill>
                <a:latin typeface="Times New Roman" panose="02020603050405020304" pitchFamily="18" charset="0"/>
                <a:cs typeface="Times New Roman" panose="02020603050405020304" pitchFamily="18" charset="0"/>
              </a:rPr>
              <a:t>b/ </a:t>
            </a:r>
            <a:r>
              <a:rPr lang="en-US" altLang="en-US" sz="2800" b="1" u="sng" dirty="0" err="1">
                <a:solidFill>
                  <a:srgbClr val="0070C0"/>
                </a:solidFill>
                <a:latin typeface="Times New Roman" panose="02020603050405020304" pitchFamily="18" charset="0"/>
                <a:cs typeface="Times New Roman" panose="02020603050405020304" pitchFamily="18" charset="0"/>
              </a:rPr>
              <a:t>Diễn</a:t>
            </a:r>
            <a:r>
              <a:rPr lang="en-US" altLang="en-US" sz="2800" b="1" u="sng" dirty="0">
                <a:solidFill>
                  <a:srgbClr val="0070C0"/>
                </a:solidFill>
                <a:latin typeface="Times New Roman" panose="02020603050405020304" pitchFamily="18" charset="0"/>
                <a:cs typeface="Times New Roman" panose="02020603050405020304" pitchFamily="18" charset="0"/>
              </a:rPr>
              <a:t> </a:t>
            </a:r>
            <a:r>
              <a:rPr lang="en-US" altLang="en-US" sz="2800" b="1" u="sng" dirty="0" err="1">
                <a:solidFill>
                  <a:srgbClr val="0070C0"/>
                </a:solidFill>
                <a:latin typeface="Times New Roman" panose="02020603050405020304" pitchFamily="18" charset="0"/>
                <a:cs typeface="Times New Roman" panose="02020603050405020304" pitchFamily="18" charset="0"/>
              </a:rPr>
              <a:t>biến</a:t>
            </a:r>
            <a:endParaRPr lang="en-US" altLang="en-US" sz="2800" b="1" u="sng" dirty="0">
              <a:solidFill>
                <a:srgbClr val="0070C0"/>
              </a:solidFill>
              <a:latin typeface="Times New Roman" panose="02020603050405020304" pitchFamily="18" charset="0"/>
              <a:cs typeface="Times New Roman" panose="02020603050405020304" pitchFamily="18" charset="0"/>
            </a:endParaRPr>
          </a:p>
        </p:txBody>
      </p:sp>
      <p:sp>
        <p:nvSpPr>
          <p:cNvPr id="10" name="Rectangle 7">
            <a:extLst>
              <a:ext uri="{FF2B5EF4-FFF2-40B4-BE49-F238E27FC236}">
                <a16:creationId xmlns:a16="http://schemas.microsoft.com/office/drawing/2014/main" id="{4E46168E-FCDA-4CEF-B608-B9F48AEDE18D}"/>
              </a:ext>
            </a:extLst>
          </p:cNvPr>
          <p:cNvSpPr>
            <a:spLocks noChangeArrowheads="1"/>
          </p:cNvSpPr>
          <p:nvPr/>
        </p:nvSpPr>
        <p:spPr bwMode="auto">
          <a:xfrm>
            <a:off x="762000" y="2103012"/>
            <a:ext cx="802558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latin typeface="Times New Roman" panose="02020603050405020304" pitchFamily="18" charset="0"/>
                <a:cs typeface="Times New Roman" panose="02020603050405020304" pitchFamily="18" charset="0"/>
              </a:rPr>
              <a:t>-</a:t>
            </a:r>
            <a:r>
              <a:rPr lang="en-US" altLang="en-US" sz="2800" b="1" dirty="0" err="1">
                <a:latin typeface="Times New Roman" panose="02020603050405020304" pitchFamily="18" charset="0"/>
                <a:cs typeface="Times New Roman" panose="02020603050405020304" pitchFamily="18" charset="0"/>
              </a:rPr>
              <a:t>Đầu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kỷ</a:t>
            </a:r>
            <a:r>
              <a:rPr lang="en-US" altLang="en-US" sz="2800" b="1" dirty="0">
                <a:latin typeface="Times New Roman" panose="02020603050405020304" pitchFamily="18" charset="0"/>
                <a:cs typeface="Times New Roman" panose="02020603050405020304" pitchFamily="18" charset="0"/>
              </a:rPr>
              <a:t> VI, </a:t>
            </a:r>
            <a:r>
              <a:rPr lang="en-US" altLang="en-US" sz="2800" b="1" dirty="0" err="1">
                <a:latin typeface="Times New Roman" panose="02020603050405020304" pitchFamily="18" charset="0"/>
                <a:cs typeface="Times New Roman" panose="02020603050405020304" pitchFamily="18" charset="0"/>
              </a:rPr>
              <a:t>nhà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Lương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đô</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hộ</a:t>
            </a:r>
            <a:r>
              <a:rPr lang="en-US" altLang="en-US" sz="2800" b="1" dirty="0">
                <a:latin typeface="Times New Roman" panose="02020603050405020304" pitchFamily="18" charset="0"/>
                <a:cs typeface="Times New Roman" panose="02020603050405020304" pitchFamily="18" charset="0"/>
              </a:rPr>
              <a:t> Giao </a:t>
            </a:r>
            <a:r>
              <a:rPr lang="en-US" altLang="en-US" sz="2800" b="1" dirty="0" err="1">
                <a:latin typeface="Times New Roman" panose="02020603050405020304" pitchFamily="18" charset="0"/>
                <a:cs typeface="Times New Roman" panose="02020603050405020304" pitchFamily="18" charset="0"/>
              </a:rPr>
              <a:t>Châu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Thứ</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sử</a:t>
            </a:r>
            <a:r>
              <a:rPr lang="en-US" altLang="en-US" sz="2800" b="1" dirty="0">
                <a:latin typeface="Times New Roman" panose="02020603050405020304" pitchFamily="18" charset="0"/>
                <a:cs typeface="Times New Roman" panose="02020603050405020304" pitchFamily="18" charset="0"/>
              </a:rPr>
              <a:t> Giao </a:t>
            </a:r>
            <a:r>
              <a:rPr lang="en-US" altLang="en-US" sz="2800" b="1" dirty="0" err="1">
                <a:latin typeface="Times New Roman" panose="02020603050405020304" pitchFamily="18" charset="0"/>
                <a:cs typeface="Times New Roman" panose="02020603050405020304" pitchFamily="18" charset="0"/>
              </a:rPr>
              <a:t>Châu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trị</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tàn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bạo</a:t>
            </a:r>
            <a:endParaRPr lang="en-US" altLang="en-US" sz="2800" b="1" dirty="0">
              <a:latin typeface="Times New Roman" panose="02020603050405020304" pitchFamily="18" charset="0"/>
              <a:cs typeface="Times New Roman" panose="02020603050405020304" pitchFamily="18" charset="0"/>
            </a:endParaRPr>
          </a:p>
          <a:p>
            <a:pPr eaLnBrk="1" hangingPunct="1"/>
            <a:r>
              <a:rPr lang="en-US" altLang="en-US" sz="2800" b="1" dirty="0">
                <a:latin typeface="Times New Roman" panose="02020603050405020304" pitchFamily="18" charset="0"/>
                <a:cs typeface="Times New Roman" panose="02020603050405020304" pitchFamily="18" charset="0"/>
              </a:rPr>
              <a:t>-&gt; </a:t>
            </a:r>
            <a:r>
              <a:rPr lang="en-US" altLang="en-US" sz="2800" b="1" dirty="0" err="1">
                <a:latin typeface="Times New Roman" panose="02020603050405020304" pitchFamily="18" charset="0"/>
                <a:cs typeface="Times New Roman" panose="02020603050405020304" pitchFamily="18" charset="0"/>
              </a:rPr>
              <a:t>Lòng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oán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giận</a:t>
            </a:r>
            <a:endParaRPr lang="en-US" altLang="en-US" sz="2800" b="1" dirty="0">
              <a:latin typeface="Times New Roman" panose="02020603050405020304" pitchFamily="18" charset="0"/>
              <a:cs typeface="Times New Roman" panose="02020603050405020304" pitchFamily="18" charset="0"/>
            </a:endParaRPr>
          </a:p>
        </p:txBody>
      </p:sp>
      <p:pic>
        <p:nvPicPr>
          <p:cNvPr id="11" name="Picture 10" descr="AG00218_">
            <a:extLst>
              <a:ext uri="{FF2B5EF4-FFF2-40B4-BE49-F238E27FC236}">
                <a16:creationId xmlns:a16="http://schemas.microsoft.com/office/drawing/2014/main" id="{57F61A44-FFEF-4D72-84B6-43E82BA587C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22719" y="267729"/>
            <a:ext cx="914400" cy="82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7">
            <a:extLst>
              <a:ext uri="{FF2B5EF4-FFF2-40B4-BE49-F238E27FC236}">
                <a16:creationId xmlns:a16="http://schemas.microsoft.com/office/drawing/2014/main" id="{257A964D-255A-4769-B8DC-381C9A92302F}"/>
              </a:ext>
            </a:extLst>
          </p:cNvPr>
          <p:cNvSpPr>
            <a:spLocks noChangeArrowheads="1"/>
          </p:cNvSpPr>
          <p:nvPr/>
        </p:nvSpPr>
        <p:spPr bwMode="auto">
          <a:xfrm>
            <a:off x="776748" y="3761249"/>
            <a:ext cx="3505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u="sng" dirty="0">
                <a:solidFill>
                  <a:srgbClr val="0070C0"/>
                </a:solidFill>
                <a:latin typeface="Times New Roman" panose="02020603050405020304" pitchFamily="18" charset="0"/>
                <a:cs typeface="Times New Roman" panose="02020603050405020304" pitchFamily="18" charset="0"/>
              </a:rPr>
              <a:t>c/</a:t>
            </a:r>
            <a:r>
              <a:rPr lang="en-US" altLang="en-US" sz="2800" b="1" u="sng" dirty="0" err="1">
                <a:solidFill>
                  <a:srgbClr val="0070C0"/>
                </a:solidFill>
                <a:latin typeface="Times New Roman" panose="02020603050405020304" pitchFamily="18" charset="0"/>
                <a:cs typeface="Times New Roman" panose="02020603050405020304" pitchFamily="18" charset="0"/>
              </a:rPr>
              <a:t>Kết</a:t>
            </a:r>
            <a:r>
              <a:rPr lang="en-US" altLang="en-US" sz="2800" b="1" u="sng" dirty="0">
                <a:solidFill>
                  <a:srgbClr val="0070C0"/>
                </a:solidFill>
                <a:latin typeface="Times New Roman" panose="02020603050405020304" pitchFamily="18" charset="0"/>
                <a:cs typeface="Times New Roman" panose="02020603050405020304" pitchFamily="18" charset="0"/>
              </a:rPr>
              <a:t> </a:t>
            </a:r>
            <a:r>
              <a:rPr lang="en-US" altLang="en-US" sz="2800" b="1" u="sng" dirty="0" err="1">
                <a:solidFill>
                  <a:srgbClr val="0070C0"/>
                </a:solidFill>
                <a:latin typeface="Times New Roman" panose="02020603050405020304" pitchFamily="18" charset="0"/>
                <a:cs typeface="Times New Roman" panose="02020603050405020304" pitchFamily="18" charset="0"/>
              </a:rPr>
              <a:t>quả</a:t>
            </a:r>
            <a:endParaRPr lang="en-US" altLang="en-US" sz="2800" b="1" u="sng" dirty="0">
              <a:solidFill>
                <a:srgbClr val="0070C0"/>
              </a:solidFill>
              <a:latin typeface="Times New Roman" panose="02020603050405020304" pitchFamily="18" charset="0"/>
              <a:cs typeface="Times New Roman" panose="02020603050405020304" pitchFamily="18" charset="0"/>
            </a:endParaRPr>
          </a:p>
        </p:txBody>
      </p:sp>
      <p:sp>
        <p:nvSpPr>
          <p:cNvPr id="13" name="Rectangle 7">
            <a:extLst>
              <a:ext uri="{FF2B5EF4-FFF2-40B4-BE49-F238E27FC236}">
                <a16:creationId xmlns:a16="http://schemas.microsoft.com/office/drawing/2014/main" id="{EB8B7249-384B-4A93-830B-802A1CF570C5}"/>
              </a:ext>
            </a:extLst>
          </p:cNvPr>
          <p:cNvSpPr>
            <a:spLocks noChangeArrowheads="1"/>
          </p:cNvSpPr>
          <p:nvPr/>
        </p:nvSpPr>
        <p:spPr bwMode="auto">
          <a:xfrm>
            <a:off x="277762" y="4118955"/>
            <a:ext cx="849752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latin typeface="Times New Roman" panose="02020603050405020304" pitchFamily="18" charset="0"/>
                <a:cs typeface="Times New Roman" panose="02020603050405020304" pitchFamily="18" charset="0"/>
              </a:rPr>
              <a:t>-</a:t>
            </a:r>
            <a:r>
              <a:rPr lang="en-US" altLang="en-US" sz="2800" b="1" dirty="0" err="1">
                <a:latin typeface="Times New Roman" panose="02020603050405020304" pitchFamily="18" charset="0"/>
                <a:cs typeface="Times New Roman" panose="02020603050405020304" pitchFamily="18" charset="0"/>
              </a:rPr>
              <a:t>Năm</a:t>
            </a:r>
            <a:r>
              <a:rPr lang="en-US" altLang="en-US" sz="2800" b="1" dirty="0">
                <a:latin typeface="Times New Roman" panose="02020603050405020304" pitchFamily="18" charset="0"/>
                <a:cs typeface="Times New Roman" panose="02020603050405020304" pitchFamily="18" charset="0"/>
              </a:rPr>
              <a:t> 544, </a:t>
            </a:r>
            <a:r>
              <a:rPr lang="en-US" altLang="en-US" sz="2800" b="1" dirty="0" err="1">
                <a:latin typeface="Times New Roman" panose="02020603050405020304" pitchFamily="18" charset="0"/>
                <a:cs typeface="Times New Roman" panose="02020603050405020304" pitchFamily="18" charset="0"/>
              </a:rPr>
              <a:t>khởi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nghĩa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lợi</a:t>
            </a:r>
            <a:endParaRPr lang="en-US" altLang="en-US" sz="2800" b="1" dirty="0">
              <a:latin typeface="Times New Roman" panose="02020603050405020304" pitchFamily="18" charset="0"/>
              <a:cs typeface="Times New Roman" panose="02020603050405020304" pitchFamily="18" charset="0"/>
            </a:endParaRPr>
          </a:p>
          <a:p>
            <a:pPr eaLnBrk="1" hangingPunct="1"/>
            <a:r>
              <a:rPr lang="en-US" altLang="en-US" sz="2800" b="1" dirty="0">
                <a:latin typeface="Times New Roman" panose="02020603050405020304" pitchFamily="18" charset="0"/>
                <a:cs typeface="Times New Roman" panose="02020603050405020304" pitchFamily="18" charset="0"/>
              </a:rPr>
              <a:t>-</a:t>
            </a:r>
            <a:r>
              <a:rPr lang="en-US" altLang="en-US" sz="2800" b="1" dirty="0" err="1">
                <a:latin typeface="Times New Roman" panose="02020603050405020304" pitchFamily="18" charset="0"/>
                <a:cs typeface="Times New Roman" panose="02020603050405020304" pitchFamily="18" charset="0"/>
              </a:rPr>
              <a:t>Lý</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Bí</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ngôi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vua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Lý</a:t>
            </a:r>
            <a:r>
              <a:rPr lang="en-US" altLang="en-US" sz="2800" b="1" dirty="0">
                <a:latin typeface="Times New Roman" panose="02020603050405020304" pitchFamily="18" charset="0"/>
                <a:cs typeface="Times New Roman" panose="02020603050405020304" pitchFamily="18" charset="0"/>
              </a:rPr>
              <a:t> Nam </a:t>
            </a:r>
            <a:r>
              <a:rPr lang="en-US" altLang="en-US" sz="2800" b="1" dirty="0" err="1">
                <a:latin typeface="Times New Roman" panose="02020603050405020304" pitchFamily="18" charset="0"/>
                <a:cs typeface="Times New Roman" panose="02020603050405020304" pitchFamily="18" charset="0"/>
              </a:rPr>
              <a:t>Đế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Đặt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nước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Xuân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Đóng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đô</a:t>
            </a:r>
            <a:r>
              <a:rPr lang="en-US" altLang="en-US" sz="2800" b="1" dirty="0">
                <a:latin typeface="Times New Roman" panose="02020603050405020304" pitchFamily="18" charset="0"/>
                <a:cs typeface="Times New Roman" panose="02020603050405020304" pitchFamily="18" charset="0"/>
              </a:rPr>
              <a:t> ở </a:t>
            </a:r>
            <a:r>
              <a:rPr lang="en-US" altLang="en-US" sz="2800" b="1" dirty="0" err="1">
                <a:latin typeface="Times New Roman" panose="02020603050405020304" pitchFamily="18" charset="0"/>
                <a:cs typeface="Times New Roman" panose="02020603050405020304" pitchFamily="18" charset="0"/>
              </a:rPr>
              <a:t>vùng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cửa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Tô</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Lịch</a:t>
            </a:r>
            <a:r>
              <a:rPr lang="en-US" altLang="en-US" sz="2800" b="1" dirty="0">
                <a:latin typeface="Times New Roman" panose="02020603050405020304" pitchFamily="18" charset="0"/>
                <a:cs typeface="Times New Roman" panose="02020603050405020304" pitchFamily="18" charset="0"/>
              </a:rPr>
              <a:t>. Cho </a:t>
            </a:r>
            <a:r>
              <a:rPr lang="en-US" altLang="en-US" sz="2800" b="1" dirty="0" err="1">
                <a:latin typeface="Times New Roman" panose="02020603050405020304" pitchFamily="18" charset="0"/>
                <a:cs typeface="Times New Roman" panose="02020603050405020304" pitchFamily="18" charset="0"/>
              </a:rPr>
              <a:t>xây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điện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thọ</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chùa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Quốc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đúc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tiền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riêng</a:t>
            </a:r>
            <a:r>
              <a:rPr lang="en-US" altLang="en-US" sz="2800" b="1" dirty="0">
                <a:latin typeface="Times New Roman" panose="02020603050405020304" pitchFamily="18" charset="0"/>
                <a:cs typeface="Times New Roman" panose="02020603050405020304" pitchFamily="18" charset="0"/>
              </a:rPr>
              <a:t>…</a:t>
            </a:r>
          </a:p>
          <a:p>
            <a:pPr eaLnBrk="1" hangingPunct="1"/>
            <a:r>
              <a:rPr lang="en-US" altLang="en-US" sz="2800" b="1" dirty="0">
                <a:latin typeface="Times New Roman" panose="02020603050405020304" pitchFamily="18" charset="0"/>
                <a:cs typeface="Times New Roman" panose="02020603050405020304" pitchFamily="18" charset="0"/>
              </a:rPr>
              <a:t>-</a:t>
            </a:r>
            <a:r>
              <a:rPr lang="en-US" altLang="en-US" sz="2800" b="1" dirty="0" err="1">
                <a:latin typeface="Times New Roman" panose="02020603050405020304" pitchFamily="18" charset="0"/>
                <a:cs typeface="Times New Roman" panose="02020603050405020304" pitchFamily="18" charset="0"/>
              </a:rPr>
              <a:t>Năm</a:t>
            </a:r>
            <a:r>
              <a:rPr lang="en-US" altLang="en-US" sz="2800" b="1" dirty="0">
                <a:latin typeface="Times New Roman" panose="02020603050405020304" pitchFamily="18" charset="0"/>
                <a:cs typeface="Times New Roman" panose="02020603050405020304" pitchFamily="18" charset="0"/>
              </a:rPr>
              <a:t> 602, </a:t>
            </a:r>
            <a:r>
              <a:rPr lang="en-US" altLang="en-US" sz="2800" b="1" dirty="0" err="1">
                <a:latin typeface="Times New Roman" panose="02020603050405020304" pitchFamily="18" charset="0"/>
                <a:cs typeface="Times New Roman" panose="02020603050405020304" pitchFamily="18" charset="0"/>
              </a:rPr>
              <a:t>nhà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Tùy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đem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quân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xâm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lược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nước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Xuân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sụp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đổ</a:t>
            </a:r>
            <a:endParaRPr lang="en-US"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68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0"/>
            <a:ext cx="8610600" cy="954107"/>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CHỦ ĐỀ: CÁC CUỘC ĐẤU TRANH GIÀNH ĐỘC LẬP DÂN TỘC TRƯỚC THẾ KỈ X</a:t>
            </a:r>
            <a:endParaRPr lang="en-US" sz="2800" b="1" dirty="0">
              <a:solidFill>
                <a:srgbClr val="FF0000"/>
              </a:solidFill>
              <a:latin typeface="Times New Roman" pitchFamily="18" charset="0"/>
              <a:cs typeface="Times New Roman" pitchFamily="18" charset="0"/>
            </a:endParaRPr>
          </a:p>
        </p:txBody>
      </p:sp>
      <p:sp>
        <p:nvSpPr>
          <p:cNvPr id="4" name="TextBox 3"/>
          <p:cNvSpPr txBox="1"/>
          <p:nvPr/>
        </p:nvSpPr>
        <p:spPr>
          <a:xfrm>
            <a:off x="105293" y="876775"/>
            <a:ext cx="8839200" cy="954107"/>
          </a:xfrm>
          <a:prstGeom prst="rect">
            <a:avLst/>
          </a:prstGeom>
          <a:noFill/>
        </p:spPr>
        <p:txBody>
          <a:bodyPr wrap="square" rtlCol="0">
            <a:spAutoFit/>
          </a:bodyPr>
          <a:lstStyle/>
          <a:p>
            <a:r>
              <a:rPr lang="en-US" sz="2800" b="1" dirty="0">
                <a:solidFill>
                  <a:srgbClr val="0070C0"/>
                </a:solidFill>
                <a:latin typeface="Times New Roman" pitchFamily="18" charset="0"/>
                <a:cs typeface="Times New Roman" pitchFamily="18" charset="0"/>
              </a:rPr>
              <a:t>III.KHỞI NGHĨA LÝ BÍ VÀ NƯỚC VẠN XUÂN (NĂM 542 – 602)</a:t>
            </a:r>
          </a:p>
        </p:txBody>
      </p:sp>
      <p:sp>
        <p:nvSpPr>
          <p:cNvPr id="6" name="AutoShape 5">
            <a:extLst>
              <a:ext uri="{FF2B5EF4-FFF2-40B4-BE49-F238E27FC236}">
                <a16:creationId xmlns:a16="http://schemas.microsoft.com/office/drawing/2014/main" id="{33BB71A0-F504-4D2E-9FF4-949C44866818}"/>
              </a:ext>
            </a:extLst>
          </p:cNvPr>
          <p:cNvSpPr>
            <a:spLocks noChangeArrowheads="1"/>
          </p:cNvSpPr>
          <p:nvPr/>
        </p:nvSpPr>
        <p:spPr bwMode="auto">
          <a:xfrm>
            <a:off x="660816" y="1353828"/>
            <a:ext cx="8330784" cy="2456172"/>
          </a:xfrm>
          <a:prstGeom prst="cloudCallout">
            <a:avLst>
              <a:gd name="adj1" fmla="val -40500"/>
              <a:gd name="adj2" fmla="val 8070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err="1">
                <a:solidFill>
                  <a:srgbClr val="FF0000"/>
                </a:solidFill>
              </a:rPr>
              <a:t>Dựa</a:t>
            </a:r>
            <a:r>
              <a:rPr lang="en-US" altLang="en-US" sz="2400" b="1" dirty="0">
                <a:solidFill>
                  <a:srgbClr val="FF0000"/>
                </a:solidFill>
              </a:rPr>
              <a:t> </a:t>
            </a:r>
            <a:r>
              <a:rPr lang="en-US" altLang="en-US" sz="2400" b="1" dirty="0" err="1">
                <a:solidFill>
                  <a:srgbClr val="FF0000"/>
                </a:solidFill>
              </a:rPr>
              <a:t>vào</a:t>
            </a:r>
            <a:r>
              <a:rPr lang="en-US" altLang="en-US" sz="2400" b="1" dirty="0">
                <a:solidFill>
                  <a:srgbClr val="FF0000"/>
                </a:solidFill>
              </a:rPr>
              <a:t> </a:t>
            </a:r>
            <a:r>
              <a:rPr lang="en-US" altLang="en-US" sz="2400" b="1" dirty="0" err="1">
                <a:solidFill>
                  <a:srgbClr val="FF0000"/>
                </a:solidFill>
              </a:rPr>
              <a:t>kiến</a:t>
            </a:r>
            <a:r>
              <a:rPr lang="en-US" altLang="en-US" sz="2400" b="1" dirty="0">
                <a:solidFill>
                  <a:srgbClr val="FF0000"/>
                </a:solidFill>
              </a:rPr>
              <a:t> </a:t>
            </a:r>
            <a:r>
              <a:rPr lang="en-US" altLang="en-US" sz="2400" b="1" dirty="0" err="1">
                <a:solidFill>
                  <a:srgbClr val="FF0000"/>
                </a:solidFill>
              </a:rPr>
              <a:t>thức</a:t>
            </a:r>
            <a:r>
              <a:rPr lang="en-US" altLang="en-US" sz="2400" b="1" dirty="0">
                <a:solidFill>
                  <a:srgbClr val="FF0000"/>
                </a:solidFill>
              </a:rPr>
              <a:t> </a:t>
            </a:r>
            <a:r>
              <a:rPr lang="en-US" altLang="en-US" sz="2400" b="1" dirty="0" err="1">
                <a:solidFill>
                  <a:srgbClr val="FF0000"/>
                </a:solidFill>
              </a:rPr>
              <a:t>đã</a:t>
            </a:r>
            <a:r>
              <a:rPr lang="en-US" altLang="en-US" sz="2400" b="1" dirty="0">
                <a:solidFill>
                  <a:srgbClr val="FF0000"/>
                </a:solidFill>
              </a:rPr>
              <a:t> </a:t>
            </a:r>
            <a:r>
              <a:rPr lang="en-US" altLang="en-US" sz="2400" b="1" dirty="0" err="1">
                <a:solidFill>
                  <a:srgbClr val="FF0000"/>
                </a:solidFill>
              </a:rPr>
              <a:t>học</a:t>
            </a:r>
            <a:r>
              <a:rPr lang="en-US" altLang="en-US" sz="2400" b="1" dirty="0">
                <a:solidFill>
                  <a:srgbClr val="FF0000"/>
                </a:solidFill>
              </a:rPr>
              <a:t>, </a:t>
            </a:r>
            <a:r>
              <a:rPr lang="en-US" altLang="en-US" sz="2400" b="1" dirty="0" err="1">
                <a:solidFill>
                  <a:srgbClr val="FF0000"/>
                </a:solidFill>
              </a:rPr>
              <a:t>em</a:t>
            </a:r>
            <a:r>
              <a:rPr lang="en-US" altLang="en-US" sz="2400" b="1" dirty="0">
                <a:solidFill>
                  <a:srgbClr val="FF0000"/>
                </a:solidFill>
              </a:rPr>
              <a:t> </a:t>
            </a:r>
            <a:r>
              <a:rPr lang="en-US" altLang="en-US" sz="2400" b="1" dirty="0" err="1">
                <a:solidFill>
                  <a:srgbClr val="FF0000"/>
                </a:solidFill>
              </a:rPr>
              <a:t>hãy</a:t>
            </a:r>
            <a:r>
              <a:rPr lang="en-US" altLang="en-US" sz="2400" b="1" dirty="0">
                <a:solidFill>
                  <a:srgbClr val="FF0000"/>
                </a:solidFill>
              </a:rPr>
              <a:t> </a:t>
            </a:r>
            <a:r>
              <a:rPr lang="en-US" altLang="en-US" sz="2400" b="1" dirty="0" err="1">
                <a:solidFill>
                  <a:srgbClr val="FF0000"/>
                </a:solidFill>
              </a:rPr>
              <a:t>nêu</a:t>
            </a:r>
            <a:r>
              <a:rPr lang="en-US" altLang="en-US" sz="2400" b="1" dirty="0">
                <a:solidFill>
                  <a:srgbClr val="FF0000"/>
                </a:solidFill>
              </a:rPr>
              <a:t> </a:t>
            </a:r>
            <a:r>
              <a:rPr lang="en-US" altLang="en-US" sz="2400" b="1" dirty="0" err="1">
                <a:solidFill>
                  <a:srgbClr val="FF0000"/>
                </a:solidFill>
              </a:rPr>
              <a:t>những</a:t>
            </a:r>
            <a:r>
              <a:rPr lang="en-US" altLang="en-US" sz="2400" b="1" dirty="0">
                <a:solidFill>
                  <a:srgbClr val="FF0000"/>
                </a:solidFill>
              </a:rPr>
              <a:t> </a:t>
            </a:r>
            <a:r>
              <a:rPr lang="en-US" altLang="en-US" sz="2400" b="1" dirty="0" err="1">
                <a:solidFill>
                  <a:srgbClr val="FF0000"/>
                </a:solidFill>
              </a:rPr>
              <a:t>đóng</a:t>
            </a:r>
            <a:r>
              <a:rPr lang="en-US" altLang="en-US" sz="2400" b="1" dirty="0">
                <a:solidFill>
                  <a:srgbClr val="FF0000"/>
                </a:solidFill>
              </a:rPr>
              <a:t> </a:t>
            </a:r>
            <a:r>
              <a:rPr lang="en-US" altLang="en-US" sz="2400" b="1" dirty="0" err="1">
                <a:solidFill>
                  <a:srgbClr val="FF0000"/>
                </a:solidFill>
              </a:rPr>
              <a:t>góp</a:t>
            </a:r>
            <a:r>
              <a:rPr lang="en-US" altLang="en-US" sz="2400" b="1" dirty="0">
                <a:solidFill>
                  <a:srgbClr val="FF0000"/>
                </a:solidFill>
              </a:rPr>
              <a:t> </a:t>
            </a:r>
            <a:r>
              <a:rPr lang="en-US" altLang="en-US" sz="2400" b="1" dirty="0" err="1">
                <a:solidFill>
                  <a:srgbClr val="FF0000"/>
                </a:solidFill>
              </a:rPr>
              <a:t>của</a:t>
            </a:r>
            <a:r>
              <a:rPr lang="en-US" altLang="en-US" sz="2400" b="1" dirty="0">
                <a:solidFill>
                  <a:srgbClr val="FF0000"/>
                </a:solidFill>
              </a:rPr>
              <a:t> </a:t>
            </a:r>
            <a:r>
              <a:rPr lang="en-US" altLang="en-US" sz="2400" b="1" dirty="0" err="1">
                <a:solidFill>
                  <a:srgbClr val="FF0000"/>
                </a:solidFill>
              </a:rPr>
              <a:t>Lý</a:t>
            </a:r>
            <a:r>
              <a:rPr lang="en-US" altLang="en-US" sz="2400" b="1" dirty="0">
                <a:solidFill>
                  <a:srgbClr val="FF0000"/>
                </a:solidFill>
              </a:rPr>
              <a:t> </a:t>
            </a:r>
            <a:r>
              <a:rPr lang="en-US" altLang="en-US" sz="2400" b="1" dirty="0" err="1">
                <a:solidFill>
                  <a:srgbClr val="FF0000"/>
                </a:solidFill>
              </a:rPr>
              <a:t>Bí</a:t>
            </a:r>
            <a:r>
              <a:rPr lang="en-US" altLang="en-US" sz="2400" b="1" dirty="0">
                <a:solidFill>
                  <a:srgbClr val="FF0000"/>
                </a:solidFill>
              </a:rPr>
              <a:t> </a:t>
            </a:r>
            <a:r>
              <a:rPr lang="en-US" altLang="en-US" sz="2400" b="1" dirty="0" err="1">
                <a:solidFill>
                  <a:srgbClr val="FF0000"/>
                </a:solidFill>
              </a:rPr>
              <a:t>và</a:t>
            </a:r>
            <a:r>
              <a:rPr lang="en-US" altLang="en-US" sz="2400" b="1" dirty="0">
                <a:solidFill>
                  <a:srgbClr val="FF0000"/>
                </a:solidFill>
              </a:rPr>
              <a:t> </a:t>
            </a:r>
            <a:r>
              <a:rPr lang="en-US" altLang="en-US" sz="2400" b="1" dirty="0" err="1">
                <a:solidFill>
                  <a:srgbClr val="FF0000"/>
                </a:solidFill>
              </a:rPr>
              <a:t>triều</a:t>
            </a:r>
            <a:r>
              <a:rPr lang="en-US" altLang="en-US" sz="2400" b="1" dirty="0">
                <a:solidFill>
                  <a:srgbClr val="FF0000"/>
                </a:solidFill>
              </a:rPr>
              <a:t> </a:t>
            </a:r>
            <a:r>
              <a:rPr lang="en-US" altLang="en-US" sz="2400" b="1" dirty="0" err="1">
                <a:solidFill>
                  <a:srgbClr val="FF0000"/>
                </a:solidFill>
              </a:rPr>
              <a:t>Tiền</a:t>
            </a:r>
            <a:r>
              <a:rPr lang="en-US" altLang="en-US" sz="2400" b="1" dirty="0">
                <a:solidFill>
                  <a:srgbClr val="FF0000"/>
                </a:solidFill>
              </a:rPr>
              <a:t> </a:t>
            </a:r>
            <a:r>
              <a:rPr lang="en-US" altLang="en-US" sz="2400" b="1" dirty="0" err="1">
                <a:solidFill>
                  <a:srgbClr val="FF0000"/>
                </a:solidFill>
              </a:rPr>
              <a:t>Lý</a:t>
            </a:r>
            <a:r>
              <a:rPr lang="en-US" altLang="en-US" sz="2400" b="1" dirty="0">
                <a:solidFill>
                  <a:srgbClr val="FF0000"/>
                </a:solidFill>
              </a:rPr>
              <a:t> </a:t>
            </a:r>
            <a:r>
              <a:rPr lang="en-US" altLang="en-US" sz="2400" b="1" dirty="0" err="1">
                <a:solidFill>
                  <a:srgbClr val="FF0000"/>
                </a:solidFill>
              </a:rPr>
              <a:t>đối</a:t>
            </a:r>
            <a:r>
              <a:rPr lang="en-US" altLang="en-US" sz="2400" b="1" dirty="0">
                <a:solidFill>
                  <a:srgbClr val="FF0000"/>
                </a:solidFill>
              </a:rPr>
              <a:t> </a:t>
            </a:r>
            <a:r>
              <a:rPr lang="en-US" altLang="en-US" sz="2400" b="1" dirty="0" err="1">
                <a:solidFill>
                  <a:srgbClr val="FF0000"/>
                </a:solidFill>
              </a:rPr>
              <a:t>với</a:t>
            </a:r>
            <a:r>
              <a:rPr lang="en-US" altLang="en-US" sz="2400" b="1" dirty="0">
                <a:solidFill>
                  <a:srgbClr val="FF0000"/>
                </a:solidFill>
              </a:rPr>
              <a:t> </a:t>
            </a:r>
            <a:r>
              <a:rPr lang="en-US" altLang="en-US" sz="2400" b="1" dirty="0" err="1">
                <a:solidFill>
                  <a:srgbClr val="FF0000"/>
                </a:solidFill>
              </a:rPr>
              <a:t>lịch</a:t>
            </a:r>
            <a:r>
              <a:rPr lang="en-US" altLang="en-US" sz="2400" b="1" dirty="0">
                <a:solidFill>
                  <a:srgbClr val="FF0000"/>
                </a:solidFill>
              </a:rPr>
              <a:t> </a:t>
            </a:r>
            <a:r>
              <a:rPr lang="en-US" altLang="en-US" sz="2400" b="1" dirty="0" err="1">
                <a:solidFill>
                  <a:srgbClr val="FF0000"/>
                </a:solidFill>
              </a:rPr>
              <a:t>sử</a:t>
            </a:r>
            <a:r>
              <a:rPr lang="en-US" altLang="en-US" sz="2400" b="1" dirty="0">
                <a:solidFill>
                  <a:srgbClr val="FF0000"/>
                </a:solidFill>
              </a:rPr>
              <a:t> </a:t>
            </a:r>
            <a:r>
              <a:rPr lang="en-US" altLang="en-US" sz="2400" b="1" dirty="0" err="1">
                <a:solidFill>
                  <a:srgbClr val="FF0000"/>
                </a:solidFill>
              </a:rPr>
              <a:t>dân</a:t>
            </a:r>
            <a:r>
              <a:rPr lang="en-US" altLang="en-US" sz="2400" b="1" dirty="0">
                <a:solidFill>
                  <a:srgbClr val="FF0000"/>
                </a:solidFill>
              </a:rPr>
              <a:t> </a:t>
            </a:r>
            <a:r>
              <a:rPr lang="en-US" altLang="en-US" sz="2400" b="1" dirty="0" err="1">
                <a:solidFill>
                  <a:srgbClr val="FF0000"/>
                </a:solidFill>
              </a:rPr>
              <a:t>tộc</a:t>
            </a:r>
            <a:r>
              <a:rPr lang="en-US" altLang="en-US" sz="2400" b="1" dirty="0">
                <a:solidFill>
                  <a:srgbClr val="FF0000"/>
                </a:solidFill>
              </a:rPr>
              <a:t>?</a:t>
            </a:r>
            <a:endParaRPr lang="vi-VN" altLang="en-US" sz="2400" b="1" dirty="0">
              <a:solidFill>
                <a:srgbClr val="FF0000"/>
              </a:solidFill>
            </a:endParaRPr>
          </a:p>
        </p:txBody>
      </p:sp>
      <p:sp>
        <p:nvSpPr>
          <p:cNvPr id="5" name="Rectangle 7">
            <a:extLst>
              <a:ext uri="{FF2B5EF4-FFF2-40B4-BE49-F238E27FC236}">
                <a16:creationId xmlns:a16="http://schemas.microsoft.com/office/drawing/2014/main" id="{524F2503-65BE-4C6A-965A-76D1B51A7374}"/>
              </a:ext>
            </a:extLst>
          </p:cNvPr>
          <p:cNvSpPr>
            <a:spLocks noChangeArrowheads="1"/>
          </p:cNvSpPr>
          <p:nvPr/>
        </p:nvSpPr>
        <p:spPr bwMode="auto">
          <a:xfrm>
            <a:off x="997974" y="4495800"/>
            <a:ext cx="802558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latin typeface="Times New Roman" panose="02020603050405020304" pitchFamily="18" charset="0"/>
                <a:cs typeface="Times New Roman" panose="02020603050405020304" pitchFamily="18" charset="0"/>
              </a:rPr>
              <a:t>-</a:t>
            </a:r>
            <a:r>
              <a:rPr lang="en-US" altLang="en-US" sz="2800" b="1" dirty="0" err="1">
                <a:latin typeface="Times New Roman" panose="02020603050405020304" pitchFamily="18" charset="0"/>
                <a:cs typeface="Times New Roman" panose="02020603050405020304" pitchFamily="18" charset="0"/>
              </a:rPr>
              <a:t>Đánh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đuổi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quân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Lương</a:t>
            </a:r>
            <a:endParaRPr lang="en-US" altLang="en-US" sz="2800" b="1" dirty="0">
              <a:latin typeface="Times New Roman" panose="02020603050405020304" pitchFamily="18" charset="0"/>
              <a:cs typeface="Times New Roman" panose="02020603050405020304" pitchFamily="18" charset="0"/>
            </a:endParaRPr>
          </a:p>
          <a:p>
            <a:pPr eaLnBrk="1" hangingPunct="1"/>
            <a:r>
              <a:rPr lang="en-US" altLang="en-US" sz="2800" b="1" dirty="0">
                <a:latin typeface="Times New Roman" panose="02020603050405020304" pitchFamily="18" charset="0"/>
                <a:cs typeface="Times New Roman" panose="02020603050405020304" pitchFamily="18" charset="0"/>
              </a:rPr>
              <a:t>-</a:t>
            </a:r>
            <a:r>
              <a:rPr lang="en-US" altLang="en-US" sz="2800" b="1" dirty="0" err="1">
                <a:latin typeface="Times New Roman" panose="02020603050405020304" pitchFamily="18" charset="0"/>
                <a:cs typeface="Times New Roman" panose="02020603050405020304" pitchFamily="18" charset="0"/>
              </a:rPr>
              <a:t>Lập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triều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Tiền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Lý</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nước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Xuân</a:t>
            </a:r>
            <a:endParaRPr lang="en-US" altLang="en-US" sz="2800" b="1" dirty="0">
              <a:latin typeface="Times New Roman" panose="02020603050405020304" pitchFamily="18" charset="0"/>
              <a:cs typeface="Times New Roman" panose="02020603050405020304" pitchFamily="18" charset="0"/>
            </a:endParaRPr>
          </a:p>
          <a:p>
            <a:pPr eaLnBrk="1" hangingPunct="1"/>
            <a:r>
              <a:rPr lang="en-US" altLang="en-US" sz="2800" b="1" dirty="0">
                <a:latin typeface="Times New Roman" panose="02020603050405020304" pitchFamily="18" charset="0"/>
                <a:cs typeface="Times New Roman" panose="02020603050405020304" pitchFamily="18" charset="0"/>
              </a:rPr>
              <a:t>-</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đầu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tiên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nhận</a:t>
            </a:r>
            <a:r>
              <a:rPr lang="en-US" altLang="en-US" sz="2800" b="1" dirty="0">
                <a:latin typeface="Times New Roman" panose="02020603050405020304" pitchFamily="18" charset="0"/>
                <a:cs typeface="Times New Roman" panose="02020603050405020304" pitchFamily="18" charset="0"/>
              </a:rPr>
              <a:t> ra </a:t>
            </a:r>
            <a:r>
              <a:rPr lang="en-US" altLang="en-US" sz="2800" b="1" dirty="0" err="1">
                <a:latin typeface="Times New Roman" panose="02020603050405020304" pitchFamily="18" charset="0"/>
                <a:cs typeface="Times New Roman" panose="02020603050405020304" pitchFamily="18" charset="0"/>
              </a:rPr>
              <a:t>vị</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trì</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địa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lí</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quan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trọng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miền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Tô</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Lịch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thuộc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Nội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ngày</a:t>
            </a:r>
            <a:r>
              <a:rPr lang="en-US" altLang="en-US" sz="2800" b="1" dirty="0">
                <a:latin typeface="Times New Roman" panose="02020603050405020304" pitchFamily="18" charset="0"/>
                <a:cs typeface="Times New Roman" panose="02020603050405020304" pitchFamily="18" charset="0"/>
              </a:rPr>
              <a:t> nay</a:t>
            </a:r>
          </a:p>
        </p:txBody>
      </p:sp>
    </p:spTree>
    <p:extLst>
      <p:ext uri="{BB962C8B-B14F-4D97-AF65-F5344CB8AC3E}">
        <p14:creationId xmlns:p14="http://schemas.microsoft.com/office/powerpoint/2010/main" val="33349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Ap">
            <a:extLst>
              <a:ext uri="{FF2B5EF4-FFF2-40B4-BE49-F238E27FC236}">
                <a16:creationId xmlns:a16="http://schemas.microsoft.com/office/drawing/2014/main" id="{92B9176F-F789-4BEC-A692-116EFE521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
            <a:extLst>
              <a:ext uri="{FF2B5EF4-FFF2-40B4-BE49-F238E27FC236}">
                <a16:creationId xmlns:a16="http://schemas.microsoft.com/office/drawing/2014/main" id="{C5CC4D74-C866-415B-89A2-C83B52834C27}"/>
              </a:ext>
            </a:extLst>
          </p:cNvPr>
          <p:cNvSpPr txBox="1">
            <a:spLocks noChangeArrowheads="1"/>
          </p:cNvSpPr>
          <p:nvPr/>
        </p:nvSpPr>
        <p:spPr bwMode="auto">
          <a:xfrm>
            <a:off x="-85725" y="6400800"/>
            <a:ext cx="9372600"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a:solidFill>
                  <a:srgbClr val="0000CC"/>
                </a:solidFill>
              </a:rPr>
              <a:t>Đền thờ Lý Bí và phần mộ của Người  (Phổ Yên – Thái Nguyên)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7A43265-8C98-4142-A81B-2B32CEF0DA6D}"/>
              </a:ext>
            </a:extLst>
          </p:cNvPr>
          <p:cNvSpPr>
            <a:spLocks noGrp="1" noChangeArrowheads="1"/>
          </p:cNvSpPr>
          <p:nvPr>
            <p:ph type="title"/>
          </p:nvPr>
        </p:nvSpPr>
        <p:spPr/>
        <p:txBody>
          <a:bodyPr/>
          <a:lstStyle/>
          <a:p>
            <a:pPr eaLnBrk="1" hangingPunct="1"/>
            <a:endParaRPr lang="en-US" altLang="en-US"/>
          </a:p>
        </p:txBody>
      </p:sp>
      <p:sp>
        <p:nvSpPr>
          <p:cNvPr id="26627" name="Rectangle 3">
            <a:extLst>
              <a:ext uri="{FF2B5EF4-FFF2-40B4-BE49-F238E27FC236}">
                <a16:creationId xmlns:a16="http://schemas.microsoft.com/office/drawing/2014/main" id="{FC987989-CAE1-4EC7-B079-AC451A0A3337}"/>
              </a:ext>
            </a:extLst>
          </p:cNvPr>
          <p:cNvSpPr>
            <a:spLocks noGrp="1" noChangeArrowheads="1"/>
          </p:cNvSpPr>
          <p:nvPr>
            <p:ph type="body" idx="1"/>
          </p:nvPr>
        </p:nvSpPr>
        <p:spPr/>
        <p:txBody>
          <a:bodyPr/>
          <a:lstStyle/>
          <a:p>
            <a:pPr eaLnBrk="1" hangingPunct="1"/>
            <a:endParaRPr lang="en-US" altLang="en-US"/>
          </a:p>
        </p:txBody>
      </p:sp>
      <p:pic>
        <p:nvPicPr>
          <p:cNvPr id="26628" name="Picture 4" descr="ANd9GcSPK6599S0khm2S4WrJ7maO0RmwKLHCQkZhyigEZKepS2ZOdyXR">
            <a:extLst>
              <a:ext uri="{FF2B5EF4-FFF2-40B4-BE49-F238E27FC236}">
                <a16:creationId xmlns:a16="http://schemas.microsoft.com/office/drawing/2014/main" id="{722559D6-784E-4B78-B18E-B63AA3C3A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5">
            <a:extLst>
              <a:ext uri="{FF2B5EF4-FFF2-40B4-BE49-F238E27FC236}">
                <a16:creationId xmlns:a16="http://schemas.microsoft.com/office/drawing/2014/main" id="{E43B20F3-696C-4539-8C7E-F9DDF141E84C}"/>
              </a:ext>
            </a:extLst>
          </p:cNvPr>
          <p:cNvSpPr txBox="1">
            <a:spLocks noChangeArrowheads="1"/>
          </p:cNvSpPr>
          <p:nvPr/>
        </p:nvSpPr>
        <p:spPr bwMode="auto">
          <a:xfrm>
            <a:off x="1600200" y="6400800"/>
            <a:ext cx="7391400"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0000CC"/>
                </a:solidFill>
              </a:rPr>
              <a:t>Đền thờ Lý Nam Đế ( Bình Xuyên - Vĩnh Phúc)</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0"/>
            <a:ext cx="8610600" cy="954107"/>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CHỦ ĐỀ: CÁC CUỘC ĐẤU TRANH GIÀNH ĐỘC LẬP DÂN TỘC TRƯỚC THẾ KỈ X</a:t>
            </a:r>
            <a:endParaRPr lang="en-US" sz="2800" b="1" dirty="0">
              <a:solidFill>
                <a:srgbClr val="FF0000"/>
              </a:solidFill>
              <a:latin typeface="Times New Roman" pitchFamily="18" charset="0"/>
              <a:cs typeface="Times New Roman" pitchFamily="18" charset="0"/>
            </a:endParaRPr>
          </a:p>
        </p:txBody>
      </p:sp>
      <p:sp>
        <p:nvSpPr>
          <p:cNvPr id="4" name="TextBox 3"/>
          <p:cNvSpPr txBox="1"/>
          <p:nvPr/>
        </p:nvSpPr>
        <p:spPr>
          <a:xfrm>
            <a:off x="105293" y="876775"/>
            <a:ext cx="8839200" cy="954107"/>
          </a:xfrm>
          <a:prstGeom prst="rect">
            <a:avLst/>
          </a:prstGeom>
          <a:noFill/>
        </p:spPr>
        <p:txBody>
          <a:bodyPr wrap="square" rtlCol="0">
            <a:spAutoFit/>
          </a:bodyPr>
          <a:lstStyle/>
          <a:p>
            <a:r>
              <a:rPr lang="en-US" sz="2800" b="1" dirty="0">
                <a:solidFill>
                  <a:srgbClr val="0070C0"/>
                </a:solidFill>
                <a:latin typeface="Times New Roman" pitchFamily="18" charset="0"/>
                <a:cs typeface="Times New Roman" pitchFamily="18" charset="0"/>
              </a:rPr>
              <a:t>III.KHỞI NGHĨA LÝ BÍ VÀ NƯỚC VẠN XUÂN (NĂM 542 – 602)</a:t>
            </a:r>
          </a:p>
        </p:txBody>
      </p:sp>
      <p:sp>
        <p:nvSpPr>
          <p:cNvPr id="6" name="AutoShape 5">
            <a:extLst>
              <a:ext uri="{FF2B5EF4-FFF2-40B4-BE49-F238E27FC236}">
                <a16:creationId xmlns:a16="http://schemas.microsoft.com/office/drawing/2014/main" id="{33BB71A0-F504-4D2E-9FF4-949C44866818}"/>
              </a:ext>
            </a:extLst>
          </p:cNvPr>
          <p:cNvSpPr>
            <a:spLocks noChangeArrowheads="1"/>
          </p:cNvSpPr>
          <p:nvPr/>
        </p:nvSpPr>
        <p:spPr bwMode="auto">
          <a:xfrm>
            <a:off x="457200" y="1353828"/>
            <a:ext cx="8534400" cy="2456172"/>
          </a:xfrm>
          <a:prstGeom prst="cloudCallout">
            <a:avLst>
              <a:gd name="adj1" fmla="val -40500"/>
              <a:gd name="adj2" fmla="val 8070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a:solidFill>
                  <a:srgbClr val="FF0000"/>
                </a:solidFill>
              </a:rPr>
              <a:t>Ý </a:t>
            </a:r>
            <a:r>
              <a:rPr lang="en-US" altLang="en-US" sz="2400" b="1" dirty="0" err="1">
                <a:solidFill>
                  <a:srgbClr val="FF0000"/>
                </a:solidFill>
              </a:rPr>
              <a:t>nghĩa</a:t>
            </a:r>
            <a:r>
              <a:rPr lang="en-US" altLang="en-US" sz="2400" b="1" dirty="0">
                <a:solidFill>
                  <a:srgbClr val="FF0000"/>
                </a:solidFill>
              </a:rPr>
              <a:t> </a:t>
            </a:r>
            <a:r>
              <a:rPr lang="en-US" altLang="en-US" sz="2400" b="1" dirty="0" err="1">
                <a:solidFill>
                  <a:srgbClr val="FF0000"/>
                </a:solidFill>
              </a:rPr>
              <a:t>của</a:t>
            </a:r>
            <a:r>
              <a:rPr lang="en-US" altLang="en-US" sz="2400" b="1" dirty="0">
                <a:solidFill>
                  <a:srgbClr val="FF0000"/>
                </a:solidFill>
              </a:rPr>
              <a:t> </a:t>
            </a:r>
            <a:r>
              <a:rPr lang="en-US" altLang="en-US" sz="2400" b="1" dirty="0" err="1">
                <a:solidFill>
                  <a:srgbClr val="FF0000"/>
                </a:solidFill>
              </a:rPr>
              <a:t>cuộc</a:t>
            </a:r>
            <a:r>
              <a:rPr lang="en-US" altLang="en-US" sz="2400" b="1" dirty="0">
                <a:solidFill>
                  <a:srgbClr val="FF0000"/>
                </a:solidFill>
              </a:rPr>
              <a:t> </a:t>
            </a:r>
            <a:r>
              <a:rPr lang="en-US" altLang="en-US" sz="2400" b="1" dirty="0" err="1">
                <a:solidFill>
                  <a:srgbClr val="FF0000"/>
                </a:solidFill>
              </a:rPr>
              <a:t>khởi</a:t>
            </a:r>
            <a:r>
              <a:rPr lang="en-US" altLang="en-US" sz="2400" b="1" dirty="0">
                <a:solidFill>
                  <a:srgbClr val="FF0000"/>
                </a:solidFill>
              </a:rPr>
              <a:t> </a:t>
            </a:r>
            <a:r>
              <a:rPr lang="en-US" altLang="en-US" sz="2400" b="1" dirty="0" err="1">
                <a:solidFill>
                  <a:srgbClr val="FF0000"/>
                </a:solidFill>
              </a:rPr>
              <a:t>nghĩa</a:t>
            </a:r>
            <a:r>
              <a:rPr lang="en-US" altLang="en-US" sz="2400" b="1" dirty="0">
                <a:solidFill>
                  <a:srgbClr val="FF0000"/>
                </a:solidFill>
              </a:rPr>
              <a:t> </a:t>
            </a:r>
            <a:r>
              <a:rPr lang="en-US" altLang="en-US" sz="2400" b="1" dirty="0" err="1">
                <a:solidFill>
                  <a:srgbClr val="FF0000"/>
                </a:solidFill>
              </a:rPr>
              <a:t>Lí</a:t>
            </a:r>
            <a:r>
              <a:rPr lang="en-US" altLang="en-US" sz="2400" b="1" dirty="0">
                <a:solidFill>
                  <a:srgbClr val="FF0000"/>
                </a:solidFill>
              </a:rPr>
              <a:t> </a:t>
            </a:r>
            <a:r>
              <a:rPr lang="en-US" altLang="en-US" sz="2400" b="1" dirty="0" err="1">
                <a:solidFill>
                  <a:srgbClr val="FF0000"/>
                </a:solidFill>
              </a:rPr>
              <a:t>Bí</a:t>
            </a:r>
            <a:r>
              <a:rPr lang="en-US" altLang="en-US" sz="2400" b="1" dirty="0">
                <a:solidFill>
                  <a:srgbClr val="FF0000"/>
                </a:solidFill>
              </a:rPr>
              <a:t> </a:t>
            </a:r>
            <a:r>
              <a:rPr lang="en-US" altLang="en-US" sz="2400" b="1" dirty="0" err="1">
                <a:solidFill>
                  <a:srgbClr val="FF0000"/>
                </a:solidFill>
              </a:rPr>
              <a:t>được</a:t>
            </a:r>
            <a:r>
              <a:rPr lang="en-US" altLang="en-US" sz="2400" b="1" dirty="0">
                <a:solidFill>
                  <a:srgbClr val="FF0000"/>
                </a:solidFill>
              </a:rPr>
              <a:t> </a:t>
            </a:r>
            <a:r>
              <a:rPr lang="en-US" altLang="en-US" sz="2400" b="1" dirty="0" err="1">
                <a:solidFill>
                  <a:srgbClr val="FF0000"/>
                </a:solidFill>
              </a:rPr>
              <a:t>Quốc</a:t>
            </a:r>
            <a:r>
              <a:rPr lang="en-US" altLang="en-US" sz="2400" b="1" dirty="0">
                <a:solidFill>
                  <a:srgbClr val="FF0000"/>
                </a:solidFill>
              </a:rPr>
              <a:t> </a:t>
            </a:r>
            <a:r>
              <a:rPr lang="en-US" altLang="en-US" sz="2400" b="1" dirty="0" err="1">
                <a:solidFill>
                  <a:srgbClr val="FF0000"/>
                </a:solidFill>
              </a:rPr>
              <a:t>sử</a:t>
            </a:r>
            <a:r>
              <a:rPr lang="en-US" altLang="en-US" sz="2400" b="1" dirty="0">
                <a:solidFill>
                  <a:srgbClr val="FF0000"/>
                </a:solidFill>
              </a:rPr>
              <a:t> </a:t>
            </a:r>
            <a:r>
              <a:rPr lang="en-US" altLang="en-US" sz="2400" b="1" dirty="0" err="1">
                <a:solidFill>
                  <a:srgbClr val="FF0000"/>
                </a:solidFill>
              </a:rPr>
              <a:t>quán</a:t>
            </a:r>
            <a:r>
              <a:rPr lang="en-US" altLang="en-US" sz="2400" b="1" dirty="0">
                <a:solidFill>
                  <a:srgbClr val="FF0000"/>
                </a:solidFill>
              </a:rPr>
              <a:t> </a:t>
            </a:r>
            <a:r>
              <a:rPr lang="en-US" altLang="en-US" sz="2400" b="1" dirty="0" err="1">
                <a:solidFill>
                  <a:srgbClr val="FF0000"/>
                </a:solidFill>
              </a:rPr>
              <a:t>triều</a:t>
            </a:r>
            <a:r>
              <a:rPr lang="en-US" altLang="en-US" sz="2400" b="1" dirty="0">
                <a:solidFill>
                  <a:srgbClr val="FF0000"/>
                </a:solidFill>
              </a:rPr>
              <a:t> </a:t>
            </a:r>
            <a:r>
              <a:rPr lang="en-US" altLang="en-US" sz="2400" b="1" dirty="0" err="1">
                <a:solidFill>
                  <a:srgbClr val="FF0000"/>
                </a:solidFill>
              </a:rPr>
              <a:t>Nguyễn</a:t>
            </a:r>
            <a:r>
              <a:rPr lang="en-US" altLang="en-US" sz="2400" b="1" dirty="0">
                <a:solidFill>
                  <a:srgbClr val="FF0000"/>
                </a:solidFill>
              </a:rPr>
              <a:t> </a:t>
            </a:r>
            <a:r>
              <a:rPr lang="en-US" altLang="en-US" sz="2400" b="1" dirty="0" err="1">
                <a:solidFill>
                  <a:srgbClr val="FF0000"/>
                </a:solidFill>
              </a:rPr>
              <a:t>nhận</a:t>
            </a:r>
            <a:r>
              <a:rPr lang="en-US" altLang="en-US" sz="2400" b="1" dirty="0">
                <a:solidFill>
                  <a:srgbClr val="FF0000"/>
                </a:solidFill>
              </a:rPr>
              <a:t> </a:t>
            </a:r>
            <a:r>
              <a:rPr lang="en-US" altLang="en-US" sz="2400" b="1" dirty="0" err="1">
                <a:solidFill>
                  <a:srgbClr val="FF0000"/>
                </a:solidFill>
              </a:rPr>
              <a:t>định</a:t>
            </a:r>
            <a:r>
              <a:rPr lang="en-US" altLang="en-US" sz="2400" b="1" dirty="0">
                <a:solidFill>
                  <a:srgbClr val="FF0000"/>
                </a:solidFill>
              </a:rPr>
              <a:t> </a:t>
            </a:r>
            <a:r>
              <a:rPr lang="en-US" altLang="en-US" sz="2400" b="1" dirty="0" err="1">
                <a:solidFill>
                  <a:srgbClr val="FF0000"/>
                </a:solidFill>
              </a:rPr>
              <a:t>như</a:t>
            </a:r>
            <a:r>
              <a:rPr lang="en-US" altLang="en-US" sz="2400" b="1" dirty="0">
                <a:solidFill>
                  <a:srgbClr val="FF0000"/>
                </a:solidFill>
              </a:rPr>
              <a:t> </a:t>
            </a:r>
            <a:r>
              <a:rPr lang="en-US" altLang="en-US" sz="2400" b="1" dirty="0" err="1">
                <a:solidFill>
                  <a:srgbClr val="FF0000"/>
                </a:solidFill>
              </a:rPr>
              <a:t>thế</a:t>
            </a:r>
            <a:r>
              <a:rPr lang="en-US" altLang="en-US" sz="2400" b="1" dirty="0">
                <a:solidFill>
                  <a:srgbClr val="FF0000"/>
                </a:solidFill>
              </a:rPr>
              <a:t> </a:t>
            </a:r>
            <a:r>
              <a:rPr lang="en-US" altLang="en-US" sz="2400" b="1" dirty="0" err="1">
                <a:solidFill>
                  <a:srgbClr val="FF0000"/>
                </a:solidFill>
              </a:rPr>
              <a:t>nào</a:t>
            </a:r>
            <a:r>
              <a:rPr lang="en-US" altLang="en-US" sz="2400" b="1" dirty="0">
                <a:solidFill>
                  <a:srgbClr val="FF0000"/>
                </a:solidFill>
              </a:rPr>
              <a:t> qua </a:t>
            </a:r>
            <a:r>
              <a:rPr lang="en-US" altLang="en-US" sz="2400" b="1" dirty="0" err="1">
                <a:solidFill>
                  <a:srgbClr val="FF0000"/>
                </a:solidFill>
              </a:rPr>
              <a:t>tư</a:t>
            </a:r>
            <a:r>
              <a:rPr lang="en-US" altLang="en-US" sz="2400" b="1" dirty="0">
                <a:solidFill>
                  <a:srgbClr val="FF0000"/>
                </a:solidFill>
              </a:rPr>
              <a:t> </a:t>
            </a:r>
            <a:r>
              <a:rPr lang="en-US" altLang="en-US" sz="2400" b="1" dirty="0" err="1">
                <a:solidFill>
                  <a:srgbClr val="FF0000"/>
                </a:solidFill>
              </a:rPr>
              <a:t>liệu</a:t>
            </a:r>
            <a:r>
              <a:rPr lang="en-US" altLang="en-US" sz="2400" b="1" dirty="0">
                <a:solidFill>
                  <a:srgbClr val="FF0000"/>
                </a:solidFill>
              </a:rPr>
              <a:t> 18.9/SGK?</a:t>
            </a:r>
            <a:endParaRPr lang="vi-VN" altLang="en-US" sz="2400" b="1" dirty="0">
              <a:solidFill>
                <a:srgbClr val="FF0000"/>
              </a:solidFill>
            </a:endParaRPr>
          </a:p>
        </p:txBody>
      </p:sp>
      <p:sp>
        <p:nvSpPr>
          <p:cNvPr id="5" name="Rectangle 7">
            <a:extLst>
              <a:ext uri="{FF2B5EF4-FFF2-40B4-BE49-F238E27FC236}">
                <a16:creationId xmlns:a16="http://schemas.microsoft.com/office/drawing/2014/main" id="{524F2503-65BE-4C6A-965A-76D1B51A7374}"/>
              </a:ext>
            </a:extLst>
          </p:cNvPr>
          <p:cNvSpPr>
            <a:spLocks noChangeArrowheads="1"/>
          </p:cNvSpPr>
          <p:nvPr/>
        </p:nvSpPr>
        <p:spPr bwMode="auto">
          <a:xfrm>
            <a:off x="381000" y="4495800"/>
            <a:ext cx="864255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latin typeface="Times New Roman" panose="02020603050405020304" pitchFamily="18" charset="0"/>
                <a:cs typeface="Times New Roman" panose="02020603050405020304" pitchFamily="18" charset="0"/>
              </a:rPr>
              <a:t>-Nam </a:t>
            </a:r>
            <a:r>
              <a:rPr lang="en-US" altLang="en-US" sz="2800" b="1" dirty="0" err="1">
                <a:latin typeface="Times New Roman" panose="02020603050405020304" pitchFamily="18" charset="0"/>
                <a:cs typeface="Times New Roman" panose="02020603050405020304" pitchFamily="18" charset="0"/>
              </a:rPr>
              <a:t>Đế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Tiền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Lý</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dẫu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sức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địch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nổi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giặc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Lương</a:t>
            </a:r>
            <a:r>
              <a:rPr lang="en-US" altLang="en-US" sz="2800" b="1" dirty="0">
                <a:latin typeface="Times New Roman" panose="02020603050405020304" pitchFamily="18" charset="0"/>
                <a:cs typeface="Times New Roman" panose="02020603050405020304" pitchFamily="18" charset="0"/>
              </a:rPr>
              <a:t>…</a:t>
            </a:r>
            <a:r>
              <a:rPr lang="en-US" altLang="en-US" sz="2800" b="1" dirty="0" err="1">
                <a:latin typeface="Times New Roman" panose="02020603050405020304" pitchFamily="18" charset="0"/>
                <a:cs typeface="Times New Roman" panose="02020603050405020304" pitchFamily="18" charset="0"/>
              </a:rPr>
              <a:t>nhưng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biết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nhân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nổi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dậy</a:t>
            </a:r>
            <a:r>
              <a:rPr lang="en-US" altLang="en-US" sz="2800" b="1" dirty="0">
                <a:latin typeface="Times New Roman" panose="02020603050405020304" pitchFamily="18" charset="0"/>
                <a:cs typeface="Times New Roman" panose="02020603050405020304" pitchFamily="18" charset="0"/>
              </a:rPr>
              <a:t> -&gt;</a:t>
            </a:r>
            <a:r>
              <a:rPr lang="en-US" altLang="en-US" sz="2800" b="1" dirty="0" err="1">
                <a:latin typeface="Times New Roman" panose="02020603050405020304" pitchFamily="18" charset="0"/>
                <a:cs typeface="Times New Roman" panose="02020603050405020304" pitchFamily="18" charset="0"/>
              </a:rPr>
              <a:t>thể</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hiện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dũng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cảm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Nam </a:t>
            </a:r>
            <a:r>
              <a:rPr lang="en-US" altLang="en-US" sz="2800" b="1" dirty="0" err="1">
                <a:latin typeface="Times New Roman" panose="02020603050405020304" pitchFamily="18" charset="0"/>
                <a:cs typeface="Times New Roman" panose="02020603050405020304" pitchFamily="18" charset="0"/>
              </a:rPr>
              <a:t>Đế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Tiền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Lý</a:t>
            </a:r>
            <a:endParaRPr lang="en-US" altLang="en-US" sz="2800" b="1" dirty="0">
              <a:latin typeface="Times New Roman" panose="02020603050405020304" pitchFamily="18" charset="0"/>
              <a:cs typeface="Times New Roman" panose="02020603050405020304" pitchFamily="18" charset="0"/>
            </a:endParaRPr>
          </a:p>
          <a:p>
            <a:pPr eaLnBrk="1" hangingPunct="1"/>
            <a:r>
              <a:rPr lang="en-US" altLang="en-US" sz="2800" b="1" dirty="0">
                <a:latin typeface="Times New Roman" panose="02020603050405020304" pitchFamily="18" charset="0"/>
                <a:cs typeface="Times New Roman" panose="02020603050405020304" pitchFamily="18" charset="0"/>
              </a:rPr>
              <a:t>-</a:t>
            </a:r>
            <a:r>
              <a:rPr lang="en-US" altLang="en-US" sz="2800" b="1" dirty="0" err="1">
                <a:latin typeface="Times New Roman" panose="02020603050405020304" pitchFamily="18" charset="0"/>
                <a:cs typeface="Times New Roman" panose="02020603050405020304" pitchFamily="18" charset="0"/>
              </a:rPr>
              <a:t>Thể</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hiện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trò</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triều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Tiền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Lý</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động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lực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mở</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đường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triều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sau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này</a:t>
            </a:r>
            <a:endParaRPr lang="en-US"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486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854075"/>
          </a:xfrm>
        </p:spPr>
        <p:txBody>
          <a:bodyPr/>
          <a:lstStyle/>
          <a:p>
            <a:pPr algn="ctr"/>
            <a:r>
              <a:rPr lang="en-US" b="1" dirty="0" smtClean="0">
                <a:solidFill>
                  <a:srgbClr val="FF0000"/>
                </a:solidFill>
                <a:latin typeface="Times New Roman" panose="02020603050405020304" pitchFamily="18" charset="0"/>
                <a:cs typeface="Times New Roman" panose="02020603050405020304" pitchFamily="18" charset="0"/>
              </a:rPr>
              <a:t>LUYỆN TẬP</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219200"/>
            <a:ext cx="7886700" cy="4957763"/>
          </a:xfrm>
        </p:spPr>
        <p:txBody>
          <a:bodyPr/>
          <a:lstStyle/>
          <a:p>
            <a:pPr marL="0" indent="0">
              <a:buNone/>
            </a:pP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1: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hãy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đóng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góp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khởi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nghĩa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biểu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Bắc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thuộc</a:t>
            </a:r>
            <a:r>
              <a:rPr lang="en-US" sz="2800" dirty="0" smtClean="0">
                <a:latin typeface="Times New Roman" panose="02020603050405020304" pitchFamily="18" charset="0"/>
                <a:cs typeface="Times New Roman" panose="02020603050405020304" pitchFamily="18" charset="0"/>
              </a:rPr>
              <a:t>.</a:t>
            </a:r>
          </a:p>
          <a:p>
            <a:pPr marL="0" indent="0">
              <a:buNone/>
            </a:pP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2:</a:t>
            </a:r>
          </a:p>
          <a:p>
            <a:pPr>
              <a:buFontTx/>
              <a:buChar char="-"/>
            </a:pPr>
            <a:r>
              <a:rPr lang="en-US" sz="2800" dirty="0" err="1" smtClean="0">
                <a:latin typeface="Times New Roman" panose="02020603050405020304" pitchFamily="18" charset="0"/>
                <a:cs typeface="Times New Roman" panose="02020603050405020304" pitchFamily="18" charset="0"/>
              </a:rPr>
              <a:t>Nhận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xét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đấu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xâm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dân</a:t>
            </a:r>
            <a:r>
              <a:rPr lang="en-US" sz="2800" dirty="0" smtClean="0">
                <a:latin typeface="Times New Roman" panose="02020603050405020304" pitchFamily="18" charset="0"/>
                <a:cs typeface="Times New Roman" panose="02020603050405020304" pitchFamily="18" charset="0"/>
              </a:rPr>
              <a:t> ta.</a:t>
            </a:r>
          </a:p>
          <a:p>
            <a:pPr>
              <a:buFontTx/>
              <a:buChar char="-"/>
            </a:pPr>
            <a:r>
              <a:rPr lang="en-US" sz="2800" dirty="0" err="1" smtClean="0">
                <a:latin typeface="Times New Roman" panose="02020603050405020304" pitchFamily="18" charset="0"/>
                <a:cs typeface="Times New Roman" panose="02020603050405020304" pitchFamily="18" charset="0"/>
              </a:rPr>
              <a:t>Cuộc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khởi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nghĩa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ấn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tượng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sao</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9245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47800"/>
            <a:ext cx="7886700" cy="4351338"/>
          </a:xfrm>
        </p:spPr>
        <p:txBody>
          <a:bodyPr/>
          <a:lstStyle/>
          <a:p>
            <a:pPr marL="0" indent="0">
              <a:buNone/>
            </a:pPr>
            <a:r>
              <a:rPr lang="en-US" sz="3600" dirty="0" err="1" smtClean="0">
                <a:latin typeface="Times New Roman" panose="02020603050405020304" pitchFamily="18" charset="0"/>
                <a:cs typeface="Times New Roman" panose="02020603050405020304" pitchFamily="18" charset="0"/>
              </a:rPr>
              <a:t>Viết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đoạn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văn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ngắn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khoảng</a:t>
            </a:r>
            <a:r>
              <a:rPr lang="en-US" sz="3600" dirty="0" smtClean="0">
                <a:latin typeface="Times New Roman" panose="02020603050405020304" pitchFamily="18" charset="0"/>
                <a:cs typeface="Times New Roman" panose="02020603050405020304" pitchFamily="18" charset="0"/>
              </a:rPr>
              <a:t> 15 </a:t>
            </a:r>
            <a:r>
              <a:rPr lang="en-US" sz="3600" dirty="0" err="1" smtClean="0">
                <a:latin typeface="Times New Roman" panose="02020603050405020304" pitchFamily="18" charset="0"/>
                <a:cs typeface="Times New Roman" panose="02020603050405020304" pitchFamily="18" charset="0"/>
              </a:rPr>
              <a:t>dòng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giới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thiệu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về</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một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anh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hùng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thời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kì</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chống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Bắc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thuộc</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p:txBody>
          <a:bodyPr/>
          <a:lstStyle/>
          <a:p>
            <a:pPr algn="ctr"/>
            <a:r>
              <a:rPr lang="en-US" b="1" dirty="0" smtClean="0">
                <a:solidFill>
                  <a:srgbClr val="FF0000"/>
                </a:solidFill>
                <a:latin typeface="Times New Roman" panose="02020603050405020304" pitchFamily="18" charset="0"/>
                <a:cs typeface="Times New Roman" panose="02020603050405020304" pitchFamily="18" charset="0"/>
              </a:rPr>
              <a:t>VẬN DỤNG</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5598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err="1" smtClean="0">
                <a:solidFill>
                  <a:srgbClr val="FF0000"/>
                </a:solidFill>
                <a:latin typeface="Times New Roman" panose="02020603050405020304" pitchFamily="18" charset="0"/>
                <a:cs typeface="Times New Roman" panose="02020603050405020304" pitchFamily="18" charset="0"/>
              </a:rPr>
              <a:t>Dặn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dò</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371600"/>
            <a:ext cx="7886700" cy="4351338"/>
          </a:xfrm>
        </p:spPr>
        <p:txBody>
          <a:bodyPr/>
          <a:lstStyle/>
          <a:p>
            <a:pPr>
              <a:buFontTx/>
              <a:buChar char="-"/>
            </a:pPr>
            <a:r>
              <a:rPr lang="en-US" sz="3200" dirty="0" err="1" smtClean="0">
                <a:latin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a:t>
            </a:r>
          </a:p>
          <a:p>
            <a:pPr>
              <a:buFontTx/>
              <a:buChar char="-"/>
            </a:pPr>
            <a:r>
              <a:rPr lang="en-US" sz="3200" dirty="0" err="1" smtClean="0">
                <a:latin typeface="Times New Roman" panose="02020603050405020304" pitchFamily="18" charset="0"/>
                <a:cs typeface="Times New Roman" panose="02020603050405020304" pitchFamily="18" charset="0"/>
              </a:rPr>
              <a:t>Chuẩn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19: BƯỚC NGOẶT LỊCH SỬ ĐẦU THẾ KỈ X</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8525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219200"/>
            <a:ext cx="8839200" cy="523220"/>
          </a:xfrm>
          <a:prstGeom prst="rect">
            <a:avLst/>
          </a:prstGeom>
          <a:noFill/>
        </p:spPr>
        <p:txBody>
          <a:bodyPr wrap="square" rtlCol="0">
            <a:spAutoFit/>
          </a:bodyPr>
          <a:lstStyle/>
          <a:p>
            <a:r>
              <a:rPr lang="en-US" sz="2800" b="1">
                <a:solidFill>
                  <a:srgbClr val="0070C0"/>
                </a:solidFill>
                <a:latin typeface="Times New Roman" pitchFamily="18" charset="0"/>
                <a:cs typeface="Times New Roman" pitchFamily="18" charset="0"/>
              </a:rPr>
              <a:t>I. CUỘC KHỞI NGHĨA HAI BÀ TRƯNG (NĂM 40-43)</a:t>
            </a:r>
          </a:p>
        </p:txBody>
      </p:sp>
      <p:sp>
        <p:nvSpPr>
          <p:cNvPr id="5" name="TextBox 4"/>
          <p:cNvSpPr txBox="1"/>
          <p:nvPr/>
        </p:nvSpPr>
        <p:spPr>
          <a:xfrm>
            <a:off x="185378" y="1981200"/>
            <a:ext cx="8610600" cy="4616648"/>
          </a:xfrm>
          <a:prstGeom prst="rect">
            <a:avLst/>
          </a:prstGeom>
          <a:solidFill>
            <a:schemeClr val="accent3">
              <a:lumMod val="60000"/>
              <a:lumOff val="40000"/>
            </a:schemeClr>
          </a:solidFill>
        </p:spPr>
        <p:txBody>
          <a:bodyPr wrap="square" rtlCol="0">
            <a:spAutoFit/>
          </a:bodyPr>
          <a:lstStyle/>
          <a:p>
            <a:pPr marL="285750" indent="-285750">
              <a:lnSpc>
                <a:spcPct val="150000"/>
              </a:lnSpc>
              <a:buFontTx/>
              <a:buChar char="-"/>
            </a:pPr>
            <a:r>
              <a:rPr lang="en-US" sz="2800">
                <a:latin typeface="Times New Roman" pitchFamily="18" charset="0"/>
                <a:cs typeface="Times New Roman" pitchFamily="18" charset="0"/>
              </a:rPr>
              <a:t>Những câu thơ trích trong Thiên Nam ngữ lục cho em biết thông tin gì về nguyên nhân của cuộc khởi nghĩa Hai Bà Trưng?</a:t>
            </a:r>
          </a:p>
          <a:p>
            <a:pPr marL="285750" indent="-285750">
              <a:lnSpc>
                <a:spcPct val="150000"/>
              </a:lnSpc>
              <a:buFontTx/>
              <a:buChar char="-"/>
            </a:pPr>
            <a:r>
              <a:rPr lang="en-US" sz="2800">
                <a:latin typeface="Times New Roman" pitchFamily="18" charset="0"/>
                <a:cs typeface="Times New Roman" pitchFamily="18" charset="0"/>
              </a:rPr>
              <a:t>Dựa vào lược đồ 18.2, em hãy trình bày diễn biến cuộc khởi nghĩa Hai Bà Trưng.</a:t>
            </a:r>
          </a:p>
          <a:p>
            <a:pPr marL="285750" indent="-285750">
              <a:lnSpc>
                <a:spcPct val="150000"/>
              </a:lnSpc>
              <a:buFontTx/>
              <a:buChar char="-"/>
            </a:pPr>
            <a:r>
              <a:rPr lang="en-US" sz="2800">
                <a:latin typeface="Times New Roman" pitchFamily="18" charset="0"/>
                <a:cs typeface="Times New Roman" pitchFamily="18" charset="0"/>
              </a:rPr>
              <a:t>Tìm những cụm từ và câu thể hiện ý nghĩa của  khởi nghĩa Hai Bà Trưng trong tư liệu 18.3</a:t>
            </a:r>
          </a:p>
        </p:txBody>
      </p:sp>
      <p:sp>
        <p:nvSpPr>
          <p:cNvPr id="6" name="TextBox 5"/>
          <p:cNvSpPr txBox="1"/>
          <p:nvPr/>
        </p:nvSpPr>
        <p:spPr>
          <a:xfrm>
            <a:off x="381000" y="0"/>
            <a:ext cx="8610600" cy="954107"/>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CHỦ ĐỀ: CÁC CUỘC ĐẤU TRANH GIÀNH ĐỘC LẬP DÂN TỘC TRƯỚC THẾ KỈ X</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71639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1960" y="134659"/>
            <a:ext cx="8305800" cy="2031325"/>
          </a:xfrm>
          <a:prstGeom prst="rect">
            <a:avLst/>
          </a:prstGeom>
          <a:solidFill>
            <a:schemeClr val="accent1">
              <a:lumMod val="40000"/>
              <a:lumOff val="60000"/>
            </a:schemeClr>
          </a:solidFill>
        </p:spPr>
        <p:txBody>
          <a:bodyPr wrap="square">
            <a:spAutoFit/>
          </a:bodyPr>
          <a:lstStyle/>
          <a:p>
            <a:pPr marL="285750" lvl="0" indent="-285750">
              <a:lnSpc>
                <a:spcPct val="150000"/>
              </a:lnSpc>
              <a:buFontTx/>
              <a:buChar char="-"/>
            </a:pPr>
            <a:r>
              <a:rPr lang="en-US" sz="2800">
                <a:solidFill>
                  <a:prstClr val="black"/>
                </a:solidFill>
                <a:latin typeface="Times New Roman" pitchFamily="18" charset="0"/>
                <a:cs typeface="Times New Roman" pitchFamily="18" charset="0"/>
              </a:rPr>
              <a:t>Những câu thơ trích trong Thiên Nam ngữ lục cho em biết thông tin gì về nguyên nhân của cuộc khởi nghĩa Hai Bà Trưng?</a:t>
            </a:r>
          </a:p>
        </p:txBody>
      </p:sp>
      <p:sp>
        <p:nvSpPr>
          <p:cNvPr id="7" name="Rectangle 6"/>
          <p:cNvSpPr/>
          <p:nvPr/>
        </p:nvSpPr>
        <p:spPr>
          <a:xfrm>
            <a:off x="1371600" y="2590800"/>
            <a:ext cx="5791200" cy="3323987"/>
          </a:xfrm>
          <a:prstGeom prst="rect">
            <a:avLst/>
          </a:prstGeom>
          <a:solidFill>
            <a:schemeClr val="bg1">
              <a:lumMod val="95000"/>
            </a:schemeClr>
          </a:solidFill>
        </p:spPr>
        <p:txBody>
          <a:bodyPr wrap="square">
            <a:spAutoFit/>
          </a:bodyPr>
          <a:lstStyle/>
          <a:p>
            <a:pPr>
              <a:lnSpc>
                <a:spcPct val="150000"/>
              </a:lnSpc>
            </a:pPr>
            <a:r>
              <a:rPr lang="vi-VN" sz="2800" i="1">
                <a:latin typeface="Times New Roman" pitchFamily="18" charset="0"/>
                <a:cs typeface="Times New Roman" pitchFamily="18" charset="0"/>
              </a:rPr>
              <a:t>Một xin rửa sạch nước thù</a:t>
            </a:r>
            <a:endParaRPr lang="en-US" sz="2800" i="1">
              <a:latin typeface="Times New Roman" pitchFamily="18" charset="0"/>
              <a:cs typeface="Times New Roman" pitchFamily="18" charset="0"/>
            </a:endParaRPr>
          </a:p>
          <a:p>
            <a:pPr>
              <a:lnSpc>
                <a:spcPct val="150000"/>
              </a:lnSpc>
            </a:pPr>
            <a:r>
              <a:rPr lang="vi-VN" sz="2800" i="1">
                <a:latin typeface="Times New Roman" pitchFamily="18" charset="0"/>
                <a:cs typeface="Times New Roman" pitchFamily="18" charset="0"/>
              </a:rPr>
              <a:t>Hai xin đem lại nghiệp xưa họ Hùng.</a:t>
            </a:r>
            <a:endParaRPr lang="en-US" sz="2800" i="1">
              <a:latin typeface="Times New Roman" pitchFamily="18" charset="0"/>
              <a:cs typeface="Times New Roman" pitchFamily="18" charset="0"/>
            </a:endParaRPr>
          </a:p>
          <a:p>
            <a:pPr>
              <a:lnSpc>
                <a:spcPct val="150000"/>
              </a:lnSpc>
            </a:pPr>
            <a:r>
              <a:rPr lang="vi-VN" sz="2800" i="1">
                <a:latin typeface="Times New Roman" pitchFamily="18" charset="0"/>
                <a:cs typeface="Times New Roman" pitchFamily="18" charset="0"/>
              </a:rPr>
              <a:t>Ba kẻo oan ức lòng chồng</a:t>
            </a:r>
            <a:endParaRPr lang="en-US" sz="2800" i="1">
              <a:latin typeface="Times New Roman" pitchFamily="18" charset="0"/>
              <a:cs typeface="Times New Roman" pitchFamily="18" charset="0"/>
            </a:endParaRPr>
          </a:p>
          <a:p>
            <a:pPr>
              <a:lnSpc>
                <a:spcPct val="150000"/>
              </a:lnSpc>
            </a:pPr>
            <a:r>
              <a:rPr lang="vi-VN" sz="2800" i="1">
                <a:latin typeface="Times New Roman" pitchFamily="18" charset="0"/>
                <a:cs typeface="Times New Roman" pitchFamily="18" charset="0"/>
              </a:rPr>
              <a:t>Bốn xin vẹn vẹn sở công lênh này.”</a:t>
            </a:r>
            <a:endParaRPr lang="en-US" sz="2800" i="1">
              <a:latin typeface="Times New Roman" pitchFamily="18" charset="0"/>
              <a:cs typeface="Times New Roman" pitchFamily="18" charset="0"/>
            </a:endParaRPr>
          </a:p>
          <a:p>
            <a:pPr>
              <a:lnSpc>
                <a:spcPct val="150000"/>
              </a:lnSpc>
            </a:pPr>
            <a:r>
              <a:rPr lang="en-US" sz="2800" i="1">
                <a:latin typeface="Times New Roman" pitchFamily="18" charset="0"/>
                <a:cs typeface="Times New Roman" pitchFamily="18" charset="0"/>
              </a:rPr>
              <a:t>      </a:t>
            </a:r>
            <a:r>
              <a:rPr lang="vi-VN" sz="2800" i="1">
                <a:latin typeface="Times New Roman" pitchFamily="18" charset="0"/>
                <a:cs typeface="Times New Roman" pitchFamily="18" charset="0"/>
              </a:rPr>
              <a:t>(Thiên Nam ngữ lục, thế kỉ XVII)</a:t>
            </a:r>
            <a:endParaRPr lang="en-US" sz="2800" i="1">
              <a:latin typeface="Times New Roman" pitchFamily="18" charset="0"/>
              <a:cs typeface="Times New Roman" pitchFamily="18" charset="0"/>
            </a:endParaRPr>
          </a:p>
        </p:txBody>
      </p:sp>
    </p:spTree>
    <p:extLst>
      <p:ext uri="{BB962C8B-B14F-4D97-AF65-F5344CB8AC3E}">
        <p14:creationId xmlns:p14="http://schemas.microsoft.com/office/powerpoint/2010/main" val="4129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133600"/>
            <a:ext cx="8534400" cy="2677656"/>
          </a:xfrm>
          <a:prstGeom prst="rect">
            <a:avLst/>
          </a:prstGeom>
          <a:noFill/>
        </p:spPr>
        <p:txBody>
          <a:bodyPr wrap="square" rtlCol="0">
            <a:spAutoFit/>
          </a:bodyPr>
          <a:lstStyle/>
          <a:p>
            <a:pPr>
              <a:lnSpc>
                <a:spcPct val="150000"/>
              </a:lnSpc>
            </a:pPr>
            <a:r>
              <a:rPr lang="en-US" sz="2800" b="0" i="0" dirty="0">
                <a:effectLst/>
                <a:latin typeface="Times New Roman"/>
              </a:rPr>
              <a:t>- </a:t>
            </a:r>
            <a:r>
              <a:rPr lang="vi-VN" sz="2800" b="0" i="0" dirty="0">
                <a:effectLst/>
                <a:latin typeface="Times New Roman"/>
              </a:rPr>
              <a:t>Nguyên nhân của cuộc khởi nghĩa Hai Bà Trưng:</a:t>
            </a:r>
            <a:endParaRPr lang="en-US" sz="2800" b="0" i="0" dirty="0">
              <a:effectLst/>
              <a:latin typeface="Times New Roman"/>
            </a:endParaRPr>
          </a:p>
          <a:p>
            <a:pPr>
              <a:lnSpc>
                <a:spcPct val="150000"/>
              </a:lnSpc>
            </a:pPr>
            <a:r>
              <a:rPr lang="en-US" sz="2800" dirty="0">
                <a:latin typeface="Times New Roman"/>
              </a:rPr>
              <a:t>+ Do </a:t>
            </a:r>
            <a:r>
              <a:rPr lang="en-US" sz="2800" dirty="0" err="1">
                <a:latin typeface="Times New Roman"/>
              </a:rPr>
              <a:t>những</a:t>
            </a:r>
            <a:r>
              <a:rPr lang="en-US" sz="2800" dirty="0">
                <a:latin typeface="Times New Roman"/>
              </a:rPr>
              <a:t> </a:t>
            </a:r>
            <a:r>
              <a:rPr lang="en-US" sz="2800" dirty="0" err="1">
                <a:latin typeface="Times New Roman"/>
              </a:rPr>
              <a:t>chính</a:t>
            </a:r>
            <a:r>
              <a:rPr lang="en-US" sz="2800" dirty="0">
                <a:latin typeface="Times New Roman"/>
              </a:rPr>
              <a:t> </a:t>
            </a:r>
            <a:r>
              <a:rPr lang="en-US" sz="2800" dirty="0" err="1">
                <a:latin typeface="Times New Roman"/>
              </a:rPr>
              <a:t>sách</a:t>
            </a:r>
            <a:r>
              <a:rPr lang="en-US" sz="2800" dirty="0">
                <a:latin typeface="Times New Roman"/>
              </a:rPr>
              <a:t> </a:t>
            </a:r>
            <a:r>
              <a:rPr lang="en-US" sz="2800" dirty="0" err="1">
                <a:latin typeface="Times New Roman"/>
              </a:rPr>
              <a:t>cai</a:t>
            </a:r>
            <a:r>
              <a:rPr lang="en-US" sz="2800" dirty="0">
                <a:latin typeface="Times New Roman"/>
              </a:rPr>
              <a:t> </a:t>
            </a:r>
            <a:r>
              <a:rPr lang="en-US" sz="2800" dirty="0" err="1">
                <a:latin typeface="Times New Roman"/>
              </a:rPr>
              <a:t>trị</a:t>
            </a:r>
            <a:r>
              <a:rPr lang="en-US" sz="2800" dirty="0">
                <a:latin typeface="Times New Roman"/>
              </a:rPr>
              <a:t> </a:t>
            </a:r>
            <a:r>
              <a:rPr lang="en-US" sz="2800" dirty="0" err="1">
                <a:latin typeface="Times New Roman"/>
              </a:rPr>
              <a:t>hà</a:t>
            </a:r>
            <a:r>
              <a:rPr lang="en-US" sz="2800" dirty="0">
                <a:latin typeface="Times New Roman"/>
              </a:rPr>
              <a:t> </a:t>
            </a:r>
            <a:r>
              <a:rPr lang="en-US" sz="2800" dirty="0" err="1">
                <a:latin typeface="Times New Roman"/>
              </a:rPr>
              <a:t>khắc</a:t>
            </a:r>
            <a:r>
              <a:rPr lang="en-US" sz="2800" dirty="0">
                <a:latin typeface="Times New Roman"/>
              </a:rPr>
              <a:t> </a:t>
            </a:r>
            <a:r>
              <a:rPr lang="en-US" sz="2800" dirty="0" err="1">
                <a:latin typeface="Times New Roman"/>
              </a:rPr>
              <a:t>của</a:t>
            </a:r>
            <a:r>
              <a:rPr lang="en-US" sz="2800" dirty="0">
                <a:latin typeface="Times New Roman"/>
              </a:rPr>
              <a:t> </a:t>
            </a:r>
            <a:r>
              <a:rPr lang="en-US" sz="2800" dirty="0" err="1">
                <a:latin typeface="Times New Roman"/>
              </a:rPr>
              <a:t>chính</a:t>
            </a:r>
            <a:r>
              <a:rPr lang="en-US" sz="2800" dirty="0">
                <a:latin typeface="Times New Roman"/>
              </a:rPr>
              <a:t> </a:t>
            </a:r>
            <a:r>
              <a:rPr lang="en-US" sz="2800" dirty="0" err="1">
                <a:latin typeface="Times New Roman"/>
              </a:rPr>
              <a:t>quyền</a:t>
            </a:r>
            <a:r>
              <a:rPr lang="en-US" sz="2800" dirty="0">
                <a:latin typeface="Times New Roman"/>
              </a:rPr>
              <a:t> </a:t>
            </a:r>
            <a:r>
              <a:rPr lang="en-US" sz="2800" dirty="0" err="1">
                <a:latin typeface="Times New Roman"/>
              </a:rPr>
              <a:t>đô</a:t>
            </a:r>
            <a:r>
              <a:rPr lang="en-US" sz="2800" dirty="0">
                <a:latin typeface="Times New Roman"/>
              </a:rPr>
              <a:t> </a:t>
            </a:r>
            <a:r>
              <a:rPr lang="en-US" sz="2800" dirty="0" err="1">
                <a:latin typeface="Times New Roman"/>
              </a:rPr>
              <a:t>hộ</a:t>
            </a:r>
            <a:r>
              <a:rPr lang="en-US" sz="2800" dirty="0">
                <a:latin typeface="Times New Roman"/>
              </a:rPr>
              <a:t> </a:t>
            </a:r>
            <a:r>
              <a:rPr lang="en-US" sz="2800" dirty="0" err="1">
                <a:latin typeface="Times New Roman"/>
              </a:rPr>
              <a:t>phương</a:t>
            </a:r>
            <a:r>
              <a:rPr lang="en-US" sz="2800" dirty="0">
                <a:latin typeface="Times New Roman"/>
              </a:rPr>
              <a:t> </a:t>
            </a:r>
            <a:r>
              <a:rPr lang="en-US" sz="2800" dirty="0" err="1">
                <a:latin typeface="Times New Roman"/>
              </a:rPr>
              <a:t>Bắc</a:t>
            </a:r>
            <a:r>
              <a:rPr lang="en-US" sz="2800" dirty="0">
                <a:latin typeface="Times New Roman"/>
              </a:rPr>
              <a:t>.</a:t>
            </a:r>
          </a:p>
          <a:p>
            <a:pPr>
              <a:lnSpc>
                <a:spcPct val="150000"/>
              </a:lnSpc>
            </a:pPr>
            <a:r>
              <a:rPr lang="en-US" sz="2800" dirty="0">
                <a:latin typeface="Times New Roman"/>
              </a:rPr>
              <a:t>+ </a:t>
            </a:r>
            <a:r>
              <a:rPr lang="en-US" sz="2800" dirty="0" err="1">
                <a:latin typeface="Times New Roman"/>
              </a:rPr>
              <a:t>Thi</a:t>
            </a:r>
            <a:r>
              <a:rPr lang="en-US" sz="2800" dirty="0">
                <a:latin typeface="Times New Roman"/>
              </a:rPr>
              <a:t> </a:t>
            </a:r>
            <a:r>
              <a:rPr lang="en-US" sz="2800" dirty="0" err="1">
                <a:latin typeface="Times New Roman"/>
              </a:rPr>
              <a:t>Sách</a:t>
            </a:r>
            <a:r>
              <a:rPr lang="en-US" sz="2800" dirty="0">
                <a:latin typeface="Times New Roman"/>
              </a:rPr>
              <a:t> </a:t>
            </a:r>
            <a:r>
              <a:rPr lang="en-US" sz="2800" dirty="0" err="1">
                <a:latin typeface="Times New Roman"/>
              </a:rPr>
              <a:t>chồng</a:t>
            </a:r>
            <a:r>
              <a:rPr lang="en-US" sz="2800" dirty="0">
                <a:latin typeface="Times New Roman"/>
              </a:rPr>
              <a:t> </a:t>
            </a:r>
            <a:r>
              <a:rPr lang="en-US" sz="2800" dirty="0" err="1">
                <a:latin typeface="Times New Roman"/>
              </a:rPr>
              <a:t>bà</a:t>
            </a:r>
            <a:r>
              <a:rPr lang="en-US" sz="2800" dirty="0">
                <a:latin typeface="Times New Roman"/>
              </a:rPr>
              <a:t> </a:t>
            </a:r>
            <a:r>
              <a:rPr lang="en-US" sz="2800" dirty="0" err="1">
                <a:latin typeface="Times New Roman"/>
              </a:rPr>
              <a:t>Trưng</a:t>
            </a:r>
            <a:r>
              <a:rPr lang="en-US" sz="2800" dirty="0">
                <a:latin typeface="Times New Roman"/>
              </a:rPr>
              <a:t> </a:t>
            </a:r>
            <a:r>
              <a:rPr lang="en-US" sz="2800" dirty="0" err="1">
                <a:latin typeface="Times New Roman"/>
              </a:rPr>
              <a:t>Trắc</a:t>
            </a:r>
            <a:r>
              <a:rPr lang="en-US" sz="2800" dirty="0">
                <a:latin typeface="Times New Roman"/>
              </a:rPr>
              <a:t> </a:t>
            </a:r>
            <a:r>
              <a:rPr lang="en-US" sz="2800" dirty="0" err="1">
                <a:latin typeface="Times New Roman"/>
              </a:rPr>
              <a:t>bị</a:t>
            </a:r>
            <a:r>
              <a:rPr lang="en-US" sz="2800" dirty="0">
                <a:latin typeface="Times New Roman"/>
              </a:rPr>
              <a:t> </a:t>
            </a:r>
            <a:r>
              <a:rPr lang="en-US" sz="2800" dirty="0" err="1">
                <a:latin typeface="Times New Roman"/>
              </a:rPr>
              <a:t>Tô</a:t>
            </a:r>
            <a:r>
              <a:rPr lang="en-US" sz="2800" dirty="0">
                <a:latin typeface="Times New Roman"/>
              </a:rPr>
              <a:t> </a:t>
            </a:r>
            <a:r>
              <a:rPr lang="en-US" sz="2800" dirty="0" err="1">
                <a:latin typeface="Times New Roman"/>
              </a:rPr>
              <a:t>Định</a:t>
            </a:r>
            <a:r>
              <a:rPr lang="en-US" sz="2800" dirty="0">
                <a:latin typeface="Times New Roman"/>
              </a:rPr>
              <a:t> </a:t>
            </a:r>
            <a:r>
              <a:rPr lang="en-US" sz="2800" dirty="0" err="1">
                <a:latin typeface="Times New Roman"/>
              </a:rPr>
              <a:t>giết</a:t>
            </a:r>
            <a:r>
              <a:rPr lang="en-US" sz="2800" dirty="0">
                <a:latin typeface="Times New Roman"/>
              </a:rPr>
              <a:t>.</a:t>
            </a:r>
            <a:endParaRPr lang="en-US" sz="2800" dirty="0"/>
          </a:p>
        </p:txBody>
      </p:sp>
      <p:sp>
        <p:nvSpPr>
          <p:cNvPr id="3" name="TextBox 2"/>
          <p:cNvSpPr txBox="1"/>
          <p:nvPr/>
        </p:nvSpPr>
        <p:spPr>
          <a:xfrm>
            <a:off x="381000" y="0"/>
            <a:ext cx="8610600" cy="954107"/>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CHỦ ĐỀ: CÁC CUỘC ĐẤU TRANH GIÀNH ĐỘC LẬP DÂN TỘC TRƯỚC THẾ KỈ X</a:t>
            </a:r>
            <a:endParaRPr lang="en-US" sz="2800" b="1" dirty="0">
              <a:solidFill>
                <a:srgbClr val="FF0000"/>
              </a:solidFill>
              <a:latin typeface="Times New Roman" pitchFamily="18" charset="0"/>
              <a:cs typeface="Times New Roman" pitchFamily="18" charset="0"/>
            </a:endParaRPr>
          </a:p>
        </p:txBody>
      </p:sp>
      <p:sp>
        <p:nvSpPr>
          <p:cNvPr id="5" name="TextBox 4"/>
          <p:cNvSpPr txBox="1"/>
          <p:nvPr/>
        </p:nvSpPr>
        <p:spPr>
          <a:xfrm>
            <a:off x="152400" y="1610380"/>
            <a:ext cx="8839200" cy="523220"/>
          </a:xfrm>
          <a:prstGeom prst="rect">
            <a:avLst/>
          </a:prstGeom>
          <a:noFill/>
        </p:spPr>
        <p:txBody>
          <a:bodyPr wrap="square" rtlCol="0">
            <a:spAutoFit/>
          </a:bodyPr>
          <a:lstStyle/>
          <a:p>
            <a:r>
              <a:rPr lang="en-US" sz="2800" b="1" dirty="0">
                <a:solidFill>
                  <a:srgbClr val="0070C0"/>
                </a:solidFill>
                <a:latin typeface="Times New Roman" pitchFamily="18" charset="0"/>
                <a:cs typeface="Times New Roman" pitchFamily="18" charset="0"/>
              </a:rPr>
              <a:t>I. CUỘC KHỞI NGHĨA HAI BÀ TRƯNG (NĂM 40-43)</a:t>
            </a:r>
          </a:p>
        </p:txBody>
      </p:sp>
      <p:pic>
        <p:nvPicPr>
          <p:cNvPr id="6" name="Picture 10" descr="AG00218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994864" y="477053"/>
            <a:ext cx="914400" cy="82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396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17489"/>
            <a:ext cx="7391400" cy="954107"/>
          </a:xfrm>
          <a:prstGeom prst="rect">
            <a:avLst/>
          </a:prstGeom>
          <a:solidFill>
            <a:schemeClr val="accent1">
              <a:lumMod val="40000"/>
              <a:lumOff val="60000"/>
            </a:schemeClr>
          </a:solidFill>
        </p:spPr>
        <p:txBody>
          <a:bodyPr wrap="square">
            <a:spAutoFit/>
          </a:bodyPr>
          <a:lstStyle/>
          <a:p>
            <a:pPr marL="285750" lvl="0" indent="-285750">
              <a:buFontTx/>
              <a:buChar char="-"/>
            </a:pPr>
            <a:r>
              <a:rPr lang="en-US" sz="2800">
                <a:solidFill>
                  <a:prstClr val="black"/>
                </a:solidFill>
                <a:latin typeface="Times New Roman" pitchFamily="18" charset="0"/>
                <a:cs typeface="Times New Roman" pitchFamily="18" charset="0"/>
              </a:rPr>
              <a:t>Dựa vào lược đồ 18.2, em hãy trình bày diễn biến cuộc khởi nghĩa Hai Bà Trưng.</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1596"/>
            <a:ext cx="8991600" cy="5855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568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914" y="2209800"/>
            <a:ext cx="8458200" cy="3550331"/>
          </a:xfrm>
          <a:prstGeom prst="rect">
            <a:avLst/>
          </a:prstGeom>
        </p:spPr>
        <p:txBody>
          <a:bodyPr wrap="square">
            <a:spAutoFit/>
          </a:bodyPr>
          <a:lstStyle/>
          <a:p>
            <a:pPr algn="just">
              <a:lnSpc>
                <a:spcPct val="107000"/>
              </a:lnSpc>
              <a:spcBef>
                <a:spcPts val="300"/>
              </a:spcBef>
              <a:spcAft>
                <a:spcPts val="300"/>
              </a:spcAft>
            </a:pPr>
            <a:r>
              <a:rPr lang="en-US" sz="2800" dirty="0">
                <a:effectLst/>
                <a:latin typeface="Times New Roman"/>
                <a:ea typeface="Calibri"/>
                <a:cs typeface="Times New Roman"/>
              </a:rPr>
              <a:t>- </a:t>
            </a:r>
            <a:r>
              <a:rPr lang="en-US" sz="2800" dirty="0" err="1">
                <a:effectLst/>
                <a:latin typeface="Times New Roman"/>
                <a:ea typeface="Calibri"/>
                <a:cs typeface="Times New Roman"/>
              </a:rPr>
              <a:t>Diễn</a:t>
            </a:r>
            <a:r>
              <a:rPr lang="en-US" sz="2800" dirty="0">
                <a:effectLst/>
                <a:latin typeface="Times New Roman"/>
                <a:ea typeface="Calibri"/>
                <a:cs typeface="Times New Roman"/>
              </a:rPr>
              <a:t> </a:t>
            </a:r>
            <a:r>
              <a:rPr lang="en-US" sz="2800" dirty="0" err="1">
                <a:effectLst/>
                <a:latin typeface="Times New Roman"/>
                <a:ea typeface="Calibri"/>
                <a:cs typeface="Times New Roman"/>
              </a:rPr>
              <a:t>biến</a:t>
            </a:r>
            <a:r>
              <a:rPr lang="en-US" sz="2800" dirty="0">
                <a:effectLst/>
                <a:latin typeface="Times New Roman"/>
                <a:ea typeface="Calibri"/>
                <a:cs typeface="Times New Roman"/>
              </a:rPr>
              <a:t>:</a:t>
            </a:r>
          </a:p>
          <a:p>
            <a:pPr algn="just">
              <a:lnSpc>
                <a:spcPct val="107000"/>
              </a:lnSpc>
              <a:spcBef>
                <a:spcPts val="300"/>
              </a:spcBef>
              <a:spcAft>
                <a:spcPts val="300"/>
              </a:spcAft>
            </a:pPr>
            <a:r>
              <a:rPr lang="en-US" sz="2800" dirty="0">
                <a:effectLst/>
                <a:latin typeface="Times New Roman"/>
                <a:ea typeface="Calibri"/>
                <a:cs typeface="Times New Roman"/>
              </a:rPr>
              <a:t>+ </a:t>
            </a:r>
            <a:r>
              <a:rPr lang="en-US" sz="2800" dirty="0" err="1">
                <a:effectLst/>
                <a:latin typeface="Times New Roman"/>
                <a:ea typeface="Calibri"/>
                <a:cs typeface="Times New Roman"/>
              </a:rPr>
              <a:t>Tháng</a:t>
            </a:r>
            <a:r>
              <a:rPr lang="en-US" sz="2800" dirty="0">
                <a:effectLst/>
                <a:latin typeface="Times New Roman"/>
                <a:ea typeface="Calibri"/>
                <a:cs typeface="Times New Roman"/>
              </a:rPr>
              <a:t> 3/40, </a:t>
            </a:r>
            <a:r>
              <a:rPr lang="en-US" sz="2800" dirty="0" err="1">
                <a:effectLst/>
                <a:latin typeface="Times New Roman"/>
                <a:ea typeface="Calibri"/>
                <a:cs typeface="Times New Roman"/>
              </a:rPr>
              <a:t>Trưng</a:t>
            </a:r>
            <a:r>
              <a:rPr lang="en-US" sz="2800" dirty="0">
                <a:effectLst/>
                <a:latin typeface="Times New Roman"/>
                <a:ea typeface="Calibri"/>
                <a:cs typeface="Times New Roman"/>
              </a:rPr>
              <a:t> </a:t>
            </a:r>
            <a:r>
              <a:rPr lang="en-US" sz="2800" dirty="0" err="1">
                <a:effectLst/>
                <a:latin typeface="Times New Roman"/>
                <a:ea typeface="Calibri"/>
                <a:cs typeface="Times New Roman"/>
              </a:rPr>
              <a:t>Trắc</a:t>
            </a:r>
            <a:r>
              <a:rPr lang="en-US" sz="2800" dirty="0">
                <a:effectLst/>
                <a:latin typeface="Times New Roman"/>
                <a:ea typeface="Calibri"/>
                <a:cs typeface="Times New Roman"/>
              </a:rPr>
              <a:t> </a:t>
            </a:r>
            <a:r>
              <a:rPr lang="en-US" sz="2800" dirty="0" err="1">
                <a:effectLst/>
                <a:latin typeface="Times New Roman"/>
                <a:ea typeface="Calibri"/>
                <a:cs typeface="Times New Roman"/>
              </a:rPr>
              <a:t>cùng</a:t>
            </a:r>
            <a:r>
              <a:rPr lang="en-US" sz="2800" dirty="0">
                <a:effectLst/>
                <a:latin typeface="Times New Roman"/>
                <a:ea typeface="Calibri"/>
                <a:cs typeface="Times New Roman"/>
              </a:rPr>
              <a:t> </a:t>
            </a:r>
            <a:r>
              <a:rPr lang="en-US" sz="2800" dirty="0" err="1">
                <a:effectLst/>
                <a:latin typeface="Times New Roman"/>
                <a:ea typeface="Calibri"/>
                <a:cs typeface="Times New Roman"/>
              </a:rPr>
              <a:t>em</a:t>
            </a:r>
            <a:r>
              <a:rPr lang="en-US" sz="2800" dirty="0">
                <a:effectLst/>
                <a:latin typeface="Times New Roman"/>
                <a:ea typeface="Calibri"/>
                <a:cs typeface="Times New Roman"/>
              </a:rPr>
              <a:t> </a:t>
            </a:r>
            <a:r>
              <a:rPr lang="en-US" sz="2800" dirty="0" err="1">
                <a:effectLst/>
                <a:latin typeface="Times New Roman"/>
                <a:ea typeface="Calibri"/>
                <a:cs typeface="Times New Roman"/>
              </a:rPr>
              <a:t>gái</a:t>
            </a:r>
            <a:r>
              <a:rPr lang="en-US" sz="2800" dirty="0">
                <a:effectLst/>
                <a:latin typeface="Times New Roman"/>
                <a:ea typeface="Calibri"/>
                <a:cs typeface="Times New Roman"/>
              </a:rPr>
              <a:t> </a:t>
            </a:r>
            <a:r>
              <a:rPr lang="en-US" sz="2800" dirty="0" err="1">
                <a:effectLst/>
                <a:latin typeface="Times New Roman"/>
                <a:ea typeface="Calibri"/>
                <a:cs typeface="Times New Roman"/>
              </a:rPr>
              <a:t>Trưng</a:t>
            </a:r>
            <a:r>
              <a:rPr lang="en-US" sz="2800" dirty="0">
                <a:effectLst/>
                <a:latin typeface="Times New Roman"/>
                <a:ea typeface="Calibri"/>
                <a:cs typeface="Times New Roman"/>
              </a:rPr>
              <a:t> </a:t>
            </a:r>
            <a:r>
              <a:rPr lang="en-US" sz="2800" dirty="0" err="1">
                <a:effectLst/>
                <a:latin typeface="Times New Roman"/>
                <a:ea typeface="Calibri"/>
                <a:cs typeface="Times New Roman"/>
              </a:rPr>
              <a:t>Nhị</a:t>
            </a:r>
            <a:r>
              <a:rPr lang="en-US" sz="2800" dirty="0">
                <a:effectLst/>
                <a:latin typeface="Times New Roman"/>
                <a:ea typeface="Calibri"/>
                <a:cs typeface="Times New Roman"/>
              </a:rPr>
              <a:t> </a:t>
            </a:r>
            <a:r>
              <a:rPr lang="en-US" sz="2800" dirty="0" err="1">
                <a:effectLst/>
                <a:latin typeface="Times New Roman"/>
                <a:ea typeface="Calibri"/>
                <a:cs typeface="Times New Roman"/>
              </a:rPr>
              <a:t>đã</a:t>
            </a:r>
            <a:r>
              <a:rPr lang="en-US" sz="2800" dirty="0">
                <a:effectLst/>
                <a:latin typeface="Times New Roman"/>
                <a:ea typeface="Calibri"/>
                <a:cs typeface="Times New Roman"/>
              </a:rPr>
              <a:t> </a:t>
            </a:r>
            <a:r>
              <a:rPr lang="en-US" sz="2800" dirty="0" err="1">
                <a:effectLst/>
                <a:latin typeface="Times New Roman"/>
                <a:ea typeface="Calibri"/>
                <a:cs typeface="Times New Roman"/>
              </a:rPr>
              <a:t>phất</a:t>
            </a:r>
            <a:r>
              <a:rPr lang="en-US" sz="2800" dirty="0">
                <a:effectLst/>
                <a:latin typeface="Times New Roman"/>
                <a:ea typeface="Calibri"/>
                <a:cs typeface="Times New Roman"/>
              </a:rPr>
              <a:t> </a:t>
            </a:r>
            <a:r>
              <a:rPr lang="en-US" sz="2800" dirty="0" err="1">
                <a:effectLst/>
                <a:latin typeface="Times New Roman"/>
                <a:ea typeface="Calibri"/>
                <a:cs typeface="Times New Roman"/>
              </a:rPr>
              <a:t>cờ</a:t>
            </a:r>
            <a:r>
              <a:rPr lang="en-US" sz="2800" dirty="0">
                <a:effectLst/>
                <a:latin typeface="Times New Roman"/>
                <a:ea typeface="Calibri"/>
                <a:cs typeface="Times New Roman"/>
              </a:rPr>
              <a:t> </a:t>
            </a:r>
            <a:r>
              <a:rPr lang="en-US" sz="2800" dirty="0" err="1">
                <a:effectLst/>
                <a:latin typeface="Times New Roman"/>
                <a:ea typeface="Calibri"/>
                <a:cs typeface="Times New Roman"/>
              </a:rPr>
              <a:t>khởi</a:t>
            </a:r>
            <a:r>
              <a:rPr lang="en-US" sz="2800" dirty="0">
                <a:effectLst/>
                <a:latin typeface="Times New Roman"/>
                <a:ea typeface="Calibri"/>
                <a:cs typeface="Times New Roman"/>
              </a:rPr>
              <a:t> </a:t>
            </a:r>
            <a:r>
              <a:rPr lang="en-US" sz="2800" dirty="0" err="1">
                <a:effectLst/>
                <a:latin typeface="Times New Roman"/>
                <a:ea typeface="Calibri"/>
                <a:cs typeface="Times New Roman"/>
              </a:rPr>
              <a:t>nghĩa</a:t>
            </a:r>
            <a:r>
              <a:rPr lang="en-US" sz="2800" dirty="0">
                <a:effectLst/>
                <a:latin typeface="Times New Roman"/>
                <a:ea typeface="Calibri"/>
                <a:cs typeface="Times New Roman"/>
              </a:rPr>
              <a:t> ở </a:t>
            </a:r>
            <a:r>
              <a:rPr lang="en-US" sz="2800" dirty="0" err="1">
                <a:effectLst/>
                <a:latin typeface="Times New Roman"/>
                <a:ea typeface="Calibri"/>
                <a:cs typeface="Times New Roman"/>
              </a:rPr>
              <a:t>Hát</a:t>
            </a:r>
            <a:r>
              <a:rPr lang="en-US" sz="2800" dirty="0">
                <a:effectLst/>
                <a:latin typeface="Times New Roman"/>
                <a:ea typeface="Calibri"/>
                <a:cs typeface="Times New Roman"/>
              </a:rPr>
              <a:t> </a:t>
            </a:r>
            <a:r>
              <a:rPr lang="en-US" sz="2800" dirty="0" err="1">
                <a:effectLst/>
                <a:latin typeface="Times New Roman"/>
                <a:ea typeface="Calibri"/>
                <a:cs typeface="Times New Roman"/>
              </a:rPr>
              <a:t>Môn</a:t>
            </a:r>
            <a:r>
              <a:rPr lang="en-US" sz="2800" dirty="0">
                <a:effectLst/>
                <a:latin typeface="Times New Roman"/>
                <a:ea typeface="Calibri"/>
                <a:cs typeface="Times New Roman"/>
              </a:rPr>
              <a:t>, </a:t>
            </a:r>
            <a:r>
              <a:rPr lang="en-US" sz="2800" dirty="0" err="1">
                <a:effectLst/>
                <a:latin typeface="Times New Roman"/>
                <a:ea typeface="Calibri"/>
                <a:cs typeface="Times New Roman"/>
              </a:rPr>
              <a:t>chiếm</a:t>
            </a:r>
            <a:r>
              <a:rPr lang="en-US" sz="2800" dirty="0">
                <a:effectLst/>
                <a:latin typeface="Times New Roman"/>
                <a:ea typeface="Calibri"/>
                <a:cs typeface="Times New Roman"/>
              </a:rPr>
              <a:t> </a:t>
            </a:r>
            <a:r>
              <a:rPr lang="en-US" sz="2800" dirty="0" err="1">
                <a:effectLst/>
                <a:latin typeface="Times New Roman"/>
                <a:ea typeface="Calibri"/>
                <a:cs typeface="Times New Roman"/>
              </a:rPr>
              <a:t>Mê</a:t>
            </a:r>
            <a:r>
              <a:rPr lang="en-US" sz="2800" dirty="0">
                <a:effectLst/>
                <a:latin typeface="Times New Roman"/>
                <a:ea typeface="Calibri"/>
                <a:cs typeface="Times New Roman"/>
              </a:rPr>
              <a:t> </a:t>
            </a:r>
            <a:r>
              <a:rPr lang="en-US" sz="2800" dirty="0" err="1">
                <a:effectLst/>
                <a:latin typeface="Times New Roman"/>
                <a:ea typeface="Calibri"/>
                <a:cs typeface="Times New Roman"/>
              </a:rPr>
              <a:t>Linh</a:t>
            </a:r>
            <a:r>
              <a:rPr lang="en-US" sz="2800" dirty="0">
                <a:effectLst/>
                <a:latin typeface="Times New Roman"/>
                <a:ea typeface="Calibri"/>
                <a:cs typeface="Times New Roman"/>
              </a:rPr>
              <a:t>, </a:t>
            </a:r>
            <a:r>
              <a:rPr lang="en-US" sz="2800" dirty="0" err="1">
                <a:effectLst/>
                <a:latin typeface="Times New Roman"/>
                <a:ea typeface="Calibri"/>
                <a:cs typeface="Times New Roman"/>
              </a:rPr>
              <a:t>rồi</a:t>
            </a:r>
            <a:r>
              <a:rPr lang="en-US" sz="2800" dirty="0">
                <a:effectLst/>
                <a:latin typeface="Times New Roman"/>
                <a:ea typeface="Calibri"/>
                <a:cs typeface="Times New Roman"/>
              </a:rPr>
              <a:t> </a:t>
            </a:r>
            <a:r>
              <a:rPr lang="en-US" sz="2800" dirty="0" err="1">
                <a:effectLst/>
                <a:latin typeface="Times New Roman"/>
                <a:ea typeface="Calibri"/>
                <a:cs typeface="Times New Roman"/>
              </a:rPr>
              <a:t>sau</a:t>
            </a:r>
            <a:r>
              <a:rPr lang="en-US" sz="2800" dirty="0">
                <a:effectLst/>
                <a:latin typeface="Times New Roman"/>
                <a:ea typeface="Calibri"/>
                <a:cs typeface="Times New Roman"/>
              </a:rPr>
              <a:t> </a:t>
            </a:r>
            <a:r>
              <a:rPr lang="en-US" sz="2800" dirty="0" err="1">
                <a:effectLst/>
                <a:latin typeface="Times New Roman"/>
                <a:ea typeface="Calibri"/>
                <a:cs typeface="Times New Roman"/>
              </a:rPr>
              <a:t>đó</a:t>
            </a:r>
            <a:r>
              <a:rPr lang="en-US" sz="2800" dirty="0">
                <a:effectLst/>
                <a:latin typeface="Times New Roman"/>
                <a:ea typeface="Calibri"/>
                <a:cs typeface="Times New Roman"/>
              </a:rPr>
              <a:t> </a:t>
            </a:r>
            <a:r>
              <a:rPr lang="en-US" sz="2800" dirty="0" err="1">
                <a:effectLst/>
                <a:latin typeface="Times New Roman"/>
                <a:ea typeface="Calibri"/>
                <a:cs typeface="Times New Roman"/>
              </a:rPr>
              <a:t>tiến</a:t>
            </a:r>
            <a:r>
              <a:rPr lang="en-US" sz="2800" dirty="0">
                <a:effectLst/>
                <a:latin typeface="Times New Roman"/>
                <a:ea typeface="Calibri"/>
                <a:cs typeface="Times New Roman"/>
              </a:rPr>
              <a:t> </a:t>
            </a:r>
            <a:r>
              <a:rPr lang="en-US" sz="2800" dirty="0" err="1">
                <a:effectLst/>
                <a:latin typeface="Times New Roman"/>
                <a:ea typeface="Calibri"/>
                <a:cs typeface="Times New Roman"/>
              </a:rPr>
              <a:t>xuống</a:t>
            </a:r>
            <a:r>
              <a:rPr lang="en-US" sz="2800" dirty="0">
                <a:effectLst/>
                <a:latin typeface="Times New Roman"/>
                <a:ea typeface="Calibri"/>
                <a:cs typeface="Times New Roman"/>
              </a:rPr>
              <a:t> </a:t>
            </a:r>
            <a:r>
              <a:rPr lang="en-US" sz="2800" dirty="0" err="1">
                <a:effectLst/>
                <a:latin typeface="Times New Roman"/>
                <a:ea typeface="Calibri"/>
                <a:cs typeface="Times New Roman"/>
              </a:rPr>
              <a:t>đánh</a:t>
            </a:r>
            <a:r>
              <a:rPr lang="en-US" sz="2800" dirty="0">
                <a:effectLst/>
                <a:latin typeface="Times New Roman"/>
                <a:ea typeface="Calibri"/>
                <a:cs typeface="Times New Roman"/>
              </a:rPr>
              <a:t> </a:t>
            </a:r>
            <a:r>
              <a:rPr lang="en-US" sz="2800" dirty="0" err="1">
                <a:effectLst/>
                <a:latin typeface="Times New Roman"/>
                <a:ea typeface="Calibri"/>
                <a:cs typeface="Times New Roman"/>
              </a:rPr>
              <a:t>chiếm</a:t>
            </a:r>
            <a:r>
              <a:rPr lang="en-US" sz="2800" dirty="0">
                <a:effectLst/>
                <a:latin typeface="Times New Roman"/>
                <a:ea typeface="Calibri"/>
                <a:cs typeface="Times New Roman"/>
              </a:rPr>
              <a:t> </a:t>
            </a:r>
            <a:r>
              <a:rPr lang="en-US" sz="2800" dirty="0" err="1">
                <a:effectLst/>
                <a:latin typeface="Times New Roman"/>
                <a:ea typeface="Calibri"/>
                <a:cs typeface="Times New Roman"/>
              </a:rPr>
              <a:t>Cổ</a:t>
            </a:r>
            <a:r>
              <a:rPr lang="en-US" sz="2800" dirty="0">
                <a:effectLst/>
                <a:latin typeface="Times New Roman"/>
                <a:ea typeface="Calibri"/>
                <a:cs typeface="Times New Roman"/>
              </a:rPr>
              <a:t> Loa </a:t>
            </a:r>
            <a:r>
              <a:rPr lang="en-US" sz="2800" dirty="0" err="1">
                <a:effectLst/>
                <a:latin typeface="Times New Roman"/>
                <a:ea typeface="Calibri"/>
                <a:cs typeface="Times New Roman"/>
              </a:rPr>
              <a:t>và</a:t>
            </a:r>
            <a:r>
              <a:rPr lang="en-US" sz="2800" dirty="0">
                <a:effectLst/>
                <a:latin typeface="Times New Roman"/>
                <a:ea typeface="Calibri"/>
                <a:cs typeface="Times New Roman"/>
              </a:rPr>
              <a:t> </a:t>
            </a:r>
            <a:r>
              <a:rPr lang="en-US" sz="2800" dirty="0" err="1">
                <a:effectLst/>
                <a:latin typeface="Times New Roman"/>
                <a:ea typeface="Calibri"/>
                <a:cs typeface="Times New Roman"/>
              </a:rPr>
              <a:t>Luy</a:t>
            </a:r>
            <a:r>
              <a:rPr lang="en-US" sz="2800" dirty="0">
                <a:effectLst/>
                <a:latin typeface="Times New Roman"/>
                <a:ea typeface="Calibri"/>
                <a:cs typeface="Times New Roman"/>
              </a:rPr>
              <a:t> </a:t>
            </a:r>
            <a:r>
              <a:rPr lang="en-US" sz="2800" dirty="0" err="1">
                <a:effectLst/>
                <a:latin typeface="Times New Roman"/>
                <a:ea typeface="Calibri"/>
                <a:cs typeface="Times New Roman"/>
              </a:rPr>
              <a:t>Lâu</a:t>
            </a:r>
            <a:r>
              <a:rPr lang="en-US" sz="2800" dirty="0">
                <a:effectLst/>
                <a:latin typeface="Times New Roman"/>
                <a:ea typeface="Calibri"/>
                <a:cs typeface="Times New Roman"/>
              </a:rPr>
              <a:t>.</a:t>
            </a:r>
          </a:p>
          <a:p>
            <a:pPr algn="just">
              <a:lnSpc>
                <a:spcPct val="107000"/>
              </a:lnSpc>
              <a:spcBef>
                <a:spcPts val="300"/>
              </a:spcBef>
              <a:spcAft>
                <a:spcPts val="300"/>
              </a:spcAft>
            </a:pPr>
            <a:r>
              <a:rPr lang="en-US" sz="2800" dirty="0">
                <a:latin typeface="Times New Roman"/>
                <a:ea typeface="Calibri"/>
                <a:cs typeface="Times New Roman"/>
              </a:rPr>
              <a:t>+ </a:t>
            </a:r>
            <a:r>
              <a:rPr lang="en-US" sz="2800" dirty="0" err="1">
                <a:latin typeface="Times New Roman"/>
                <a:ea typeface="Calibri"/>
                <a:cs typeface="Times New Roman"/>
              </a:rPr>
              <a:t>Tháng</a:t>
            </a:r>
            <a:r>
              <a:rPr lang="en-US" sz="2800" dirty="0">
                <a:latin typeface="Times New Roman"/>
                <a:ea typeface="Calibri"/>
                <a:cs typeface="Times New Roman"/>
              </a:rPr>
              <a:t> 4 /40, </a:t>
            </a:r>
            <a:r>
              <a:rPr lang="en-US" sz="2800" dirty="0" err="1">
                <a:latin typeface="Times New Roman"/>
                <a:ea typeface="Calibri"/>
                <a:cs typeface="Times New Roman"/>
              </a:rPr>
              <a:t>Hai</a:t>
            </a:r>
            <a:r>
              <a:rPr lang="en-US" sz="2800" dirty="0">
                <a:latin typeface="Times New Roman"/>
                <a:ea typeface="Calibri"/>
                <a:cs typeface="Times New Roman"/>
              </a:rPr>
              <a:t> </a:t>
            </a:r>
            <a:r>
              <a:rPr lang="en-US" sz="2800" dirty="0" err="1">
                <a:latin typeface="Times New Roman"/>
                <a:ea typeface="Calibri"/>
                <a:cs typeface="Times New Roman"/>
              </a:rPr>
              <a:t>Bà</a:t>
            </a:r>
            <a:r>
              <a:rPr lang="en-US" sz="2800" dirty="0">
                <a:latin typeface="Times New Roman"/>
                <a:ea typeface="Calibri"/>
                <a:cs typeface="Times New Roman"/>
              </a:rPr>
              <a:t> </a:t>
            </a:r>
            <a:r>
              <a:rPr lang="en-US" sz="2800" dirty="0" err="1">
                <a:latin typeface="Times New Roman"/>
                <a:ea typeface="Calibri"/>
                <a:cs typeface="Times New Roman"/>
              </a:rPr>
              <a:t>Trưng</a:t>
            </a:r>
            <a:r>
              <a:rPr lang="en-US" sz="2800" dirty="0">
                <a:latin typeface="Times New Roman"/>
                <a:ea typeface="Calibri"/>
                <a:cs typeface="Times New Roman"/>
              </a:rPr>
              <a:t> </a:t>
            </a:r>
            <a:r>
              <a:rPr lang="en-US" sz="2800" dirty="0" err="1">
                <a:latin typeface="Times New Roman"/>
                <a:ea typeface="Calibri"/>
                <a:cs typeface="Times New Roman"/>
              </a:rPr>
              <a:t>chiếm</a:t>
            </a:r>
            <a:r>
              <a:rPr lang="en-US" sz="2800" dirty="0">
                <a:latin typeface="Times New Roman"/>
                <a:ea typeface="Calibri"/>
                <a:cs typeface="Times New Roman"/>
              </a:rPr>
              <a:t> </a:t>
            </a:r>
            <a:r>
              <a:rPr lang="en-US" sz="2800" dirty="0" err="1">
                <a:latin typeface="Times New Roman"/>
                <a:ea typeface="Calibri"/>
                <a:cs typeface="Times New Roman"/>
              </a:rPr>
              <a:t>được</a:t>
            </a:r>
            <a:r>
              <a:rPr lang="en-US" sz="2800" dirty="0">
                <a:latin typeface="Times New Roman"/>
                <a:ea typeface="Calibri"/>
                <a:cs typeface="Times New Roman"/>
              </a:rPr>
              <a:t> </a:t>
            </a:r>
            <a:r>
              <a:rPr lang="en-US" sz="2800" dirty="0" err="1">
                <a:latin typeface="Times New Roman"/>
                <a:ea typeface="Calibri"/>
                <a:cs typeface="Times New Roman"/>
              </a:rPr>
              <a:t>Luy</a:t>
            </a:r>
            <a:r>
              <a:rPr lang="en-US" sz="2800" dirty="0">
                <a:latin typeface="Times New Roman"/>
                <a:ea typeface="Calibri"/>
                <a:cs typeface="Times New Roman"/>
              </a:rPr>
              <a:t> </a:t>
            </a:r>
            <a:r>
              <a:rPr lang="en-US" sz="2800" dirty="0" err="1">
                <a:latin typeface="Times New Roman"/>
                <a:ea typeface="Calibri"/>
                <a:cs typeface="Times New Roman"/>
              </a:rPr>
              <a:t>Lâu</a:t>
            </a:r>
            <a:r>
              <a:rPr lang="en-US" sz="2800" dirty="0">
                <a:latin typeface="Times New Roman"/>
                <a:ea typeface="Calibri"/>
                <a:cs typeface="Times New Roman"/>
              </a:rPr>
              <a:t>, </a:t>
            </a:r>
            <a:r>
              <a:rPr lang="en-US" sz="2800" dirty="0" err="1">
                <a:latin typeface="Times New Roman"/>
                <a:ea typeface="Calibri"/>
                <a:cs typeface="Times New Roman"/>
              </a:rPr>
              <a:t>thái</a:t>
            </a:r>
            <a:r>
              <a:rPr lang="en-US" sz="2800" dirty="0">
                <a:latin typeface="Times New Roman"/>
                <a:ea typeface="Calibri"/>
                <a:cs typeface="Times New Roman"/>
              </a:rPr>
              <a:t> </a:t>
            </a:r>
            <a:r>
              <a:rPr lang="en-US" sz="2800" dirty="0" err="1">
                <a:latin typeface="Times New Roman"/>
                <a:ea typeface="Calibri"/>
                <a:cs typeface="Times New Roman"/>
              </a:rPr>
              <a:t>thú</a:t>
            </a:r>
            <a:r>
              <a:rPr lang="en-US" sz="2800" dirty="0">
                <a:latin typeface="Times New Roman"/>
                <a:ea typeface="Calibri"/>
                <a:cs typeface="Times New Roman"/>
              </a:rPr>
              <a:t> </a:t>
            </a:r>
            <a:r>
              <a:rPr lang="en-US" sz="2800" dirty="0" err="1">
                <a:latin typeface="Times New Roman"/>
                <a:ea typeface="Calibri"/>
                <a:cs typeface="Times New Roman"/>
              </a:rPr>
              <a:t>Tô</a:t>
            </a:r>
            <a:r>
              <a:rPr lang="en-US" sz="2800" dirty="0">
                <a:latin typeface="Times New Roman"/>
                <a:ea typeface="Calibri"/>
                <a:cs typeface="Times New Roman"/>
              </a:rPr>
              <a:t> </a:t>
            </a:r>
            <a:r>
              <a:rPr lang="en-US" sz="2800" dirty="0" err="1">
                <a:latin typeface="Times New Roman"/>
                <a:ea typeface="Calibri"/>
                <a:cs typeface="Times New Roman"/>
              </a:rPr>
              <a:t>Định</a:t>
            </a:r>
            <a:r>
              <a:rPr lang="en-US" sz="2800" dirty="0">
                <a:latin typeface="Times New Roman"/>
                <a:ea typeface="Calibri"/>
                <a:cs typeface="Times New Roman"/>
              </a:rPr>
              <a:t> </a:t>
            </a:r>
            <a:r>
              <a:rPr lang="en-US" sz="2800" dirty="0" err="1">
                <a:latin typeface="Times New Roman"/>
                <a:ea typeface="Calibri"/>
                <a:cs typeface="Times New Roman"/>
              </a:rPr>
              <a:t>rút</a:t>
            </a:r>
            <a:r>
              <a:rPr lang="en-US" sz="2800" dirty="0">
                <a:latin typeface="Times New Roman"/>
                <a:ea typeface="Calibri"/>
                <a:cs typeface="Times New Roman"/>
              </a:rPr>
              <a:t> </a:t>
            </a:r>
            <a:r>
              <a:rPr lang="en-US" sz="2800" dirty="0" err="1">
                <a:latin typeface="Times New Roman"/>
                <a:ea typeface="Calibri"/>
                <a:cs typeface="Times New Roman"/>
              </a:rPr>
              <a:t>chạy</a:t>
            </a:r>
            <a:r>
              <a:rPr lang="en-US" sz="2800" dirty="0">
                <a:latin typeface="Times New Roman"/>
                <a:ea typeface="Calibri"/>
                <a:cs typeface="Times New Roman"/>
              </a:rPr>
              <a:t> </a:t>
            </a:r>
            <a:r>
              <a:rPr lang="en-US" sz="2800" dirty="0" err="1">
                <a:latin typeface="Times New Roman"/>
                <a:ea typeface="Calibri"/>
                <a:cs typeface="Times New Roman"/>
              </a:rPr>
              <a:t>về</a:t>
            </a:r>
            <a:r>
              <a:rPr lang="en-US" sz="2800" dirty="0">
                <a:latin typeface="Times New Roman"/>
                <a:ea typeface="Calibri"/>
                <a:cs typeface="Times New Roman"/>
              </a:rPr>
              <a:t> </a:t>
            </a:r>
            <a:r>
              <a:rPr lang="en-US" sz="2800" dirty="0" err="1">
                <a:latin typeface="Times New Roman"/>
                <a:ea typeface="Calibri"/>
                <a:cs typeface="Times New Roman"/>
              </a:rPr>
              <a:t>nước</a:t>
            </a:r>
            <a:r>
              <a:rPr lang="en-US" sz="2800" dirty="0">
                <a:latin typeface="Times New Roman"/>
                <a:ea typeface="Calibri"/>
                <a:cs typeface="Times New Roman"/>
              </a:rPr>
              <a:t>.</a:t>
            </a:r>
            <a:endParaRPr lang="en-US" sz="2800" dirty="0">
              <a:effectLst/>
              <a:latin typeface="Times New Roman"/>
              <a:ea typeface="Calibri"/>
              <a:cs typeface="Times New Roman"/>
            </a:endParaRPr>
          </a:p>
          <a:p>
            <a:pPr algn="just">
              <a:lnSpc>
                <a:spcPct val="107000"/>
              </a:lnSpc>
              <a:spcBef>
                <a:spcPts val="300"/>
              </a:spcBef>
              <a:spcAft>
                <a:spcPts val="300"/>
              </a:spcAft>
            </a:pPr>
            <a:r>
              <a:rPr lang="en-US" sz="2800" dirty="0">
                <a:latin typeface="Times New Roman"/>
                <a:ea typeface="Calibri"/>
                <a:cs typeface="Times New Roman"/>
              </a:rPr>
              <a:t>=&gt; </a:t>
            </a:r>
            <a:r>
              <a:rPr lang="en-US" sz="2800" dirty="0" err="1">
                <a:effectLst/>
                <a:latin typeface="Times New Roman"/>
                <a:ea typeface="Calibri"/>
                <a:cs typeface="Times New Roman"/>
              </a:rPr>
              <a:t>Cuộc</a:t>
            </a:r>
            <a:r>
              <a:rPr lang="en-US" sz="2800" dirty="0">
                <a:effectLst/>
                <a:latin typeface="Times New Roman"/>
                <a:ea typeface="Calibri"/>
                <a:cs typeface="Times New Roman"/>
              </a:rPr>
              <a:t> </a:t>
            </a:r>
            <a:r>
              <a:rPr lang="en-US" sz="2800" dirty="0" err="1">
                <a:effectLst/>
                <a:latin typeface="Times New Roman"/>
                <a:ea typeface="Calibri"/>
                <a:cs typeface="Times New Roman"/>
              </a:rPr>
              <a:t>khởi</a:t>
            </a:r>
            <a:r>
              <a:rPr lang="en-US" sz="2800" dirty="0">
                <a:effectLst/>
                <a:latin typeface="Times New Roman"/>
                <a:ea typeface="Calibri"/>
                <a:cs typeface="Times New Roman"/>
              </a:rPr>
              <a:t> </a:t>
            </a:r>
            <a:r>
              <a:rPr lang="en-US" sz="2800" dirty="0" err="1">
                <a:effectLst/>
                <a:latin typeface="Times New Roman"/>
                <a:ea typeface="Calibri"/>
                <a:cs typeface="Times New Roman"/>
              </a:rPr>
              <a:t>nghĩa</a:t>
            </a:r>
            <a:r>
              <a:rPr lang="en-US" sz="2800" dirty="0">
                <a:effectLst/>
                <a:latin typeface="Times New Roman"/>
                <a:ea typeface="Calibri"/>
                <a:cs typeface="Times New Roman"/>
              </a:rPr>
              <a:t> </a:t>
            </a:r>
            <a:r>
              <a:rPr lang="en-US" sz="2800" dirty="0" err="1">
                <a:effectLst/>
                <a:latin typeface="Times New Roman"/>
                <a:ea typeface="Calibri"/>
                <a:cs typeface="Times New Roman"/>
              </a:rPr>
              <a:t>thắng</a:t>
            </a:r>
            <a:r>
              <a:rPr lang="en-US" sz="2800" dirty="0">
                <a:effectLst/>
                <a:latin typeface="Times New Roman"/>
                <a:ea typeface="Calibri"/>
                <a:cs typeface="Times New Roman"/>
              </a:rPr>
              <a:t> </a:t>
            </a:r>
            <a:r>
              <a:rPr lang="en-US" sz="2800" dirty="0" err="1">
                <a:effectLst/>
                <a:latin typeface="Times New Roman"/>
                <a:ea typeface="Calibri"/>
                <a:cs typeface="Times New Roman"/>
              </a:rPr>
              <a:t>lợi</a:t>
            </a:r>
            <a:r>
              <a:rPr lang="en-US" sz="2800" dirty="0">
                <a:effectLst/>
                <a:latin typeface="Times New Roman"/>
                <a:ea typeface="Calibri"/>
                <a:cs typeface="Times New Roman"/>
              </a:rPr>
              <a:t>. </a:t>
            </a:r>
            <a:endParaRPr lang="en-US" sz="2800" dirty="0">
              <a:ea typeface="Calibri"/>
              <a:cs typeface="Times New Roman"/>
            </a:endParaRPr>
          </a:p>
        </p:txBody>
      </p:sp>
      <p:sp>
        <p:nvSpPr>
          <p:cNvPr id="5" name="TextBox 4"/>
          <p:cNvSpPr txBox="1"/>
          <p:nvPr/>
        </p:nvSpPr>
        <p:spPr>
          <a:xfrm>
            <a:off x="381000" y="0"/>
            <a:ext cx="8610600" cy="954107"/>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CHỦ ĐỀ: CÁC CUỘC ĐẤU TRANH GIÀNH ĐỘC LẬP DÂN TỘC TRƯỚC THẾ KỈ X</a:t>
            </a:r>
            <a:endParaRPr lang="en-US" sz="2800" b="1" dirty="0">
              <a:solidFill>
                <a:srgbClr val="FF0000"/>
              </a:solidFill>
              <a:latin typeface="Times New Roman" pitchFamily="18" charset="0"/>
              <a:cs typeface="Times New Roman" pitchFamily="18" charset="0"/>
            </a:endParaRPr>
          </a:p>
        </p:txBody>
      </p:sp>
      <p:sp>
        <p:nvSpPr>
          <p:cNvPr id="6" name="TextBox 5"/>
          <p:cNvSpPr txBox="1"/>
          <p:nvPr/>
        </p:nvSpPr>
        <p:spPr>
          <a:xfrm>
            <a:off x="127416" y="1143000"/>
            <a:ext cx="8839200" cy="523220"/>
          </a:xfrm>
          <a:prstGeom prst="rect">
            <a:avLst/>
          </a:prstGeom>
          <a:noFill/>
        </p:spPr>
        <p:txBody>
          <a:bodyPr wrap="square" rtlCol="0">
            <a:spAutoFit/>
          </a:bodyPr>
          <a:lstStyle/>
          <a:p>
            <a:r>
              <a:rPr lang="en-US" sz="2800" b="1" dirty="0">
                <a:solidFill>
                  <a:srgbClr val="0070C0"/>
                </a:solidFill>
                <a:latin typeface="Times New Roman" pitchFamily="18" charset="0"/>
                <a:cs typeface="Times New Roman" pitchFamily="18" charset="0"/>
              </a:rPr>
              <a:t>I. CUỘC KHỞI NGHĨA HAI BÀ TRƯNG (NĂM 40-43)</a:t>
            </a:r>
          </a:p>
        </p:txBody>
      </p:sp>
      <p:pic>
        <p:nvPicPr>
          <p:cNvPr id="7" name="Picture 10" descr="AG00218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1651336"/>
            <a:ext cx="914400" cy="82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302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57200"/>
            <a:ext cx="8382000" cy="1384995"/>
          </a:xfrm>
          <a:prstGeom prst="rect">
            <a:avLst/>
          </a:prstGeom>
          <a:solidFill>
            <a:schemeClr val="accent1">
              <a:lumMod val="40000"/>
              <a:lumOff val="60000"/>
            </a:schemeClr>
          </a:solidFill>
        </p:spPr>
        <p:txBody>
          <a:bodyPr wrap="square">
            <a:spAutoFit/>
          </a:bodyPr>
          <a:lstStyle/>
          <a:p>
            <a:pPr marL="285750" lvl="0" indent="-285750">
              <a:lnSpc>
                <a:spcPct val="150000"/>
              </a:lnSpc>
              <a:buFontTx/>
              <a:buChar char="-"/>
            </a:pPr>
            <a:r>
              <a:rPr lang="en-US" sz="2800">
                <a:solidFill>
                  <a:prstClr val="black"/>
                </a:solidFill>
                <a:latin typeface="Times New Roman" pitchFamily="18" charset="0"/>
                <a:cs typeface="Times New Roman" pitchFamily="18" charset="0"/>
              </a:rPr>
              <a:t>Tìm những cụm từ và câu thể hiện ý nghĩa của  khởi nghĩa Hai Bà Trưng trong tư liệu 18.3</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77724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5017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TotalTime>
  <Words>2033</Words>
  <Application>Microsoft Office PowerPoint</Application>
  <PresentationFormat>On-screen Show (4:3)</PresentationFormat>
  <Paragraphs>169</Paragraphs>
  <Slides>37</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37</vt:i4>
      </vt:variant>
    </vt:vector>
  </HeadingPairs>
  <TitlesOfParts>
    <vt:vector size="46" baseType="lpstr">
      <vt:lpstr>Arial</vt:lpstr>
      <vt:lpstr>Calibri</vt:lpstr>
      <vt:lpstr>Calibri Light</vt:lpstr>
      <vt:lpstr>Tahoma</vt:lpstr>
      <vt:lpstr>Times New Roman</vt:lpstr>
      <vt:lpstr>Office Theme</vt:lpstr>
      <vt:lpstr>4_Office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VẬN DỤNG</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Thai Kim Quyen</dc:creator>
  <cp:lastModifiedBy>Hua Nho</cp:lastModifiedBy>
  <cp:revision>57</cp:revision>
  <dcterms:created xsi:type="dcterms:W3CDTF">2022-01-05T02:35:38Z</dcterms:created>
  <dcterms:modified xsi:type="dcterms:W3CDTF">2022-03-20T03:27:48Z</dcterms:modified>
</cp:coreProperties>
</file>