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4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5"/>
  </p:notesMasterIdLst>
  <p:sldIdLst>
    <p:sldId id="346" r:id="rId2"/>
    <p:sldId id="347" r:id="rId3"/>
    <p:sldId id="300" r:id="rId4"/>
    <p:sldId id="366" r:id="rId5"/>
    <p:sldId id="367" r:id="rId6"/>
    <p:sldId id="368" r:id="rId7"/>
    <p:sldId id="369" r:id="rId8"/>
    <p:sldId id="331" r:id="rId9"/>
    <p:sldId id="354" r:id="rId10"/>
    <p:sldId id="371" r:id="rId11"/>
    <p:sldId id="353" r:id="rId12"/>
    <p:sldId id="349" r:id="rId13"/>
    <p:sldId id="370" r:id="rId14"/>
    <p:sldId id="356" r:id="rId15"/>
    <p:sldId id="333" r:id="rId16"/>
    <p:sldId id="335" r:id="rId17"/>
    <p:sldId id="334" r:id="rId18"/>
    <p:sldId id="348" r:id="rId19"/>
    <p:sldId id="330" r:id="rId20"/>
    <p:sldId id="350" r:id="rId21"/>
    <p:sldId id="258" r:id="rId22"/>
    <p:sldId id="259" r:id="rId23"/>
    <p:sldId id="337" r:id="rId24"/>
    <p:sldId id="256" r:id="rId25"/>
    <p:sldId id="338" r:id="rId26"/>
    <p:sldId id="341" r:id="rId27"/>
    <p:sldId id="342" r:id="rId28"/>
    <p:sldId id="339" r:id="rId29"/>
    <p:sldId id="340" r:id="rId30"/>
    <p:sldId id="351" r:id="rId31"/>
    <p:sldId id="308" r:id="rId32"/>
    <p:sldId id="365" r:id="rId33"/>
    <p:sldId id="352" r:id="rId34"/>
  </p:sldIdLst>
  <p:sldSz cx="9144000" cy="5143500" type="screen16x9"/>
  <p:notesSz cx="6858000" cy="9144000"/>
  <p:embeddedFontLst>
    <p:embeddedFont>
      <p:font typeface="Nanum Pen Script" panose="020B0604020202020204" charset="-127"/>
      <p:regular r:id="rId36"/>
    </p:embeddedFont>
    <p:embeddedFont>
      <p:font typeface=".VnTimeH" panose="020B720000000000000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Nunito" pitchFamily="2" charset="0"/>
      <p:regular r:id="rId45"/>
      <p:bold r:id="rId46"/>
      <p:italic r:id="rId47"/>
      <p:boldItalic r:id="rId48"/>
    </p:embeddedFont>
    <p:embeddedFont>
      <p:font typeface="VNI-Tubes" panose="020B0604020202020204"/>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E4FA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F87324-3DEF-4377-9830-722AA06DD344}">
  <a:tblStyle styleId="{AEF87324-3DEF-4377-9830-722AA06DD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56" autoAdjust="0"/>
    <p:restoredTop sz="94660"/>
  </p:normalViewPr>
  <p:slideViewPr>
    <p:cSldViewPr snapToGrid="0">
      <p:cViewPr varScale="1">
        <p:scale>
          <a:sx n="68" d="100"/>
          <a:sy n="68" d="100"/>
        </p:scale>
        <p:origin x="82" y="6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03590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8793608e4a_1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8793608e4a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62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549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518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338BDBFD-48E6-4C9C-9C05-6A4BE11406D3}" type="slidenum">
              <a:rPr lang="en-US" sz="1200" smtClean="0">
                <a:latin typeface="Arial" charset="0"/>
              </a:rPr>
              <a:pPr/>
              <a:t>33</a:t>
            </a:fld>
            <a:endParaRPr lang="en-US" sz="1200">
              <a:latin typeface="Arial" charset="0"/>
            </a:endParaRPr>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779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85a295db52_1_1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85a295db52_1_1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02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8793608e4a_1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8793608e4a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363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8793608e4a_1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8793608e4a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62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8793608e4a_1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8793608e4a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61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85972cea44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85972cea44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5f910af8f_8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5f910af8f_8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85972cea44_0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85972cea44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3 ">
  <p:cSld name="Title + text 3 ">
    <p:spTree>
      <p:nvGrpSpPr>
        <p:cNvPr id="1" name="Shape 65"/>
        <p:cNvGrpSpPr/>
        <p:nvPr/>
      </p:nvGrpSpPr>
      <p:grpSpPr>
        <a:xfrm>
          <a:off x="0" y="0"/>
          <a:ext cx="0" cy="0"/>
          <a:chOff x="0" y="0"/>
          <a:chExt cx="0" cy="0"/>
        </a:xfrm>
      </p:grpSpPr>
      <p:sp>
        <p:nvSpPr>
          <p:cNvPr id="66" name="Google Shape;66;p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800"/>
              <a:buNone/>
              <a:defRPr>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67" name="Google Shape;67;p9"/>
          <p:cNvSpPr txBox="1">
            <a:spLocks noGrp="1"/>
          </p:cNvSpPr>
          <p:nvPr>
            <p:ph type="subTitle" idx="1"/>
          </p:nvPr>
        </p:nvSpPr>
        <p:spPr>
          <a:xfrm>
            <a:off x="831200" y="2314225"/>
            <a:ext cx="42249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200"/>
              <a:buNone/>
              <a:defRPr>
                <a:solidFill>
                  <a:schemeClr val="accent1"/>
                </a:solidFill>
              </a:defRPr>
            </a:lvl1pPr>
            <a:lvl2pPr lvl="1" rtl="0">
              <a:lnSpc>
                <a:spcPct val="100000"/>
              </a:lnSpc>
              <a:spcBef>
                <a:spcPts val="0"/>
              </a:spcBef>
              <a:spcAft>
                <a:spcPts val="0"/>
              </a:spcAft>
              <a:buClr>
                <a:schemeClr val="accent1"/>
              </a:buClr>
              <a:buSzPts val="1200"/>
              <a:buNone/>
              <a:defRPr>
                <a:solidFill>
                  <a:schemeClr val="accent1"/>
                </a:solidFill>
              </a:defRPr>
            </a:lvl2pPr>
            <a:lvl3pPr lvl="2" rtl="0">
              <a:lnSpc>
                <a:spcPct val="100000"/>
              </a:lnSpc>
              <a:spcBef>
                <a:spcPts val="0"/>
              </a:spcBef>
              <a:spcAft>
                <a:spcPts val="0"/>
              </a:spcAft>
              <a:buClr>
                <a:schemeClr val="accent1"/>
              </a:buClr>
              <a:buSzPts val="1200"/>
              <a:buNone/>
              <a:defRPr>
                <a:solidFill>
                  <a:schemeClr val="accent1"/>
                </a:solidFill>
              </a:defRPr>
            </a:lvl3pPr>
            <a:lvl4pPr lvl="3" rtl="0">
              <a:lnSpc>
                <a:spcPct val="100000"/>
              </a:lnSpc>
              <a:spcBef>
                <a:spcPts val="0"/>
              </a:spcBef>
              <a:spcAft>
                <a:spcPts val="0"/>
              </a:spcAft>
              <a:buClr>
                <a:schemeClr val="accent1"/>
              </a:buClr>
              <a:buSzPts val="1200"/>
              <a:buNone/>
              <a:defRPr>
                <a:solidFill>
                  <a:schemeClr val="accent1"/>
                </a:solidFill>
              </a:defRPr>
            </a:lvl4pPr>
            <a:lvl5pPr lvl="4" rtl="0">
              <a:lnSpc>
                <a:spcPct val="100000"/>
              </a:lnSpc>
              <a:spcBef>
                <a:spcPts val="0"/>
              </a:spcBef>
              <a:spcAft>
                <a:spcPts val="0"/>
              </a:spcAft>
              <a:buClr>
                <a:schemeClr val="accent1"/>
              </a:buClr>
              <a:buSzPts val="1200"/>
              <a:buNone/>
              <a:defRPr>
                <a:solidFill>
                  <a:schemeClr val="accent1"/>
                </a:solidFill>
              </a:defRPr>
            </a:lvl5pPr>
            <a:lvl6pPr lvl="5" rtl="0">
              <a:lnSpc>
                <a:spcPct val="100000"/>
              </a:lnSpc>
              <a:spcBef>
                <a:spcPts val="0"/>
              </a:spcBef>
              <a:spcAft>
                <a:spcPts val="0"/>
              </a:spcAft>
              <a:buClr>
                <a:schemeClr val="accent1"/>
              </a:buClr>
              <a:buSzPts val="1200"/>
              <a:buNone/>
              <a:defRPr>
                <a:solidFill>
                  <a:schemeClr val="accent1"/>
                </a:solidFill>
              </a:defRPr>
            </a:lvl6pPr>
            <a:lvl7pPr lvl="6" rtl="0">
              <a:lnSpc>
                <a:spcPct val="100000"/>
              </a:lnSpc>
              <a:spcBef>
                <a:spcPts val="0"/>
              </a:spcBef>
              <a:spcAft>
                <a:spcPts val="0"/>
              </a:spcAft>
              <a:buClr>
                <a:schemeClr val="accent1"/>
              </a:buClr>
              <a:buSzPts val="1200"/>
              <a:buNone/>
              <a:defRPr>
                <a:solidFill>
                  <a:schemeClr val="accent1"/>
                </a:solidFill>
              </a:defRPr>
            </a:lvl7pPr>
            <a:lvl8pPr lvl="7" rtl="0">
              <a:lnSpc>
                <a:spcPct val="100000"/>
              </a:lnSpc>
              <a:spcBef>
                <a:spcPts val="0"/>
              </a:spcBef>
              <a:spcAft>
                <a:spcPts val="0"/>
              </a:spcAft>
              <a:buClr>
                <a:schemeClr val="accent1"/>
              </a:buClr>
              <a:buSzPts val="1200"/>
              <a:buNone/>
              <a:defRPr>
                <a:solidFill>
                  <a:schemeClr val="accent1"/>
                </a:solidFill>
              </a:defRPr>
            </a:lvl8pPr>
            <a:lvl9pPr lvl="8" rtl="0">
              <a:lnSpc>
                <a:spcPct val="100000"/>
              </a:lnSpc>
              <a:spcBef>
                <a:spcPts val="0"/>
              </a:spcBef>
              <a:spcAft>
                <a:spcPts val="0"/>
              </a:spcAft>
              <a:buClr>
                <a:schemeClr val="accent1"/>
              </a:buClr>
              <a:buSzPts val="1200"/>
              <a:buNone/>
              <a:defRPr>
                <a:solidFill>
                  <a:schemeClr val="accent1"/>
                </a:solidFill>
              </a:defRPr>
            </a:lvl9pPr>
          </a:lstStyle>
          <a:p>
            <a:endParaRPr/>
          </a:p>
        </p:txBody>
      </p:sp>
    </p:spTree>
    <p:extLst>
      <p:ext uri="{BB962C8B-B14F-4D97-AF65-F5344CB8AC3E}">
        <p14:creationId xmlns:p14="http://schemas.microsoft.com/office/powerpoint/2010/main" val="363625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sp>
        <p:nvSpPr>
          <p:cNvPr id="336" name="Google Shape;336;p22"/>
          <p:cNvSpPr txBox="1">
            <a:spLocks noGrp="1"/>
          </p:cNvSpPr>
          <p:nvPr>
            <p:ph type="subTitle" idx="1"/>
          </p:nvPr>
        </p:nvSpPr>
        <p:spPr>
          <a:xfrm>
            <a:off x="1298650" y="2584563"/>
            <a:ext cx="3273600" cy="1007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a:endParaRPr/>
          </a:p>
        </p:txBody>
      </p:sp>
      <p:sp>
        <p:nvSpPr>
          <p:cNvPr id="337" name="Google Shape;337;p22"/>
          <p:cNvSpPr txBox="1"/>
          <p:nvPr/>
        </p:nvSpPr>
        <p:spPr>
          <a:xfrm>
            <a:off x="1193269" y="3758800"/>
            <a:ext cx="3208200" cy="67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Nunito"/>
                <a:ea typeface="Nunito"/>
                <a:cs typeface="Nunito"/>
                <a:sym typeface="Nunito"/>
              </a:rPr>
              <a:t>CREDITS</a:t>
            </a:r>
            <a:r>
              <a:rPr lang="en" sz="1100">
                <a:solidFill>
                  <a:schemeClr val="lt1"/>
                </a:solidFill>
                <a:latin typeface="Nunito"/>
                <a:ea typeface="Nunito"/>
                <a:cs typeface="Nunito"/>
                <a:sym typeface="Nunito"/>
              </a:rPr>
              <a:t>: This presentation template was created by </a:t>
            </a:r>
            <a:r>
              <a:rPr lang="en" sz="1100" b="1">
                <a:solidFill>
                  <a:schemeClr val="lt1"/>
                </a:solidFill>
                <a:uFill>
                  <a:noFill/>
                </a:uFill>
                <a:latin typeface="Nunito"/>
                <a:ea typeface="Nunito"/>
                <a:cs typeface="Nunito"/>
                <a:sym typeface="Nunito"/>
                <a:hlinkClick r:id="rId2"/>
              </a:rPr>
              <a:t>Slidesgo</a:t>
            </a:r>
            <a:r>
              <a:rPr lang="en" sz="1100" b="1">
                <a:solidFill>
                  <a:schemeClr val="lt1"/>
                </a:solidFill>
                <a:latin typeface="Nunito"/>
                <a:ea typeface="Nunito"/>
                <a:cs typeface="Nunito"/>
                <a:sym typeface="Nunito"/>
              </a:rPr>
              <a:t>,</a:t>
            </a:r>
            <a:r>
              <a:rPr lang="en" sz="1100">
                <a:solidFill>
                  <a:schemeClr val="lt1"/>
                </a:solidFill>
                <a:latin typeface="Nunito"/>
                <a:ea typeface="Nunito"/>
                <a:cs typeface="Nunito"/>
                <a:sym typeface="Nunito"/>
              </a:rPr>
              <a:t> including icons by </a:t>
            </a:r>
            <a:r>
              <a:rPr lang="en" sz="1100" b="1">
                <a:solidFill>
                  <a:schemeClr val="lt1"/>
                </a:solidFill>
                <a:uFill>
                  <a:noFill/>
                </a:uFill>
                <a:latin typeface="Nunito"/>
                <a:ea typeface="Nunito"/>
                <a:cs typeface="Nunito"/>
                <a:sym typeface="Nunito"/>
                <a:hlinkClick r:id="rId3"/>
              </a:rPr>
              <a:t>Flaticon</a:t>
            </a:r>
            <a:r>
              <a:rPr lang="en" sz="1100">
                <a:solidFill>
                  <a:schemeClr val="lt1"/>
                </a:solidFill>
                <a:latin typeface="Nunito"/>
                <a:ea typeface="Nunito"/>
                <a:cs typeface="Nunito"/>
                <a:sym typeface="Nunito"/>
              </a:rPr>
              <a:t> and infographics &amp; images by </a:t>
            </a:r>
            <a:r>
              <a:rPr lang="en" sz="1100" b="1">
                <a:solidFill>
                  <a:schemeClr val="lt1"/>
                </a:solidFill>
                <a:uFill>
                  <a:noFill/>
                </a:uFill>
                <a:latin typeface="Nunito"/>
                <a:ea typeface="Nunito"/>
                <a:cs typeface="Nunito"/>
                <a:sym typeface="Nunito"/>
                <a:hlinkClick r:id="rId4"/>
              </a:rPr>
              <a:t>Freepik</a:t>
            </a:r>
            <a:r>
              <a:rPr lang="en" sz="1100">
                <a:solidFill>
                  <a:schemeClr val="lt1"/>
                </a:solidFill>
                <a:latin typeface="Nunito"/>
                <a:ea typeface="Nunito"/>
                <a:cs typeface="Nunito"/>
                <a:sym typeface="Nunito"/>
              </a:rPr>
              <a:t>.</a:t>
            </a:r>
            <a:endParaRPr sz="1100">
              <a:solidFill>
                <a:schemeClr val="lt1"/>
              </a:solidFill>
              <a:latin typeface="Nunito"/>
              <a:ea typeface="Nunito"/>
              <a:cs typeface="Nunito"/>
              <a:sym typeface="Nunito"/>
            </a:endParaRPr>
          </a:p>
        </p:txBody>
      </p:sp>
      <p:grpSp>
        <p:nvGrpSpPr>
          <p:cNvPr id="338" name="Google Shape;338;p22"/>
          <p:cNvGrpSpPr/>
          <p:nvPr/>
        </p:nvGrpSpPr>
        <p:grpSpPr>
          <a:xfrm rot="5400000">
            <a:off x="4488822"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 name="Google Shape;416;p22"/>
          <p:cNvGrpSpPr/>
          <p:nvPr/>
        </p:nvGrpSpPr>
        <p:grpSpPr>
          <a:xfrm>
            <a:off x="7639303" y="2819375"/>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17952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C5FBA-BA9E-4F8A-A184-CE7830DC6F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903BC0A-EF28-48C2-B3F2-87191B31569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2F9EDDF-B38E-4BD2-936C-C9318BF84646}"/>
              </a:ext>
            </a:extLst>
          </p:cNvPr>
          <p:cNvSpPr>
            <a:spLocks noGrp="1"/>
          </p:cNvSpPr>
          <p:nvPr>
            <p:ph type="dt" sz="half" idx="10"/>
          </p:nvPr>
        </p:nvSpPr>
        <p:spPr/>
        <p:txBody>
          <a:bodyPr/>
          <a:lstStyle/>
          <a:p>
            <a:fld id="{B4E1028A-932E-41E9-A297-5AAD764036FD}" type="datetimeFigureOut">
              <a:rPr lang="en-US" smtClean="0"/>
              <a:pPr/>
              <a:t>10/25/2021</a:t>
            </a:fld>
            <a:endParaRPr lang="en-US"/>
          </a:p>
        </p:txBody>
      </p:sp>
      <p:sp>
        <p:nvSpPr>
          <p:cNvPr id="5" name="Footer Placeholder 4">
            <a:extLst>
              <a:ext uri="{FF2B5EF4-FFF2-40B4-BE49-F238E27FC236}">
                <a16:creationId xmlns:a16="http://schemas.microsoft.com/office/drawing/2014/main" id="{3C3581DE-54BD-4BDB-B641-880C16852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A968D-E9BA-4442-8653-8CF9432539C5}"/>
              </a:ext>
            </a:extLst>
          </p:cNvPr>
          <p:cNvSpPr>
            <a:spLocks noGrp="1"/>
          </p:cNvSpPr>
          <p:nvPr>
            <p:ph type="sldNum" sz="quarter" idx="12"/>
          </p:nvPr>
        </p:nvSpPr>
        <p:spPr/>
        <p:txBody>
          <a:bodyPr/>
          <a:lstStyle/>
          <a:p>
            <a:fld id="{C4D32E0F-4691-4833-B63F-12B1111FB80A}" type="slidenum">
              <a:rPr lang="en-US" smtClean="0"/>
              <a:pPr/>
              <a:t>‹#›</a:t>
            </a:fld>
            <a:endParaRPr lang="en-US"/>
          </a:p>
        </p:txBody>
      </p:sp>
    </p:spTree>
    <p:extLst>
      <p:ext uri="{BB962C8B-B14F-4D97-AF65-F5344CB8AC3E}">
        <p14:creationId xmlns:p14="http://schemas.microsoft.com/office/powerpoint/2010/main" val="2691360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B0FED271-BAD7-4B1B-AA14-1FA7178DDC95}" type="slidenum">
              <a:rPr lang="en-US"/>
              <a:pPr>
                <a:defRPr/>
              </a:pPr>
              <a:t>‹#›</a:t>
            </a:fld>
            <a:endParaRPr lang="en-US"/>
          </a:p>
        </p:txBody>
      </p:sp>
    </p:spTree>
    <p:extLst>
      <p:ext uri="{BB962C8B-B14F-4D97-AF65-F5344CB8AC3E}">
        <p14:creationId xmlns:p14="http://schemas.microsoft.com/office/powerpoint/2010/main" val="84627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66"/>
        <p:cNvGrpSpPr/>
        <p:nvPr/>
      </p:nvGrpSpPr>
      <p:grpSpPr>
        <a:xfrm>
          <a:off x="0" y="0"/>
          <a:ext cx="0" cy="0"/>
          <a:chOff x="0" y="0"/>
          <a:chExt cx="0" cy="0"/>
        </a:xfrm>
      </p:grpSpPr>
      <p:grpSp>
        <p:nvGrpSpPr>
          <p:cNvPr id="67" name="Google Shape;67;p15"/>
          <p:cNvGrpSpPr/>
          <p:nvPr/>
        </p:nvGrpSpPr>
        <p:grpSpPr>
          <a:xfrm>
            <a:off x="6345151" y="1601353"/>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15"/>
          <p:cNvGrpSpPr/>
          <p:nvPr/>
        </p:nvGrpSpPr>
        <p:grpSpPr>
          <a:xfrm>
            <a:off x="393547" y="1331157"/>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Google Shape;136;p15"/>
          <p:cNvSpPr/>
          <p:nvPr/>
        </p:nvSpPr>
        <p:spPr>
          <a:xfrm>
            <a:off x="1975425"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2">
  <p:cSld name="CUSTOM_1_1_1_1">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37" name="Google Shape;237;p17"/>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p:cSld name="CUSTOM_4">
    <p:spTree>
      <p:nvGrpSpPr>
        <p:cNvPr id="1" name="Shape 446"/>
        <p:cNvGrpSpPr/>
        <p:nvPr/>
      </p:nvGrpSpPr>
      <p:grpSpPr>
        <a:xfrm>
          <a:off x="0" y="0"/>
          <a:ext cx="0" cy="0"/>
          <a:chOff x="0" y="0"/>
          <a:chExt cx="0" cy="0"/>
        </a:xfrm>
      </p:grpSpPr>
      <p:sp>
        <p:nvSpPr>
          <p:cNvPr id="447" name="Google Shape;447;p23"/>
          <p:cNvSpPr txBox="1">
            <a:spLocks noGrp="1"/>
          </p:cNvSpPr>
          <p:nvPr>
            <p:ph type="title"/>
          </p:nvPr>
        </p:nvSpPr>
        <p:spPr>
          <a:xfrm>
            <a:off x="2632795" y="2462018"/>
            <a:ext cx="3878400" cy="576000"/>
          </a:xfrm>
          <a:prstGeom prst="rect">
            <a:avLst/>
          </a:prstGeom>
        </p:spPr>
        <p:txBody>
          <a:bodyPr spcFirstLastPara="1" wrap="square" lIns="91425" tIns="91425" rIns="91425" bIns="91425" anchor="ctr" anchorCtr="0">
            <a:noAutofit/>
          </a:bodyPr>
          <a:lstStyle>
            <a:lvl1pPr lvl="0">
              <a:spcBef>
                <a:spcPts val="0"/>
              </a:spcBef>
              <a:spcAft>
                <a:spcPts val="0"/>
              </a:spcAft>
              <a:buNone/>
              <a:defRPr b="0">
                <a:solidFill>
                  <a:schemeClr val="accent1"/>
                </a:solidFill>
              </a:defRPr>
            </a:lvl1pPr>
            <a:lvl2pPr lvl="1">
              <a:spcBef>
                <a:spcPts val="0"/>
              </a:spcBef>
              <a:spcAft>
                <a:spcPts val="0"/>
              </a:spcAft>
              <a:buNone/>
              <a:defRPr b="0">
                <a:solidFill>
                  <a:schemeClr val="accent1"/>
                </a:solidFill>
                <a:latin typeface="Nunito"/>
                <a:ea typeface="Nunito"/>
                <a:cs typeface="Nunito"/>
                <a:sym typeface="Nunito"/>
              </a:defRPr>
            </a:lvl2pPr>
            <a:lvl3pPr lvl="2">
              <a:spcBef>
                <a:spcPts val="0"/>
              </a:spcBef>
              <a:spcAft>
                <a:spcPts val="0"/>
              </a:spcAft>
              <a:buNone/>
              <a:defRPr b="0">
                <a:solidFill>
                  <a:schemeClr val="accent1"/>
                </a:solidFill>
                <a:latin typeface="Nunito"/>
                <a:ea typeface="Nunito"/>
                <a:cs typeface="Nunito"/>
                <a:sym typeface="Nunito"/>
              </a:defRPr>
            </a:lvl3pPr>
            <a:lvl4pPr lvl="3">
              <a:spcBef>
                <a:spcPts val="0"/>
              </a:spcBef>
              <a:spcAft>
                <a:spcPts val="0"/>
              </a:spcAft>
              <a:buNone/>
              <a:defRPr b="0">
                <a:solidFill>
                  <a:schemeClr val="accent1"/>
                </a:solidFill>
                <a:latin typeface="Nunito"/>
                <a:ea typeface="Nunito"/>
                <a:cs typeface="Nunito"/>
                <a:sym typeface="Nunito"/>
              </a:defRPr>
            </a:lvl4pPr>
            <a:lvl5pPr lvl="4">
              <a:spcBef>
                <a:spcPts val="0"/>
              </a:spcBef>
              <a:spcAft>
                <a:spcPts val="0"/>
              </a:spcAft>
              <a:buNone/>
              <a:defRPr b="0">
                <a:solidFill>
                  <a:schemeClr val="accent1"/>
                </a:solidFill>
                <a:latin typeface="Nunito"/>
                <a:ea typeface="Nunito"/>
                <a:cs typeface="Nunito"/>
                <a:sym typeface="Nunito"/>
              </a:defRPr>
            </a:lvl5pPr>
            <a:lvl6pPr lvl="5">
              <a:spcBef>
                <a:spcPts val="0"/>
              </a:spcBef>
              <a:spcAft>
                <a:spcPts val="0"/>
              </a:spcAft>
              <a:buNone/>
              <a:defRPr b="0">
                <a:solidFill>
                  <a:schemeClr val="accent1"/>
                </a:solidFill>
                <a:latin typeface="Nunito"/>
                <a:ea typeface="Nunito"/>
                <a:cs typeface="Nunito"/>
                <a:sym typeface="Nunito"/>
              </a:defRPr>
            </a:lvl6pPr>
            <a:lvl7pPr lvl="6">
              <a:spcBef>
                <a:spcPts val="0"/>
              </a:spcBef>
              <a:spcAft>
                <a:spcPts val="0"/>
              </a:spcAft>
              <a:buNone/>
              <a:defRPr b="0">
                <a:solidFill>
                  <a:schemeClr val="accent1"/>
                </a:solidFill>
                <a:latin typeface="Nunito"/>
                <a:ea typeface="Nunito"/>
                <a:cs typeface="Nunito"/>
                <a:sym typeface="Nunito"/>
              </a:defRPr>
            </a:lvl7pPr>
            <a:lvl8pPr lvl="7">
              <a:spcBef>
                <a:spcPts val="0"/>
              </a:spcBef>
              <a:spcAft>
                <a:spcPts val="0"/>
              </a:spcAft>
              <a:buNone/>
              <a:defRPr b="0">
                <a:solidFill>
                  <a:schemeClr val="accent1"/>
                </a:solidFill>
                <a:latin typeface="Nunito"/>
                <a:ea typeface="Nunito"/>
                <a:cs typeface="Nunito"/>
                <a:sym typeface="Nunito"/>
              </a:defRPr>
            </a:lvl8pPr>
            <a:lvl9pPr lvl="8">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448" name="Google Shape;448;p23"/>
          <p:cNvGrpSpPr/>
          <p:nvPr/>
        </p:nvGrpSpPr>
        <p:grpSpPr>
          <a:xfrm>
            <a:off x="-1203356" y="1404269"/>
            <a:ext cx="3481571" cy="3118549"/>
            <a:chOff x="-813174" y="1753753"/>
            <a:chExt cx="2701195" cy="2419543"/>
          </a:xfrm>
        </p:grpSpPr>
        <p:sp>
          <p:nvSpPr>
            <p:cNvPr id="449" name="Google Shape;449;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23"/>
            <p:cNvGrpSpPr/>
            <p:nvPr/>
          </p:nvGrpSpPr>
          <p:grpSpPr>
            <a:xfrm>
              <a:off x="-144996" y="1753753"/>
              <a:ext cx="821067" cy="1785140"/>
              <a:chOff x="5269250" y="2611925"/>
              <a:chExt cx="520750" cy="1132200"/>
            </a:xfrm>
          </p:grpSpPr>
          <p:sp>
            <p:nvSpPr>
              <p:cNvPr id="451" name="Google Shape;451;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3"/>
            <p:cNvGrpSpPr/>
            <p:nvPr/>
          </p:nvGrpSpPr>
          <p:grpSpPr>
            <a:xfrm rot="5165891">
              <a:off x="-51172" y="2432185"/>
              <a:ext cx="1070081" cy="1187666"/>
              <a:chOff x="6073625" y="2772425"/>
              <a:chExt cx="837925" cy="930000"/>
            </a:xfrm>
          </p:grpSpPr>
          <p:sp>
            <p:nvSpPr>
              <p:cNvPr id="460" name="Google Shape;460;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23"/>
            <p:cNvGrpSpPr/>
            <p:nvPr/>
          </p:nvGrpSpPr>
          <p:grpSpPr>
            <a:xfrm rot="4398606">
              <a:off x="-2434" y="2904431"/>
              <a:ext cx="1017753" cy="1214156"/>
              <a:chOff x="3711575" y="2879575"/>
              <a:chExt cx="753325" cy="898700"/>
            </a:xfrm>
          </p:grpSpPr>
          <p:sp>
            <p:nvSpPr>
              <p:cNvPr id="466" name="Google Shape;466;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743200" y="2185888"/>
              <a:ext cx="113650" cy="99750"/>
              <a:chOff x="5042000" y="1255775"/>
              <a:chExt cx="113650" cy="99750"/>
            </a:xfrm>
          </p:grpSpPr>
          <p:sp>
            <p:nvSpPr>
              <p:cNvPr id="480" name="Google Shape;48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3"/>
            <p:cNvGrpSpPr/>
            <p:nvPr/>
          </p:nvGrpSpPr>
          <p:grpSpPr>
            <a:xfrm>
              <a:off x="1198625" y="2537138"/>
              <a:ext cx="113650" cy="99750"/>
              <a:chOff x="5042000" y="1255775"/>
              <a:chExt cx="113650" cy="99750"/>
            </a:xfrm>
          </p:grpSpPr>
          <p:sp>
            <p:nvSpPr>
              <p:cNvPr id="484" name="Google Shape;48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3"/>
          <p:cNvGrpSpPr/>
          <p:nvPr/>
        </p:nvGrpSpPr>
        <p:grpSpPr>
          <a:xfrm>
            <a:off x="7018558" y="887256"/>
            <a:ext cx="2733883" cy="3368985"/>
            <a:chOff x="7588862" y="1559757"/>
            <a:chExt cx="2010799" cy="2477924"/>
          </a:xfrm>
        </p:grpSpPr>
        <p:grpSp>
          <p:nvGrpSpPr>
            <p:cNvPr id="488" name="Google Shape;488;p23"/>
            <p:cNvGrpSpPr/>
            <p:nvPr/>
          </p:nvGrpSpPr>
          <p:grpSpPr>
            <a:xfrm rot="-7760581">
              <a:off x="7904694" y="2312488"/>
              <a:ext cx="1194199" cy="1148422"/>
              <a:chOff x="4531600" y="1944475"/>
              <a:chExt cx="956750" cy="920075"/>
            </a:xfrm>
          </p:grpSpPr>
          <p:sp>
            <p:nvSpPr>
              <p:cNvPr id="489" name="Google Shape;489;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3"/>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23"/>
            <p:cNvGrpSpPr/>
            <p:nvPr/>
          </p:nvGrpSpPr>
          <p:grpSpPr>
            <a:xfrm rot="-1110331">
              <a:off x="8152884" y="1711856"/>
              <a:ext cx="1221803" cy="1616571"/>
              <a:chOff x="5845441" y="724157"/>
              <a:chExt cx="793200" cy="1049550"/>
            </a:xfrm>
          </p:grpSpPr>
          <p:sp>
            <p:nvSpPr>
              <p:cNvPr id="497" name="Google Shape;497;p23"/>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rot="-7159447">
              <a:off x="8503860" y="2580437"/>
              <a:ext cx="812207" cy="627289"/>
              <a:chOff x="5569342" y="1716318"/>
              <a:chExt cx="533715" cy="412203"/>
            </a:xfrm>
          </p:grpSpPr>
          <p:sp>
            <p:nvSpPr>
              <p:cNvPr id="504" name="Google Shape;504;p23"/>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3"/>
            <p:cNvGrpSpPr/>
            <p:nvPr/>
          </p:nvGrpSpPr>
          <p:grpSpPr>
            <a:xfrm>
              <a:off x="8001025" y="2341963"/>
              <a:ext cx="113650" cy="99750"/>
              <a:chOff x="5042000" y="1255775"/>
              <a:chExt cx="113650" cy="99750"/>
            </a:xfrm>
          </p:grpSpPr>
          <p:sp>
            <p:nvSpPr>
              <p:cNvPr id="510" name="Google Shape;51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3"/>
            <p:cNvGrpSpPr/>
            <p:nvPr/>
          </p:nvGrpSpPr>
          <p:grpSpPr>
            <a:xfrm>
              <a:off x="7778175" y="3202738"/>
              <a:ext cx="113650" cy="99750"/>
              <a:chOff x="5042000" y="1255775"/>
              <a:chExt cx="113650" cy="99750"/>
            </a:xfrm>
          </p:grpSpPr>
          <p:sp>
            <p:nvSpPr>
              <p:cNvPr id="514" name="Google Shape;51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6000"/>
            </a:lvl1pPr>
            <a:lvl2pPr lvl="1">
              <a:spcBef>
                <a:spcPts val="0"/>
              </a:spcBef>
              <a:spcAft>
                <a:spcPts val="0"/>
              </a:spcAft>
              <a:buNone/>
              <a:defRPr sz="6000">
                <a:latin typeface="Nunito"/>
                <a:ea typeface="Nunito"/>
                <a:cs typeface="Nunito"/>
                <a:sym typeface="Nunito"/>
              </a:defRPr>
            </a:lvl2pPr>
            <a:lvl3pPr lvl="2">
              <a:spcBef>
                <a:spcPts val="0"/>
              </a:spcBef>
              <a:spcAft>
                <a:spcPts val="0"/>
              </a:spcAft>
              <a:buNone/>
              <a:defRPr sz="6000">
                <a:latin typeface="Nunito"/>
                <a:ea typeface="Nunito"/>
                <a:cs typeface="Nunito"/>
                <a:sym typeface="Nunito"/>
              </a:defRPr>
            </a:lvl3pPr>
            <a:lvl4pPr lvl="3">
              <a:spcBef>
                <a:spcPts val="0"/>
              </a:spcBef>
              <a:spcAft>
                <a:spcPts val="0"/>
              </a:spcAft>
              <a:buNone/>
              <a:defRPr sz="6000">
                <a:latin typeface="Nunito"/>
                <a:ea typeface="Nunito"/>
                <a:cs typeface="Nunito"/>
                <a:sym typeface="Nunito"/>
              </a:defRPr>
            </a:lvl4pPr>
            <a:lvl5pPr lvl="4">
              <a:spcBef>
                <a:spcPts val="0"/>
              </a:spcBef>
              <a:spcAft>
                <a:spcPts val="0"/>
              </a:spcAft>
              <a:buNone/>
              <a:defRPr sz="6000">
                <a:latin typeface="Nunito"/>
                <a:ea typeface="Nunito"/>
                <a:cs typeface="Nunito"/>
                <a:sym typeface="Nunito"/>
              </a:defRPr>
            </a:lvl5pPr>
            <a:lvl6pPr lvl="5">
              <a:spcBef>
                <a:spcPts val="0"/>
              </a:spcBef>
              <a:spcAft>
                <a:spcPts val="0"/>
              </a:spcAft>
              <a:buNone/>
              <a:defRPr sz="6000">
                <a:latin typeface="Nunito"/>
                <a:ea typeface="Nunito"/>
                <a:cs typeface="Nunito"/>
                <a:sym typeface="Nunito"/>
              </a:defRPr>
            </a:lvl6pPr>
            <a:lvl7pPr lvl="6">
              <a:spcBef>
                <a:spcPts val="0"/>
              </a:spcBef>
              <a:spcAft>
                <a:spcPts val="0"/>
              </a:spcAft>
              <a:buNone/>
              <a:defRPr sz="6000">
                <a:latin typeface="Nunito"/>
                <a:ea typeface="Nunito"/>
                <a:cs typeface="Nunito"/>
                <a:sym typeface="Nunito"/>
              </a:defRPr>
            </a:lvl7pPr>
            <a:lvl8pPr lvl="7">
              <a:spcBef>
                <a:spcPts val="0"/>
              </a:spcBef>
              <a:spcAft>
                <a:spcPts val="0"/>
              </a:spcAft>
              <a:buNone/>
              <a:defRPr sz="6000">
                <a:latin typeface="Nunito"/>
                <a:ea typeface="Nunito"/>
                <a:cs typeface="Nunito"/>
                <a:sym typeface="Nunito"/>
              </a:defRPr>
            </a:lvl8pPr>
            <a:lvl9pPr lvl="8">
              <a:spcBef>
                <a:spcPts val="0"/>
              </a:spcBef>
              <a:spcAft>
                <a:spcPts val="0"/>
              </a:spcAft>
              <a:buNone/>
              <a:defRPr sz="6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5000"/>
            </a:lvl1pPr>
            <a:lvl2pPr lvl="1" algn="ctr">
              <a:spcBef>
                <a:spcPts val="0"/>
              </a:spcBef>
              <a:spcAft>
                <a:spcPts val="0"/>
              </a:spcAft>
              <a:buNone/>
              <a:defRPr sz="5000"/>
            </a:lvl2pPr>
            <a:lvl3pPr lvl="2" algn="ctr">
              <a:spcBef>
                <a:spcPts val="0"/>
              </a:spcBef>
              <a:spcAft>
                <a:spcPts val="0"/>
              </a:spcAft>
              <a:buNone/>
              <a:defRPr sz="5000"/>
            </a:lvl3pPr>
            <a:lvl4pPr lvl="3" algn="ctr">
              <a:spcBef>
                <a:spcPts val="0"/>
              </a:spcBef>
              <a:spcAft>
                <a:spcPts val="0"/>
              </a:spcAft>
              <a:buNone/>
              <a:defRPr sz="5000"/>
            </a:lvl4pPr>
            <a:lvl5pPr lvl="4" algn="ctr">
              <a:spcBef>
                <a:spcPts val="0"/>
              </a:spcBef>
              <a:spcAft>
                <a:spcPts val="0"/>
              </a:spcAft>
              <a:buNone/>
              <a:defRPr sz="5000"/>
            </a:lvl5pPr>
            <a:lvl6pPr lvl="5" algn="ctr">
              <a:spcBef>
                <a:spcPts val="0"/>
              </a:spcBef>
              <a:spcAft>
                <a:spcPts val="0"/>
              </a:spcAft>
              <a:buNone/>
              <a:defRPr sz="5000"/>
            </a:lvl6pPr>
            <a:lvl7pPr lvl="6" algn="ctr">
              <a:spcBef>
                <a:spcPts val="0"/>
              </a:spcBef>
              <a:spcAft>
                <a:spcPts val="0"/>
              </a:spcAft>
              <a:buNone/>
              <a:defRPr sz="5000"/>
            </a:lvl7pPr>
            <a:lvl8pPr lvl="7" algn="ctr">
              <a:spcBef>
                <a:spcPts val="0"/>
              </a:spcBef>
              <a:spcAft>
                <a:spcPts val="0"/>
              </a:spcAft>
              <a:buNone/>
              <a:defRPr sz="5000"/>
            </a:lvl8pPr>
            <a:lvl9pPr lvl="8" algn="ctr">
              <a:spcBef>
                <a:spcPts val="0"/>
              </a:spcBef>
              <a:spcAft>
                <a:spcPts val="0"/>
              </a:spcAft>
              <a:buNone/>
              <a:defRPr sz="5000"/>
            </a:lvl9pPr>
          </a:lstStyle>
          <a:p>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extLst>
      <p:ext uri="{BB962C8B-B14F-4D97-AF65-F5344CB8AC3E}">
        <p14:creationId xmlns:p14="http://schemas.microsoft.com/office/powerpoint/2010/main" val="141725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
        <p:nvSpPr>
          <p:cNvPr id="20" name="Google Shape;20;p3"/>
          <p:cNvSpPr/>
          <p:nvPr/>
        </p:nvSpPr>
        <p:spPr>
          <a:xfrm flipH="1">
            <a:off x="2709600" y="44667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4700" y="31925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8069525" y="23235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3714481" y="181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84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10/25/2021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29459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5">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a:buNone/>
              <a:defRPr sz="6000" b="1">
                <a:solidFill>
                  <a:schemeClr val="dk2"/>
                </a:solidFill>
                <a:latin typeface="Nanum Pen Script"/>
                <a:ea typeface="Nanum Pen Script"/>
                <a:cs typeface="Nanum Pen Script"/>
                <a:sym typeface="Nanum Pen Script"/>
              </a:defRPr>
            </a:lvl1pPr>
            <a:lvl2pPr lvl="1">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2pPr>
            <a:lvl3pPr lvl="2">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3pPr>
            <a:lvl4pPr lvl="3">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4pPr>
            <a:lvl5pPr lvl="4">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5pPr>
            <a:lvl6pPr lvl="5">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6pPr>
            <a:lvl7pPr lvl="6">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7pPr>
            <a:lvl8pPr lvl="7">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8pPr>
            <a:lvl9pPr lvl="8">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61" r:id="rId2"/>
    <p:sldLayoutId id="2147483663" r:id="rId3"/>
    <p:sldLayoutId id="2147483669" r:id="rId4"/>
    <p:sldLayoutId id="2147483671" r:id="rId5"/>
    <p:sldLayoutId id="2147483677" r:id="rId6"/>
    <p:sldLayoutId id="2147483682" r:id="rId7"/>
    <p:sldLayoutId id="2147483683" r:id="rId8"/>
    <p:sldLayoutId id="2147483685" r:id="rId9"/>
    <p:sldLayoutId id="2147483686"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audio" Target="file:///D:\thienvan\NGLL%20thang%209%20tuan%204\Nh&#7841;c%20beat%20-%20L&#7899;p%20ch&#250;ng%20ta%20&#273;o&#224;n%20k&#7871;t.mp3"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slide" Target="slide24.xml"/></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8.sv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audio" Target="../media/audio9.wav"/><Relationship Id="rId18" Type="http://schemas.openxmlformats.org/officeDocument/2006/relationships/audio" Target="../media/audio14.wav"/><Relationship Id="rId26" Type="http://schemas.openxmlformats.org/officeDocument/2006/relationships/audio" Target="../media/audio22.wav"/><Relationship Id="rId39" Type="http://schemas.openxmlformats.org/officeDocument/2006/relationships/audio" Target="../media/audio35.wav"/><Relationship Id="rId21" Type="http://schemas.openxmlformats.org/officeDocument/2006/relationships/audio" Target="../media/audio17.wav"/><Relationship Id="rId34" Type="http://schemas.openxmlformats.org/officeDocument/2006/relationships/audio" Target="../media/audio30.wav"/><Relationship Id="rId42" Type="http://schemas.openxmlformats.org/officeDocument/2006/relationships/audio" Target="../media/audio38.wav"/><Relationship Id="rId47" Type="http://schemas.openxmlformats.org/officeDocument/2006/relationships/audio" Target="../media/audio43.wav"/><Relationship Id="rId50" Type="http://schemas.openxmlformats.org/officeDocument/2006/relationships/image" Target="../media/image24.png"/><Relationship Id="rId7" Type="http://schemas.openxmlformats.org/officeDocument/2006/relationships/audio" Target="../media/audio3.wav"/><Relationship Id="rId2" Type="http://schemas.openxmlformats.org/officeDocument/2006/relationships/audio" Target="../media/media1.wav"/><Relationship Id="rId16" Type="http://schemas.openxmlformats.org/officeDocument/2006/relationships/audio" Target="../media/audio12.wav"/><Relationship Id="rId29" Type="http://schemas.openxmlformats.org/officeDocument/2006/relationships/audio" Target="../media/audio25.wav"/><Relationship Id="rId11" Type="http://schemas.openxmlformats.org/officeDocument/2006/relationships/audio" Target="../media/audio7.wav"/><Relationship Id="rId24" Type="http://schemas.openxmlformats.org/officeDocument/2006/relationships/audio" Target="../media/audio20.wav"/><Relationship Id="rId32" Type="http://schemas.openxmlformats.org/officeDocument/2006/relationships/audio" Target="../media/audio28.wav"/><Relationship Id="rId37" Type="http://schemas.openxmlformats.org/officeDocument/2006/relationships/audio" Target="../media/audio33.wav"/><Relationship Id="rId40" Type="http://schemas.openxmlformats.org/officeDocument/2006/relationships/audio" Target="../media/audio36.wav"/><Relationship Id="rId45" Type="http://schemas.openxmlformats.org/officeDocument/2006/relationships/audio" Target="../media/audio41.wav"/><Relationship Id="rId5" Type="http://schemas.openxmlformats.org/officeDocument/2006/relationships/audio" Target="../media/audio1.wav"/><Relationship Id="rId15" Type="http://schemas.openxmlformats.org/officeDocument/2006/relationships/audio" Target="../media/audio11.wav"/><Relationship Id="rId23" Type="http://schemas.openxmlformats.org/officeDocument/2006/relationships/audio" Target="../media/audio19.wav"/><Relationship Id="rId28" Type="http://schemas.openxmlformats.org/officeDocument/2006/relationships/audio" Target="../media/audio24.wav"/><Relationship Id="rId36" Type="http://schemas.openxmlformats.org/officeDocument/2006/relationships/audio" Target="../media/audio32.wav"/><Relationship Id="rId49" Type="http://schemas.openxmlformats.org/officeDocument/2006/relationships/image" Target="../media/image23.png"/><Relationship Id="rId10" Type="http://schemas.openxmlformats.org/officeDocument/2006/relationships/audio" Target="../media/audio6.wav"/><Relationship Id="rId19" Type="http://schemas.openxmlformats.org/officeDocument/2006/relationships/audio" Target="../media/audio15.wav"/><Relationship Id="rId31" Type="http://schemas.openxmlformats.org/officeDocument/2006/relationships/audio" Target="../media/audio27.wav"/><Relationship Id="rId44" Type="http://schemas.openxmlformats.org/officeDocument/2006/relationships/audio" Target="../media/audio40.wav"/><Relationship Id="rId4" Type="http://schemas.openxmlformats.org/officeDocument/2006/relationships/image" Target="../media/image22.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audio" Target="../media/audio18.wav"/><Relationship Id="rId27" Type="http://schemas.openxmlformats.org/officeDocument/2006/relationships/audio" Target="../media/audio23.wav"/><Relationship Id="rId30" Type="http://schemas.openxmlformats.org/officeDocument/2006/relationships/audio" Target="../media/audio26.wav"/><Relationship Id="rId35" Type="http://schemas.openxmlformats.org/officeDocument/2006/relationships/audio" Target="../media/audio31.wav"/><Relationship Id="rId43" Type="http://schemas.openxmlformats.org/officeDocument/2006/relationships/audio" Target="../media/audio39.wav"/><Relationship Id="rId48" Type="http://schemas.openxmlformats.org/officeDocument/2006/relationships/audio" Target="../media/audio44.wav"/><Relationship Id="rId8" Type="http://schemas.openxmlformats.org/officeDocument/2006/relationships/audio" Target="../media/audio4.wav"/><Relationship Id="rId3" Type="http://schemas.openxmlformats.org/officeDocument/2006/relationships/slideLayout" Target="../slideLayouts/slideLayout12.xml"/><Relationship Id="rId12" Type="http://schemas.openxmlformats.org/officeDocument/2006/relationships/audio" Target="../media/audio8.wav"/><Relationship Id="rId17" Type="http://schemas.openxmlformats.org/officeDocument/2006/relationships/audio" Target="../media/audio13.wav"/><Relationship Id="rId25" Type="http://schemas.openxmlformats.org/officeDocument/2006/relationships/audio" Target="../media/audio21.wav"/><Relationship Id="rId33" Type="http://schemas.openxmlformats.org/officeDocument/2006/relationships/audio" Target="../media/audio29.wav"/><Relationship Id="rId38" Type="http://schemas.openxmlformats.org/officeDocument/2006/relationships/audio" Target="../media/audio34.wav"/><Relationship Id="rId46" Type="http://schemas.openxmlformats.org/officeDocument/2006/relationships/audio" Target="../media/audio42.wav"/><Relationship Id="rId20" Type="http://schemas.openxmlformats.org/officeDocument/2006/relationships/audio" Target="../media/audio16.wav"/><Relationship Id="rId41" Type="http://schemas.openxmlformats.org/officeDocument/2006/relationships/audio" Target="../media/audio37.wav"/><Relationship Id="rId1" Type="http://schemas.microsoft.com/office/2007/relationships/media" Target="../media/media1.wav"/><Relationship Id="rId6"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svg"/><Relationship Id="rId7" Type="http://schemas.openxmlformats.org/officeDocument/2006/relationships/image" Target="../media/image19.sv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28.sv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oleObject" Target="../embeddings/oleObject3.bin"/><Relationship Id="rId3" Type="http://schemas.openxmlformats.org/officeDocument/2006/relationships/audio" Target="file:///C:\Users\hp%202540p\Downloads\&#272;&#7840;I%20H&#7896;I%20CHI%20&#272;&#7896;I\&#272;&#7840;I%20H&#7896;I%20CHI%20&#272;&#7896;I\B&#192;I%20H&#193;T\B&#192;I%20H&#193;T%20CH&#7910;%20&#272;&#7872;%20N&#258;M%20H&#7884;C%20-%20THI&#7870;U%20NHI%20L&#192;M%20THEO%20L&#7900;I%20B&#193;C.mp3" TargetMode="External"/><Relationship Id="rId7" Type="http://schemas.openxmlformats.org/officeDocument/2006/relationships/image" Target="../media/image31.jpeg"/><Relationship Id="rId12" Type="http://schemas.openxmlformats.org/officeDocument/2006/relationships/image" Target="../media/image33.wmf"/><Relationship Id="rId2" Type="http://schemas.openxmlformats.org/officeDocument/2006/relationships/audio" Target="file:///D:\GIAO%20AN%20DT\9\Ly-Con-Sao-Bac-Lieu.mp3" TargetMode="External"/><Relationship Id="rId1" Type="http://schemas.openxmlformats.org/officeDocument/2006/relationships/vmlDrawing" Target="../drawings/vmlDrawing1.vml"/><Relationship Id="rId6" Type="http://schemas.openxmlformats.org/officeDocument/2006/relationships/audio" Target="../media/audio45.wav"/><Relationship Id="rId11" Type="http://schemas.openxmlformats.org/officeDocument/2006/relationships/oleObject" Target="../embeddings/oleObject2.bin"/><Relationship Id="rId5" Type="http://schemas.openxmlformats.org/officeDocument/2006/relationships/notesSlide" Target="../notesSlides/notesSlide14.xml"/><Relationship Id="rId15" Type="http://schemas.openxmlformats.org/officeDocument/2006/relationships/image" Target="../media/image34.png"/><Relationship Id="rId10" Type="http://schemas.openxmlformats.org/officeDocument/2006/relationships/image" Target="../media/image30.emf"/><Relationship Id="rId4" Type="http://schemas.openxmlformats.org/officeDocument/2006/relationships/slideLayout" Target="../slideLayouts/slideLayout13.xml"/><Relationship Id="rId9" Type="http://schemas.openxmlformats.org/officeDocument/2006/relationships/oleObject" Target="../embeddings/oleObject1.bin"/><Relationship Id="rId1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descr="blue_parakeet_md_w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03" flipH="1">
            <a:off x="7916177" y="1657396"/>
            <a:ext cx="1066800" cy="65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800100" y="1331453"/>
            <a:ext cx="6913522" cy="1530809"/>
            <a:chOff x="-96" y="540"/>
            <a:chExt cx="2928" cy="1680"/>
          </a:xfrm>
        </p:grpSpPr>
        <p:sp>
          <p:nvSpPr>
            <p:cNvPr id="2062" name="WordArt 10"/>
            <p:cNvSpPr>
              <a:spLocks noChangeArrowheads="1" noChangeShapeType="1" noTextEdit="1"/>
            </p:cNvSpPr>
            <p:nvPr/>
          </p:nvSpPr>
          <p:spPr bwMode="auto">
            <a:xfrm>
              <a:off x="-96" y="1452"/>
              <a:ext cx="2928" cy="768"/>
            </a:xfrm>
            <a:prstGeom prst="rect">
              <a:avLst/>
            </a:prstGeom>
          </p:spPr>
          <p:txBody>
            <a:bodyPr wrap="none" fromWordArt="1">
              <a:prstTxWarp prst="textPlain">
                <a:avLst>
                  <a:gd name="adj" fmla="val 50000"/>
                </a:avLst>
              </a:prstTxWarp>
            </a:bodyPr>
            <a:lstStyle/>
            <a:p>
              <a:r>
                <a:rPr lang="en-US" sz="4000" b="1" kern="10" dirty="0">
                  <a:ln w="12700">
                    <a:solidFill>
                      <a:srgbClr val="0000FF"/>
                    </a:solidFill>
                    <a:round/>
                    <a:headEnd/>
                    <a:tailEnd/>
                  </a:ln>
                  <a:solidFill>
                    <a:srgbClr val="0000FF"/>
                  </a:solidFill>
                  <a:effectLst>
                    <a:outerShdw dist="45791" dir="2021404" algn="ctr" rotWithShape="0">
                      <a:srgbClr val="FFFF00"/>
                    </a:outerShdw>
                  </a:effectLst>
                  <a:latin typeface="Times New Roman" pitchFamily="18" charset="0"/>
                  <a:cs typeface="Times New Roman" pitchFamily="18" charset="0"/>
                </a:rPr>
                <a:t>CHĂM SÓC CUỘC SỐNG CÁ NHÂN</a:t>
              </a:r>
            </a:p>
          </p:txBody>
        </p:sp>
        <p:sp>
          <p:nvSpPr>
            <p:cNvPr id="2064" name="WordArt 12"/>
            <p:cNvSpPr>
              <a:spLocks noChangeArrowheads="1" noChangeShapeType="1" noTextEdit="1"/>
            </p:cNvSpPr>
            <p:nvPr/>
          </p:nvSpPr>
          <p:spPr bwMode="auto">
            <a:xfrm>
              <a:off x="114" y="540"/>
              <a:ext cx="2676" cy="576"/>
            </a:xfrm>
            <a:prstGeom prst="rect">
              <a:avLst/>
            </a:prstGeom>
          </p:spPr>
          <p:txBody>
            <a:bodyPr wrap="none" fromWordArt="1">
              <a:prstTxWarp prst="textPlain">
                <a:avLst>
                  <a:gd name="adj" fmla="val 50000"/>
                </a:avLst>
              </a:prstTxWarp>
            </a:bodyPr>
            <a:lstStyle/>
            <a:p>
              <a:r>
                <a:rPr lang="en-US" sz="1050" kern="10" dirty="0">
                  <a:ln w="19050">
                    <a:solidFill>
                      <a:srgbClr val="FF0000"/>
                    </a:solidFill>
                    <a:round/>
                    <a:headEnd/>
                    <a:tailEnd/>
                  </a:ln>
                  <a:blipFill dpi="0" rotWithShape="1">
                    <a:blip r:embed="rId4">
                      <a:alphaModFix amt="99000"/>
                    </a:blip>
                    <a:srcRect/>
                    <a:tile tx="0" ty="0" sx="100000" sy="100000" flip="none" algn="tl"/>
                  </a:blipFill>
                  <a:effectLst>
                    <a:outerShdw dist="35921" dir="2700000" algn="ctr" rotWithShape="0">
                      <a:srgbClr val="111111"/>
                    </a:outerShdw>
                  </a:effectLst>
                  <a:latin typeface="Times New Roman" pitchFamily="18" charset="0"/>
                  <a:cs typeface="Times New Roman" pitchFamily="18" charset="0"/>
                </a:rPr>
                <a:t>CHỦ ĐỀ 2</a:t>
              </a:r>
            </a:p>
          </p:txBody>
        </p:sp>
      </p:grpSp>
      <p:sp>
        <p:nvSpPr>
          <p:cNvPr id="2056" name="Rectangle 15"/>
          <p:cNvSpPr>
            <a:spLocks noChangeArrowheads="1"/>
          </p:cNvSpPr>
          <p:nvPr/>
        </p:nvSpPr>
        <p:spPr bwMode="auto">
          <a:xfrm>
            <a:off x="381000" y="4800600"/>
            <a:ext cx="838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3084" name="Picture 20" descr="blue_parakeet_md_w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04">
            <a:off x="-152400" y="1638556"/>
            <a:ext cx="1066800" cy="71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Nhạc beat - Lớp chúng ta đoàn kết.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11163" y="3602831"/>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8099" y="125759"/>
            <a:ext cx="863730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PHÒNG GIÁO DỤC VÀ ĐÀO TẠO QUẬN GÒ VẤP</a:t>
            </a:r>
          </a:p>
        </p:txBody>
      </p:sp>
      <p:sp>
        <p:nvSpPr>
          <p:cNvPr id="18" name="Rectangle 17"/>
          <p:cNvSpPr/>
          <p:nvPr/>
        </p:nvSpPr>
        <p:spPr>
          <a:xfrm>
            <a:off x="549832" y="808233"/>
            <a:ext cx="835998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a:ln w="11430"/>
                <a:solidFill>
                  <a:srgbClr val="7030A0"/>
                </a:solidFill>
                <a:effectLst>
                  <a:outerShdw blurRad="76200" dist="50800" dir="5400000" algn="tl" rotWithShape="0">
                    <a:srgbClr val="000000">
                      <a:alpha val="65000"/>
                    </a:srgbClr>
                  </a:outerShdw>
                </a:effectLst>
              </a:rPr>
              <a:t>HOẠT ĐỘNG TRẢI NGHIỆM HƯỚNG NGHIỆP 6</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175" y="2739936"/>
            <a:ext cx="1711368" cy="218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0755" y="2901843"/>
            <a:ext cx="3188212" cy="18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5032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2000"/>
                                        <p:tgtEl>
                                          <p:spTgt spid="3075"/>
                                        </p:tgtEl>
                                      </p:cBhvr>
                                    </p:animEffect>
                                  </p:childTnLst>
                                </p:cTn>
                              </p:par>
                            </p:childTnLst>
                          </p:cTn>
                        </p:par>
                        <p:par>
                          <p:cTn id="15" fill="hold" nodeType="afterGroup">
                            <p:stCondLst>
                              <p:cond delay="3000"/>
                            </p:stCondLst>
                            <p:childTnLst>
                              <p:par>
                                <p:cTn id="16" presetID="10" presetClass="entr" presetSubtype="0" fill="hold" nodeType="afterEffect">
                                  <p:stCondLst>
                                    <p:cond delay="0"/>
                                  </p:stCondLst>
                                  <p:childTnLst>
                                    <p:set>
                                      <p:cBhvr>
                                        <p:cTn id="17" dur="1" fill="hold">
                                          <p:stCondLst>
                                            <p:cond delay="0"/>
                                          </p:stCondLst>
                                        </p:cTn>
                                        <p:tgtEl>
                                          <p:spTgt spid="3084"/>
                                        </p:tgtEl>
                                        <p:attrNameLst>
                                          <p:attrName>style.visibility</p:attrName>
                                        </p:attrNameLst>
                                      </p:cBhvr>
                                      <p:to>
                                        <p:strVal val="visible"/>
                                      </p:to>
                                    </p:set>
                                    <p:animEffect transition="in" filter="fade">
                                      <p:cBhvr>
                                        <p:cTn id="18"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8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48379" fill="hold"/>
                                        <p:tgtEl>
                                          <p:spTgt spid="3088"/>
                                        </p:tgtEl>
                                      </p:cBhvr>
                                    </p:cmd>
                                  </p:childTnLst>
                                </p:cTn>
                              </p:par>
                            </p:childTnLst>
                          </p:cTn>
                        </p:par>
                      </p:childTnLst>
                    </p:cTn>
                  </p:par>
                </p:childTnLst>
              </p:cTn>
              <p:nextCondLst>
                <p:cond evt="onClick" delay="0">
                  <p:tgtEl>
                    <p:spTgt spid="3088"/>
                  </p:tgtEl>
                </p:cond>
              </p:nextCondLst>
            </p:seq>
            <p:audio>
              <p:cMediaNode vol="80000">
                <p:cTn id="24" fill="hold" display="0" nodeType="clickEffect">
                  <p:stCondLst>
                    <p:cond delay="indefinite"/>
                  </p:stCondLst>
                  <p:endCondLst>
                    <p:cond evt="onStopAudio" delay="0">
                      <p:tgtEl>
                        <p:sldTgt/>
                      </p:tgtEl>
                    </p:cond>
                  </p:endCondLst>
                </p:cTn>
                <p:tgtEl>
                  <p:spTgt spid="308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147" y="916726"/>
            <a:ext cx="8809703" cy="1815882"/>
          </a:xfrm>
          <a:prstGeom prst="rect">
            <a:avLst/>
          </a:prstGeom>
        </p:spPr>
        <p:txBody>
          <a:bodyPr wrap="square">
            <a:spAutoFit/>
          </a:bodyPr>
          <a:lstStyle/>
          <a:p>
            <a:r>
              <a:rPr lang="vi-VN" sz="2800" dirty="0">
                <a:latin typeface="Times New Roman" pitchFamily="18" charset="0"/>
                <a:cs typeface="Times New Roman" pitchFamily="18" charset="0"/>
              </a:rPr>
              <a:t>Cậu nhận thấy rằng kềm chế cơn giận của mình dễ hơn là phải đi đóng một cây đinh lên hàng rào.</a:t>
            </a:r>
          </a:p>
          <a:p>
            <a:r>
              <a:rPr lang="vi-VN" sz="2800" dirty="0">
                <a:latin typeface="Times New Roman" pitchFamily="18" charset="0"/>
                <a:cs typeface="Times New Roman" pitchFamily="18" charset="0"/>
              </a:rPr>
              <a:t>Đến một ngày, cậu đã không nổi giận một lần nào trong suốt cả ngày. Cậu đến thưa với cha và ông bảo:</a:t>
            </a:r>
          </a:p>
        </p:txBody>
      </p:sp>
      <p:sp>
        <p:nvSpPr>
          <p:cNvPr id="5" name="Rectangle 4"/>
          <p:cNvSpPr/>
          <p:nvPr/>
        </p:nvSpPr>
        <p:spPr>
          <a:xfrm>
            <a:off x="167147" y="2974281"/>
            <a:ext cx="8809703" cy="1384995"/>
          </a:xfrm>
          <a:prstGeom prst="rect">
            <a:avLst/>
          </a:prstGeom>
        </p:spPr>
        <p:txBody>
          <a:bodyPr wrap="square">
            <a:spAutoFit/>
          </a:bodyPr>
          <a:lstStyle/>
          <a:p>
            <a:pPr lvl="0" algn="just"/>
            <a:r>
              <a:rPr lang="en-US" sz="2800" b="1" i="1" dirty="0">
                <a:latin typeface="Times New Roman" pitchFamily="18" charset="0"/>
                <a:cs typeface="Times New Roman" pitchFamily="18" charset="0"/>
              </a:rPr>
              <a:t>     “</a:t>
            </a:r>
            <a:r>
              <a:rPr lang="vi-VN" sz="2800" b="1" i="1" dirty="0">
                <a:latin typeface="Times New Roman" pitchFamily="18" charset="0"/>
                <a:cs typeface="Times New Roman" pitchFamily="18" charset="0"/>
              </a:rPr>
              <a:t>Tốt lắm, bây giờ nếu sau mỗi ngày mà con không hề giận với ai dù chỉ một lần, con hãy nhổ cây đinh ra khỏi hàng rào</a:t>
            </a:r>
            <a:r>
              <a:rPr lang="en-US" sz="2800" b="1" i="1" dirty="0">
                <a:latin typeface="Times New Roman" pitchFamily="18" charset="0"/>
                <a:cs typeface="Times New Roman" pitchFamily="18" charset="0"/>
              </a:rPr>
              <a:t>”</a:t>
            </a:r>
            <a:r>
              <a:rPr lang="vi-VN" sz="2800" b="1" i="1" dirty="0">
                <a:latin typeface="Times New Roman" pitchFamily="18" charset="0"/>
                <a:cs typeface="Times New Roman" pitchFamily="18" charset="0"/>
              </a:rPr>
              <a:t>.</a:t>
            </a:r>
          </a:p>
        </p:txBody>
      </p:sp>
    </p:spTree>
    <p:extLst>
      <p:ext uri="{BB962C8B-B14F-4D97-AF65-F5344CB8AC3E}">
        <p14:creationId xmlns:p14="http://schemas.microsoft.com/office/powerpoint/2010/main" val="1338941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148" y="126578"/>
            <a:ext cx="8809703" cy="1815882"/>
          </a:xfrm>
          <a:prstGeom prst="rect">
            <a:avLst/>
          </a:prstGeom>
        </p:spPr>
        <p:txBody>
          <a:bodyPr wrap="square">
            <a:spAutoFit/>
          </a:bodyPr>
          <a:lstStyle/>
          <a:p>
            <a:pPr algn="just"/>
            <a:r>
              <a:rPr lang="vi-VN" sz="2800" dirty="0">
                <a:latin typeface="Times New Roman" pitchFamily="18" charset="0"/>
                <a:cs typeface="Times New Roman" pitchFamily="18" charset="0"/>
              </a:rPr>
              <a:t>Ngày lại ngày trôi qua, rồi cũng đến một hôm cậu bé đã vui mừng hãnh diện tìm cha mình báo rằng đã không còn một cây đinh nào trên hàng rào nữa. Cha cậu liền đến bên hàng rào. Ở đó, ông nhỏ nhẹ nói với cậu:</a:t>
            </a:r>
          </a:p>
        </p:txBody>
      </p:sp>
      <p:sp>
        <p:nvSpPr>
          <p:cNvPr id="5" name="Rectangle 4"/>
          <p:cNvSpPr/>
          <p:nvPr/>
        </p:nvSpPr>
        <p:spPr>
          <a:xfrm>
            <a:off x="94107" y="1908379"/>
            <a:ext cx="8802356" cy="3108543"/>
          </a:xfrm>
          <a:prstGeom prst="rect">
            <a:avLst/>
          </a:prstGeom>
        </p:spPr>
        <p:txBody>
          <a:bodyPr wrap="square">
            <a:spAutoFit/>
          </a:bodyPr>
          <a:lstStyle/>
          <a:p>
            <a:pPr algn="just"/>
            <a:r>
              <a:rPr lang="en-US" sz="2800" b="1" i="1" dirty="0">
                <a:latin typeface="Times New Roman" pitchFamily="18" charset="0"/>
                <a:cs typeface="Times New Roman" pitchFamily="18" charset="0"/>
              </a:rPr>
              <a:t> “</a:t>
            </a:r>
            <a:r>
              <a:rPr lang="vi-VN" sz="2800" b="1" i="1" dirty="0">
                <a:latin typeface="Times New Roman" pitchFamily="18" charset="0"/>
                <a:cs typeface="Times New Roman" pitchFamily="18" charset="0"/>
              </a:rPr>
              <a:t>Con đã làm rất tốt, nhưng con hãy nhìn những lỗ đinh còn để lại trên hàng rào. Hàng rào đã không giống như xưa nữa rồi. Nếu con nói điều gì trong cơn nóng giận, những lời nói ấy cũng giống như những lỗ đinh này, chúng để lại những vết thương khó lành trong lòng người khác. Cho dù sau đó con có nói lời xin lỗi bao nhiêu lần đi nữa, vết thương đó vẫn còn lại mãi</a:t>
            </a:r>
            <a:r>
              <a:rPr lang="en-US" sz="2800" b="1" i="1" dirty="0">
                <a:latin typeface="Times New Roman" pitchFamily="18" charset="0"/>
                <a:cs typeface="Times New Roman" pitchFamily="18" charset="0"/>
              </a:rPr>
              <a:t>”</a:t>
            </a:r>
          </a:p>
        </p:txBody>
      </p:sp>
    </p:spTree>
    <p:extLst>
      <p:ext uri="{BB962C8B-B14F-4D97-AF65-F5344CB8AC3E}">
        <p14:creationId xmlns:p14="http://schemas.microsoft.com/office/powerpoint/2010/main" val="875466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531" y="155704"/>
            <a:ext cx="8922937" cy="4832092"/>
          </a:xfrm>
          <a:prstGeom prst="rect">
            <a:avLst/>
          </a:prstGeom>
        </p:spPr>
        <p:txBody>
          <a:bodyPr wrap="square">
            <a:spAutoFit/>
          </a:bodyPr>
          <a:lstStyle/>
          <a:p>
            <a:pPr algn="just"/>
            <a:r>
              <a:rPr lang="vi-VN" sz="2800" b="1" i="1" dirty="0">
                <a:latin typeface="Times New Roman" pitchFamily="18" charset="0"/>
                <a:cs typeface="Times New Roman" pitchFamily="18" charset="0"/>
              </a:rPr>
              <a:t>Con hãy nhớ:</a:t>
            </a:r>
          </a:p>
          <a:p>
            <a:pPr algn="just"/>
            <a:r>
              <a:rPr lang="vi-VN" sz="2800" b="1" i="1" dirty="0">
                <a:latin typeface="Times New Roman" pitchFamily="18" charset="0"/>
                <a:cs typeface="Times New Roman" pitchFamily="18" charset="0"/>
              </a:rPr>
              <a:t>Vết thương tinh thần còn đau đớn hơn cả những vết thương thể xác.</a:t>
            </a:r>
            <a:r>
              <a:rPr lang="en-US" sz="2800" b="1" i="1" dirty="0">
                <a:latin typeface="Times New Roman" pitchFamily="18" charset="0"/>
                <a:cs typeface="Times New Roman" pitchFamily="18" charset="0"/>
              </a:rPr>
              <a:t> </a:t>
            </a:r>
            <a:r>
              <a:rPr lang="vi-VN" sz="2800" b="1" i="1" dirty="0">
                <a:latin typeface="Times New Roman" pitchFamily="18" charset="0"/>
                <a:cs typeface="Times New Roman" pitchFamily="18" charset="0"/>
              </a:rPr>
              <a:t>Những người xung quanh ta, bạn bè ta là những viên đá quý. Họ giúp con cười và giúp con mọi chuyện. Họ nghe con than thở khi con gắp khó khăn, cổ vũ con và luôn sẵn sàng mở trái tim mình ra cho con.</a:t>
            </a:r>
          </a:p>
          <a:p>
            <a:pPr algn="just"/>
            <a:r>
              <a:rPr lang="vi-VN" sz="2800" b="1" i="1" dirty="0">
                <a:latin typeface="Times New Roman" pitchFamily="18" charset="0"/>
                <a:cs typeface="Times New Roman" pitchFamily="18" charset="0"/>
              </a:rPr>
              <a:t>Hãy nhớ lấy lời cha...'..</a:t>
            </a:r>
          </a:p>
          <a:p>
            <a:pPr algn="just"/>
            <a:r>
              <a:rPr lang="vi-VN" sz="2800" b="1" i="1" dirty="0">
                <a:latin typeface="Times New Roman" pitchFamily="18" charset="0"/>
                <a:cs typeface="Times New Roman" pitchFamily="18" charset="0"/>
              </a:rPr>
              <a:t>Trong cuộc sống, có đôi lúc vì nóng giận mà ta đã vô tình làm tổn thương người khác bằng chính lời nói của mình. Nhưng liệu ta có bao giờ nghĩ đến hậu quả của những lời nói ấy chưa?</a:t>
            </a:r>
          </a:p>
        </p:txBody>
      </p:sp>
    </p:spTree>
    <p:extLst>
      <p:ext uri="{BB962C8B-B14F-4D97-AF65-F5344CB8AC3E}">
        <p14:creationId xmlns:p14="http://schemas.microsoft.com/office/powerpoint/2010/main" val="264255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903" y="487276"/>
            <a:ext cx="8898194" cy="3539430"/>
          </a:xfrm>
          <a:prstGeom prst="rect">
            <a:avLst/>
          </a:prstGeom>
        </p:spPr>
        <p:txBody>
          <a:bodyPr wrap="square">
            <a:spAutoFit/>
          </a:bodyPr>
          <a:lstStyle/>
          <a:p>
            <a:pPr algn="just"/>
            <a:r>
              <a:rPr lang="en-US" sz="2800" b="1" i="1" dirty="0">
                <a:latin typeface="Times New Roman" pitchFamily="18" charset="0"/>
                <a:cs typeface="Times New Roman" pitchFamily="18" charset="0"/>
              </a:rPr>
              <a:t>    </a:t>
            </a:r>
            <a:r>
              <a:rPr lang="vi-VN" sz="2800" b="1" i="1" dirty="0">
                <a:latin typeface="Times New Roman" pitchFamily="18" charset="0"/>
                <a:cs typeface="Times New Roman" pitchFamily="18" charset="0"/>
              </a:rPr>
              <a:t>Lời nói là mũi tên mà mỗi khi thốt ra, sẽ chẳng bao giờ quay trở lại được. Và nếu đó là những lời nói thiếu suy nghĩ, cũng như những mũi tên có độc, thì nó sẽ làm thương tổn và giết chết tâm hồn người khác. Những vết thương ấy không như những vết thương trên da thịt sẽ lành theo năm tháng, mà đó là vết thương tâm hồn sẽ theo con người ta đến suốt cuộc đời. Chính vì thế, trước khi nói ra điều gì, ta cần phải suy xét cho thật cẩn thận.</a:t>
            </a:r>
          </a:p>
        </p:txBody>
      </p:sp>
    </p:spTree>
    <p:extLst>
      <p:ext uri="{BB962C8B-B14F-4D97-AF65-F5344CB8AC3E}">
        <p14:creationId xmlns:p14="http://schemas.microsoft.com/office/powerpoint/2010/main" val="3475173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29" y="814803"/>
            <a:ext cx="7717500" cy="572700"/>
          </a:xfrm>
        </p:spPr>
        <p:txBody>
          <a:bodyPr/>
          <a:lstStyle/>
          <a:p>
            <a:r>
              <a:rPr lang="en-US" sz="3200" dirty="0" err="1">
                <a:solidFill>
                  <a:srgbClr val="0000FF"/>
                </a:solidFill>
                <a:latin typeface="Times New Roman" pitchFamily="18" charset="0"/>
                <a:cs typeface="Times New Roman" pitchFamily="18" charset="0"/>
              </a:rPr>
              <a:t>Bài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học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rút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của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em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gì</a:t>
            </a:r>
            <a:r>
              <a:rPr lang="en-US" sz="3200" dirty="0">
                <a:solidFill>
                  <a:srgbClr val="0000FF"/>
                </a:solidFill>
                <a:latin typeface="Times New Roman" pitchFamily="18" charset="0"/>
                <a:cs typeface="Times New Roman" pitchFamily="18" charset="0"/>
              </a:rPr>
              <a:t>?</a:t>
            </a:r>
          </a:p>
        </p:txBody>
      </p:sp>
      <p:sp>
        <p:nvSpPr>
          <p:cNvPr id="4" name="Rectangle 3"/>
          <p:cNvSpPr/>
          <p:nvPr/>
        </p:nvSpPr>
        <p:spPr>
          <a:xfrm>
            <a:off x="648929" y="1645011"/>
            <a:ext cx="7556091" cy="1384995"/>
          </a:xfrm>
          <a:prstGeom prst="rect">
            <a:avLst/>
          </a:prstGeom>
        </p:spPr>
        <p:txBody>
          <a:bodyPr wrap="square">
            <a:spAutoFit/>
          </a:bodyPr>
          <a:lstStyle/>
          <a:p>
            <a:pPr algn="just"/>
            <a:r>
              <a:rPr lang="en-US" sz="2800" b="1" i="1" dirty="0">
                <a:latin typeface="Times New Roman" pitchFamily="18" charset="0"/>
                <a:cs typeface="Times New Roman" pitchFamily="18" charset="0"/>
              </a:rPr>
              <a:t>Đ</a:t>
            </a:r>
            <a:r>
              <a:rPr lang="vi-VN" sz="2800" b="1" i="1" dirty="0">
                <a:latin typeface="Times New Roman" pitchFamily="18" charset="0"/>
                <a:cs typeface="Times New Roman" pitchFamily="18" charset="0"/>
              </a:rPr>
              <a:t>ừng bao giờ nói ra bất cứ điều gì trong lúc ta giận </a:t>
            </a:r>
            <a:r>
              <a:rPr lang="en-US" sz="2800" b="1" i="1" dirty="0">
                <a:latin typeface="Times New Roman" pitchFamily="18" charset="0"/>
                <a:cs typeface="Times New Roman" pitchFamily="18" charset="0"/>
              </a:rPr>
              <a:t>d</a:t>
            </a:r>
            <a:r>
              <a:rPr lang="vi-VN" sz="2800" b="1" i="1" dirty="0">
                <a:latin typeface="Times New Roman" pitchFamily="18" charset="0"/>
                <a:cs typeface="Times New Roman" pitchFamily="18" charset="0"/>
              </a:rPr>
              <a:t>ữ, bởi đó luôn là những lời nói đầy ác ý sẽ làm tổn thương người khác</a:t>
            </a:r>
            <a:r>
              <a:rPr lang="en-US" sz="2800" b="1" i="1" dirty="0">
                <a:latin typeface="Times New Roman" pitchFamily="18" charset="0"/>
                <a:cs typeface="Times New Roman" pitchFamily="18" charset="0"/>
              </a:rPr>
              <a:t>.</a:t>
            </a:r>
            <a:endParaRPr lang="en-US" b="1" i="1" dirty="0"/>
          </a:p>
        </p:txBody>
      </p:sp>
    </p:spTree>
    <p:extLst>
      <p:ext uri="{BB962C8B-B14F-4D97-AF65-F5344CB8AC3E}">
        <p14:creationId xmlns:p14="http://schemas.microsoft.com/office/powerpoint/2010/main" val="6322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3" name="Hình ảnh 2" descr="Ảnh có chứa mẫu họa&#10;&#10;Mô tả được tạo tự động">
            <a:extLst>
              <a:ext uri="{FF2B5EF4-FFF2-40B4-BE49-F238E27FC236}">
                <a16:creationId xmlns:a16="http://schemas.microsoft.com/office/drawing/2014/main" id="{C32AC613-4967-40E3-A16A-4D2FEA0BCD10}"/>
              </a:ext>
            </a:extLst>
          </p:cNvPr>
          <p:cNvPicPr>
            <a:picLocks noChangeAspect="1"/>
          </p:cNvPicPr>
          <p:nvPr/>
        </p:nvPicPr>
        <p:blipFill>
          <a:blip r:embed="rId3"/>
          <a:stretch>
            <a:fillRect/>
          </a:stretch>
        </p:blipFill>
        <p:spPr>
          <a:xfrm>
            <a:off x="3018388" y="1956618"/>
            <a:ext cx="2159213" cy="2984461"/>
          </a:xfrm>
          <a:prstGeom prst="rect">
            <a:avLst/>
          </a:prstGeom>
          <a:solidFill>
            <a:schemeClr val="tx1">
              <a:lumMod val="75000"/>
            </a:schemeClr>
          </a:solidFill>
          <a:ln>
            <a:solidFill>
              <a:schemeClr val="tx1">
                <a:lumMod val="40000"/>
                <a:lumOff val="60000"/>
              </a:schemeClr>
            </a:solidFill>
          </a:ln>
        </p:spPr>
      </p:pic>
      <p:sp>
        <p:nvSpPr>
          <p:cNvPr id="19" name="Google Shape;1014;p37">
            <a:extLst>
              <a:ext uri="{FF2B5EF4-FFF2-40B4-BE49-F238E27FC236}">
                <a16:creationId xmlns:a16="http://schemas.microsoft.com/office/drawing/2014/main" id="{A57050C7-4FE1-4360-BBF7-5DC242CB167C}"/>
              </a:ext>
            </a:extLst>
          </p:cNvPr>
          <p:cNvSpPr/>
          <p:nvPr/>
        </p:nvSpPr>
        <p:spPr>
          <a:xfrm>
            <a:off x="1115367" y="631852"/>
            <a:ext cx="6631912" cy="113634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err="1">
                <a:solidFill>
                  <a:srgbClr val="E4FA60"/>
                </a:solidFill>
                <a:latin typeface="Times New Roman" panose="02020603050405020304" pitchFamily="18" charset="0"/>
                <a:cs typeface="Times New Roman" panose="02020603050405020304" pitchFamily="18" charset="0"/>
              </a:rPr>
              <a:t>Thực</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hành</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một</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số</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kĩ</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thuật</a:t>
            </a:r>
            <a:r>
              <a:rPr lang="en-US" sz="3000" b="1" dirty="0">
                <a:solidFill>
                  <a:srgbClr val="E4FA60"/>
                </a:solidFill>
                <a:latin typeface="Times New Roman" panose="02020603050405020304" pitchFamily="18" charset="0"/>
                <a:cs typeface="Times New Roman" panose="02020603050405020304" pitchFamily="18" charset="0"/>
              </a:rPr>
              <a:t> </a:t>
            </a:r>
          </a:p>
          <a:p>
            <a:pPr marL="0" lvl="0" indent="0" algn="ctr" rtl="0">
              <a:spcBef>
                <a:spcPts val="0"/>
              </a:spcBef>
              <a:spcAft>
                <a:spcPts val="0"/>
              </a:spcAft>
              <a:buNone/>
            </a:pPr>
            <a:r>
              <a:rPr lang="en-US" sz="3000" b="1" dirty="0" err="1">
                <a:solidFill>
                  <a:srgbClr val="E4FA60"/>
                </a:solidFill>
                <a:latin typeface="Times New Roman" panose="02020603050405020304" pitchFamily="18" charset="0"/>
                <a:cs typeface="Times New Roman" panose="02020603050405020304" pitchFamily="18" charset="0"/>
              </a:rPr>
              <a:t>kiểm</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soát</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cảm</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xúc</a:t>
            </a:r>
            <a:endParaRPr lang="en-US" sz="3000" b="1" dirty="0">
              <a:solidFill>
                <a:srgbClr val="E4FA60"/>
              </a:solidFill>
              <a:latin typeface="Times New Roman" panose="02020603050405020304" pitchFamily="18" charset="0"/>
              <a:cs typeface="Times New Roman" panose="02020603050405020304" pitchFamily="18" charset="0"/>
            </a:endParaRPr>
          </a:p>
        </p:txBody>
      </p:sp>
      <p:pic>
        <p:nvPicPr>
          <p:cNvPr id="22" name="Hình ảnh 21">
            <a:extLst>
              <a:ext uri="{FF2B5EF4-FFF2-40B4-BE49-F238E27FC236}">
                <a16:creationId xmlns:a16="http://schemas.microsoft.com/office/drawing/2014/main" id="{73032C18-9E18-4D81-9918-EC481143D4A1}"/>
              </a:ext>
            </a:extLst>
          </p:cNvPr>
          <p:cNvPicPr>
            <a:picLocks noChangeAspect="1"/>
          </p:cNvPicPr>
          <p:nvPr/>
        </p:nvPicPr>
        <p:blipFill rotWithShape="1">
          <a:blip r:embed="rId4"/>
          <a:srcRect l="9955" t="7368" r="9504" b="10467"/>
          <a:stretch/>
        </p:blipFill>
        <p:spPr>
          <a:xfrm rot="21396260">
            <a:off x="231455" y="2005508"/>
            <a:ext cx="2626266" cy="24153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 descr="Nụ cười trưởng thành">
            <a:extLst>
              <a:ext uri="{FF2B5EF4-FFF2-40B4-BE49-F238E27FC236}">
                <a16:creationId xmlns:a16="http://schemas.microsoft.com/office/drawing/2014/main" id="{3C542EA6-2A60-431F-960B-1C0A95676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64644">
            <a:off x="5713151" y="2416168"/>
            <a:ext cx="2373777" cy="21957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3440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3081" name="Google Shape;3081;p79"/>
          <p:cNvSpPr/>
          <p:nvPr/>
        </p:nvSpPr>
        <p:spPr>
          <a:xfrm>
            <a:off x="-27819" y="15239"/>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2" name="Google Shape;3082;p79"/>
          <p:cNvGrpSpPr/>
          <p:nvPr/>
        </p:nvGrpSpPr>
        <p:grpSpPr>
          <a:xfrm>
            <a:off x="174646" y="217579"/>
            <a:ext cx="493797" cy="446228"/>
            <a:chOff x="2679436" y="3270400"/>
            <a:chExt cx="752625" cy="689795"/>
          </a:xfrm>
        </p:grpSpPr>
        <p:sp>
          <p:nvSpPr>
            <p:cNvPr id="3083" name="Google Shape;3083;p79"/>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79"/>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9"/>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9"/>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1014;p37">
            <a:extLst>
              <a:ext uri="{FF2B5EF4-FFF2-40B4-BE49-F238E27FC236}">
                <a16:creationId xmlns:a16="http://schemas.microsoft.com/office/drawing/2014/main" id="{1659A5B3-0759-4560-9AD0-01784169A04F}"/>
              </a:ext>
            </a:extLst>
          </p:cNvPr>
          <p:cNvSpPr/>
          <p:nvPr/>
        </p:nvSpPr>
        <p:spPr>
          <a:xfrm>
            <a:off x="2234037" y="573944"/>
            <a:ext cx="5088646" cy="830559"/>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E4FA60"/>
                </a:solidFill>
                <a:latin typeface="Times New Roman" panose="02020603050405020304" pitchFamily="18" charset="0"/>
                <a:cs typeface="Times New Roman" panose="02020603050405020304" pitchFamily="18" charset="0"/>
              </a:rPr>
              <a:t>“LUÔN </a:t>
            </a:r>
            <a:r>
              <a:rPr lang="en-US" sz="3000" b="1" dirty="0" err="1">
                <a:solidFill>
                  <a:srgbClr val="E4FA60"/>
                </a:solidFill>
                <a:latin typeface="Times New Roman" panose="02020603050405020304" pitchFamily="18" charset="0"/>
                <a:cs typeface="Times New Roman" panose="02020603050405020304" pitchFamily="18" charset="0"/>
              </a:rPr>
              <a:t>LUÔN</a:t>
            </a:r>
            <a:r>
              <a:rPr lang="en-US" sz="3000" b="1" dirty="0">
                <a:solidFill>
                  <a:srgbClr val="E4FA60"/>
                </a:solidFill>
                <a:latin typeface="Times New Roman" panose="02020603050405020304" pitchFamily="18" charset="0"/>
                <a:cs typeface="Times New Roman" panose="02020603050405020304" pitchFamily="18" charset="0"/>
              </a:rPr>
              <a:t> MỈM CƯỜI”</a:t>
            </a:r>
          </a:p>
        </p:txBody>
      </p:sp>
      <p:grpSp>
        <p:nvGrpSpPr>
          <p:cNvPr id="335" name="Google Shape;2992;p78">
            <a:extLst>
              <a:ext uri="{FF2B5EF4-FFF2-40B4-BE49-F238E27FC236}">
                <a16:creationId xmlns:a16="http://schemas.microsoft.com/office/drawing/2014/main" id="{D42869F8-5111-4E98-BAAD-1536E56E5A37}"/>
              </a:ext>
            </a:extLst>
          </p:cNvPr>
          <p:cNvGrpSpPr/>
          <p:nvPr/>
        </p:nvGrpSpPr>
        <p:grpSpPr>
          <a:xfrm rot="19725939">
            <a:off x="176333" y="3743220"/>
            <a:ext cx="1150923" cy="1206361"/>
            <a:chOff x="5535775" y="779325"/>
            <a:chExt cx="1931175" cy="2145925"/>
          </a:xfrm>
        </p:grpSpPr>
        <p:sp>
          <p:nvSpPr>
            <p:cNvPr id="336" name="Google Shape;2993;p78">
              <a:extLst>
                <a:ext uri="{FF2B5EF4-FFF2-40B4-BE49-F238E27FC236}">
                  <a16:creationId xmlns:a16="http://schemas.microsoft.com/office/drawing/2014/main" id="{4C2DE5AB-60E8-4CB8-8EED-1213EF633361}"/>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994;p78">
              <a:extLst>
                <a:ext uri="{FF2B5EF4-FFF2-40B4-BE49-F238E27FC236}">
                  <a16:creationId xmlns:a16="http://schemas.microsoft.com/office/drawing/2014/main" id="{A931B671-E496-401B-8516-EACFBF7613D3}"/>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995;p78">
              <a:extLst>
                <a:ext uri="{FF2B5EF4-FFF2-40B4-BE49-F238E27FC236}">
                  <a16:creationId xmlns:a16="http://schemas.microsoft.com/office/drawing/2014/main" id="{4FB594A1-2DDD-44EC-BB6C-97565C104B60}"/>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996;p78">
              <a:extLst>
                <a:ext uri="{FF2B5EF4-FFF2-40B4-BE49-F238E27FC236}">
                  <a16:creationId xmlns:a16="http://schemas.microsoft.com/office/drawing/2014/main" id="{0E563440-507B-465B-8591-A6C2ADE0CD1C}"/>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997;p78">
              <a:extLst>
                <a:ext uri="{FF2B5EF4-FFF2-40B4-BE49-F238E27FC236}">
                  <a16:creationId xmlns:a16="http://schemas.microsoft.com/office/drawing/2014/main" id="{0495FBC3-BA9D-47BF-A898-C9367E212A1E}"/>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998;p78">
              <a:extLst>
                <a:ext uri="{FF2B5EF4-FFF2-40B4-BE49-F238E27FC236}">
                  <a16:creationId xmlns:a16="http://schemas.microsoft.com/office/drawing/2014/main" id="{38CF44E9-BD71-4A46-9657-9DC62AEE3327}"/>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999;p78">
              <a:extLst>
                <a:ext uri="{FF2B5EF4-FFF2-40B4-BE49-F238E27FC236}">
                  <a16:creationId xmlns:a16="http://schemas.microsoft.com/office/drawing/2014/main" id="{2623D624-3B52-4B60-8920-98FCC0EF8B2B}"/>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000;p78">
              <a:extLst>
                <a:ext uri="{FF2B5EF4-FFF2-40B4-BE49-F238E27FC236}">
                  <a16:creationId xmlns:a16="http://schemas.microsoft.com/office/drawing/2014/main" id="{8C573871-9005-41E0-B997-7DC2659571D2}"/>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001;p78">
              <a:extLst>
                <a:ext uri="{FF2B5EF4-FFF2-40B4-BE49-F238E27FC236}">
                  <a16:creationId xmlns:a16="http://schemas.microsoft.com/office/drawing/2014/main" id="{4D3FBCA4-C4C6-4817-8FC9-69FFAFD22435}"/>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002;p78">
              <a:extLst>
                <a:ext uri="{FF2B5EF4-FFF2-40B4-BE49-F238E27FC236}">
                  <a16:creationId xmlns:a16="http://schemas.microsoft.com/office/drawing/2014/main" id="{C1E7408D-093B-4994-AA95-F04900D7E71A}"/>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003;p78">
              <a:extLst>
                <a:ext uri="{FF2B5EF4-FFF2-40B4-BE49-F238E27FC236}">
                  <a16:creationId xmlns:a16="http://schemas.microsoft.com/office/drawing/2014/main" id="{B1C51033-CB87-42F0-A8C1-76D3B1E53834}"/>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004;p78">
              <a:extLst>
                <a:ext uri="{FF2B5EF4-FFF2-40B4-BE49-F238E27FC236}">
                  <a16:creationId xmlns:a16="http://schemas.microsoft.com/office/drawing/2014/main" id="{5E7C5927-A390-4346-A224-A305B4C7F9FC}"/>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005;p78">
              <a:extLst>
                <a:ext uri="{FF2B5EF4-FFF2-40B4-BE49-F238E27FC236}">
                  <a16:creationId xmlns:a16="http://schemas.microsoft.com/office/drawing/2014/main" id="{2A56D14B-6885-4103-BE0B-F3DB29B1F6EC}"/>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006;p78">
              <a:extLst>
                <a:ext uri="{FF2B5EF4-FFF2-40B4-BE49-F238E27FC236}">
                  <a16:creationId xmlns:a16="http://schemas.microsoft.com/office/drawing/2014/main" id="{CA0C987D-6548-4670-A876-CA6D47583EB9}"/>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007;p78">
              <a:extLst>
                <a:ext uri="{FF2B5EF4-FFF2-40B4-BE49-F238E27FC236}">
                  <a16:creationId xmlns:a16="http://schemas.microsoft.com/office/drawing/2014/main" id="{75FFEB2D-0D59-469F-85BA-0F7A7EDBCA7D}"/>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008;p78">
              <a:extLst>
                <a:ext uri="{FF2B5EF4-FFF2-40B4-BE49-F238E27FC236}">
                  <a16:creationId xmlns:a16="http://schemas.microsoft.com/office/drawing/2014/main" id="{6E067B1C-877C-43B5-808E-7DF0FFC9478F}"/>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009;p78">
              <a:extLst>
                <a:ext uri="{FF2B5EF4-FFF2-40B4-BE49-F238E27FC236}">
                  <a16:creationId xmlns:a16="http://schemas.microsoft.com/office/drawing/2014/main" id="{EC9B06C3-21D3-4D79-8A3B-CB3AEEB78798}"/>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010;p78">
              <a:extLst>
                <a:ext uri="{FF2B5EF4-FFF2-40B4-BE49-F238E27FC236}">
                  <a16:creationId xmlns:a16="http://schemas.microsoft.com/office/drawing/2014/main" id="{75AFC465-1627-4F24-87AA-B7B4FA88EBB5}"/>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011;p78">
              <a:extLst>
                <a:ext uri="{FF2B5EF4-FFF2-40B4-BE49-F238E27FC236}">
                  <a16:creationId xmlns:a16="http://schemas.microsoft.com/office/drawing/2014/main" id="{F342986D-67A8-47B7-9890-F07F93591CDE}"/>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012;p78">
              <a:extLst>
                <a:ext uri="{FF2B5EF4-FFF2-40B4-BE49-F238E27FC236}">
                  <a16:creationId xmlns:a16="http://schemas.microsoft.com/office/drawing/2014/main" id="{E47AB507-5479-448F-AE7D-E81F446C4710}"/>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013;p78">
              <a:extLst>
                <a:ext uri="{FF2B5EF4-FFF2-40B4-BE49-F238E27FC236}">
                  <a16:creationId xmlns:a16="http://schemas.microsoft.com/office/drawing/2014/main" id="{D3AFA8B8-9616-4B22-9667-53A96339C59F}"/>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014;p78">
              <a:extLst>
                <a:ext uri="{FF2B5EF4-FFF2-40B4-BE49-F238E27FC236}">
                  <a16:creationId xmlns:a16="http://schemas.microsoft.com/office/drawing/2014/main" id="{4060B364-3456-4C44-B958-41277689DB51}"/>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015;p78">
              <a:extLst>
                <a:ext uri="{FF2B5EF4-FFF2-40B4-BE49-F238E27FC236}">
                  <a16:creationId xmlns:a16="http://schemas.microsoft.com/office/drawing/2014/main" id="{300C3EB6-997E-4012-A089-E01B472AB3C2}"/>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016;p78">
              <a:extLst>
                <a:ext uri="{FF2B5EF4-FFF2-40B4-BE49-F238E27FC236}">
                  <a16:creationId xmlns:a16="http://schemas.microsoft.com/office/drawing/2014/main" id="{2E221199-2B70-4B8D-B513-8E356BD9D166}"/>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017;p78">
              <a:extLst>
                <a:ext uri="{FF2B5EF4-FFF2-40B4-BE49-F238E27FC236}">
                  <a16:creationId xmlns:a16="http://schemas.microsoft.com/office/drawing/2014/main" id="{FB65FFB1-09C4-4462-ABA6-BE08D8C4FCFB}"/>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018;p78">
              <a:extLst>
                <a:ext uri="{FF2B5EF4-FFF2-40B4-BE49-F238E27FC236}">
                  <a16:creationId xmlns:a16="http://schemas.microsoft.com/office/drawing/2014/main" id="{37A927D5-63F4-4664-BA4E-BF4CD1065785}"/>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019;p78">
              <a:extLst>
                <a:ext uri="{FF2B5EF4-FFF2-40B4-BE49-F238E27FC236}">
                  <a16:creationId xmlns:a16="http://schemas.microsoft.com/office/drawing/2014/main" id="{2D9A717D-EE71-417B-BACA-6A5B6C6F99CF}"/>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020;p78">
              <a:extLst>
                <a:ext uri="{FF2B5EF4-FFF2-40B4-BE49-F238E27FC236}">
                  <a16:creationId xmlns:a16="http://schemas.microsoft.com/office/drawing/2014/main" id="{7390A81B-A3E1-45B8-A4C8-2E1A7FD8154E}"/>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021;p78">
              <a:extLst>
                <a:ext uri="{FF2B5EF4-FFF2-40B4-BE49-F238E27FC236}">
                  <a16:creationId xmlns:a16="http://schemas.microsoft.com/office/drawing/2014/main" id="{69CD5F45-145C-428A-9796-89F0554A1967}"/>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022;p78">
              <a:extLst>
                <a:ext uri="{FF2B5EF4-FFF2-40B4-BE49-F238E27FC236}">
                  <a16:creationId xmlns:a16="http://schemas.microsoft.com/office/drawing/2014/main" id="{FEFF8CC7-A705-4F70-85CB-A6F4D28EA3AC}"/>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023;p78">
              <a:extLst>
                <a:ext uri="{FF2B5EF4-FFF2-40B4-BE49-F238E27FC236}">
                  <a16:creationId xmlns:a16="http://schemas.microsoft.com/office/drawing/2014/main" id="{894647D7-EBA2-4E3A-8CBE-391B0A848514}"/>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024;p78">
              <a:extLst>
                <a:ext uri="{FF2B5EF4-FFF2-40B4-BE49-F238E27FC236}">
                  <a16:creationId xmlns:a16="http://schemas.microsoft.com/office/drawing/2014/main" id="{890B06E3-DBD3-4AB5-9265-E3B081231AFB}"/>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025;p78">
              <a:extLst>
                <a:ext uri="{FF2B5EF4-FFF2-40B4-BE49-F238E27FC236}">
                  <a16:creationId xmlns:a16="http://schemas.microsoft.com/office/drawing/2014/main" id="{398E98BB-CF81-43F0-BBD7-F521D5A32117}"/>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026;p78">
              <a:extLst>
                <a:ext uri="{FF2B5EF4-FFF2-40B4-BE49-F238E27FC236}">
                  <a16:creationId xmlns:a16="http://schemas.microsoft.com/office/drawing/2014/main" id="{9810F08A-A070-42FA-9022-CF1AE8B54B1F}"/>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027;p78">
              <a:extLst>
                <a:ext uri="{FF2B5EF4-FFF2-40B4-BE49-F238E27FC236}">
                  <a16:creationId xmlns:a16="http://schemas.microsoft.com/office/drawing/2014/main" id="{213A7DCD-8BA3-44B3-845C-3997A09E5AE4}"/>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028;p78">
              <a:extLst>
                <a:ext uri="{FF2B5EF4-FFF2-40B4-BE49-F238E27FC236}">
                  <a16:creationId xmlns:a16="http://schemas.microsoft.com/office/drawing/2014/main" id="{ADE23043-CE97-4D8D-913A-E486A49CD598}"/>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029;p78">
              <a:extLst>
                <a:ext uri="{FF2B5EF4-FFF2-40B4-BE49-F238E27FC236}">
                  <a16:creationId xmlns:a16="http://schemas.microsoft.com/office/drawing/2014/main" id="{7D5B2059-7E07-4C0A-94FE-CF7F4AE01428}"/>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030;p78">
              <a:extLst>
                <a:ext uri="{FF2B5EF4-FFF2-40B4-BE49-F238E27FC236}">
                  <a16:creationId xmlns:a16="http://schemas.microsoft.com/office/drawing/2014/main" id="{ED3E2B0F-0E79-4594-ACB6-C9B1FF46C73E}"/>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031;p78">
              <a:extLst>
                <a:ext uri="{FF2B5EF4-FFF2-40B4-BE49-F238E27FC236}">
                  <a16:creationId xmlns:a16="http://schemas.microsoft.com/office/drawing/2014/main" id="{581D05BC-71C9-4B67-AB84-E103D295E80E}"/>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032;p78">
              <a:extLst>
                <a:ext uri="{FF2B5EF4-FFF2-40B4-BE49-F238E27FC236}">
                  <a16:creationId xmlns:a16="http://schemas.microsoft.com/office/drawing/2014/main" id="{1D8ECD7A-FB5E-44B1-A20E-4DE62525FFE6}"/>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033;p78">
              <a:extLst>
                <a:ext uri="{FF2B5EF4-FFF2-40B4-BE49-F238E27FC236}">
                  <a16:creationId xmlns:a16="http://schemas.microsoft.com/office/drawing/2014/main" id="{E0F5EDAE-C6F9-4238-BEE3-082D20E5DDA7}"/>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034;p78">
              <a:extLst>
                <a:ext uri="{FF2B5EF4-FFF2-40B4-BE49-F238E27FC236}">
                  <a16:creationId xmlns:a16="http://schemas.microsoft.com/office/drawing/2014/main" id="{5AE59329-9A5A-4DBD-98BD-9247E39CAB91}"/>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035;p78">
              <a:extLst>
                <a:ext uri="{FF2B5EF4-FFF2-40B4-BE49-F238E27FC236}">
                  <a16:creationId xmlns:a16="http://schemas.microsoft.com/office/drawing/2014/main" id="{DC2ECD0A-B65D-403C-98A1-7A354C38B61B}"/>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036;p78">
              <a:extLst>
                <a:ext uri="{FF2B5EF4-FFF2-40B4-BE49-F238E27FC236}">
                  <a16:creationId xmlns:a16="http://schemas.microsoft.com/office/drawing/2014/main" id="{027D6690-9AD8-48BB-A376-2EED5F2EDE50}"/>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037;p78">
              <a:extLst>
                <a:ext uri="{FF2B5EF4-FFF2-40B4-BE49-F238E27FC236}">
                  <a16:creationId xmlns:a16="http://schemas.microsoft.com/office/drawing/2014/main" id="{69241338-EB82-42F1-8221-80A3D8A754FC}"/>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038;p78">
              <a:extLst>
                <a:ext uri="{FF2B5EF4-FFF2-40B4-BE49-F238E27FC236}">
                  <a16:creationId xmlns:a16="http://schemas.microsoft.com/office/drawing/2014/main" id="{27A490B2-3700-432B-BF0C-378BD27A5C39}"/>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039;p78">
              <a:extLst>
                <a:ext uri="{FF2B5EF4-FFF2-40B4-BE49-F238E27FC236}">
                  <a16:creationId xmlns:a16="http://schemas.microsoft.com/office/drawing/2014/main" id="{CA52BD0E-CD13-4528-8C6F-E53E845AD92D}"/>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040;p78">
              <a:extLst>
                <a:ext uri="{FF2B5EF4-FFF2-40B4-BE49-F238E27FC236}">
                  <a16:creationId xmlns:a16="http://schemas.microsoft.com/office/drawing/2014/main" id="{88D14DF5-5EBE-437C-9362-CB311DE7805B}"/>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041;p78">
              <a:extLst>
                <a:ext uri="{FF2B5EF4-FFF2-40B4-BE49-F238E27FC236}">
                  <a16:creationId xmlns:a16="http://schemas.microsoft.com/office/drawing/2014/main" id="{843A18C7-72AC-4F45-964B-193ED5415AF1}"/>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042;p78">
              <a:extLst>
                <a:ext uri="{FF2B5EF4-FFF2-40B4-BE49-F238E27FC236}">
                  <a16:creationId xmlns:a16="http://schemas.microsoft.com/office/drawing/2014/main" id="{322F4CD4-B2C8-4529-91C0-083C99F074C8}"/>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3043;p78">
              <a:extLst>
                <a:ext uri="{FF2B5EF4-FFF2-40B4-BE49-F238E27FC236}">
                  <a16:creationId xmlns:a16="http://schemas.microsoft.com/office/drawing/2014/main" id="{36E60794-EF2B-4D33-990A-AD88EAED6468}"/>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044;p78">
              <a:extLst>
                <a:ext uri="{FF2B5EF4-FFF2-40B4-BE49-F238E27FC236}">
                  <a16:creationId xmlns:a16="http://schemas.microsoft.com/office/drawing/2014/main" id="{6E4CA62B-5D44-4A11-8FE9-D0EE66DFA735}"/>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045;p78">
              <a:extLst>
                <a:ext uri="{FF2B5EF4-FFF2-40B4-BE49-F238E27FC236}">
                  <a16:creationId xmlns:a16="http://schemas.microsoft.com/office/drawing/2014/main" id="{1D9EA1B1-E760-4DE8-9B9D-7345E9F0C151}"/>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046;p78">
              <a:extLst>
                <a:ext uri="{FF2B5EF4-FFF2-40B4-BE49-F238E27FC236}">
                  <a16:creationId xmlns:a16="http://schemas.microsoft.com/office/drawing/2014/main" id="{E4967161-170D-45DC-B065-108A8A6DB125}"/>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047;p78">
              <a:extLst>
                <a:ext uri="{FF2B5EF4-FFF2-40B4-BE49-F238E27FC236}">
                  <a16:creationId xmlns:a16="http://schemas.microsoft.com/office/drawing/2014/main" id="{D95C6296-E94C-4E24-BA11-E07DC9BF64F7}"/>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048;p78">
              <a:extLst>
                <a:ext uri="{FF2B5EF4-FFF2-40B4-BE49-F238E27FC236}">
                  <a16:creationId xmlns:a16="http://schemas.microsoft.com/office/drawing/2014/main" id="{DF8D50FF-CF9A-4EC3-83DE-7027E35AAA2E}"/>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049;p78">
              <a:extLst>
                <a:ext uri="{FF2B5EF4-FFF2-40B4-BE49-F238E27FC236}">
                  <a16:creationId xmlns:a16="http://schemas.microsoft.com/office/drawing/2014/main" id="{071E977F-B678-4DE5-BBEF-8CBF3D347F82}"/>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050;p78">
              <a:extLst>
                <a:ext uri="{FF2B5EF4-FFF2-40B4-BE49-F238E27FC236}">
                  <a16:creationId xmlns:a16="http://schemas.microsoft.com/office/drawing/2014/main" id="{A37C1A4D-01A6-4A05-9572-1E11F8A4A42A}"/>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3051;p78">
              <a:extLst>
                <a:ext uri="{FF2B5EF4-FFF2-40B4-BE49-F238E27FC236}">
                  <a16:creationId xmlns:a16="http://schemas.microsoft.com/office/drawing/2014/main" id="{E1AB1A93-87AF-42B1-BF65-79D3B31649D1}"/>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3052;p78">
              <a:extLst>
                <a:ext uri="{FF2B5EF4-FFF2-40B4-BE49-F238E27FC236}">
                  <a16:creationId xmlns:a16="http://schemas.microsoft.com/office/drawing/2014/main" id="{1DB63BE2-7711-48A2-B4D9-755BB33D9654}"/>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3053;p78">
              <a:extLst>
                <a:ext uri="{FF2B5EF4-FFF2-40B4-BE49-F238E27FC236}">
                  <a16:creationId xmlns:a16="http://schemas.microsoft.com/office/drawing/2014/main" id="{A97627A3-1164-46F3-8AE3-92FD51EFE6D6}"/>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3054;p78">
              <a:extLst>
                <a:ext uri="{FF2B5EF4-FFF2-40B4-BE49-F238E27FC236}">
                  <a16:creationId xmlns:a16="http://schemas.microsoft.com/office/drawing/2014/main" id="{9A6C07AA-F08E-4740-B2B5-44E4BB680177}"/>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3055;p78">
              <a:extLst>
                <a:ext uri="{FF2B5EF4-FFF2-40B4-BE49-F238E27FC236}">
                  <a16:creationId xmlns:a16="http://schemas.microsoft.com/office/drawing/2014/main" id="{AB594ABF-2788-4D86-B649-DDC9B97B8DAA}"/>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3056;p78">
              <a:extLst>
                <a:ext uri="{FF2B5EF4-FFF2-40B4-BE49-F238E27FC236}">
                  <a16:creationId xmlns:a16="http://schemas.microsoft.com/office/drawing/2014/main" id="{7052A4A6-E92B-4894-B059-0645840443EB}"/>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3057;p78">
              <a:extLst>
                <a:ext uri="{FF2B5EF4-FFF2-40B4-BE49-F238E27FC236}">
                  <a16:creationId xmlns:a16="http://schemas.microsoft.com/office/drawing/2014/main" id="{F45C9E8D-A2DF-4AD9-9FA3-755D5A27A18B}"/>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3058;p78">
              <a:extLst>
                <a:ext uri="{FF2B5EF4-FFF2-40B4-BE49-F238E27FC236}">
                  <a16:creationId xmlns:a16="http://schemas.microsoft.com/office/drawing/2014/main" id="{6A52699D-62C3-406D-B55B-1A0E5110C696}"/>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3059;p78">
              <a:extLst>
                <a:ext uri="{FF2B5EF4-FFF2-40B4-BE49-F238E27FC236}">
                  <a16:creationId xmlns:a16="http://schemas.microsoft.com/office/drawing/2014/main" id="{80A23EF0-EBD3-4FE3-88F9-0AEF696AE6F8}"/>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3060;p78">
              <a:extLst>
                <a:ext uri="{FF2B5EF4-FFF2-40B4-BE49-F238E27FC236}">
                  <a16:creationId xmlns:a16="http://schemas.microsoft.com/office/drawing/2014/main" id="{B73FB993-CE4A-4EE6-AF2E-B0BBA159EB50}"/>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3061;p78">
              <a:extLst>
                <a:ext uri="{FF2B5EF4-FFF2-40B4-BE49-F238E27FC236}">
                  <a16:creationId xmlns:a16="http://schemas.microsoft.com/office/drawing/2014/main" id="{101752BB-CE41-4B6B-8A3D-912191943148}"/>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3062;p78">
              <a:extLst>
                <a:ext uri="{FF2B5EF4-FFF2-40B4-BE49-F238E27FC236}">
                  <a16:creationId xmlns:a16="http://schemas.microsoft.com/office/drawing/2014/main" id="{0A688282-2F81-4152-B231-9C8E19786B11}"/>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3063;p78">
              <a:extLst>
                <a:ext uri="{FF2B5EF4-FFF2-40B4-BE49-F238E27FC236}">
                  <a16:creationId xmlns:a16="http://schemas.microsoft.com/office/drawing/2014/main" id="{B86AFC21-D943-468D-91BB-EBA804A55079}"/>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3064;p78">
              <a:extLst>
                <a:ext uri="{FF2B5EF4-FFF2-40B4-BE49-F238E27FC236}">
                  <a16:creationId xmlns:a16="http://schemas.microsoft.com/office/drawing/2014/main" id="{AECA9883-01F2-46D0-A33B-889EDDE171CB}"/>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3065;p78">
              <a:extLst>
                <a:ext uri="{FF2B5EF4-FFF2-40B4-BE49-F238E27FC236}">
                  <a16:creationId xmlns:a16="http://schemas.microsoft.com/office/drawing/2014/main" id="{D2D23507-0B3A-45A4-BCD6-DD578A153274}"/>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3066;p78">
              <a:extLst>
                <a:ext uri="{FF2B5EF4-FFF2-40B4-BE49-F238E27FC236}">
                  <a16:creationId xmlns:a16="http://schemas.microsoft.com/office/drawing/2014/main" id="{DCC223F2-2F7E-4EC3-96B8-1DA7576D1CDC}"/>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3067;p78">
              <a:extLst>
                <a:ext uri="{FF2B5EF4-FFF2-40B4-BE49-F238E27FC236}">
                  <a16:creationId xmlns:a16="http://schemas.microsoft.com/office/drawing/2014/main" id="{F5919FBD-BCD2-411C-ADC7-E1F2B7D16507}"/>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3068;p78">
              <a:extLst>
                <a:ext uri="{FF2B5EF4-FFF2-40B4-BE49-F238E27FC236}">
                  <a16:creationId xmlns:a16="http://schemas.microsoft.com/office/drawing/2014/main" id="{44DB98B3-B9E6-436D-84AD-6EC8C950245D}"/>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3069;p78">
              <a:extLst>
                <a:ext uri="{FF2B5EF4-FFF2-40B4-BE49-F238E27FC236}">
                  <a16:creationId xmlns:a16="http://schemas.microsoft.com/office/drawing/2014/main" id="{39BDFC2F-5C0E-4FDD-B780-8F71526358DD}"/>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3070;p78">
              <a:extLst>
                <a:ext uri="{FF2B5EF4-FFF2-40B4-BE49-F238E27FC236}">
                  <a16:creationId xmlns:a16="http://schemas.microsoft.com/office/drawing/2014/main" id="{4580FEF9-1086-4F4D-A029-AB85ECA79810}"/>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3071;p78">
              <a:extLst>
                <a:ext uri="{FF2B5EF4-FFF2-40B4-BE49-F238E27FC236}">
                  <a16:creationId xmlns:a16="http://schemas.microsoft.com/office/drawing/2014/main" id="{BC88540B-B61B-4150-B484-EF8E8915F099}"/>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3072;p78">
              <a:extLst>
                <a:ext uri="{FF2B5EF4-FFF2-40B4-BE49-F238E27FC236}">
                  <a16:creationId xmlns:a16="http://schemas.microsoft.com/office/drawing/2014/main" id="{FAC6C746-66A6-44CB-90FB-C0B4394D6B3B}"/>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3073;p78">
              <a:extLst>
                <a:ext uri="{FF2B5EF4-FFF2-40B4-BE49-F238E27FC236}">
                  <a16:creationId xmlns:a16="http://schemas.microsoft.com/office/drawing/2014/main" id="{BED2111B-4B01-49E2-9DE0-C203BF68D7C8}"/>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3074;p78">
              <a:extLst>
                <a:ext uri="{FF2B5EF4-FFF2-40B4-BE49-F238E27FC236}">
                  <a16:creationId xmlns:a16="http://schemas.microsoft.com/office/drawing/2014/main" id="{B65D9666-203D-4803-910C-871D6FF5A042}"/>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2992;p78">
            <a:extLst>
              <a:ext uri="{FF2B5EF4-FFF2-40B4-BE49-F238E27FC236}">
                <a16:creationId xmlns:a16="http://schemas.microsoft.com/office/drawing/2014/main" id="{2319C347-6F6F-41EC-BF6B-8F9F8E643FDD}"/>
              </a:ext>
            </a:extLst>
          </p:cNvPr>
          <p:cNvGrpSpPr/>
          <p:nvPr/>
        </p:nvGrpSpPr>
        <p:grpSpPr>
          <a:xfrm rot="1097823">
            <a:off x="7675242" y="3835574"/>
            <a:ext cx="1262812" cy="1206361"/>
            <a:chOff x="5535775" y="779325"/>
            <a:chExt cx="1931175" cy="2145925"/>
          </a:xfrm>
        </p:grpSpPr>
        <p:sp>
          <p:nvSpPr>
            <p:cNvPr id="485" name="Google Shape;2993;p78">
              <a:extLst>
                <a:ext uri="{FF2B5EF4-FFF2-40B4-BE49-F238E27FC236}">
                  <a16:creationId xmlns:a16="http://schemas.microsoft.com/office/drawing/2014/main" id="{B17BB2C4-2DC9-4531-9908-24DBEFDF9320}"/>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994;p78">
              <a:extLst>
                <a:ext uri="{FF2B5EF4-FFF2-40B4-BE49-F238E27FC236}">
                  <a16:creationId xmlns:a16="http://schemas.microsoft.com/office/drawing/2014/main" id="{29F781C1-B35F-4D72-B78D-61C72B2F14F3}"/>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995;p78">
              <a:extLst>
                <a:ext uri="{FF2B5EF4-FFF2-40B4-BE49-F238E27FC236}">
                  <a16:creationId xmlns:a16="http://schemas.microsoft.com/office/drawing/2014/main" id="{1CD18398-3641-4F29-81DD-5203E6B56018}"/>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996;p78">
              <a:extLst>
                <a:ext uri="{FF2B5EF4-FFF2-40B4-BE49-F238E27FC236}">
                  <a16:creationId xmlns:a16="http://schemas.microsoft.com/office/drawing/2014/main" id="{5F606005-88E2-47A8-85A4-61F4D33FBD81}"/>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997;p78">
              <a:extLst>
                <a:ext uri="{FF2B5EF4-FFF2-40B4-BE49-F238E27FC236}">
                  <a16:creationId xmlns:a16="http://schemas.microsoft.com/office/drawing/2014/main" id="{D15F74E0-97AE-48E3-A0AC-9EA612DA123A}"/>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998;p78">
              <a:extLst>
                <a:ext uri="{FF2B5EF4-FFF2-40B4-BE49-F238E27FC236}">
                  <a16:creationId xmlns:a16="http://schemas.microsoft.com/office/drawing/2014/main" id="{963CECCA-8FBF-4682-861A-193A711E1DB5}"/>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999;p78">
              <a:extLst>
                <a:ext uri="{FF2B5EF4-FFF2-40B4-BE49-F238E27FC236}">
                  <a16:creationId xmlns:a16="http://schemas.microsoft.com/office/drawing/2014/main" id="{123A3762-FCC1-40E7-89C9-865CB10DBC52}"/>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3000;p78">
              <a:extLst>
                <a:ext uri="{FF2B5EF4-FFF2-40B4-BE49-F238E27FC236}">
                  <a16:creationId xmlns:a16="http://schemas.microsoft.com/office/drawing/2014/main" id="{4D0EEAC3-CBE2-457B-86F4-917900BDE07B}"/>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3001;p78">
              <a:extLst>
                <a:ext uri="{FF2B5EF4-FFF2-40B4-BE49-F238E27FC236}">
                  <a16:creationId xmlns:a16="http://schemas.microsoft.com/office/drawing/2014/main" id="{6158B1E3-BB17-44C3-BDD7-0265A2198D4F}"/>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3002;p78">
              <a:extLst>
                <a:ext uri="{FF2B5EF4-FFF2-40B4-BE49-F238E27FC236}">
                  <a16:creationId xmlns:a16="http://schemas.microsoft.com/office/drawing/2014/main" id="{635E86D5-EFC9-4277-BCB0-BE47FD784638}"/>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3003;p78">
              <a:extLst>
                <a:ext uri="{FF2B5EF4-FFF2-40B4-BE49-F238E27FC236}">
                  <a16:creationId xmlns:a16="http://schemas.microsoft.com/office/drawing/2014/main" id="{B4F2617D-6D9C-43EB-B0FE-4CFF3726DF59}"/>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3004;p78">
              <a:extLst>
                <a:ext uri="{FF2B5EF4-FFF2-40B4-BE49-F238E27FC236}">
                  <a16:creationId xmlns:a16="http://schemas.microsoft.com/office/drawing/2014/main" id="{5144DDB2-5DA9-4602-BF5A-5F8C7807ADA9}"/>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3005;p78">
              <a:extLst>
                <a:ext uri="{FF2B5EF4-FFF2-40B4-BE49-F238E27FC236}">
                  <a16:creationId xmlns:a16="http://schemas.microsoft.com/office/drawing/2014/main" id="{40C71E92-2279-44D9-A8A9-48F638694095}"/>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3006;p78">
              <a:extLst>
                <a:ext uri="{FF2B5EF4-FFF2-40B4-BE49-F238E27FC236}">
                  <a16:creationId xmlns:a16="http://schemas.microsoft.com/office/drawing/2014/main" id="{D6C9BA52-7C7F-4B95-BD63-9AF726F7DB00}"/>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3007;p78">
              <a:extLst>
                <a:ext uri="{FF2B5EF4-FFF2-40B4-BE49-F238E27FC236}">
                  <a16:creationId xmlns:a16="http://schemas.microsoft.com/office/drawing/2014/main" id="{8D4650EB-0B76-4E75-9068-E4816F00FC9A}"/>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3008;p78">
              <a:extLst>
                <a:ext uri="{FF2B5EF4-FFF2-40B4-BE49-F238E27FC236}">
                  <a16:creationId xmlns:a16="http://schemas.microsoft.com/office/drawing/2014/main" id="{3DCED64B-5DBC-43E0-BFE7-4E5FC24AAE3E}"/>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3009;p78">
              <a:extLst>
                <a:ext uri="{FF2B5EF4-FFF2-40B4-BE49-F238E27FC236}">
                  <a16:creationId xmlns:a16="http://schemas.microsoft.com/office/drawing/2014/main" id="{E41E387B-92BB-4A90-A11E-CC588EC5F88C}"/>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3010;p78">
              <a:extLst>
                <a:ext uri="{FF2B5EF4-FFF2-40B4-BE49-F238E27FC236}">
                  <a16:creationId xmlns:a16="http://schemas.microsoft.com/office/drawing/2014/main" id="{5DFA1BEF-9BD9-42D1-B638-08125C7EDA8F}"/>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3011;p78">
              <a:extLst>
                <a:ext uri="{FF2B5EF4-FFF2-40B4-BE49-F238E27FC236}">
                  <a16:creationId xmlns:a16="http://schemas.microsoft.com/office/drawing/2014/main" id="{3D526AA3-D250-49DA-B483-BAC3A2056AE2}"/>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3012;p78">
              <a:extLst>
                <a:ext uri="{FF2B5EF4-FFF2-40B4-BE49-F238E27FC236}">
                  <a16:creationId xmlns:a16="http://schemas.microsoft.com/office/drawing/2014/main" id="{468D2F3F-02AB-4D2D-B11A-18EC69CC2F7A}"/>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3013;p78">
              <a:extLst>
                <a:ext uri="{FF2B5EF4-FFF2-40B4-BE49-F238E27FC236}">
                  <a16:creationId xmlns:a16="http://schemas.microsoft.com/office/drawing/2014/main" id="{546DD0C5-2A12-40C8-9E13-1818077F33F7}"/>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3014;p78">
              <a:extLst>
                <a:ext uri="{FF2B5EF4-FFF2-40B4-BE49-F238E27FC236}">
                  <a16:creationId xmlns:a16="http://schemas.microsoft.com/office/drawing/2014/main" id="{85248C0A-2784-4B5F-B14A-193D46262A85}"/>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3015;p78">
              <a:extLst>
                <a:ext uri="{FF2B5EF4-FFF2-40B4-BE49-F238E27FC236}">
                  <a16:creationId xmlns:a16="http://schemas.microsoft.com/office/drawing/2014/main" id="{99F0921C-E2D4-4B00-A81A-2A195E9ECE3E}"/>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3016;p78">
              <a:extLst>
                <a:ext uri="{FF2B5EF4-FFF2-40B4-BE49-F238E27FC236}">
                  <a16:creationId xmlns:a16="http://schemas.microsoft.com/office/drawing/2014/main" id="{77F3889D-A4EA-49C5-9855-D9116A095E89}"/>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3017;p78">
              <a:extLst>
                <a:ext uri="{FF2B5EF4-FFF2-40B4-BE49-F238E27FC236}">
                  <a16:creationId xmlns:a16="http://schemas.microsoft.com/office/drawing/2014/main" id="{4D996C36-9C58-4EF8-9C2E-1C40F2B7F075}"/>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3018;p78">
              <a:extLst>
                <a:ext uri="{FF2B5EF4-FFF2-40B4-BE49-F238E27FC236}">
                  <a16:creationId xmlns:a16="http://schemas.microsoft.com/office/drawing/2014/main" id="{DECC5B2F-7000-4C4D-A476-3A56F22485AB}"/>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3019;p78">
              <a:extLst>
                <a:ext uri="{FF2B5EF4-FFF2-40B4-BE49-F238E27FC236}">
                  <a16:creationId xmlns:a16="http://schemas.microsoft.com/office/drawing/2014/main" id="{60B681EA-FA92-4957-B456-56D9EB26DF4E}"/>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3020;p78">
              <a:extLst>
                <a:ext uri="{FF2B5EF4-FFF2-40B4-BE49-F238E27FC236}">
                  <a16:creationId xmlns:a16="http://schemas.microsoft.com/office/drawing/2014/main" id="{852B20F8-8A36-4389-863E-7CAB5DF4E023}"/>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3021;p78">
              <a:extLst>
                <a:ext uri="{FF2B5EF4-FFF2-40B4-BE49-F238E27FC236}">
                  <a16:creationId xmlns:a16="http://schemas.microsoft.com/office/drawing/2014/main" id="{5326E87F-1FE0-4F55-AFD1-6270BF02DC3D}"/>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3022;p78">
              <a:extLst>
                <a:ext uri="{FF2B5EF4-FFF2-40B4-BE49-F238E27FC236}">
                  <a16:creationId xmlns:a16="http://schemas.microsoft.com/office/drawing/2014/main" id="{4D3932DA-C3D9-4608-B39B-8827AC1AAEC9}"/>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3023;p78">
              <a:extLst>
                <a:ext uri="{FF2B5EF4-FFF2-40B4-BE49-F238E27FC236}">
                  <a16:creationId xmlns:a16="http://schemas.microsoft.com/office/drawing/2014/main" id="{59CC360E-22E2-496A-920D-327314E84AD2}"/>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3024;p78">
              <a:extLst>
                <a:ext uri="{FF2B5EF4-FFF2-40B4-BE49-F238E27FC236}">
                  <a16:creationId xmlns:a16="http://schemas.microsoft.com/office/drawing/2014/main" id="{2E515F32-8366-412A-BA78-5F07E3B4AB19}"/>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3025;p78">
              <a:extLst>
                <a:ext uri="{FF2B5EF4-FFF2-40B4-BE49-F238E27FC236}">
                  <a16:creationId xmlns:a16="http://schemas.microsoft.com/office/drawing/2014/main" id="{311BBE33-2CCF-4A42-A112-8EC27EB45184}"/>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3026;p78">
              <a:extLst>
                <a:ext uri="{FF2B5EF4-FFF2-40B4-BE49-F238E27FC236}">
                  <a16:creationId xmlns:a16="http://schemas.microsoft.com/office/drawing/2014/main" id="{2AFEC596-3D53-4C45-88C2-B0269A3FBF6A}"/>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3027;p78">
              <a:extLst>
                <a:ext uri="{FF2B5EF4-FFF2-40B4-BE49-F238E27FC236}">
                  <a16:creationId xmlns:a16="http://schemas.microsoft.com/office/drawing/2014/main" id="{8D2146D6-1944-4AEF-84D3-5210A4CEA586}"/>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3028;p78">
              <a:extLst>
                <a:ext uri="{FF2B5EF4-FFF2-40B4-BE49-F238E27FC236}">
                  <a16:creationId xmlns:a16="http://schemas.microsoft.com/office/drawing/2014/main" id="{B9322219-08E4-401F-BFE9-CC6C5853DFAA}"/>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3029;p78">
              <a:extLst>
                <a:ext uri="{FF2B5EF4-FFF2-40B4-BE49-F238E27FC236}">
                  <a16:creationId xmlns:a16="http://schemas.microsoft.com/office/drawing/2014/main" id="{C3C7468B-8341-46F4-BE93-611B6A540FF8}"/>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3030;p78">
              <a:extLst>
                <a:ext uri="{FF2B5EF4-FFF2-40B4-BE49-F238E27FC236}">
                  <a16:creationId xmlns:a16="http://schemas.microsoft.com/office/drawing/2014/main" id="{572A69ED-AA66-44CA-AAB9-B6F4FCA75253}"/>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3031;p78">
              <a:extLst>
                <a:ext uri="{FF2B5EF4-FFF2-40B4-BE49-F238E27FC236}">
                  <a16:creationId xmlns:a16="http://schemas.microsoft.com/office/drawing/2014/main" id="{EEB21C54-75EC-4B59-87EE-E74F8DEC77D6}"/>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3032;p78">
              <a:extLst>
                <a:ext uri="{FF2B5EF4-FFF2-40B4-BE49-F238E27FC236}">
                  <a16:creationId xmlns:a16="http://schemas.microsoft.com/office/drawing/2014/main" id="{75B4ECE7-4293-45C6-80E9-E46840E4248C}"/>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3033;p78">
              <a:extLst>
                <a:ext uri="{FF2B5EF4-FFF2-40B4-BE49-F238E27FC236}">
                  <a16:creationId xmlns:a16="http://schemas.microsoft.com/office/drawing/2014/main" id="{2ED678DC-088A-4D75-B207-87053E03FE1A}"/>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3034;p78">
              <a:extLst>
                <a:ext uri="{FF2B5EF4-FFF2-40B4-BE49-F238E27FC236}">
                  <a16:creationId xmlns:a16="http://schemas.microsoft.com/office/drawing/2014/main" id="{0621C780-E570-4B87-8308-EA8DA4F26315}"/>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3035;p78">
              <a:extLst>
                <a:ext uri="{FF2B5EF4-FFF2-40B4-BE49-F238E27FC236}">
                  <a16:creationId xmlns:a16="http://schemas.microsoft.com/office/drawing/2014/main" id="{65ECA573-B619-43A3-8211-B38BE507993F}"/>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3036;p78">
              <a:extLst>
                <a:ext uri="{FF2B5EF4-FFF2-40B4-BE49-F238E27FC236}">
                  <a16:creationId xmlns:a16="http://schemas.microsoft.com/office/drawing/2014/main" id="{2584BF7C-ED46-4365-8EC2-0B1DE49EE6EA}"/>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3037;p78">
              <a:extLst>
                <a:ext uri="{FF2B5EF4-FFF2-40B4-BE49-F238E27FC236}">
                  <a16:creationId xmlns:a16="http://schemas.microsoft.com/office/drawing/2014/main" id="{273A400C-FDA4-4719-92AF-53A566A3537C}"/>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3038;p78">
              <a:extLst>
                <a:ext uri="{FF2B5EF4-FFF2-40B4-BE49-F238E27FC236}">
                  <a16:creationId xmlns:a16="http://schemas.microsoft.com/office/drawing/2014/main" id="{A07D8804-8AA5-4BEF-A69E-8680508B60DF}"/>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3039;p78">
              <a:extLst>
                <a:ext uri="{FF2B5EF4-FFF2-40B4-BE49-F238E27FC236}">
                  <a16:creationId xmlns:a16="http://schemas.microsoft.com/office/drawing/2014/main" id="{F6A41CEC-496A-4F70-B45B-D9E12D6BB0A6}"/>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3040;p78">
              <a:extLst>
                <a:ext uri="{FF2B5EF4-FFF2-40B4-BE49-F238E27FC236}">
                  <a16:creationId xmlns:a16="http://schemas.microsoft.com/office/drawing/2014/main" id="{80969ABE-DE1F-43D8-AE8F-CDB7F482108E}"/>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041;p78">
              <a:extLst>
                <a:ext uri="{FF2B5EF4-FFF2-40B4-BE49-F238E27FC236}">
                  <a16:creationId xmlns:a16="http://schemas.microsoft.com/office/drawing/2014/main" id="{D1AC452E-B320-4CD4-BDE0-85480E23F3F6}"/>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042;p78">
              <a:extLst>
                <a:ext uri="{FF2B5EF4-FFF2-40B4-BE49-F238E27FC236}">
                  <a16:creationId xmlns:a16="http://schemas.microsoft.com/office/drawing/2014/main" id="{3986E4E0-A274-4A08-9242-0BAA53641D1F}"/>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043;p78">
              <a:extLst>
                <a:ext uri="{FF2B5EF4-FFF2-40B4-BE49-F238E27FC236}">
                  <a16:creationId xmlns:a16="http://schemas.microsoft.com/office/drawing/2014/main" id="{3CC94CDC-070A-42DD-8589-1AB75D1FFE53}"/>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044;p78">
              <a:extLst>
                <a:ext uri="{FF2B5EF4-FFF2-40B4-BE49-F238E27FC236}">
                  <a16:creationId xmlns:a16="http://schemas.microsoft.com/office/drawing/2014/main" id="{30A6C0A7-4FC1-497C-8B2C-1C37F59CC212}"/>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045;p78">
              <a:extLst>
                <a:ext uri="{FF2B5EF4-FFF2-40B4-BE49-F238E27FC236}">
                  <a16:creationId xmlns:a16="http://schemas.microsoft.com/office/drawing/2014/main" id="{86DD6330-6C1E-4C52-AB0D-BBFE90F01FFD}"/>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046;p78">
              <a:extLst>
                <a:ext uri="{FF2B5EF4-FFF2-40B4-BE49-F238E27FC236}">
                  <a16:creationId xmlns:a16="http://schemas.microsoft.com/office/drawing/2014/main" id="{CB390420-CE8E-4D0E-A924-EAA5D315FEF4}"/>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047;p78">
              <a:extLst>
                <a:ext uri="{FF2B5EF4-FFF2-40B4-BE49-F238E27FC236}">
                  <a16:creationId xmlns:a16="http://schemas.microsoft.com/office/drawing/2014/main" id="{12F5A8CD-F44B-4065-A508-85FADC99D479}"/>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048;p78">
              <a:extLst>
                <a:ext uri="{FF2B5EF4-FFF2-40B4-BE49-F238E27FC236}">
                  <a16:creationId xmlns:a16="http://schemas.microsoft.com/office/drawing/2014/main" id="{3D188AE6-1042-4E68-8863-17BE67812029}"/>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049;p78">
              <a:extLst>
                <a:ext uri="{FF2B5EF4-FFF2-40B4-BE49-F238E27FC236}">
                  <a16:creationId xmlns:a16="http://schemas.microsoft.com/office/drawing/2014/main" id="{0CBB120F-3653-4540-906D-D1EEA45201E5}"/>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050;p78">
              <a:extLst>
                <a:ext uri="{FF2B5EF4-FFF2-40B4-BE49-F238E27FC236}">
                  <a16:creationId xmlns:a16="http://schemas.microsoft.com/office/drawing/2014/main" id="{C3A80F24-9F0C-4CB6-8AEF-09567D79F6D2}"/>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051;p78">
              <a:extLst>
                <a:ext uri="{FF2B5EF4-FFF2-40B4-BE49-F238E27FC236}">
                  <a16:creationId xmlns:a16="http://schemas.microsoft.com/office/drawing/2014/main" id="{58A7482C-5EE0-482C-8BA3-4A20BDF9382D}"/>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052;p78">
              <a:extLst>
                <a:ext uri="{FF2B5EF4-FFF2-40B4-BE49-F238E27FC236}">
                  <a16:creationId xmlns:a16="http://schemas.microsoft.com/office/drawing/2014/main" id="{35CD10D2-467E-4391-9CDB-4F4F2A5FCF85}"/>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053;p78">
              <a:extLst>
                <a:ext uri="{FF2B5EF4-FFF2-40B4-BE49-F238E27FC236}">
                  <a16:creationId xmlns:a16="http://schemas.microsoft.com/office/drawing/2014/main" id="{9C0410ED-3FB2-4471-A05B-E6AE61B36949}"/>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054;p78">
              <a:extLst>
                <a:ext uri="{FF2B5EF4-FFF2-40B4-BE49-F238E27FC236}">
                  <a16:creationId xmlns:a16="http://schemas.microsoft.com/office/drawing/2014/main" id="{D6924386-607D-48E8-A598-674CCB182BF2}"/>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055;p78">
              <a:extLst>
                <a:ext uri="{FF2B5EF4-FFF2-40B4-BE49-F238E27FC236}">
                  <a16:creationId xmlns:a16="http://schemas.microsoft.com/office/drawing/2014/main" id="{E23C3BB3-37EC-43D0-8D66-3A1B1084F628}"/>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056;p78">
              <a:extLst>
                <a:ext uri="{FF2B5EF4-FFF2-40B4-BE49-F238E27FC236}">
                  <a16:creationId xmlns:a16="http://schemas.microsoft.com/office/drawing/2014/main" id="{10EE3BB4-1C32-43B5-A07E-48394C062CB6}"/>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057;p78">
              <a:extLst>
                <a:ext uri="{FF2B5EF4-FFF2-40B4-BE49-F238E27FC236}">
                  <a16:creationId xmlns:a16="http://schemas.microsoft.com/office/drawing/2014/main" id="{5ACECFF3-1A8F-41D4-8FEA-9AA5A76B474E}"/>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058;p78">
              <a:extLst>
                <a:ext uri="{FF2B5EF4-FFF2-40B4-BE49-F238E27FC236}">
                  <a16:creationId xmlns:a16="http://schemas.microsoft.com/office/drawing/2014/main" id="{1E02B7CC-9348-496A-8B25-9756C3CE312D}"/>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059;p78">
              <a:extLst>
                <a:ext uri="{FF2B5EF4-FFF2-40B4-BE49-F238E27FC236}">
                  <a16:creationId xmlns:a16="http://schemas.microsoft.com/office/drawing/2014/main" id="{F4E2936D-F3B0-471F-AEFC-3492760FFC82}"/>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060;p78">
              <a:extLst>
                <a:ext uri="{FF2B5EF4-FFF2-40B4-BE49-F238E27FC236}">
                  <a16:creationId xmlns:a16="http://schemas.microsoft.com/office/drawing/2014/main" id="{8925B23B-F2AB-4342-A792-8C68F9873113}"/>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3061;p78">
              <a:extLst>
                <a:ext uri="{FF2B5EF4-FFF2-40B4-BE49-F238E27FC236}">
                  <a16:creationId xmlns:a16="http://schemas.microsoft.com/office/drawing/2014/main" id="{F4FDC03E-9758-4B60-83ED-77DDC5E168CC}"/>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3062;p78">
              <a:extLst>
                <a:ext uri="{FF2B5EF4-FFF2-40B4-BE49-F238E27FC236}">
                  <a16:creationId xmlns:a16="http://schemas.microsoft.com/office/drawing/2014/main" id="{8AAA979E-D512-4F14-8C9A-1E024B44E27A}"/>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3063;p78">
              <a:extLst>
                <a:ext uri="{FF2B5EF4-FFF2-40B4-BE49-F238E27FC236}">
                  <a16:creationId xmlns:a16="http://schemas.microsoft.com/office/drawing/2014/main" id="{EFBD772F-9EA2-4372-B19B-DDDD4D1585BB}"/>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3064;p78">
              <a:extLst>
                <a:ext uri="{FF2B5EF4-FFF2-40B4-BE49-F238E27FC236}">
                  <a16:creationId xmlns:a16="http://schemas.microsoft.com/office/drawing/2014/main" id="{95FFBE0B-01BF-4410-88E5-8FC4F573F059}"/>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3065;p78">
              <a:extLst>
                <a:ext uri="{FF2B5EF4-FFF2-40B4-BE49-F238E27FC236}">
                  <a16:creationId xmlns:a16="http://schemas.microsoft.com/office/drawing/2014/main" id="{FA619A82-32EF-454D-9A02-DAE5B21BF5A2}"/>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3066;p78">
              <a:extLst>
                <a:ext uri="{FF2B5EF4-FFF2-40B4-BE49-F238E27FC236}">
                  <a16:creationId xmlns:a16="http://schemas.microsoft.com/office/drawing/2014/main" id="{B7163C3B-CDF8-4518-A3E4-E18E4599EB05}"/>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3067;p78">
              <a:extLst>
                <a:ext uri="{FF2B5EF4-FFF2-40B4-BE49-F238E27FC236}">
                  <a16:creationId xmlns:a16="http://schemas.microsoft.com/office/drawing/2014/main" id="{BC86AC1D-5E83-43BA-B2E3-340B5C46174A}"/>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3068;p78">
              <a:extLst>
                <a:ext uri="{FF2B5EF4-FFF2-40B4-BE49-F238E27FC236}">
                  <a16:creationId xmlns:a16="http://schemas.microsoft.com/office/drawing/2014/main" id="{D0C6A03F-CFB5-4CDF-839F-A87D50C4AB4E}"/>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3069;p78">
              <a:extLst>
                <a:ext uri="{FF2B5EF4-FFF2-40B4-BE49-F238E27FC236}">
                  <a16:creationId xmlns:a16="http://schemas.microsoft.com/office/drawing/2014/main" id="{1ACBB0D7-BFB8-418F-AB2A-03F185769778}"/>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3070;p78">
              <a:extLst>
                <a:ext uri="{FF2B5EF4-FFF2-40B4-BE49-F238E27FC236}">
                  <a16:creationId xmlns:a16="http://schemas.microsoft.com/office/drawing/2014/main" id="{8F78E4BC-B8C4-4118-9DED-0202AE294BB9}"/>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3071;p78">
              <a:extLst>
                <a:ext uri="{FF2B5EF4-FFF2-40B4-BE49-F238E27FC236}">
                  <a16:creationId xmlns:a16="http://schemas.microsoft.com/office/drawing/2014/main" id="{059FBBB9-EEEB-45D6-899A-97D1E33DE7AD}"/>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3072;p78">
              <a:extLst>
                <a:ext uri="{FF2B5EF4-FFF2-40B4-BE49-F238E27FC236}">
                  <a16:creationId xmlns:a16="http://schemas.microsoft.com/office/drawing/2014/main" id="{CC1692F3-0424-4707-A811-CE00638C2BFC}"/>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3073;p78">
              <a:extLst>
                <a:ext uri="{FF2B5EF4-FFF2-40B4-BE49-F238E27FC236}">
                  <a16:creationId xmlns:a16="http://schemas.microsoft.com/office/drawing/2014/main" id="{3E26425C-078A-4065-88B1-F725E56FBAC8}"/>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3074;p78">
              <a:extLst>
                <a:ext uri="{FF2B5EF4-FFF2-40B4-BE49-F238E27FC236}">
                  <a16:creationId xmlns:a16="http://schemas.microsoft.com/office/drawing/2014/main" id="{69E0FCB8-0890-4001-8362-7256D89963C1}"/>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Ý nghĩa và cách sử dụng icon Facebook được yêu thích nhất hiện nay">
            <a:extLst>
              <a:ext uri="{FF2B5EF4-FFF2-40B4-BE49-F238E27FC236}">
                <a16:creationId xmlns:a16="http://schemas.microsoft.com/office/drawing/2014/main" id="{9FDDE562-3E93-45F9-809D-27F23FEEE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4726">
            <a:off x="6031932" y="1936176"/>
            <a:ext cx="2391258" cy="23912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9" name="Hình ảnh 188">
            <a:extLst>
              <a:ext uri="{FF2B5EF4-FFF2-40B4-BE49-F238E27FC236}">
                <a16:creationId xmlns:a16="http://schemas.microsoft.com/office/drawing/2014/main" id="{C67D61CF-BDA1-425C-A3CD-A0CADC3809D5}"/>
              </a:ext>
            </a:extLst>
          </p:cNvPr>
          <p:cNvPicPr>
            <a:picLocks noChangeAspect="1"/>
          </p:cNvPicPr>
          <p:nvPr/>
        </p:nvPicPr>
        <p:blipFill>
          <a:blip r:embed="rId4"/>
          <a:stretch>
            <a:fillRect/>
          </a:stretch>
        </p:blipFill>
        <p:spPr>
          <a:xfrm rot="21251483">
            <a:off x="3235502" y="2304937"/>
            <a:ext cx="2813667" cy="2813667"/>
          </a:xfrm>
          <a:prstGeom prst="ellipse">
            <a:avLst/>
          </a:prstGeom>
          <a:ln>
            <a:noFill/>
          </a:ln>
          <a:effectLst>
            <a:softEdge rad="112500"/>
          </a:effectLst>
        </p:spPr>
      </p:pic>
      <p:pic>
        <p:nvPicPr>
          <p:cNvPr id="190" name="Picture 2" descr="Hình mặt cười - Tổng hợp những hình mặt cười đẹp">
            <a:extLst>
              <a:ext uri="{FF2B5EF4-FFF2-40B4-BE49-F238E27FC236}">
                <a16:creationId xmlns:a16="http://schemas.microsoft.com/office/drawing/2014/main" id="{483BCD3D-8A51-48BC-A63A-544B21FA6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2175">
            <a:off x="762977" y="1989168"/>
            <a:ext cx="2426346" cy="21984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8510" y="1322566"/>
            <a:ext cx="6743493"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thoải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5743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wipe(down)">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9"/>
                                        </p:tgtEl>
                                        <p:attrNameLst>
                                          <p:attrName>style.visibility</p:attrName>
                                        </p:attrNameLst>
                                      </p:cBhvr>
                                      <p:to>
                                        <p:strVal val="visible"/>
                                      </p:to>
                                    </p:set>
                                    <p:animEffect transition="in" filter="wipe(down)">
                                      <p:cBhvr>
                                        <p:cTn id="19" dur="500"/>
                                        <p:tgtEl>
                                          <p:spTgt spid="189"/>
                                        </p:tgtEl>
                                      </p:cBhvr>
                                    </p:animEffect>
                                  </p:childTnLst>
                                </p:cTn>
                              </p:par>
                              <p:par>
                                <p:cTn id="20" presetID="22" presetClass="entr" presetSubtype="4" fill="hold" nodeType="withEffect">
                                  <p:stCondLst>
                                    <p:cond delay="0"/>
                                  </p:stCondLst>
                                  <p:childTnLst>
                                    <p:set>
                                      <p:cBhvr>
                                        <p:cTn id="21" dur="1" fill="hold">
                                          <p:stCondLst>
                                            <p:cond delay="0"/>
                                          </p:stCondLst>
                                        </p:cTn>
                                        <p:tgtEl>
                                          <p:spTgt spid="190"/>
                                        </p:tgtEl>
                                        <p:attrNameLst>
                                          <p:attrName>style.visibility</p:attrName>
                                        </p:attrNameLst>
                                      </p:cBhvr>
                                      <p:to>
                                        <p:strVal val="visible"/>
                                      </p:to>
                                    </p:set>
                                    <p:animEffect transition="in" filter="wipe(down)">
                                      <p:cBhvr>
                                        <p:cTn id="22" dur="500"/>
                                        <p:tgtEl>
                                          <p:spTgt spid="190"/>
                                        </p:tgtEl>
                                      </p:cBhvr>
                                    </p:animEffect>
                                  </p:childTnLst>
                                </p:cTn>
                              </p:par>
                              <p:par>
                                <p:cTn id="23" presetID="22" presetClass="entr" presetSubtype="4"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ipe(down)">
                                      <p:cBhvr>
                                        <p:cTn id="2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250" name="Google Shape;1014;p37">
            <a:extLst>
              <a:ext uri="{FF2B5EF4-FFF2-40B4-BE49-F238E27FC236}">
                <a16:creationId xmlns:a16="http://schemas.microsoft.com/office/drawing/2014/main" id="{224B7E7F-2A95-4AEB-84DE-432DE6D2F7AF}"/>
              </a:ext>
            </a:extLst>
          </p:cNvPr>
          <p:cNvSpPr/>
          <p:nvPr/>
        </p:nvSpPr>
        <p:spPr>
          <a:xfrm>
            <a:off x="4200227" y="1181750"/>
            <a:ext cx="4016911" cy="830559"/>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E4FA60"/>
                </a:solidFill>
                <a:latin typeface="Times New Roman" panose="02020603050405020304" pitchFamily="18" charset="0"/>
                <a:cs typeface="Times New Roman" panose="02020603050405020304" pitchFamily="18" charset="0"/>
              </a:rPr>
              <a:t>“HÍT THỞ HÍT THỞ”</a:t>
            </a:r>
          </a:p>
        </p:txBody>
      </p:sp>
      <p:pic>
        <p:nvPicPr>
          <p:cNvPr id="40" name="Hình ảnh 39" descr="Ảnh có chứa đồ chơi, búp bê&#10;&#10;Mô tả được tạo tự động">
            <a:extLst>
              <a:ext uri="{FF2B5EF4-FFF2-40B4-BE49-F238E27FC236}">
                <a16:creationId xmlns:a16="http://schemas.microsoft.com/office/drawing/2014/main" id="{E74ED113-9266-4407-B87F-3EF217C3FA83}"/>
              </a:ext>
            </a:extLst>
          </p:cNvPr>
          <p:cNvPicPr>
            <a:picLocks noChangeAspect="1"/>
          </p:cNvPicPr>
          <p:nvPr/>
        </p:nvPicPr>
        <p:blipFill>
          <a:blip r:embed="rId3"/>
          <a:stretch>
            <a:fillRect/>
          </a:stretch>
        </p:blipFill>
        <p:spPr>
          <a:xfrm>
            <a:off x="20258" y="1125836"/>
            <a:ext cx="3781269" cy="4556889"/>
          </a:xfrm>
          <a:prstGeom prst="rect">
            <a:avLst/>
          </a:prstGeom>
        </p:spPr>
      </p:pic>
      <p:grpSp>
        <p:nvGrpSpPr>
          <p:cNvPr id="41" name="Google Shape;2992;p78">
            <a:extLst>
              <a:ext uri="{FF2B5EF4-FFF2-40B4-BE49-F238E27FC236}">
                <a16:creationId xmlns:a16="http://schemas.microsoft.com/office/drawing/2014/main" id="{7CBBBF0C-781C-41A1-AB42-C2B4B6C8B5D3}"/>
              </a:ext>
            </a:extLst>
          </p:cNvPr>
          <p:cNvGrpSpPr/>
          <p:nvPr/>
        </p:nvGrpSpPr>
        <p:grpSpPr>
          <a:xfrm rot="20502754">
            <a:off x="3824939" y="2039864"/>
            <a:ext cx="609744" cy="531754"/>
            <a:chOff x="5535775" y="779325"/>
            <a:chExt cx="1931175" cy="2145925"/>
          </a:xfrm>
        </p:grpSpPr>
        <p:sp>
          <p:nvSpPr>
            <p:cNvPr id="42" name="Google Shape;2993;p78">
              <a:extLst>
                <a:ext uri="{FF2B5EF4-FFF2-40B4-BE49-F238E27FC236}">
                  <a16:creationId xmlns:a16="http://schemas.microsoft.com/office/drawing/2014/main" id="{B3AC2039-B3E3-4B0B-863C-82AF846447A7}"/>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94;p78">
              <a:extLst>
                <a:ext uri="{FF2B5EF4-FFF2-40B4-BE49-F238E27FC236}">
                  <a16:creationId xmlns:a16="http://schemas.microsoft.com/office/drawing/2014/main" id="{3CA70C32-614B-46DB-B1FE-9ACA156432E0}"/>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95;p78">
              <a:extLst>
                <a:ext uri="{FF2B5EF4-FFF2-40B4-BE49-F238E27FC236}">
                  <a16:creationId xmlns:a16="http://schemas.microsoft.com/office/drawing/2014/main" id="{3D0E98C6-AA2F-402C-A547-72A206FA2519}"/>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96;p78">
              <a:extLst>
                <a:ext uri="{FF2B5EF4-FFF2-40B4-BE49-F238E27FC236}">
                  <a16:creationId xmlns:a16="http://schemas.microsoft.com/office/drawing/2014/main" id="{012B7C61-A9C7-4B71-BB84-58024DDDF7F1}"/>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97;p78">
              <a:extLst>
                <a:ext uri="{FF2B5EF4-FFF2-40B4-BE49-F238E27FC236}">
                  <a16:creationId xmlns:a16="http://schemas.microsoft.com/office/drawing/2014/main" id="{3E87BF5E-C726-4A60-818A-0C2935B591C9}"/>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98;p78">
              <a:extLst>
                <a:ext uri="{FF2B5EF4-FFF2-40B4-BE49-F238E27FC236}">
                  <a16:creationId xmlns:a16="http://schemas.microsoft.com/office/drawing/2014/main" id="{8A3DD53F-C641-48CE-A54A-3EB1292D311B}"/>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99;p78">
              <a:extLst>
                <a:ext uri="{FF2B5EF4-FFF2-40B4-BE49-F238E27FC236}">
                  <a16:creationId xmlns:a16="http://schemas.microsoft.com/office/drawing/2014/main" id="{2BFB5BF7-638D-4EC7-8F86-4FC3A7B17222}"/>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0;p78">
              <a:extLst>
                <a:ext uri="{FF2B5EF4-FFF2-40B4-BE49-F238E27FC236}">
                  <a16:creationId xmlns:a16="http://schemas.microsoft.com/office/drawing/2014/main" id="{2931C752-1D68-49ED-B130-6EF753DC62B3}"/>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01;p78">
              <a:extLst>
                <a:ext uri="{FF2B5EF4-FFF2-40B4-BE49-F238E27FC236}">
                  <a16:creationId xmlns:a16="http://schemas.microsoft.com/office/drawing/2014/main" id="{E3AE6083-1E1B-45A8-999B-ED7CEC5D8013}"/>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02;p78">
              <a:extLst>
                <a:ext uri="{FF2B5EF4-FFF2-40B4-BE49-F238E27FC236}">
                  <a16:creationId xmlns:a16="http://schemas.microsoft.com/office/drawing/2014/main" id="{5581B4F4-F499-4157-BCE4-18BC22A999FC}"/>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03;p78">
              <a:extLst>
                <a:ext uri="{FF2B5EF4-FFF2-40B4-BE49-F238E27FC236}">
                  <a16:creationId xmlns:a16="http://schemas.microsoft.com/office/drawing/2014/main" id="{58259EC9-EAEB-4418-A986-F430621B9E19}"/>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04;p78">
              <a:extLst>
                <a:ext uri="{FF2B5EF4-FFF2-40B4-BE49-F238E27FC236}">
                  <a16:creationId xmlns:a16="http://schemas.microsoft.com/office/drawing/2014/main" id="{9A1EAEFD-F905-493E-BE30-8F0B954064B6}"/>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05;p78">
              <a:extLst>
                <a:ext uri="{FF2B5EF4-FFF2-40B4-BE49-F238E27FC236}">
                  <a16:creationId xmlns:a16="http://schemas.microsoft.com/office/drawing/2014/main" id="{BC151580-1719-4B62-ABEB-99460FF8FBD1}"/>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06;p78">
              <a:extLst>
                <a:ext uri="{FF2B5EF4-FFF2-40B4-BE49-F238E27FC236}">
                  <a16:creationId xmlns:a16="http://schemas.microsoft.com/office/drawing/2014/main" id="{82411DF5-A6B6-462B-9F27-7DEDA43CAFF8}"/>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07;p78">
              <a:extLst>
                <a:ext uri="{FF2B5EF4-FFF2-40B4-BE49-F238E27FC236}">
                  <a16:creationId xmlns:a16="http://schemas.microsoft.com/office/drawing/2014/main" id="{F3F4B79C-755A-423B-807E-B2D3BDEC1316}"/>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08;p78">
              <a:extLst>
                <a:ext uri="{FF2B5EF4-FFF2-40B4-BE49-F238E27FC236}">
                  <a16:creationId xmlns:a16="http://schemas.microsoft.com/office/drawing/2014/main" id="{97EC9D7A-32BE-44C3-B41C-F2F21D94DC68}"/>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09;p78">
              <a:extLst>
                <a:ext uri="{FF2B5EF4-FFF2-40B4-BE49-F238E27FC236}">
                  <a16:creationId xmlns:a16="http://schemas.microsoft.com/office/drawing/2014/main" id="{0E96331C-1778-4C9E-9CC0-F504ED00CEAE}"/>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0;p78">
              <a:extLst>
                <a:ext uri="{FF2B5EF4-FFF2-40B4-BE49-F238E27FC236}">
                  <a16:creationId xmlns:a16="http://schemas.microsoft.com/office/drawing/2014/main" id="{75E2B0BB-5BB3-45AB-A381-09301C3D428C}"/>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11;p78">
              <a:extLst>
                <a:ext uri="{FF2B5EF4-FFF2-40B4-BE49-F238E27FC236}">
                  <a16:creationId xmlns:a16="http://schemas.microsoft.com/office/drawing/2014/main" id="{9B2095FA-DB92-4F61-9E7B-C1C96AAC70B5}"/>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12;p78">
              <a:extLst>
                <a:ext uri="{FF2B5EF4-FFF2-40B4-BE49-F238E27FC236}">
                  <a16:creationId xmlns:a16="http://schemas.microsoft.com/office/drawing/2014/main" id="{BE7188CC-3ED1-4577-A060-4B1E53E6C4D1}"/>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13;p78">
              <a:extLst>
                <a:ext uri="{FF2B5EF4-FFF2-40B4-BE49-F238E27FC236}">
                  <a16:creationId xmlns:a16="http://schemas.microsoft.com/office/drawing/2014/main" id="{25D649D4-3761-4426-9D08-9AC8D0C1F693}"/>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14;p78">
              <a:extLst>
                <a:ext uri="{FF2B5EF4-FFF2-40B4-BE49-F238E27FC236}">
                  <a16:creationId xmlns:a16="http://schemas.microsoft.com/office/drawing/2014/main" id="{8A75175B-2FDD-4F2D-8DD9-D5256B29E066}"/>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15;p78">
              <a:extLst>
                <a:ext uri="{FF2B5EF4-FFF2-40B4-BE49-F238E27FC236}">
                  <a16:creationId xmlns:a16="http://schemas.microsoft.com/office/drawing/2014/main" id="{DAC45053-0C50-4CEE-9F9C-36BFD06C7F25}"/>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16;p78">
              <a:extLst>
                <a:ext uri="{FF2B5EF4-FFF2-40B4-BE49-F238E27FC236}">
                  <a16:creationId xmlns:a16="http://schemas.microsoft.com/office/drawing/2014/main" id="{CDA7C57D-868B-4D28-9EC2-003BF8F4B749}"/>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17;p78">
              <a:extLst>
                <a:ext uri="{FF2B5EF4-FFF2-40B4-BE49-F238E27FC236}">
                  <a16:creationId xmlns:a16="http://schemas.microsoft.com/office/drawing/2014/main" id="{D914773E-1E73-470A-B3AE-6815F8EBF28A}"/>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18;p78">
              <a:extLst>
                <a:ext uri="{FF2B5EF4-FFF2-40B4-BE49-F238E27FC236}">
                  <a16:creationId xmlns:a16="http://schemas.microsoft.com/office/drawing/2014/main" id="{88FD75FE-CFEB-4CEB-8899-02E8AF67DD95}"/>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19;p78">
              <a:extLst>
                <a:ext uri="{FF2B5EF4-FFF2-40B4-BE49-F238E27FC236}">
                  <a16:creationId xmlns:a16="http://schemas.microsoft.com/office/drawing/2014/main" id="{E12BFE4B-5627-4EFB-B413-546BDBA3A875}"/>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0;p78">
              <a:extLst>
                <a:ext uri="{FF2B5EF4-FFF2-40B4-BE49-F238E27FC236}">
                  <a16:creationId xmlns:a16="http://schemas.microsoft.com/office/drawing/2014/main" id="{D72CFC5D-7927-4148-AB65-EE549274409D}"/>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21;p78">
              <a:extLst>
                <a:ext uri="{FF2B5EF4-FFF2-40B4-BE49-F238E27FC236}">
                  <a16:creationId xmlns:a16="http://schemas.microsoft.com/office/drawing/2014/main" id="{91530CCD-47FF-4D6A-B3E1-76952A8A8EF4}"/>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22;p78">
              <a:extLst>
                <a:ext uri="{FF2B5EF4-FFF2-40B4-BE49-F238E27FC236}">
                  <a16:creationId xmlns:a16="http://schemas.microsoft.com/office/drawing/2014/main" id="{1E4D9EC5-C1B5-4C46-844A-9E969AB44C6A}"/>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23;p78">
              <a:extLst>
                <a:ext uri="{FF2B5EF4-FFF2-40B4-BE49-F238E27FC236}">
                  <a16:creationId xmlns:a16="http://schemas.microsoft.com/office/drawing/2014/main" id="{F78C563E-77EC-450E-99F7-49DAD4BDABF4}"/>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24;p78">
              <a:extLst>
                <a:ext uri="{FF2B5EF4-FFF2-40B4-BE49-F238E27FC236}">
                  <a16:creationId xmlns:a16="http://schemas.microsoft.com/office/drawing/2014/main" id="{8B3FEF22-F604-4045-A432-88C67E8D2FE8}"/>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25;p78">
              <a:extLst>
                <a:ext uri="{FF2B5EF4-FFF2-40B4-BE49-F238E27FC236}">
                  <a16:creationId xmlns:a16="http://schemas.microsoft.com/office/drawing/2014/main" id="{8D528488-2038-4C50-822B-A07F48410C6D}"/>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26;p78">
              <a:extLst>
                <a:ext uri="{FF2B5EF4-FFF2-40B4-BE49-F238E27FC236}">
                  <a16:creationId xmlns:a16="http://schemas.microsoft.com/office/drawing/2014/main" id="{FC1F7589-5389-482E-8530-6C7EFA0A4288}"/>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27;p78">
              <a:extLst>
                <a:ext uri="{FF2B5EF4-FFF2-40B4-BE49-F238E27FC236}">
                  <a16:creationId xmlns:a16="http://schemas.microsoft.com/office/drawing/2014/main" id="{9EA3AB9B-38E6-48EB-BE44-1D06D756C9FF}"/>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28;p78">
              <a:extLst>
                <a:ext uri="{FF2B5EF4-FFF2-40B4-BE49-F238E27FC236}">
                  <a16:creationId xmlns:a16="http://schemas.microsoft.com/office/drawing/2014/main" id="{682F1186-4638-4574-936C-B442C8EEB67E}"/>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29;p78">
              <a:extLst>
                <a:ext uri="{FF2B5EF4-FFF2-40B4-BE49-F238E27FC236}">
                  <a16:creationId xmlns:a16="http://schemas.microsoft.com/office/drawing/2014/main" id="{21377B02-39AF-4866-9312-8E8A948FD1AD}"/>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0;p78">
              <a:extLst>
                <a:ext uri="{FF2B5EF4-FFF2-40B4-BE49-F238E27FC236}">
                  <a16:creationId xmlns:a16="http://schemas.microsoft.com/office/drawing/2014/main" id="{7AD1E926-AC12-4C72-BE53-E6AF71DDBFFA}"/>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31;p78">
              <a:extLst>
                <a:ext uri="{FF2B5EF4-FFF2-40B4-BE49-F238E27FC236}">
                  <a16:creationId xmlns:a16="http://schemas.microsoft.com/office/drawing/2014/main" id="{45AD46B6-A589-4E05-9977-8FA471DAFE80}"/>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32;p78">
              <a:extLst>
                <a:ext uri="{FF2B5EF4-FFF2-40B4-BE49-F238E27FC236}">
                  <a16:creationId xmlns:a16="http://schemas.microsoft.com/office/drawing/2014/main" id="{A74A0899-2D6E-488E-B1EA-96D3EBF3D29D}"/>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33;p78">
              <a:extLst>
                <a:ext uri="{FF2B5EF4-FFF2-40B4-BE49-F238E27FC236}">
                  <a16:creationId xmlns:a16="http://schemas.microsoft.com/office/drawing/2014/main" id="{D63C75C7-5463-4095-B47A-AB06F4B82BAD}"/>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34;p78">
              <a:extLst>
                <a:ext uri="{FF2B5EF4-FFF2-40B4-BE49-F238E27FC236}">
                  <a16:creationId xmlns:a16="http://schemas.microsoft.com/office/drawing/2014/main" id="{15B2A154-F926-4BE5-BD5E-7A460AF6DE5C}"/>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35;p78">
              <a:extLst>
                <a:ext uri="{FF2B5EF4-FFF2-40B4-BE49-F238E27FC236}">
                  <a16:creationId xmlns:a16="http://schemas.microsoft.com/office/drawing/2014/main" id="{D034009F-135B-4143-8290-8A9BF3A9DC26}"/>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36;p78">
              <a:extLst>
                <a:ext uri="{FF2B5EF4-FFF2-40B4-BE49-F238E27FC236}">
                  <a16:creationId xmlns:a16="http://schemas.microsoft.com/office/drawing/2014/main" id="{48A1FE7A-D025-4AB7-B1E0-4044C11C82AB}"/>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37;p78">
              <a:extLst>
                <a:ext uri="{FF2B5EF4-FFF2-40B4-BE49-F238E27FC236}">
                  <a16:creationId xmlns:a16="http://schemas.microsoft.com/office/drawing/2014/main" id="{05346FD5-7CEC-4082-8F0D-9C2439DF2FE1}"/>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38;p78">
              <a:extLst>
                <a:ext uri="{FF2B5EF4-FFF2-40B4-BE49-F238E27FC236}">
                  <a16:creationId xmlns:a16="http://schemas.microsoft.com/office/drawing/2014/main" id="{E60C10DC-D8D3-4FAF-9458-834740278020}"/>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39;p78">
              <a:extLst>
                <a:ext uri="{FF2B5EF4-FFF2-40B4-BE49-F238E27FC236}">
                  <a16:creationId xmlns:a16="http://schemas.microsoft.com/office/drawing/2014/main" id="{3DD1B77A-7C91-45AE-9EBD-E98C64B94A50}"/>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0;p78">
              <a:extLst>
                <a:ext uri="{FF2B5EF4-FFF2-40B4-BE49-F238E27FC236}">
                  <a16:creationId xmlns:a16="http://schemas.microsoft.com/office/drawing/2014/main" id="{748B4229-C3F7-4380-BE03-D4AC7E8AA844}"/>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41;p78">
              <a:extLst>
                <a:ext uri="{FF2B5EF4-FFF2-40B4-BE49-F238E27FC236}">
                  <a16:creationId xmlns:a16="http://schemas.microsoft.com/office/drawing/2014/main" id="{267B3761-871C-45E6-8339-BCF67C165885}"/>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42;p78">
              <a:extLst>
                <a:ext uri="{FF2B5EF4-FFF2-40B4-BE49-F238E27FC236}">
                  <a16:creationId xmlns:a16="http://schemas.microsoft.com/office/drawing/2014/main" id="{EFC340B5-FB8D-49CD-A8CA-C6561F3ABA15}"/>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43;p78">
              <a:extLst>
                <a:ext uri="{FF2B5EF4-FFF2-40B4-BE49-F238E27FC236}">
                  <a16:creationId xmlns:a16="http://schemas.microsoft.com/office/drawing/2014/main" id="{06C5E2A6-8D02-409D-AC7B-7D9075812916}"/>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44;p78">
              <a:extLst>
                <a:ext uri="{FF2B5EF4-FFF2-40B4-BE49-F238E27FC236}">
                  <a16:creationId xmlns:a16="http://schemas.microsoft.com/office/drawing/2014/main" id="{50C5C8CD-2221-46E1-9524-5EA58A1892A1}"/>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45;p78">
              <a:extLst>
                <a:ext uri="{FF2B5EF4-FFF2-40B4-BE49-F238E27FC236}">
                  <a16:creationId xmlns:a16="http://schemas.microsoft.com/office/drawing/2014/main" id="{8E40B8FA-F5FE-4E36-BB0E-08B161EAE933}"/>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46;p78">
              <a:extLst>
                <a:ext uri="{FF2B5EF4-FFF2-40B4-BE49-F238E27FC236}">
                  <a16:creationId xmlns:a16="http://schemas.microsoft.com/office/drawing/2014/main" id="{07DC4AFB-30AA-4168-B383-10A8283C3FFA}"/>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47;p78">
              <a:extLst>
                <a:ext uri="{FF2B5EF4-FFF2-40B4-BE49-F238E27FC236}">
                  <a16:creationId xmlns:a16="http://schemas.microsoft.com/office/drawing/2014/main" id="{B72A38F0-A142-4B1E-AEFC-91CCC7AE1FA0}"/>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48;p78">
              <a:extLst>
                <a:ext uri="{FF2B5EF4-FFF2-40B4-BE49-F238E27FC236}">
                  <a16:creationId xmlns:a16="http://schemas.microsoft.com/office/drawing/2014/main" id="{2055D3CD-E2C2-4DF6-91EC-23F075F4F86F}"/>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49;p78">
              <a:extLst>
                <a:ext uri="{FF2B5EF4-FFF2-40B4-BE49-F238E27FC236}">
                  <a16:creationId xmlns:a16="http://schemas.microsoft.com/office/drawing/2014/main" id="{1FE629F6-FAD2-4638-8C5E-08B0691911C8}"/>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0;p78">
              <a:extLst>
                <a:ext uri="{FF2B5EF4-FFF2-40B4-BE49-F238E27FC236}">
                  <a16:creationId xmlns:a16="http://schemas.microsoft.com/office/drawing/2014/main" id="{E44E15A5-98B5-406C-8CF2-A1A39A2EE40F}"/>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51;p78">
              <a:extLst>
                <a:ext uri="{FF2B5EF4-FFF2-40B4-BE49-F238E27FC236}">
                  <a16:creationId xmlns:a16="http://schemas.microsoft.com/office/drawing/2014/main" id="{016D3F0C-7B0D-4A5F-871B-32578BCE6672}"/>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52;p78">
              <a:extLst>
                <a:ext uri="{FF2B5EF4-FFF2-40B4-BE49-F238E27FC236}">
                  <a16:creationId xmlns:a16="http://schemas.microsoft.com/office/drawing/2014/main" id="{FDEEDC45-5EAB-4845-A816-F6016966F5F3}"/>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53;p78">
              <a:extLst>
                <a:ext uri="{FF2B5EF4-FFF2-40B4-BE49-F238E27FC236}">
                  <a16:creationId xmlns:a16="http://schemas.microsoft.com/office/drawing/2014/main" id="{2120C718-2235-424F-808B-C8C41A046C9D}"/>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54;p78">
              <a:extLst>
                <a:ext uri="{FF2B5EF4-FFF2-40B4-BE49-F238E27FC236}">
                  <a16:creationId xmlns:a16="http://schemas.microsoft.com/office/drawing/2014/main" id="{4D36EE48-48E7-4900-8A0C-EC0B92895A46}"/>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55;p78">
              <a:extLst>
                <a:ext uri="{FF2B5EF4-FFF2-40B4-BE49-F238E27FC236}">
                  <a16:creationId xmlns:a16="http://schemas.microsoft.com/office/drawing/2014/main" id="{8C9EA972-14FD-4218-92C0-E58DDE87C852}"/>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56;p78">
              <a:extLst>
                <a:ext uri="{FF2B5EF4-FFF2-40B4-BE49-F238E27FC236}">
                  <a16:creationId xmlns:a16="http://schemas.microsoft.com/office/drawing/2014/main" id="{4AC74D13-C4C2-4B7F-AECF-DEA355503E1D}"/>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57;p78">
              <a:extLst>
                <a:ext uri="{FF2B5EF4-FFF2-40B4-BE49-F238E27FC236}">
                  <a16:creationId xmlns:a16="http://schemas.microsoft.com/office/drawing/2014/main" id="{F388437D-010F-4169-A2B5-A840AF9FA6C1}"/>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58;p78">
              <a:extLst>
                <a:ext uri="{FF2B5EF4-FFF2-40B4-BE49-F238E27FC236}">
                  <a16:creationId xmlns:a16="http://schemas.microsoft.com/office/drawing/2014/main" id="{2DE09E34-7827-4F01-B11F-6AA538ACE54A}"/>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059;p78">
              <a:extLst>
                <a:ext uri="{FF2B5EF4-FFF2-40B4-BE49-F238E27FC236}">
                  <a16:creationId xmlns:a16="http://schemas.microsoft.com/office/drawing/2014/main" id="{E61646B1-F6DC-45E6-9A99-6CDC51CFE4D3}"/>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060;p78">
              <a:extLst>
                <a:ext uri="{FF2B5EF4-FFF2-40B4-BE49-F238E27FC236}">
                  <a16:creationId xmlns:a16="http://schemas.microsoft.com/office/drawing/2014/main" id="{A4B2FCAF-4404-425A-8236-37060A1ADF3C}"/>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61;p78">
              <a:extLst>
                <a:ext uri="{FF2B5EF4-FFF2-40B4-BE49-F238E27FC236}">
                  <a16:creationId xmlns:a16="http://schemas.microsoft.com/office/drawing/2014/main" id="{15BACF32-64A8-4223-A4D2-BE07E9B483C2}"/>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62;p78">
              <a:extLst>
                <a:ext uri="{FF2B5EF4-FFF2-40B4-BE49-F238E27FC236}">
                  <a16:creationId xmlns:a16="http://schemas.microsoft.com/office/drawing/2014/main" id="{743B359C-86E5-4E6B-9BD5-85214BE1848C}"/>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63;p78">
              <a:extLst>
                <a:ext uri="{FF2B5EF4-FFF2-40B4-BE49-F238E27FC236}">
                  <a16:creationId xmlns:a16="http://schemas.microsoft.com/office/drawing/2014/main" id="{D220B03F-936E-4A0B-A8BC-BF0AF4A9075F}"/>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64;p78">
              <a:extLst>
                <a:ext uri="{FF2B5EF4-FFF2-40B4-BE49-F238E27FC236}">
                  <a16:creationId xmlns:a16="http://schemas.microsoft.com/office/drawing/2014/main" id="{ECBA3C98-0876-446A-B607-CACC51A8D01A}"/>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65;p78">
              <a:extLst>
                <a:ext uri="{FF2B5EF4-FFF2-40B4-BE49-F238E27FC236}">
                  <a16:creationId xmlns:a16="http://schemas.microsoft.com/office/drawing/2014/main" id="{7DB4D82C-92DF-49F7-B346-EDA2F92B7582}"/>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66;p78">
              <a:extLst>
                <a:ext uri="{FF2B5EF4-FFF2-40B4-BE49-F238E27FC236}">
                  <a16:creationId xmlns:a16="http://schemas.microsoft.com/office/drawing/2014/main" id="{A2A4F818-F33F-493F-8761-77E89D038704}"/>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67;p78">
              <a:extLst>
                <a:ext uri="{FF2B5EF4-FFF2-40B4-BE49-F238E27FC236}">
                  <a16:creationId xmlns:a16="http://schemas.microsoft.com/office/drawing/2014/main" id="{B1DAA025-E2BC-40B2-B11D-874BCE89E4E1}"/>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68;p78">
              <a:extLst>
                <a:ext uri="{FF2B5EF4-FFF2-40B4-BE49-F238E27FC236}">
                  <a16:creationId xmlns:a16="http://schemas.microsoft.com/office/drawing/2014/main" id="{1BE0EC13-F871-49C2-A71E-0E3751CF0685}"/>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69;p78">
              <a:extLst>
                <a:ext uri="{FF2B5EF4-FFF2-40B4-BE49-F238E27FC236}">
                  <a16:creationId xmlns:a16="http://schemas.microsoft.com/office/drawing/2014/main" id="{291D2881-6E8E-489A-8940-35A9908A5FF4}"/>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70;p78">
              <a:extLst>
                <a:ext uri="{FF2B5EF4-FFF2-40B4-BE49-F238E27FC236}">
                  <a16:creationId xmlns:a16="http://schemas.microsoft.com/office/drawing/2014/main" id="{062AF183-CD65-41A5-AA9B-D8A4F646568C}"/>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71;p78">
              <a:extLst>
                <a:ext uri="{FF2B5EF4-FFF2-40B4-BE49-F238E27FC236}">
                  <a16:creationId xmlns:a16="http://schemas.microsoft.com/office/drawing/2014/main" id="{E46061D3-BC87-4209-9B64-A762531B2CA8}"/>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72;p78">
              <a:extLst>
                <a:ext uri="{FF2B5EF4-FFF2-40B4-BE49-F238E27FC236}">
                  <a16:creationId xmlns:a16="http://schemas.microsoft.com/office/drawing/2014/main" id="{E62EBD14-B290-4427-99D4-DB4A42D076DB}"/>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73;p78">
              <a:extLst>
                <a:ext uri="{FF2B5EF4-FFF2-40B4-BE49-F238E27FC236}">
                  <a16:creationId xmlns:a16="http://schemas.microsoft.com/office/drawing/2014/main" id="{28E0AF1A-C441-4BF1-BAD7-2B421AF194D4}"/>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74;p78">
              <a:extLst>
                <a:ext uri="{FF2B5EF4-FFF2-40B4-BE49-F238E27FC236}">
                  <a16:creationId xmlns:a16="http://schemas.microsoft.com/office/drawing/2014/main" id="{9A9DFDC9-9D46-4567-9E19-73ADACC746C9}"/>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Hộp Văn bản 123">
            <a:extLst>
              <a:ext uri="{FF2B5EF4-FFF2-40B4-BE49-F238E27FC236}">
                <a16:creationId xmlns:a16="http://schemas.microsoft.com/office/drawing/2014/main" id="{B1676E10-A3E0-45C8-98EA-F4B23E5C6385}"/>
              </a:ext>
            </a:extLst>
          </p:cNvPr>
          <p:cNvSpPr txBox="1"/>
          <p:nvPr/>
        </p:nvSpPr>
        <p:spPr>
          <a:xfrm>
            <a:off x="4604150" y="2071454"/>
            <a:ext cx="4128571" cy="553998"/>
          </a:xfrm>
          <a:prstGeom prst="rect">
            <a:avLst/>
          </a:prstGeom>
          <a:noFill/>
        </p:spPr>
        <p:txBody>
          <a:bodyPr wrap="square">
            <a:spAutoFit/>
          </a:bodyPr>
          <a:lstStyle/>
          <a:p>
            <a:r>
              <a:rPr lang="en-US" sz="3000" dirty="0" err="1">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hắm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p>
        </p:txBody>
      </p:sp>
      <p:sp>
        <p:nvSpPr>
          <p:cNvPr id="125" name="Hộp Văn bản 124">
            <a:extLst>
              <a:ext uri="{FF2B5EF4-FFF2-40B4-BE49-F238E27FC236}">
                <a16:creationId xmlns:a16="http://schemas.microsoft.com/office/drawing/2014/main" id="{02692BC5-F6A5-4627-9ADB-5D5A37D77D45}"/>
              </a:ext>
            </a:extLst>
          </p:cNvPr>
          <p:cNvSpPr txBox="1"/>
          <p:nvPr/>
        </p:nvSpPr>
        <p:spPr>
          <a:xfrm>
            <a:off x="4645563" y="2896045"/>
            <a:ext cx="4128571" cy="553998"/>
          </a:xfrm>
          <a:prstGeom prst="rect">
            <a:avLst/>
          </a:prstGeom>
          <a:noFill/>
        </p:spPr>
        <p:txBody>
          <a:bodyPr wrap="square">
            <a:spAutoFit/>
          </a:bodyPr>
          <a:lstStyle/>
          <a:p>
            <a:r>
              <a:rPr lang="en-US" sz="3000" dirty="0" err="1">
                <a:latin typeface="Times New Roman" panose="02020603050405020304" pitchFamily="18" charset="0"/>
                <a:ea typeface="Calibri" panose="020F0502020204030204" pitchFamily="34" charset="0"/>
                <a:cs typeface="Times New Roman" panose="02020603050405020304" pitchFamily="18" charset="0"/>
              </a:rPr>
              <a:t>L</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òng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p>
        </p:txBody>
      </p:sp>
      <p:sp>
        <p:nvSpPr>
          <p:cNvPr id="126" name="Hộp Văn bản 125">
            <a:extLst>
              <a:ext uri="{FF2B5EF4-FFF2-40B4-BE49-F238E27FC236}">
                <a16:creationId xmlns:a16="http://schemas.microsoft.com/office/drawing/2014/main" id="{B31FD777-EF2C-452A-8167-6192CBAD66B7}"/>
              </a:ext>
            </a:extLst>
          </p:cNvPr>
          <p:cNvSpPr txBox="1"/>
          <p:nvPr/>
        </p:nvSpPr>
        <p:spPr>
          <a:xfrm>
            <a:off x="4667582" y="3632861"/>
            <a:ext cx="4067887" cy="553998"/>
          </a:xfrm>
          <a:prstGeom prst="rect">
            <a:avLst/>
          </a:prstGeom>
          <a:noFill/>
        </p:spPr>
        <p:txBody>
          <a:bodyPr wrap="square">
            <a:spAutoFit/>
          </a:bodyPr>
          <a:lstStyle/>
          <a:p>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p>
        </p:txBody>
      </p:sp>
      <p:grpSp>
        <p:nvGrpSpPr>
          <p:cNvPr id="127" name="Google Shape;2992;p78">
            <a:extLst>
              <a:ext uri="{FF2B5EF4-FFF2-40B4-BE49-F238E27FC236}">
                <a16:creationId xmlns:a16="http://schemas.microsoft.com/office/drawing/2014/main" id="{2DD1822F-F6B6-4AA1-88C9-3B49D6FA0F4D}"/>
              </a:ext>
            </a:extLst>
          </p:cNvPr>
          <p:cNvGrpSpPr/>
          <p:nvPr/>
        </p:nvGrpSpPr>
        <p:grpSpPr>
          <a:xfrm rot="20502754">
            <a:off x="3841638" y="2848084"/>
            <a:ext cx="609744" cy="531754"/>
            <a:chOff x="5535775" y="779325"/>
            <a:chExt cx="1931175" cy="2145925"/>
          </a:xfrm>
        </p:grpSpPr>
        <p:sp>
          <p:nvSpPr>
            <p:cNvPr id="128" name="Google Shape;2993;p78">
              <a:extLst>
                <a:ext uri="{FF2B5EF4-FFF2-40B4-BE49-F238E27FC236}">
                  <a16:creationId xmlns:a16="http://schemas.microsoft.com/office/drawing/2014/main" id="{FEAE1348-0BF7-44CC-B167-44F83D63409A}"/>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94;p78">
              <a:extLst>
                <a:ext uri="{FF2B5EF4-FFF2-40B4-BE49-F238E27FC236}">
                  <a16:creationId xmlns:a16="http://schemas.microsoft.com/office/drawing/2014/main" id="{626BADC7-9E93-4AA8-B50F-B488B2CB37E3}"/>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95;p78">
              <a:extLst>
                <a:ext uri="{FF2B5EF4-FFF2-40B4-BE49-F238E27FC236}">
                  <a16:creationId xmlns:a16="http://schemas.microsoft.com/office/drawing/2014/main" id="{B174BCDB-022E-4DE4-85FE-AAE8AFA608B2}"/>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96;p78">
              <a:extLst>
                <a:ext uri="{FF2B5EF4-FFF2-40B4-BE49-F238E27FC236}">
                  <a16:creationId xmlns:a16="http://schemas.microsoft.com/office/drawing/2014/main" id="{DE9A2C28-1352-44AC-92DA-C98BF732B330}"/>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97;p78">
              <a:extLst>
                <a:ext uri="{FF2B5EF4-FFF2-40B4-BE49-F238E27FC236}">
                  <a16:creationId xmlns:a16="http://schemas.microsoft.com/office/drawing/2014/main" id="{D5FFBDB0-665C-4F32-BE47-0B456FAD1B15}"/>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98;p78">
              <a:extLst>
                <a:ext uri="{FF2B5EF4-FFF2-40B4-BE49-F238E27FC236}">
                  <a16:creationId xmlns:a16="http://schemas.microsoft.com/office/drawing/2014/main" id="{F8C38D58-948B-4381-8A41-EE040EBF3B00}"/>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99;p78">
              <a:extLst>
                <a:ext uri="{FF2B5EF4-FFF2-40B4-BE49-F238E27FC236}">
                  <a16:creationId xmlns:a16="http://schemas.microsoft.com/office/drawing/2014/main" id="{1CF8E373-968F-427C-B4B9-FF7F33CDD73C}"/>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00;p78">
              <a:extLst>
                <a:ext uri="{FF2B5EF4-FFF2-40B4-BE49-F238E27FC236}">
                  <a16:creationId xmlns:a16="http://schemas.microsoft.com/office/drawing/2014/main" id="{E541207D-99CA-4D57-864A-5AB37A8CE159}"/>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01;p78">
              <a:extLst>
                <a:ext uri="{FF2B5EF4-FFF2-40B4-BE49-F238E27FC236}">
                  <a16:creationId xmlns:a16="http://schemas.microsoft.com/office/drawing/2014/main" id="{C68E7F01-727C-48CA-B34B-C1F8A73C77FD}"/>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02;p78">
              <a:extLst>
                <a:ext uri="{FF2B5EF4-FFF2-40B4-BE49-F238E27FC236}">
                  <a16:creationId xmlns:a16="http://schemas.microsoft.com/office/drawing/2014/main" id="{59E0E838-9527-442B-ABC7-288BF6AD4BA3}"/>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03;p78">
              <a:extLst>
                <a:ext uri="{FF2B5EF4-FFF2-40B4-BE49-F238E27FC236}">
                  <a16:creationId xmlns:a16="http://schemas.microsoft.com/office/drawing/2014/main" id="{75EBD34D-F437-4695-8481-A9615D65C4FD}"/>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04;p78">
              <a:extLst>
                <a:ext uri="{FF2B5EF4-FFF2-40B4-BE49-F238E27FC236}">
                  <a16:creationId xmlns:a16="http://schemas.microsoft.com/office/drawing/2014/main" id="{98AD7B59-47EE-42C2-BA2B-34CFE64018B7}"/>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05;p78">
              <a:extLst>
                <a:ext uri="{FF2B5EF4-FFF2-40B4-BE49-F238E27FC236}">
                  <a16:creationId xmlns:a16="http://schemas.microsoft.com/office/drawing/2014/main" id="{25E09785-45CA-4A67-9280-74B02C7FDEC5}"/>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06;p78">
              <a:extLst>
                <a:ext uri="{FF2B5EF4-FFF2-40B4-BE49-F238E27FC236}">
                  <a16:creationId xmlns:a16="http://schemas.microsoft.com/office/drawing/2014/main" id="{C0A30820-4A34-4398-A87E-900CE870FF27}"/>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07;p78">
              <a:extLst>
                <a:ext uri="{FF2B5EF4-FFF2-40B4-BE49-F238E27FC236}">
                  <a16:creationId xmlns:a16="http://schemas.microsoft.com/office/drawing/2014/main" id="{2CA1A89A-7676-4FA3-8D66-F3F0D0ACADA6}"/>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08;p78">
              <a:extLst>
                <a:ext uri="{FF2B5EF4-FFF2-40B4-BE49-F238E27FC236}">
                  <a16:creationId xmlns:a16="http://schemas.microsoft.com/office/drawing/2014/main" id="{168D4693-3C0B-445B-9994-8C65EB459648}"/>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09;p78">
              <a:extLst>
                <a:ext uri="{FF2B5EF4-FFF2-40B4-BE49-F238E27FC236}">
                  <a16:creationId xmlns:a16="http://schemas.microsoft.com/office/drawing/2014/main" id="{89E67ECF-ABA6-40F5-BD59-3D78AD4A377C}"/>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10;p78">
              <a:extLst>
                <a:ext uri="{FF2B5EF4-FFF2-40B4-BE49-F238E27FC236}">
                  <a16:creationId xmlns:a16="http://schemas.microsoft.com/office/drawing/2014/main" id="{4AB9954D-F3D0-40F5-A3A2-BD85F3988B14}"/>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011;p78">
              <a:extLst>
                <a:ext uri="{FF2B5EF4-FFF2-40B4-BE49-F238E27FC236}">
                  <a16:creationId xmlns:a16="http://schemas.microsoft.com/office/drawing/2014/main" id="{03B6B675-0693-4124-9B83-1BC7BCA4B0BD}"/>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12;p78">
              <a:extLst>
                <a:ext uri="{FF2B5EF4-FFF2-40B4-BE49-F238E27FC236}">
                  <a16:creationId xmlns:a16="http://schemas.microsoft.com/office/drawing/2014/main" id="{6AC98D96-FB53-4828-A29D-D7BC32A52C9D}"/>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13;p78">
              <a:extLst>
                <a:ext uri="{FF2B5EF4-FFF2-40B4-BE49-F238E27FC236}">
                  <a16:creationId xmlns:a16="http://schemas.microsoft.com/office/drawing/2014/main" id="{46E51635-ADA5-4F59-A386-5208D234CDFB}"/>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14;p78">
              <a:extLst>
                <a:ext uri="{FF2B5EF4-FFF2-40B4-BE49-F238E27FC236}">
                  <a16:creationId xmlns:a16="http://schemas.microsoft.com/office/drawing/2014/main" id="{DC2A9E09-EF91-4CD6-A0F8-7E1EABDC5B6A}"/>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15;p78">
              <a:extLst>
                <a:ext uri="{FF2B5EF4-FFF2-40B4-BE49-F238E27FC236}">
                  <a16:creationId xmlns:a16="http://schemas.microsoft.com/office/drawing/2014/main" id="{E6C2B70F-8917-49A4-BC2F-89AD2B440892}"/>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16;p78">
              <a:extLst>
                <a:ext uri="{FF2B5EF4-FFF2-40B4-BE49-F238E27FC236}">
                  <a16:creationId xmlns:a16="http://schemas.microsoft.com/office/drawing/2014/main" id="{DDD915B0-AA38-448B-A2A0-52887B0B6F06}"/>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17;p78">
              <a:extLst>
                <a:ext uri="{FF2B5EF4-FFF2-40B4-BE49-F238E27FC236}">
                  <a16:creationId xmlns:a16="http://schemas.microsoft.com/office/drawing/2014/main" id="{F800F499-85DB-4115-B893-23A320CBFD3D}"/>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18;p78">
              <a:extLst>
                <a:ext uri="{FF2B5EF4-FFF2-40B4-BE49-F238E27FC236}">
                  <a16:creationId xmlns:a16="http://schemas.microsoft.com/office/drawing/2014/main" id="{2E4DC0C2-E007-43DE-BE29-98D780EE033C}"/>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19;p78">
              <a:extLst>
                <a:ext uri="{FF2B5EF4-FFF2-40B4-BE49-F238E27FC236}">
                  <a16:creationId xmlns:a16="http://schemas.microsoft.com/office/drawing/2014/main" id="{26D4F62D-460C-4D35-8C26-1B06AC28DF10}"/>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20;p78">
              <a:extLst>
                <a:ext uri="{FF2B5EF4-FFF2-40B4-BE49-F238E27FC236}">
                  <a16:creationId xmlns:a16="http://schemas.microsoft.com/office/drawing/2014/main" id="{985BC8FE-D3E3-41E7-8D20-3263CBCE7CE6}"/>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21;p78">
              <a:extLst>
                <a:ext uri="{FF2B5EF4-FFF2-40B4-BE49-F238E27FC236}">
                  <a16:creationId xmlns:a16="http://schemas.microsoft.com/office/drawing/2014/main" id="{89065C48-6218-489D-ADAD-95FEB1473C17}"/>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2;p78">
              <a:extLst>
                <a:ext uri="{FF2B5EF4-FFF2-40B4-BE49-F238E27FC236}">
                  <a16:creationId xmlns:a16="http://schemas.microsoft.com/office/drawing/2014/main" id="{C8EF8E5E-BE03-490A-A702-0DE2D685EE6F}"/>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23;p78">
              <a:extLst>
                <a:ext uri="{FF2B5EF4-FFF2-40B4-BE49-F238E27FC236}">
                  <a16:creationId xmlns:a16="http://schemas.microsoft.com/office/drawing/2014/main" id="{A52FA6C4-AAA4-4B8E-B9BB-72FBED62A6FD}"/>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24;p78">
              <a:extLst>
                <a:ext uri="{FF2B5EF4-FFF2-40B4-BE49-F238E27FC236}">
                  <a16:creationId xmlns:a16="http://schemas.microsoft.com/office/drawing/2014/main" id="{FBC21BA7-5810-4067-AE6E-02582C60BAA1}"/>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25;p78">
              <a:extLst>
                <a:ext uri="{FF2B5EF4-FFF2-40B4-BE49-F238E27FC236}">
                  <a16:creationId xmlns:a16="http://schemas.microsoft.com/office/drawing/2014/main" id="{71005881-1ED3-41F5-8FE4-5F8CA702996D}"/>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26;p78">
              <a:extLst>
                <a:ext uri="{FF2B5EF4-FFF2-40B4-BE49-F238E27FC236}">
                  <a16:creationId xmlns:a16="http://schemas.microsoft.com/office/drawing/2014/main" id="{86E0B27F-2FA2-4AD5-93B3-AF9F128E9B48}"/>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27;p78">
              <a:extLst>
                <a:ext uri="{FF2B5EF4-FFF2-40B4-BE49-F238E27FC236}">
                  <a16:creationId xmlns:a16="http://schemas.microsoft.com/office/drawing/2014/main" id="{48A8F538-CD41-4CD1-84FA-E8EC169D6CBF}"/>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28;p78">
              <a:extLst>
                <a:ext uri="{FF2B5EF4-FFF2-40B4-BE49-F238E27FC236}">
                  <a16:creationId xmlns:a16="http://schemas.microsoft.com/office/drawing/2014/main" id="{FDE92BDD-7807-4F82-83ED-388E35E36F43}"/>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29;p78">
              <a:extLst>
                <a:ext uri="{FF2B5EF4-FFF2-40B4-BE49-F238E27FC236}">
                  <a16:creationId xmlns:a16="http://schemas.microsoft.com/office/drawing/2014/main" id="{2D2F4FBB-0A21-42B7-B6E8-C7F28FBCB5F0}"/>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30;p78">
              <a:extLst>
                <a:ext uri="{FF2B5EF4-FFF2-40B4-BE49-F238E27FC236}">
                  <a16:creationId xmlns:a16="http://schemas.microsoft.com/office/drawing/2014/main" id="{67C6643C-BE8F-4B11-A90D-01CC93B52E41}"/>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31;p78">
              <a:extLst>
                <a:ext uri="{FF2B5EF4-FFF2-40B4-BE49-F238E27FC236}">
                  <a16:creationId xmlns:a16="http://schemas.microsoft.com/office/drawing/2014/main" id="{A2E9F929-807F-452D-98A1-1507A3B472DB}"/>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32;p78">
              <a:extLst>
                <a:ext uri="{FF2B5EF4-FFF2-40B4-BE49-F238E27FC236}">
                  <a16:creationId xmlns:a16="http://schemas.microsoft.com/office/drawing/2014/main" id="{0D840489-D001-40B7-A08F-F6F2860C112C}"/>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33;p78">
              <a:extLst>
                <a:ext uri="{FF2B5EF4-FFF2-40B4-BE49-F238E27FC236}">
                  <a16:creationId xmlns:a16="http://schemas.microsoft.com/office/drawing/2014/main" id="{9C54A738-7C19-4778-BD38-BC7C7AEEDA0E}"/>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34;p78">
              <a:extLst>
                <a:ext uri="{FF2B5EF4-FFF2-40B4-BE49-F238E27FC236}">
                  <a16:creationId xmlns:a16="http://schemas.microsoft.com/office/drawing/2014/main" id="{B42A0CB8-6718-408B-8ACC-C3E5AAD395CD}"/>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35;p78">
              <a:extLst>
                <a:ext uri="{FF2B5EF4-FFF2-40B4-BE49-F238E27FC236}">
                  <a16:creationId xmlns:a16="http://schemas.microsoft.com/office/drawing/2014/main" id="{491CE02A-AFB2-4E01-91BF-3FE84AAD4C11}"/>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036;p78">
              <a:extLst>
                <a:ext uri="{FF2B5EF4-FFF2-40B4-BE49-F238E27FC236}">
                  <a16:creationId xmlns:a16="http://schemas.microsoft.com/office/drawing/2014/main" id="{7B5BBE8E-DBC0-4D9E-AC5D-AA09E57D1A51}"/>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037;p78">
              <a:extLst>
                <a:ext uri="{FF2B5EF4-FFF2-40B4-BE49-F238E27FC236}">
                  <a16:creationId xmlns:a16="http://schemas.microsoft.com/office/drawing/2014/main" id="{496B5501-1734-4AE3-9FE3-37B683C6C1E6}"/>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038;p78">
              <a:extLst>
                <a:ext uri="{FF2B5EF4-FFF2-40B4-BE49-F238E27FC236}">
                  <a16:creationId xmlns:a16="http://schemas.microsoft.com/office/drawing/2014/main" id="{B4149482-5085-41E3-A432-B33B7D488CFD}"/>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039;p78">
              <a:extLst>
                <a:ext uri="{FF2B5EF4-FFF2-40B4-BE49-F238E27FC236}">
                  <a16:creationId xmlns:a16="http://schemas.microsoft.com/office/drawing/2014/main" id="{1D76867A-AB7E-44AF-AF9D-79D897532F5E}"/>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040;p78">
              <a:extLst>
                <a:ext uri="{FF2B5EF4-FFF2-40B4-BE49-F238E27FC236}">
                  <a16:creationId xmlns:a16="http://schemas.microsoft.com/office/drawing/2014/main" id="{5233DB62-830A-4A40-8D61-A4D2131EEBC3}"/>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041;p78">
              <a:extLst>
                <a:ext uri="{FF2B5EF4-FFF2-40B4-BE49-F238E27FC236}">
                  <a16:creationId xmlns:a16="http://schemas.microsoft.com/office/drawing/2014/main" id="{3B993FAD-4D99-4215-A703-1BABFAF10B36}"/>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042;p78">
              <a:extLst>
                <a:ext uri="{FF2B5EF4-FFF2-40B4-BE49-F238E27FC236}">
                  <a16:creationId xmlns:a16="http://schemas.microsoft.com/office/drawing/2014/main" id="{A31743B9-E1CB-457C-909F-AA153F88F14B}"/>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043;p78">
              <a:extLst>
                <a:ext uri="{FF2B5EF4-FFF2-40B4-BE49-F238E27FC236}">
                  <a16:creationId xmlns:a16="http://schemas.microsoft.com/office/drawing/2014/main" id="{1AEE154E-A724-4D79-8309-8DD35C40C8D5}"/>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044;p78">
              <a:extLst>
                <a:ext uri="{FF2B5EF4-FFF2-40B4-BE49-F238E27FC236}">
                  <a16:creationId xmlns:a16="http://schemas.microsoft.com/office/drawing/2014/main" id="{D30693FD-502F-42CB-98FD-2DAC618D7983}"/>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045;p78">
              <a:extLst>
                <a:ext uri="{FF2B5EF4-FFF2-40B4-BE49-F238E27FC236}">
                  <a16:creationId xmlns:a16="http://schemas.microsoft.com/office/drawing/2014/main" id="{DC993338-4665-4F62-867C-7041D4EC69C6}"/>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046;p78">
              <a:extLst>
                <a:ext uri="{FF2B5EF4-FFF2-40B4-BE49-F238E27FC236}">
                  <a16:creationId xmlns:a16="http://schemas.microsoft.com/office/drawing/2014/main" id="{A7245095-8D0A-4A26-91B7-B2CE2EBC1F81}"/>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047;p78">
              <a:extLst>
                <a:ext uri="{FF2B5EF4-FFF2-40B4-BE49-F238E27FC236}">
                  <a16:creationId xmlns:a16="http://schemas.microsoft.com/office/drawing/2014/main" id="{FFFCD5D6-3E0A-4B8D-8761-8C4367D30DB1}"/>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048;p78">
              <a:extLst>
                <a:ext uri="{FF2B5EF4-FFF2-40B4-BE49-F238E27FC236}">
                  <a16:creationId xmlns:a16="http://schemas.microsoft.com/office/drawing/2014/main" id="{5A7FB7B7-F2B0-4CBE-8ABB-0041CB79552A}"/>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049;p78">
              <a:extLst>
                <a:ext uri="{FF2B5EF4-FFF2-40B4-BE49-F238E27FC236}">
                  <a16:creationId xmlns:a16="http://schemas.microsoft.com/office/drawing/2014/main" id="{2D07CA78-C725-4C53-80CA-B6327CD8EF18}"/>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050;p78">
              <a:extLst>
                <a:ext uri="{FF2B5EF4-FFF2-40B4-BE49-F238E27FC236}">
                  <a16:creationId xmlns:a16="http://schemas.microsoft.com/office/drawing/2014/main" id="{70E9F273-45FE-422C-BF85-310297812E4D}"/>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051;p78">
              <a:extLst>
                <a:ext uri="{FF2B5EF4-FFF2-40B4-BE49-F238E27FC236}">
                  <a16:creationId xmlns:a16="http://schemas.microsoft.com/office/drawing/2014/main" id="{D2C29EFB-9D7B-4A99-9FE2-880C2446843C}"/>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052;p78">
              <a:extLst>
                <a:ext uri="{FF2B5EF4-FFF2-40B4-BE49-F238E27FC236}">
                  <a16:creationId xmlns:a16="http://schemas.microsoft.com/office/drawing/2014/main" id="{B33259CC-0508-4C39-BDB2-1D80C8ABEE6C}"/>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053;p78">
              <a:extLst>
                <a:ext uri="{FF2B5EF4-FFF2-40B4-BE49-F238E27FC236}">
                  <a16:creationId xmlns:a16="http://schemas.microsoft.com/office/drawing/2014/main" id="{01DB6EA6-59AF-4540-9DD1-9585145E597B}"/>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054;p78">
              <a:extLst>
                <a:ext uri="{FF2B5EF4-FFF2-40B4-BE49-F238E27FC236}">
                  <a16:creationId xmlns:a16="http://schemas.microsoft.com/office/drawing/2014/main" id="{B8BF969F-0180-425C-BF0E-E25D5C7DA57F}"/>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055;p78">
              <a:extLst>
                <a:ext uri="{FF2B5EF4-FFF2-40B4-BE49-F238E27FC236}">
                  <a16:creationId xmlns:a16="http://schemas.microsoft.com/office/drawing/2014/main" id="{05260C0A-1A59-481F-BA5A-30500351E0AD}"/>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056;p78">
              <a:extLst>
                <a:ext uri="{FF2B5EF4-FFF2-40B4-BE49-F238E27FC236}">
                  <a16:creationId xmlns:a16="http://schemas.microsoft.com/office/drawing/2014/main" id="{C6E166A0-1E34-4F17-9DA0-E8B953BA338C}"/>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057;p78">
              <a:extLst>
                <a:ext uri="{FF2B5EF4-FFF2-40B4-BE49-F238E27FC236}">
                  <a16:creationId xmlns:a16="http://schemas.microsoft.com/office/drawing/2014/main" id="{BA1EADDA-2F3B-4E8A-8D24-FF4742718C35}"/>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058;p78">
              <a:extLst>
                <a:ext uri="{FF2B5EF4-FFF2-40B4-BE49-F238E27FC236}">
                  <a16:creationId xmlns:a16="http://schemas.microsoft.com/office/drawing/2014/main" id="{D706BB1C-9979-46E2-8E6F-4A6B88AF95C2}"/>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059;p78">
              <a:extLst>
                <a:ext uri="{FF2B5EF4-FFF2-40B4-BE49-F238E27FC236}">
                  <a16:creationId xmlns:a16="http://schemas.microsoft.com/office/drawing/2014/main" id="{EDA4A049-879F-4C9C-A83F-9C0E6FD405C9}"/>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060;p78">
              <a:extLst>
                <a:ext uri="{FF2B5EF4-FFF2-40B4-BE49-F238E27FC236}">
                  <a16:creationId xmlns:a16="http://schemas.microsoft.com/office/drawing/2014/main" id="{7BFD6B03-72E0-4C51-B204-FDC79AA6902D}"/>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061;p78">
              <a:extLst>
                <a:ext uri="{FF2B5EF4-FFF2-40B4-BE49-F238E27FC236}">
                  <a16:creationId xmlns:a16="http://schemas.microsoft.com/office/drawing/2014/main" id="{57C92EDF-EAE0-4E88-BF3B-9333E79B575B}"/>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062;p78">
              <a:extLst>
                <a:ext uri="{FF2B5EF4-FFF2-40B4-BE49-F238E27FC236}">
                  <a16:creationId xmlns:a16="http://schemas.microsoft.com/office/drawing/2014/main" id="{2BD59BDD-9BF0-4004-A144-915E7FFB09E2}"/>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063;p78">
              <a:extLst>
                <a:ext uri="{FF2B5EF4-FFF2-40B4-BE49-F238E27FC236}">
                  <a16:creationId xmlns:a16="http://schemas.microsoft.com/office/drawing/2014/main" id="{BCE02233-7454-4877-B183-D9A2FA983108}"/>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064;p78">
              <a:extLst>
                <a:ext uri="{FF2B5EF4-FFF2-40B4-BE49-F238E27FC236}">
                  <a16:creationId xmlns:a16="http://schemas.microsoft.com/office/drawing/2014/main" id="{E38A1689-66C7-4D9C-8A8F-7DC73554B1E1}"/>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065;p78">
              <a:extLst>
                <a:ext uri="{FF2B5EF4-FFF2-40B4-BE49-F238E27FC236}">
                  <a16:creationId xmlns:a16="http://schemas.microsoft.com/office/drawing/2014/main" id="{65F5A7D1-7EFE-49B0-9597-C97006DFC1F3}"/>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066;p78">
              <a:extLst>
                <a:ext uri="{FF2B5EF4-FFF2-40B4-BE49-F238E27FC236}">
                  <a16:creationId xmlns:a16="http://schemas.microsoft.com/office/drawing/2014/main" id="{FAACF726-C485-4918-8B8C-9A1711FE87AD}"/>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067;p78">
              <a:extLst>
                <a:ext uri="{FF2B5EF4-FFF2-40B4-BE49-F238E27FC236}">
                  <a16:creationId xmlns:a16="http://schemas.microsoft.com/office/drawing/2014/main" id="{5DB2519A-C0F0-4146-8DD9-37EFDAA333E7}"/>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068;p78">
              <a:extLst>
                <a:ext uri="{FF2B5EF4-FFF2-40B4-BE49-F238E27FC236}">
                  <a16:creationId xmlns:a16="http://schemas.microsoft.com/office/drawing/2014/main" id="{48E08AB9-D75D-4C85-9EDF-BBD974214222}"/>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069;p78">
              <a:extLst>
                <a:ext uri="{FF2B5EF4-FFF2-40B4-BE49-F238E27FC236}">
                  <a16:creationId xmlns:a16="http://schemas.microsoft.com/office/drawing/2014/main" id="{6B4681F8-B2C0-46AA-9CF7-7D60AAC62B58}"/>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070;p78">
              <a:extLst>
                <a:ext uri="{FF2B5EF4-FFF2-40B4-BE49-F238E27FC236}">
                  <a16:creationId xmlns:a16="http://schemas.microsoft.com/office/drawing/2014/main" id="{8A0D8963-1209-490F-8082-71E13AF4EF37}"/>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071;p78">
              <a:extLst>
                <a:ext uri="{FF2B5EF4-FFF2-40B4-BE49-F238E27FC236}">
                  <a16:creationId xmlns:a16="http://schemas.microsoft.com/office/drawing/2014/main" id="{A12F2BC0-EC48-48A3-8165-65F69284BBF2}"/>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072;p78">
              <a:extLst>
                <a:ext uri="{FF2B5EF4-FFF2-40B4-BE49-F238E27FC236}">
                  <a16:creationId xmlns:a16="http://schemas.microsoft.com/office/drawing/2014/main" id="{E09BC309-0837-4FE3-BBA9-17FAD9B09640}"/>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073;p78">
              <a:extLst>
                <a:ext uri="{FF2B5EF4-FFF2-40B4-BE49-F238E27FC236}">
                  <a16:creationId xmlns:a16="http://schemas.microsoft.com/office/drawing/2014/main" id="{5C3F673C-51E1-40C8-B241-03FAE0DFA145}"/>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074;p78">
              <a:extLst>
                <a:ext uri="{FF2B5EF4-FFF2-40B4-BE49-F238E27FC236}">
                  <a16:creationId xmlns:a16="http://schemas.microsoft.com/office/drawing/2014/main" id="{F1B3E753-AA82-4717-8C45-4B343FF95C3A}"/>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992;p78">
            <a:extLst>
              <a:ext uri="{FF2B5EF4-FFF2-40B4-BE49-F238E27FC236}">
                <a16:creationId xmlns:a16="http://schemas.microsoft.com/office/drawing/2014/main" id="{AFF8295A-EB62-4FB6-942F-05546A03FF23}"/>
              </a:ext>
            </a:extLst>
          </p:cNvPr>
          <p:cNvGrpSpPr/>
          <p:nvPr/>
        </p:nvGrpSpPr>
        <p:grpSpPr>
          <a:xfrm rot="20502754">
            <a:off x="3945837" y="3645673"/>
            <a:ext cx="609744" cy="531754"/>
            <a:chOff x="5535775" y="779325"/>
            <a:chExt cx="1931175" cy="2145925"/>
          </a:xfrm>
        </p:grpSpPr>
        <p:sp>
          <p:nvSpPr>
            <p:cNvPr id="211" name="Google Shape;2993;p78">
              <a:extLst>
                <a:ext uri="{FF2B5EF4-FFF2-40B4-BE49-F238E27FC236}">
                  <a16:creationId xmlns:a16="http://schemas.microsoft.com/office/drawing/2014/main" id="{AC3BEB53-D238-46AB-B09F-8DB75359D335}"/>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994;p78">
              <a:extLst>
                <a:ext uri="{FF2B5EF4-FFF2-40B4-BE49-F238E27FC236}">
                  <a16:creationId xmlns:a16="http://schemas.microsoft.com/office/drawing/2014/main" id="{5A594B5F-C21F-461C-A6E1-4BB767E87053}"/>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995;p78">
              <a:extLst>
                <a:ext uri="{FF2B5EF4-FFF2-40B4-BE49-F238E27FC236}">
                  <a16:creationId xmlns:a16="http://schemas.microsoft.com/office/drawing/2014/main" id="{93A90AEB-995A-4661-890E-4F06D3EDFCD5}"/>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996;p78">
              <a:extLst>
                <a:ext uri="{FF2B5EF4-FFF2-40B4-BE49-F238E27FC236}">
                  <a16:creationId xmlns:a16="http://schemas.microsoft.com/office/drawing/2014/main" id="{F9154873-DF69-4354-8AB4-DC7150C3F09D}"/>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997;p78">
              <a:extLst>
                <a:ext uri="{FF2B5EF4-FFF2-40B4-BE49-F238E27FC236}">
                  <a16:creationId xmlns:a16="http://schemas.microsoft.com/office/drawing/2014/main" id="{33EE028B-47BC-41A7-874E-C1290131CE86}"/>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998;p78">
              <a:extLst>
                <a:ext uri="{FF2B5EF4-FFF2-40B4-BE49-F238E27FC236}">
                  <a16:creationId xmlns:a16="http://schemas.microsoft.com/office/drawing/2014/main" id="{DF0FEC82-80C6-43E7-8D8F-95886875CA85}"/>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999;p78">
              <a:extLst>
                <a:ext uri="{FF2B5EF4-FFF2-40B4-BE49-F238E27FC236}">
                  <a16:creationId xmlns:a16="http://schemas.microsoft.com/office/drawing/2014/main" id="{E2C9A1AC-2F7F-4662-96D9-BAD976ABDD57}"/>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000;p78">
              <a:extLst>
                <a:ext uri="{FF2B5EF4-FFF2-40B4-BE49-F238E27FC236}">
                  <a16:creationId xmlns:a16="http://schemas.microsoft.com/office/drawing/2014/main" id="{7C29A7E5-4E03-434C-9CD2-704E1C265FFE}"/>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001;p78">
              <a:extLst>
                <a:ext uri="{FF2B5EF4-FFF2-40B4-BE49-F238E27FC236}">
                  <a16:creationId xmlns:a16="http://schemas.microsoft.com/office/drawing/2014/main" id="{7A4FCED4-8483-4E6D-AFFE-8267F1107AB0}"/>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002;p78">
              <a:extLst>
                <a:ext uri="{FF2B5EF4-FFF2-40B4-BE49-F238E27FC236}">
                  <a16:creationId xmlns:a16="http://schemas.microsoft.com/office/drawing/2014/main" id="{ACC5D92F-9F42-4147-B741-B5B7DDAA4BD8}"/>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003;p78">
              <a:extLst>
                <a:ext uri="{FF2B5EF4-FFF2-40B4-BE49-F238E27FC236}">
                  <a16:creationId xmlns:a16="http://schemas.microsoft.com/office/drawing/2014/main" id="{DED7C470-A91C-496E-8341-4E9FC601BFAF}"/>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004;p78">
              <a:extLst>
                <a:ext uri="{FF2B5EF4-FFF2-40B4-BE49-F238E27FC236}">
                  <a16:creationId xmlns:a16="http://schemas.microsoft.com/office/drawing/2014/main" id="{DCC3723C-C12D-4A6A-B3FB-594B905649ED}"/>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005;p78">
              <a:extLst>
                <a:ext uri="{FF2B5EF4-FFF2-40B4-BE49-F238E27FC236}">
                  <a16:creationId xmlns:a16="http://schemas.microsoft.com/office/drawing/2014/main" id="{8B51B0D6-F873-45E6-BA0F-3F733FAD2EFF}"/>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006;p78">
              <a:extLst>
                <a:ext uri="{FF2B5EF4-FFF2-40B4-BE49-F238E27FC236}">
                  <a16:creationId xmlns:a16="http://schemas.microsoft.com/office/drawing/2014/main" id="{015B0959-09C6-4EA3-BED6-9E1DCF183F07}"/>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007;p78">
              <a:extLst>
                <a:ext uri="{FF2B5EF4-FFF2-40B4-BE49-F238E27FC236}">
                  <a16:creationId xmlns:a16="http://schemas.microsoft.com/office/drawing/2014/main" id="{9D1F4D89-0135-43A5-8C1A-018C4A4AC682}"/>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008;p78">
              <a:extLst>
                <a:ext uri="{FF2B5EF4-FFF2-40B4-BE49-F238E27FC236}">
                  <a16:creationId xmlns:a16="http://schemas.microsoft.com/office/drawing/2014/main" id="{EED494B5-6053-486A-93A5-0645B532BD85}"/>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009;p78">
              <a:extLst>
                <a:ext uri="{FF2B5EF4-FFF2-40B4-BE49-F238E27FC236}">
                  <a16:creationId xmlns:a16="http://schemas.microsoft.com/office/drawing/2014/main" id="{472E526F-D386-4807-ADAB-A641DD07EAD7}"/>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010;p78">
              <a:extLst>
                <a:ext uri="{FF2B5EF4-FFF2-40B4-BE49-F238E27FC236}">
                  <a16:creationId xmlns:a16="http://schemas.microsoft.com/office/drawing/2014/main" id="{7F2CDF59-C830-4C4C-9FB2-8FBE3ABF8E06}"/>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011;p78">
              <a:extLst>
                <a:ext uri="{FF2B5EF4-FFF2-40B4-BE49-F238E27FC236}">
                  <a16:creationId xmlns:a16="http://schemas.microsoft.com/office/drawing/2014/main" id="{3712F9A7-0930-4248-AE88-B7DCDEC71E0B}"/>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012;p78">
              <a:extLst>
                <a:ext uri="{FF2B5EF4-FFF2-40B4-BE49-F238E27FC236}">
                  <a16:creationId xmlns:a16="http://schemas.microsoft.com/office/drawing/2014/main" id="{5D39386E-FB18-4292-896B-A3E4812B7919}"/>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013;p78">
              <a:extLst>
                <a:ext uri="{FF2B5EF4-FFF2-40B4-BE49-F238E27FC236}">
                  <a16:creationId xmlns:a16="http://schemas.microsoft.com/office/drawing/2014/main" id="{25D7671D-85DB-4D4A-BC22-C2FB7CC1744C}"/>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014;p78">
              <a:extLst>
                <a:ext uri="{FF2B5EF4-FFF2-40B4-BE49-F238E27FC236}">
                  <a16:creationId xmlns:a16="http://schemas.microsoft.com/office/drawing/2014/main" id="{BDD3AE41-62B6-4878-ADFF-2DBFA47BB51B}"/>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015;p78">
              <a:extLst>
                <a:ext uri="{FF2B5EF4-FFF2-40B4-BE49-F238E27FC236}">
                  <a16:creationId xmlns:a16="http://schemas.microsoft.com/office/drawing/2014/main" id="{0B7279F8-4800-4B38-960F-BD7E76358093}"/>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016;p78">
              <a:extLst>
                <a:ext uri="{FF2B5EF4-FFF2-40B4-BE49-F238E27FC236}">
                  <a16:creationId xmlns:a16="http://schemas.microsoft.com/office/drawing/2014/main" id="{6A3602CB-34E0-44B2-9612-D79ADFBED2F6}"/>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017;p78">
              <a:extLst>
                <a:ext uri="{FF2B5EF4-FFF2-40B4-BE49-F238E27FC236}">
                  <a16:creationId xmlns:a16="http://schemas.microsoft.com/office/drawing/2014/main" id="{6AD23CE7-3B35-414B-96D1-F5D16B968288}"/>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018;p78">
              <a:extLst>
                <a:ext uri="{FF2B5EF4-FFF2-40B4-BE49-F238E27FC236}">
                  <a16:creationId xmlns:a16="http://schemas.microsoft.com/office/drawing/2014/main" id="{BC319812-1E9F-4BB2-A331-AEA4988F0A1A}"/>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019;p78">
              <a:extLst>
                <a:ext uri="{FF2B5EF4-FFF2-40B4-BE49-F238E27FC236}">
                  <a16:creationId xmlns:a16="http://schemas.microsoft.com/office/drawing/2014/main" id="{9A5B0060-8972-4E0C-B9B1-DFD4DEA8996D}"/>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020;p78">
              <a:extLst>
                <a:ext uri="{FF2B5EF4-FFF2-40B4-BE49-F238E27FC236}">
                  <a16:creationId xmlns:a16="http://schemas.microsoft.com/office/drawing/2014/main" id="{E77C8DE9-49ED-454D-8169-5DC95F9A8DB7}"/>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021;p78">
              <a:extLst>
                <a:ext uri="{FF2B5EF4-FFF2-40B4-BE49-F238E27FC236}">
                  <a16:creationId xmlns:a16="http://schemas.microsoft.com/office/drawing/2014/main" id="{9BAE2130-6D2B-4E6D-930E-EBBDCE4A130E}"/>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022;p78">
              <a:extLst>
                <a:ext uri="{FF2B5EF4-FFF2-40B4-BE49-F238E27FC236}">
                  <a16:creationId xmlns:a16="http://schemas.microsoft.com/office/drawing/2014/main" id="{235C09BD-61D1-484A-AF65-1FDF40AC537A}"/>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023;p78">
              <a:extLst>
                <a:ext uri="{FF2B5EF4-FFF2-40B4-BE49-F238E27FC236}">
                  <a16:creationId xmlns:a16="http://schemas.microsoft.com/office/drawing/2014/main" id="{B93669CD-321C-4A60-B6E5-47CF58BCCD6D}"/>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024;p78">
              <a:extLst>
                <a:ext uri="{FF2B5EF4-FFF2-40B4-BE49-F238E27FC236}">
                  <a16:creationId xmlns:a16="http://schemas.microsoft.com/office/drawing/2014/main" id="{0FA064F7-BD75-47D2-AE89-7A23077EDB55}"/>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025;p78">
              <a:extLst>
                <a:ext uri="{FF2B5EF4-FFF2-40B4-BE49-F238E27FC236}">
                  <a16:creationId xmlns:a16="http://schemas.microsoft.com/office/drawing/2014/main" id="{B0D4F659-BD92-466C-9743-668833F999A5}"/>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026;p78">
              <a:extLst>
                <a:ext uri="{FF2B5EF4-FFF2-40B4-BE49-F238E27FC236}">
                  <a16:creationId xmlns:a16="http://schemas.microsoft.com/office/drawing/2014/main" id="{283256CD-1159-4087-9162-0F9C6AE1842C}"/>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027;p78">
              <a:extLst>
                <a:ext uri="{FF2B5EF4-FFF2-40B4-BE49-F238E27FC236}">
                  <a16:creationId xmlns:a16="http://schemas.microsoft.com/office/drawing/2014/main" id="{9F26D213-3A00-417D-9570-B84CB90F70A6}"/>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028;p78">
              <a:extLst>
                <a:ext uri="{FF2B5EF4-FFF2-40B4-BE49-F238E27FC236}">
                  <a16:creationId xmlns:a16="http://schemas.microsoft.com/office/drawing/2014/main" id="{97E265FB-7586-455F-BB07-5BF40A2A15FA}"/>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029;p78">
              <a:extLst>
                <a:ext uri="{FF2B5EF4-FFF2-40B4-BE49-F238E27FC236}">
                  <a16:creationId xmlns:a16="http://schemas.microsoft.com/office/drawing/2014/main" id="{234A05FC-C07A-4F1C-931E-74DB457168EC}"/>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030;p78">
              <a:extLst>
                <a:ext uri="{FF2B5EF4-FFF2-40B4-BE49-F238E27FC236}">
                  <a16:creationId xmlns:a16="http://schemas.microsoft.com/office/drawing/2014/main" id="{E82A5D51-040B-4D44-933F-D3F4AF824CDA}"/>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031;p78">
              <a:extLst>
                <a:ext uri="{FF2B5EF4-FFF2-40B4-BE49-F238E27FC236}">
                  <a16:creationId xmlns:a16="http://schemas.microsoft.com/office/drawing/2014/main" id="{E9686656-B7EF-4A30-B92F-E9A454727A1C}"/>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032;p78">
              <a:extLst>
                <a:ext uri="{FF2B5EF4-FFF2-40B4-BE49-F238E27FC236}">
                  <a16:creationId xmlns:a16="http://schemas.microsoft.com/office/drawing/2014/main" id="{12929975-1814-4E8D-B81B-FC5913CA5AB6}"/>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033;p78">
              <a:extLst>
                <a:ext uri="{FF2B5EF4-FFF2-40B4-BE49-F238E27FC236}">
                  <a16:creationId xmlns:a16="http://schemas.microsoft.com/office/drawing/2014/main" id="{F47E5FAA-D8D8-4C22-9CF3-4563E28E0991}"/>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034;p78">
              <a:extLst>
                <a:ext uri="{FF2B5EF4-FFF2-40B4-BE49-F238E27FC236}">
                  <a16:creationId xmlns:a16="http://schemas.microsoft.com/office/drawing/2014/main" id="{EBA4FB96-C5F4-486F-AC98-28195EB0BA17}"/>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035;p78">
              <a:extLst>
                <a:ext uri="{FF2B5EF4-FFF2-40B4-BE49-F238E27FC236}">
                  <a16:creationId xmlns:a16="http://schemas.microsoft.com/office/drawing/2014/main" id="{B5267B45-5D7A-4B76-A946-AB169AE2B449}"/>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036;p78">
              <a:extLst>
                <a:ext uri="{FF2B5EF4-FFF2-40B4-BE49-F238E27FC236}">
                  <a16:creationId xmlns:a16="http://schemas.microsoft.com/office/drawing/2014/main" id="{100DD785-8702-4E40-ABEE-F5E1E612D95D}"/>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037;p78">
              <a:extLst>
                <a:ext uri="{FF2B5EF4-FFF2-40B4-BE49-F238E27FC236}">
                  <a16:creationId xmlns:a16="http://schemas.microsoft.com/office/drawing/2014/main" id="{15C6CB58-F831-469A-B936-9AB80E185C3F}"/>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038;p78">
              <a:extLst>
                <a:ext uri="{FF2B5EF4-FFF2-40B4-BE49-F238E27FC236}">
                  <a16:creationId xmlns:a16="http://schemas.microsoft.com/office/drawing/2014/main" id="{A4468369-09B6-404B-AC76-62E4C7E345E7}"/>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039;p78">
              <a:extLst>
                <a:ext uri="{FF2B5EF4-FFF2-40B4-BE49-F238E27FC236}">
                  <a16:creationId xmlns:a16="http://schemas.microsoft.com/office/drawing/2014/main" id="{9B55BF0F-0D63-4B17-A132-803F27DFD3AC}"/>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040;p78">
              <a:extLst>
                <a:ext uri="{FF2B5EF4-FFF2-40B4-BE49-F238E27FC236}">
                  <a16:creationId xmlns:a16="http://schemas.microsoft.com/office/drawing/2014/main" id="{458987AD-1C63-41EA-B115-6EF0E9B31B02}"/>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041;p78">
              <a:extLst>
                <a:ext uri="{FF2B5EF4-FFF2-40B4-BE49-F238E27FC236}">
                  <a16:creationId xmlns:a16="http://schemas.microsoft.com/office/drawing/2014/main" id="{B8757ED5-C727-4ED1-BB5A-8E5C348C5676}"/>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042;p78">
              <a:extLst>
                <a:ext uri="{FF2B5EF4-FFF2-40B4-BE49-F238E27FC236}">
                  <a16:creationId xmlns:a16="http://schemas.microsoft.com/office/drawing/2014/main" id="{4ED64E01-74A7-465F-BD1F-418A79641346}"/>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043;p78">
              <a:extLst>
                <a:ext uri="{FF2B5EF4-FFF2-40B4-BE49-F238E27FC236}">
                  <a16:creationId xmlns:a16="http://schemas.microsoft.com/office/drawing/2014/main" id="{57B92FA7-D4F7-4C6E-B33B-1BFC850416E1}"/>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044;p78">
              <a:extLst>
                <a:ext uri="{FF2B5EF4-FFF2-40B4-BE49-F238E27FC236}">
                  <a16:creationId xmlns:a16="http://schemas.microsoft.com/office/drawing/2014/main" id="{935A6CFF-6923-42E6-81F4-A560316330DD}"/>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045;p78">
              <a:extLst>
                <a:ext uri="{FF2B5EF4-FFF2-40B4-BE49-F238E27FC236}">
                  <a16:creationId xmlns:a16="http://schemas.microsoft.com/office/drawing/2014/main" id="{5A7952C3-AA29-42CF-A2A1-BB521ED32FFA}"/>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046;p78">
              <a:extLst>
                <a:ext uri="{FF2B5EF4-FFF2-40B4-BE49-F238E27FC236}">
                  <a16:creationId xmlns:a16="http://schemas.microsoft.com/office/drawing/2014/main" id="{CAB09A78-B7DB-4469-930C-5AAE3BBCFAD9}"/>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047;p78">
              <a:extLst>
                <a:ext uri="{FF2B5EF4-FFF2-40B4-BE49-F238E27FC236}">
                  <a16:creationId xmlns:a16="http://schemas.microsoft.com/office/drawing/2014/main" id="{E3C1569B-E1A9-462F-B505-024E5023A381}"/>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048;p78">
              <a:extLst>
                <a:ext uri="{FF2B5EF4-FFF2-40B4-BE49-F238E27FC236}">
                  <a16:creationId xmlns:a16="http://schemas.microsoft.com/office/drawing/2014/main" id="{6FBD6ED6-969C-4D7A-BBB3-91F9A10D4BFD}"/>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049;p78">
              <a:extLst>
                <a:ext uri="{FF2B5EF4-FFF2-40B4-BE49-F238E27FC236}">
                  <a16:creationId xmlns:a16="http://schemas.microsoft.com/office/drawing/2014/main" id="{F24E38FA-E391-4C4D-87CD-102C9B47EC53}"/>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050;p78">
              <a:extLst>
                <a:ext uri="{FF2B5EF4-FFF2-40B4-BE49-F238E27FC236}">
                  <a16:creationId xmlns:a16="http://schemas.microsoft.com/office/drawing/2014/main" id="{6C39A78B-2709-4295-9430-14B11B3A5EEF}"/>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051;p78">
              <a:extLst>
                <a:ext uri="{FF2B5EF4-FFF2-40B4-BE49-F238E27FC236}">
                  <a16:creationId xmlns:a16="http://schemas.microsoft.com/office/drawing/2014/main" id="{75DCC3A3-D0C4-4465-A7F4-E674EC762CDA}"/>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52;p78">
              <a:extLst>
                <a:ext uri="{FF2B5EF4-FFF2-40B4-BE49-F238E27FC236}">
                  <a16:creationId xmlns:a16="http://schemas.microsoft.com/office/drawing/2014/main" id="{1E7BBE7C-45E6-4A6E-8327-D44BA04C877B}"/>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53;p78">
              <a:extLst>
                <a:ext uri="{FF2B5EF4-FFF2-40B4-BE49-F238E27FC236}">
                  <a16:creationId xmlns:a16="http://schemas.microsoft.com/office/drawing/2014/main" id="{2D4B648C-4575-4F0B-8FE5-CC15BB593EFB}"/>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54;p78">
              <a:extLst>
                <a:ext uri="{FF2B5EF4-FFF2-40B4-BE49-F238E27FC236}">
                  <a16:creationId xmlns:a16="http://schemas.microsoft.com/office/drawing/2014/main" id="{A4808B42-7718-49DF-8BFC-AC01246F2470}"/>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55;p78">
              <a:extLst>
                <a:ext uri="{FF2B5EF4-FFF2-40B4-BE49-F238E27FC236}">
                  <a16:creationId xmlns:a16="http://schemas.microsoft.com/office/drawing/2014/main" id="{4B43B565-2E02-44F2-AB80-9FEFF1C8DA72}"/>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56;p78">
              <a:extLst>
                <a:ext uri="{FF2B5EF4-FFF2-40B4-BE49-F238E27FC236}">
                  <a16:creationId xmlns:a16="http://schemas.microsoft.com/office/drawing/2014/main" id="{51ADD29D-0E77-4336-BE7C-45EEE734073F}"/>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7;p78">
              <a:extLst>
                <a:ext uri="{FF2B5EF4-FFF2-40B4-BE49-F238E27FC236}">
                  <a16:creationId xmlns:a16="http://schemas.microsoft.com/office/drawing/2014/main" id="{CA4101B7-F4FC-4811-BC5A-63A87473F233}"/>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58;p78">
              <a:extLst>
                <a:ext uri="{FF2B5EF4-FFF2-40B4-BE49-F238E27FC236}">
                  <a16:creationId xmlns:a16="http://schemas.microsoft.com/office/drawing/2014/main" id="{E90CA576-CEC3-4EE7-9C8B-4F0E0FC431FF}"/>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59;p78">
              <a:extLst>
                <a:ext uri="{FF2B5EF4-FFF2-40B4-BE49-F238E27FC236}">
                  <a16:creationId xmlns:a16="http://schemas.microsoft.com/office/drawing/2014/main" id="{ADFE2405-0155-40D0-BC65-27B71C57D716}"/>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60;p78">
              <a:extLst>
                <a:ext uri="{FF2B5EF4-FFF2-40B4-BE49-F238E27FC236}">
                  <a16:creationId xmlns:a16="http://schemas.microsoft.com/office/drawing/2014/main" id="{2E924CBE-DC7A-4B30-87CA-C70B5FC26468}"/>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61;p78">
              <a:extLst>
                <a:ext uri="{FF2B5EF4-FFF2-40B4-BE49-F238E27FC236}">
                  <a16:creationId xmlns:a16="http://schemas.microsoft.com/office/drawing/2014/main" id="{3D7C0D65-409A-42CA-9DE6-526B54FD67F1}"/>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062;p78">
              <a:extLst>
                <a:ext uri="{FF2B5EF4-FFF2-40B4-BE49-F238E27FC236}">
                  <a16:creationId xmlns:a16="http://schemas.microsoft.com/office/drawing/2014/main" id="{596DAC39-FA6F-458B-A7D5-3EB52FE266D2}"/>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063;p78">
              <a:extLst>
                <a:ext uri="{FF2B5EF4-FFF2-40B4-BE49-F238E27FC236}">
                  <a16:creationId xmlns:a16="http://schemas.microsoft.com/office/drawing/2014/main" id="{9D189C88-A4EC-41BA-9EE1-FB630562FC90}"/>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064;p78">
              <a:extLst>
                <a:ext uri="{FF2B5EF4-FFF2-40B4-BE49-F238E27FC236}">
                  <a16:creationId xmlns:a16="http://schemas.microsoft.com/office/drawing/2014/main" id="{7F984756-974E-4AE7-B0DA-669EB32A5F8F}"/>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065;p78">
              <a:extLst>
                <a:ext uri="{FF2B5EF4-FFF2-40B4-BE49-F238E27FC236}">
                  <a16:creationId xmlns:a16="http://schemas.microsoft.com/office/drawing/2014/main" id="{FEB9F4E7-1967-4CD5-A086-989198D4071C}"/>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066;p78">
              <a:extLst>
                <a:ext uri="{FF2B5EF4-FFF2-40B4-BE49-F238E27FC236}">
                  <a16:creationId xmlns:a16="http://schemas.microsoft.com/office/drawing/2014/main" id="{2AB94E82-D945-4DE2-BEE7-CB09CEC2D171}"/>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067;p78">
              <a:extLst>
                <a:ext uri="{FF2B5EF4-FFF2-40B4-BE49-F238E27FC236}">
                  <a16:creationId xmlns:a16="http://schemas.microsoft.com/office/drawing/2014/main" id="{C4CCCCA8-6198-43E5-99CC-350B2A3A4F1C}"/>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068;p78">
              <a:extLst>
                <a:ext uri="{FF2B5EF4-FFF2-40B4-BE49-F238E27FC236}">
                  <a16:creationId xmlns:a16="http://schemas.microsoft.com/office/drawing/2014/main" id="{2FDF7FD5-F2FF-4C2F-A102-99492C2812C7}"/>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069;p78">
              <a:extLst>
                <a:ext uri="{FF2B5EF4-FFF2-40B4-BE49-F238E27FC236}">
                  <a16:creationId xmlns:a16="http://schemas.microsoft.com/office/drawing/2014/main" id="{061CEBCA-1FD2-4BB1-922B-029203453E87}"/>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070;p78">
              <a:extLst>
                <a:ext uri="{FF2B5EF4-FFF2-40B4-BE49-F238E27FC236}">
                  <a16:creationId xmlns:a16="http://schemas.microsoft.com/office/drawing/2014/main" id="{9A0F59B5-BF35-4B46-AF91-CD687911D6B8}"/>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071;p78">
              <a:extLst>
                <a:ext uri="{FF2B5EF4-FFF2-40B4-BE49-F238E27FC236}">
                  <a16:creationId xmlns:a16="http://schemas.microsoft.com/office/drawing/2014/main" id="{7DD35EB9-799F-4D65-A2FE-CD74A6ACB459}"/>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072;p78">
              <a:extLst>
                <a:ext uri="{FF2B5EF4-FFF2-40B4-BE49-F238E27FC236}">
                  <a16:creationId xmlns:a16="http://schemas.microsoft.com/office/drawing/2014/main" id="{D3F24BDF-DA08-45C4-9BF5-5554D6417AA8}"/>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073;p78">
              <a:extLst>
                <a:ext uri="{FF2B5EF4-FFF2-40B4-BE49-F238E27FC236}">
                  <a16:creationId xmlns:a16="http://schemas.microsoft.com/office/drawing/2014/main" id="{062B5C32-D7BF-4EEE-A287-5BF0C3BE423E}"/>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074;p78">
              <a:extLst>
                <a:ext uri="{FF2B5EF4-FFF2-40B4-BE49-F238E27FC236}">
                  <a16:creationId xmlns:a16="http://schemas.microsoft.com/office/drawing/2014/main" id="{993E093C-8D11-4710-A006-E5D683040C40}"/>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962;p89">
            <a:extLst>
              <a:ext uri="{FF2B5EF4-FFF2-40B4-BE49-F238E27FC236}">
                <a16:creationId xmlns:a16="http://schemas.microsoft.com/office/drawing/2014/main" id="{B4795EA2-1FB8-4212-AB8D-023ECCD774A9}"/>
              </a:ext>
            </a:extLst>
          </p:cNvPr>
          <p:cNvGrpSpPr/>
          <p:nvPr/>
        </p:nvGrpSpPr>
        <p:grpSpPr>
          <a:xfrm>
            <a:off x="8258464" y="3483445"/>
            <a:ext cx="917376" cy="1691293"/>
            <a:chOff x="5763501" y="2304411"/>
            <a:chExt cx="987275" cy="1820161"/>
          </a:xfrm>
        </p:grpSpPr>
        <p:sp>
          <p:nvSpPr>
            <p:cNvPr id="344" name="Google Shape;3963;p89">
              <a:extLst>
                <a:ext uri="{FF2B5EF4-FFF2-40B4-BE49-F238E27FC236}">
                  <a16:creationId xmlns:a16="http://schemas.microsoft.com/office/drawing/2014/main" id="{8C8CF203-5398-4554-AC01-26E32F9A61FA}"/>
                </a:ext>
              </a:extLst>
            </p:cNvPr>
            <p:cNvSpPr/>
            <p:nvPr/>
          </p:nvSpPr>
          <p:spPr>
            <a:xfrm>
              <a:off x="5952019" y="2304411"/>
              <a:ext cx="675805" cy="656210"/>
            </a:xfrm>
            <a:custGeom>
              <a:avLst/>
              <a:gdLst/>
              <a:ahLst/>
              <a:cxnLst/>
              <a:rect l="l" t="t" r="r" b="b"/>
              <a:pathLst>
                <a:path w="36178" h="35129" extrusionOk="0">
                  <a:moveTo>
                    <a:pt x="31497" y="1"/>
                  </a:moveTo>
                  <a:lnTo>
                    <a:pt x="31497" y="1"/>
                  </a:lnTo>
                  <a:cubicBezTo>
                    <a:pt x="27255" y="12336"/>
                    <a:pt x="14822" y="8289"/>
                    <a:pt x="7070" y="16334"/>
                  </a:cubicBezTo>
                  <a:cubicBezTo>
                    <a:pt x="3755" y="19649"/>
                    <a:pt x="1" y="26036"/>
                    <a:pt x="6583" y="28181"/>
                  </a:cubicBezTo>
                  <a:cubicBezTo>
                    <a:pt x="7168" y="28352"/>
                    <a:pt x="7765" y="28437"/>
                    <a:pt x="8356" y="28437"/>
                  </a:cubicBezTo>
                  <a:cubicBezTo>
                    <a:pt x="8947" y="28437"/>
                    <a:pt x="9532" y="28352"/>
                    <a:pt x="10093" y="28181"/>
                  </a:cubicBezTo>
                  <a:lnTo>
                    <a:pt x="10824" y="27938"/>
                  </a:lnTo>
                  <a:lnTo>
                    <a:pt x="10824" y="27938"/>
                  </a:lnTo>
                  <a:cubicBezTo>
                    <a:pt x="10598" y="31239"/>
                    <a:pt x="12806" y="35129"/>
                    <a:pt x="16124" y="35129"/>
                  </a:cubicBezTo>
                  <a:cubicBezTo>
                    <a:pt x="16382" y="35129"/>
                    <a:pt x="16647" y="35105"/>
                    <a:pt x="16919" y="35056"/>
                  </a:cubicBezTo>
                  <a:cubicBezTo>
                    <a:pt x="21161" y="34325"/>
                    <a:pt x="25841" y="27206"/>
                    <a:pt x="28181" y="24135"/>
                  </a:cubicBezTo>
                  <a:cubicBezTo>
                    <a:pt x="33106" y="17065"/>
                    <a:pt x="36177" y="8045"/>
                    <a:pt x="314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964;p89">
              <a:extLst>
                <a:ext uri="{FF2B5EF4-FFF2-40B4-BE49-F238E27FC236}">
                  <a16:creationId xmlns:a16="http://schemas.microsoft.com/office/drawing/2014/main" id="{EBCFFA06-0273-4A96-84E6-7278C28007F1}"/>
                </a:ext>
              </a:extLst>
            </p:cNvPr>
            <p:cNvSpPr/>
            <p:nvPr/>
          </p:nvSpPr>
          <p:spPr>
            <a:xfrm>
              <a:off x="6192748" y="3016623"/>
              <a:ext cx="558028" cy="430686"/>
            </a:xfrm>
            <a:custGeom>
              <a:avLst/>
              <a:gdLst/>
              <a:ahLst/>
              <a:cxnLst/>
              <a:rect l="l" t="t" r="r" b="b"/>
              <a:pathLst>
                <a:path w="29873" h="23056" extrusionOk="0">
                  <a:moveTo>
                    <a:pt x="11296" y="11555"/>
                  </a:moveTo>
                  <a:cubicBezTo>
                    <a:pt x="11271" y="11624"/>
                    <a:pt x="11243" y="11692"/>
                    <a:pt x="11215" y="11759"/>
                  </a:cubicBezTo>
                  <a:lnTo>
                    <a:pt x="11215" y="11759"/>
                  </a:lnTo>
                  <a:lnTo>
                    <a:pt x="11296" y="11555"/>
                  </a:lnTo>
                  <a:close/>
                  <a:moveTo>
                    <a:pt x="29628" y="0"/>
                  </a:moveTo>
                  <a:lnTo>
                    <a:pt x="29628" y="0"/>
                  </a:lnTo>
                  <a:cubicBezTo>
                    <a:pt x="26423" y="3324"/>
                    <a:pt x="23056" y="3908"/>
                    <a:pt x="19521" y="3908"/>
                  </a:cubicBezTo>
                  <a:cubicBezTo>
                    <a:pt x="17608" y="3908"/>
                    <a:pt x="15645" y="3737"/>
                    <a:pt x="13632" y="3737"/>
                  </a:cubicBezTo>
                  <a:cubicBezTo>
                    <a:pt x="11729" y="3737"/>
                    <a:pt x="9780" y="3890"/>
                    <a:pt x="7786" y="4486"/>
                  </a:cubicBezTo>
                  <a:cubicBezTo>
                    <a:pt x="1" y="6635"/>
                    <a:pt x="3243" y="12899"/>
                    <a:pt x="8061" y="12899"/>
                  </a:cubicBezTo>
                  <a:cubicBezTo>
                    <a:pt x="9028" y="12899"/>
                    <a:pt x="10059" y="12646"/>
                    <a:pt x="11077" y="12057"/>
                  </a:cubicBezTo>
                  <a:lnTo>
                    <a:pt x="11077" y="12057"/>
                  </a:lnTo>
                  <a:cubicBezTo>
                    <a:pt x="9698" y="14815"/>
                    <a:pt x="6182" y="16081"/>
                    <a:pt x="7103" y="20088"/>
                  </a:cubicBezTo>
                  <a:cubicBezTo>
                    <a:pt x="7626" y="22291"/>
                    <a:pt x="8985" y="23055"/>
                    <a:pt x="10593" y="23055"/>
                  </a:cubicBezTo>
                  <a:cubicBezTo>
                    <a:pt x="12436" y="23055"/>
                    <a:pt x="14606" y="22052"/>
                    <a:pt x="16221" y="21063"/>
                  </a:cubicBezTo>
                  <a:cubicBezTo>
                    <a:pt x="21876" y="17504"/>
                    <a:pt x="29872" y="6826"/>
                    <a:pt x="296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965;p89">
              <a:extLst>
                <a:ext uri="{FF2B5EF4-FFF2-40B4-BE49-F238E27FC236}">
                  <a16:creationId xmlns:a16="http://schemas.microsoft.com/office/drawing/2014/main" id="{10C3E7DE-3A86-4749-A046-0B6B08D2E9C6}"/>
                </a:ext>
              </a:extLst>
            </p:cNvPr>
            <p:cNvSpPr/>
            <p:nvPr/>
          </p:nvSpPr>
          <p:spPr>
            <a:xfrm>
              <a:off x="5763501" y="3446375"/>
              <a:ext cx="381595" cy="491938"/>
            </a:xfrm>
            <a:custGeom>
              <a:avLst/>
              <a:gdLst/>
              <a:ahLst/>
              <a:cxnLst/>
              <a:rect l="l" t="t" r="r" b="b"/>
              <a:pathLst>
                <a:path w="20428" h="26335" extrusionOk="0">
                  <a:moveTo>
                    <a:pt x="14152" y="1"/>
                  </a:moveTo>
                  <a:cubicBezTo>
                    <a:pt x="13426" y="1"/>
                    <a:pt x="12619" y="201"/>
                    <a:pt x="11750" y="641"/>
                  </a:cubicBezTo>
                  <a:cubicBezTo>
                    <a:pt x="3998" y="4200"/>
                    <a:pt x="3072" y="18875"/>
                    <a:pt x="0" y="25945"/>
                  </a:cubicBezTo>
                  <a:cubicBezTo>
                    <a:pt x="794" y="26210"/>
                    <a:pt x="1604" y="26335"/>
                    <a:pt x="2421" y="26335"/>
                  </a:cubicBezTo>
                  <a:cubicBezTo>
                    <a:pt x="11050" y="26335"/>
                    <a:pt x="20428" y="12496"/>
                    <a:pt x="17845" y="5370"/>
                  </a:cubicBezTo>
                  <a:lnTo>
                    <a:pt x="18089" y="5126"/>
                  </a:lnTo>
                  <a:cubicBezTo>
                    <a:pt x="18089" y="2204"/>
                    <a:pt x="16562" y="1"/>
                    <a:pt x="14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966;p89">
              <a:extLst>
                <a:ext uri="{FF2B5EF4-FFF2-40B4-BE49-F238E27FC236}">
                  <a16:creationId xmlns:a16="http://schemas.microsoft.com/office/drawing/2014/main" id="{66719284-816A-420B-89E9-360F2A6083D7}"/>
                </a:ext>
              </a:extLst>
            </p:cNvPr>
            <p:cNvSpPr/>
            <p:nvPr/>
          </p:nvSpPr>
          <p:spPr>
            <a:xfrm>
              <a:off x="6089541" y="2519287"/>
              <a:ext cx="368706" cy="1605284"/>
            </a:xfrm>
            <a:custGeom>
              <a:avLst/>
              <a:gdLst/>
              <a:ahLst/>
              <a:cxnLst/>
              <a:rect l="l" t="t" r="r" b="b"/>
              <a:pathLst>
                <a:path w="19738" h="85936" extrusionOk="0">
                  <a:moveTo>
                    <a:pt x="19202" y="1"/>
                  </a:moveTo>
                  <a:cubicBezTo>
                    <a:pt x="19143" y="1"/>
                    <a:pt x="19080" y="17"/>
                    <a:pt x="19015" y="53"/>
                  </a:cubicBezTo>
                  <a:cubicBezTo>
                    <a:pt x="14189" y="2539"/>
                    <a:pt x="9996" y="6050"/>
                    <a:pt x="6632" y="10340"/>
                  </a:cubicBezTo>
                  <a:cubicBezTo>
                    <a:pt x="3072" y="15021"/>
                    <a:pt x="1366" y="20774"/>
                    <a:pt x="732" y="26576"/>
                  </a:cubicBezTo>
                  <a:cubicBezTo>
                    <a:pt x="1" y="32865"/>
                    <a:pt x="635" y="39203"/>
                    <a:pt x="1561" y="45395"/>
                  </a:cubicBezTo>
                  <a:cubicBezTo>
                    <a:pt x="2536" y="51587"/>
                    <a:pt x="3755" y="57974"/>
                    <a:pt x="5023" y="64166"/>
                  </a:cubicBezTo>
                  <a:cubicBezTo>
                    <a:pt x="5705" y="67676"/>
                    <a:pt x="6388" y="71382"/>
                    <a:pt x="6046" y="74990"/>
                  </a:cubicBezTo>
                  <a:cubicBezTo>
                    <a:pt x="5705" y="78598"/>
                    <a:pt x="4340" y="81962"/>
                    <a:pt x="4486" y="85570"/>
                  </a:cubicBezTo>
                  <a:cubicBezTo>
                    <a:pt x="4486" y="85813"/>
                    <a:pt x="4681" y="85935"/>
                    <a:pt x="4876" y="85935"/>
                  </a:cubicBezTo>
                  <a:cubicBezTo>
                    <a:pt x="5071" y="85935"/>
                    <a:pt x="5266" y="85813"/>
                    <a:pt x="5266" y="85570"/>
                  </a:cubicBezTo>
                  <a:lnTo>
                    <a:pt x="5266" y="85521"/>
                  </a:lnTo>
                  <a:cubicBezTo>
                    <a:pt x="5120" y="82352"/>
                    <a:pt x="6193" y="79280"/>
                    <a:pt x="6632" y="76160"/>
                  </a:cubicBezTo>
                  <a:cubicBezTo>
                    <a:pt x="7022" y="73234"/>
                    <a:pt x="6924" y="70260"/>
                    <a:pt x="6339" y="67335"/>
                  </a:cubicBezTo>
                  <a:cubicBezTo>
                    <a:pt x="5900" y="64263"/>
                    <a:pt x="5120" y="61289"/>
                    <a:pt x="4584" y="58267"/>
                  </a:cubicBezTo>
                  <a:cubicBezTo>
                    <a:pt x="3999" y="55195"/>
                    <a:pt x="3462" y="52172"/>
                    <a:pt x="2975" y="49101"/>
                  </a:cubicBezTo>
                  <a:cubicBezTo>
                    <a:pt x="1902" y="42860"/>
                    <a:pt x="976" y="36619"/>
                    <a:pt x="1220" y="30281"/>
                  </a:cubicBezTo>
                  <a:cubicBezTo>
                    <a:pt x="1415" y="24333"/>
                    <a:pt x="2585" y="17995"/>
                    <a:pt x="5803" y="12875"/>
                  </a:cubicBezTo>
                  <a:cubicBezTo>
                    <a:pt x="8972" y="7756"/>
                    <a:pt x="13994" y="3514"/>
                    <a:pt x="19405" y="687"/>
                  </a:cubicBezTo>
                  <a:cubicBezTo>
                    <a:pt x="19738" y="521"/>
                    <a:pt x="19539" y="1"/>
                    <a:pt x="19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967;p89">
              <a:extLst>
                <a:ext uri="{FF2B5EF4-FFF2-40B4-BE49-F238E27FC236}">
                  <a16:creationId xmlns:a16="http://schemas.microsoft.com/office/drawing/2014/main" id="{8E9FBF3E-0D4C-4C42-845A-6C81488386C0}"/>
                </a:ext>
              </a:extLst>
            </p:cNvPr>
            <p:cNvSpPr/>
            <p:nvPr/>
          </p:nvSpPr>
          <p:spPr>
            <a:xfrm>
              <a:off x="6030569" y="3137165"/>
              <a:ext cx="606689" cy="977786"/>
            </a:xfrm>
            <a:custGeom>
              <a:avLst/>
              <a:gdLst/>
              <a:ahLst/>
              <a:cxnLst/>
              <a:rect l="l" t="t" r="r" b="b"/>
              <a:pathLst>
                <a:path w="32478" h="52344" extrusionOk="0">
                  <a:moveTo>
                    <a:pt x="31938" y="0"/>
                  </a:moveTo>
                  <a:cubicBezTo>
                    <a:pt x="31850" y="0"/>
                    <a:pt x="31760" y="38"/>
                    <a:pt x="31680" y="129"/>
                  </a:cubicBezTo>
                  <a:lnTo>
                    <a:pt x="31728" y="129"/>
                  </a:lnTo>
                  <a:cubicBezTo>
                    <a:pt x="28901" y="3494"/>
                    <a:pt x="24805" y="4371"/>
                    <a:pt x="20758" y="5444"/>
                  </a:cubicBezTo>
                  <a:cubicBezTo>
                    <a:pt x="18808" y="5931"/>
                    <a:pt x="16956" y="6663"/>
                    <a:pt x="15249" y="7638"/>
                  </a:cubicBezTo>
                  <a:cubicBezTo>
                    <a:pt x="13445" y="8759"/>
                    <a:pt x="11885" y="10319"/>
                    <a:pt x="10764" y="12172"/>
                  </a:cubicBezTo>
                  <a:cubicBezTo>
                    <a:pt x="8228" y="16072"/>
                    <a:pt x="7205" y="20753"/>
                    <a:pt x="6668" y="25336"/>
                  </a:cubicBezTo>
                  <a:cubicBezTo>
                    <a:pt x="6376" y="27725"/>
                    <a:pt x="6181" y="30163"/>
                    <a:pt x="5986" y="32552"/>
                  </a:cubicBezTo>
                  <a:cubicBezTo>
                    <a:pt x="5888" y="34697"/>
                    <a:pt x="5596" y="36842"/>
                    <a:pt x="5157" y="38939"/>
                  </a:cubicBezTo>
                  <a:cubicBezTo>
                    <a:pt x="4084" y="43375"/>
                    <a:pt x="2085" y="47617"/>
                    <a:pt x="135" y="51761"/>
                  </a:cubicBezTo>
                  <a:cubicBezTo>
                    <a:pt x="0" y="52064"/>
                    <a:pt x="284" y="52344"/>
                    <a:pt x="536" y="52344"/>
                  </a:cubicBezTo>
                  <a:cubicBezTo>
                    <a:pt x="650" y="52344"/>
                    <a:pt x="757" y="52287"/>
                    <a:pt x="818" y="52151"/>
                  </a:cubicBezTo>
                  <a:cubicBezTo>
                    <a:pt x="2573" y="48543"/>
                    <a:pt x="4084" y="44789"/>
                    <a:pt x="5401" y="40986"/>
                  </a:cubicBezTo>
                  <a:cubicBezTo>
                    <a:pt x="6668" y="36891"/>
                    <a:pt x="6717" y="32600"/>
                    <a:pt x="7107" y="28359"/>
                  </a:cubicBezTo>
                  <a:cubicBezTo>
                    <a:pt x="7546" y="23581"/>
                    <a:pt x="8180" y="18705"/>
                    <a:pt x="10374" y="14366"/>
                  </a:cubicBezTo>
                  <a:cubicBezTo>
                    <a:pt x="11397" y="12221"/>
                    <a:pt x="12909" y="10319"/>
                    <a:pt x="14762" y="8857"/>
                  </a:cubicBezTo>
                  <a:cubicBezTo>
                    <a:pt x="16468" y="7686"/>
                    <a:pt x="18321" y="6858"/>
                    <a:pt x="20271" y="6419"/>
                  </a:cubicBezTo>
                  <a:cubicBezTo>
                    <a:pt x="24659" y="5200"/>
                    <a:pt x="29144" y="4371"/>
                    <a:pt x="32216" y="666"/>
                  </a:cubicBezTo>
                  <a:cubicBezTo>
                    <a:pt x="32477" y="404"/>
                    <a:pt x="32224" y="0"/>
                    <a:pt x="31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968;p89">
              <a:extLst>
                <a:ext uri="{FF2B5EF4-FFF2-40B4-BE49-F238E27FC236}">
                  <a16:creationId xmlns:a16="http://schemas.microsoft.com/office/drawing/2014/main" id="{33E72DF1-1D0A-4B2A-92D8-E48DCDDA7291}"/>
                </a:ext>
              </a:extLst>
            </p:cNvPr>
            <p:cNvSpPr/>
            <p:nvPr/>
          </p:nvSpPr>
          <p:spPr>
            <a:xfrm>
              <a:off x="5873320" y="3535385"/>
              <a:ext cx="481272" cy="565724"/>
            </a:xfrm>
            <a:custGeom>
              <a:avLst/>
              <a:gdLst/>
              <a:ahLst/>
              <a:cxnLst/>
              <a:rect l="l" t="t" r="r" b="b"/>
              <a:pathLst>
                <a:path w="25764" h="30285" extrusionOk="0">
                  <a:moveTo>
                    <a:pt x="12976" y="1"/>
                  </a:moveTo>
                  <a:cubicBezTo>
                    <a:pt x="12430" y="1"/>
                    <a:pt x="11865" y="70"/>
                    <a:pt x="11283" y="215"/>
                  </a:cubicBezTo>
                  <a:cubicBezTo>
                    <a:pt x="8260" y="946"/>
                    <a:pt x="6115" y="3433"/>
                    <a:pt x="4506" y="5919"/>
                  </a:cubicBezTo>
                  <a:cubicBezTo>
                    <a:pt x="2654" y="8893"/>
                    <a:pt x="1435" y="12160"/>
                    <a:pt x="118" y="15427"/>
                  </a:cubicBezTo>
                  <a:cubicBezTo>
                    <a:pt x="0" y="15693"/>
                    <a:pt x="222" y="15869"/>
                    <a:pt x="459" y="15869"/>
                  </a:cubicBezTo>
                  <a:cubicBezTo>
                    <a:pt x="613" y="15869"/>
                    <a:pt x="773" y="15794"/>
                    <a:pt x="850" y="15622"/>
                  </a:cubicBezTo>
                  <a:cubicBezTo>
                    <a:pt x="1825" y="12940"/>
                    <a:pt x="2995" y="10356"/>
                    <a:pt x="4311" y="7821"/>
                  </a:cubicBezTo>
                  <a:cubicBezTo>
                    <a:pt x="5676" y="5285"/>
                    <a:pt x="7480" y="2653"/>
                    <a:pt x="10211" y="1385"/>
                  </a:cubicBezTo>
                  <a:cubicBezTo>
                    <a:pt x="11100" y="972"/>
                    <a:pt x="12072" y="745"/>
                    <a:pt x="13046" y="745"/>
                  </a:cubicBezTo>
                  <a:cubicBezTo>
                    <a:pt x="13567" y="745"/>
                    <a:pt x="14089" y="810"/>
                    <a:pt x="14599" y="946"/>
                  </a:cubicBezTo>
                  <a:cubicBezTo>
                    <a:pt x="16159" y="1483"/>
                    <a:pt x="17475" y="2506"/>
                    <a:pt x="18353" y="3920"/>
                  </a:cubicBezTo>
                  <a:cubicBezTo>
                    <a:pt x="19182" y="5285"/>
                    <a:pt x="19913" y="6748"/>
                    <a:pt x="20449" y="8260"/>
                  </a:cubicBezTo>
                  <a:cubicBezTo>
                    <a:pt x="21181" y="10161"/>
                    <a:pt x="21863" y="12111"/>
                    <a:pt x="22448" y="14061"/>
                  </a:cubicBezTo>
                  <a:cubicBezTo>
                    <a:pt x="24057" y="19229"/>
                    <a:pt x="24886" y="24544"/>
                    <a:pt x="24983" y="29956"/>
                  </a:cubicBezTo>
                  <a:cubicBezTo>
                    <a:pt x="25008" y="30175"/>
                    <a:pt x="25179" y="30285"/>
                    <a:pt x="25355" y="30285"/>
                  </a:cubicBezTo>
                  <a:cubicBezTo>
                    <a:pt x="25532" y="30285"/>
                    <a:pt x="25715" y="30175"/>
                    <a:pt x="25764" y="29956"/>
                  </a:cubicBezTo>
                  <a:cubicBezTo>
                    <a:pt x="25666" y="24885"/>
                    <a:pt x="24935" y="19815"/>
                    <a:pt x="23521" y="14939"/>
                  </a:cubicBezTo>
                  <a:cubicBezTo>
                    <a:pt x="22887" y="12745"/>
                    <a:pt x="22156" y="10551"/>
                    <a:pt x="21327" y="8406"/>
                  </a:cubicBezTo>
                  <a:cubicBezTo>
                    <a:pt x="20742" y="6797"/>
                    <a:pt x="20010" y="5237"/>
                    <a:pt x="19133" y="3774"/>
                  </a:cubicBezTo>
                  <a:cubicBezTo>
                    <a:pt x="17686" y="1523"/>
                    <a:pt x="15542" y="1"/>
                    <a:pt x="1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969;p89">
              <a:extLst>
                <a:ext uri="{FF2B5EF4-FFF2-40B4-BE49-F238E27FC236}">
                  <a16:creationId xmlns:a16="http://schemas.microsoft.com/office/drawing/2014/main" id="{7F27B49D-1E59-474C-BB80-BE0938212E93}"/>
                </a:ext>
              </a:extLst>
            </p:cNvPr>
            <p:cNvSpPr/>
            <p:nvPr/>
          </p:nvSpPr>
          <p:spPr>
            <a:xfrm>
              <a:off x="6157013" y="2654380"/>
              <a:ext cx="141744" cy="150169"/>
            </a:xfrm>
            <a:custGeom>
              <a:avLst/>
              <a:gdLst/>
              <a:ahLst/>
              <a:cxnLst/>
              <a:rect l="l" t="t" r="r" b="b"/>
              <a:pathLst>
                <a:path w="7588" h="8039" extrusionOk="0">
                  <a:moveTo>
                    <a:pt x="411" y="0"/>
                  </a:moveTo>
                  <a:cubicBezTo>
                    <a:pt x="240" y="0"/>
                    <a:pt x="70" y="110"/>
                    <a:pt x="45" y="329"/>
                  </a:cubicBezTo>
                  <a:cubicBezTo>
                    <a:pt x="45" y="2718"/>
                    <a:pt x="582" y="5205"/>
                    <a:pt x="45" y="7545"/>
                  </a:cubicBezTo>
                  <a:cubicBezTo>
                    <a:pt x="1" y="7812"/>
                    <a:pt x="201" y="8039"/>
                    <a:pt x="458" y="8039"/>
                  </a:cubicBezTo>
                  <a:cubicBezTo>
                    <a:pt x="483" y="8039"/>
                    <a:pt x="508" y="8037"/>
                    <a:pt x="533" y="8032"/>
                  </a:cubicBezTo>
                  <a:cubicBezTo>
                    <a:pt x="2825" y="7399"/>
                    <a:pt x="5018" y="6619"/>
                    <a:pt x="7164" y="5643"/>
                  </a:cubicBezTo>
                  <a:cubicBezTo>
                    <a:pt x="7588" y="5431"/>
                    <a:pt x="7348" y="4924"/>
                    <a:pt x="6989" y="4924"/>
                  </a:cubicBezTo>
                  <a:cubicBezTo>
                    <a:pt x="6936" y="4924"/>
                    <a:pt x="6880" y="4936"/>
                    <a:pt x="6822" y="4961"/>
                  </a:cubicBezTo>
                  <a:cubicBezTo>
                    <a:pt x="4903" y="5854"/>
                    <a:pt x="2902" y="6583"/>
                    <a:pt x="894" y="7149"/>
                  </a:cubicBezTo>
                  <a:lnTo>
                    <a:pt x="894" y="7149"/>
                  </a:lnTo>
                  <a:cubicBezTo>
                    <a:pt x="1224" y="4909"/>
                    <a:pt x="777" y="2599"/>
                    <a:pt x="777" y="329"/>
                  </a:cubicBezTo>
                  <a:cubicBezTo>
                    <a:pt x="752" y="110"/>
                    <a:pt x="582" y="0"/>
                    <a:pt x="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970;p89">
              <a:extLst>
                <a:ext uri="{FF2B5EF4-FFF2-40B4-BE49-F238E27FC236}">
                  <a16:creationId xmlns:a16="http://schemas.microsoft.com/office/drawing/2014/main" id="{10F890B8-9AB6-4989-951C-84D9DF7FCD7A}"/>
                </a:ext>
              </a:extLst>
            </p:cNvPr>
            <p:cNvSpPr/>
            <p:nvPr/>
          </p:nvSpPr>
          <p:spPr>
            <a:xfrm>
              <a:off x="6253477" y="2543253"/>
              <a:ext cx="151607" cy="129116"/>
            </a:xfrm>
            <a:custGeom>
              <a:avLst/>
              <a:gdLst/>
              <a:ahLst/>
              <a:cxnLst/>
              <a:rect l="l" t="t" r="r" b="b"/>
              <a:pathLst>
                <a:path w="8116" h="6912" extrusionOk="0">
                  <a:moveTo>
                    <a:pt x="653" y="1"/>
                  </a:moveTo>
                  <a:cubicBezTo>
                    <a:pt x="476" y="1"/>
                    <a:pt x="293" y="111"/>
                    <a:pt x="245" y="330"/>
                  </a:cubicBezTo>
                  <a:lnTo>
                    <a:pt x="293" y="379"/>
                  </a:lnTo>
                  <a:cubicBezTo>
                    <a:pt x="391" y="2378"/>
                    <a:pt x="293" y="4377"/>
                    <a:pt x="50" y="6424"/>
                  </a:cubicBezTo>
                  <a:cubicBezTo>
                    <a:pt x="1" y="6619"/>
                    <a:pt x="147" y="6912"/>
                    <a:pt x="440" y="6912"/>
                  </a:cubicBezTo>
                  <a:cubicBezTo>
                    <a:pt x="2877" y="6668"/>
                    <a:pt x="5315" y="6668"/>
                    <a:pt x="7704" y="6278"/>
                  </a:cubicBezTo>
                  <a:cubicBezTo>
                    <a:pt x="8116" y="6187"/>
                    <a:pt x="7970" y="5538"/>
                    <a:pt x="7548" y="5538"/>
                  </a:cubicBezTo>
                  <a:cubicBezTo>
                    <a:pt x="7520" y="5538"/>
                    <a:pt x="7491" y="5541"/>
                    <a:pt x="7460" y="5547"/>
                  </a:cubicBezTo>
                  <a:cubicBezTo>
                    <a:pt x="5270" y="5866"/>
                    <a:pt x="3080" y="5887"/>
                    <a:pt x="850" y="6088"/>
                  </a:cubicBezTo>
                  <a:lnTo>
                    <a:pt x="850" y="6088"/>
                  </a:lnTo>
                  <a:cubicBezTo>
                    <a:pt x="1081" y="4169"/>
                    <a:pt x="1114" y="2249"/>
                    <a:pt x="1025" y="330"/>
                  </a:cubicBezTo>
                  <a:cubicBezTo>
                    <a:pt x="1000" y="111"/>
                    <a:pt x="830" y="1"/>
                    <a:pt x="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971;p89">
              <a:extLst>
                <a:ext uri="{FF2B5EF4-FFF2-40B4-BE49-F238E27FC236}">
                  <a16:creationId xmlns:a16="http://schemas.microsoft.com/office/drawing/2014/main" id="{7C0F7D9F-58D1-4640-961D-A19A92C9DA5F}"/>
                </a:ext>
              </a:extLst>
            </p:cNvPr>
            <p:cNvSpPr/>
            <p:nvPr/>
          </p:nvSpPr>
          <p:spPr>
            <a:xfrm>
              <a:off x="6360046" y="2507967"/>
              <a:ext cx="82883" cy="77896"/>
            </a:xfrm>
            <a:custGeom>
              <a:avLst/>
              <a:gdLst/>
              <a:ahLst/>
              <a:cxnLst/>
              <a:rect l="l" t="t" r="r" b="b"/>
              <a:pathLst>
                <a:path w="4437" h="4170" extrusionOk="0">
                  <a:moveTo>
                    <a:pt x="366" y="1"/>
                  </a:moveTo>
                  <a:cubicBezTo>
                    <a:pt x="195" y="1"/>
                    <a:pt x="24" y="123"/>
                    <a:pt x="0" y="366"/>
                  </a:cubicBezTo>
                  <a:cubicBezTo>
                    <a:pt x="0" y="1488"/>
                    <a:pt x="98" y="2658"/>
                    <a:pt x="98" y="3779"/>
                  </a:cubicBezTo>
                  <a:cubicBezTo>
                    <a:pt x="98" y="3974"/>
                    <a:pt x="293" y="4169"/>
                    <a:pt x="488" y="4169"/>
                  </a:cubicBezTo>
                  <a:cubicBezTo>
                    <a:pt x="1658" y="4169"/>
                    <a:pt x="2828" y="4072"/>
                    <a:pt x="3998" y="4023"/>
                  </a:cubicBezTo>
                  <a:cubicBezTo>
                    <a:pt x="4437" y="3974"/>
                    <a:pt x="4437" y="3340"/>
                    <a:pt x="3998" y="3292"/>
                  </a:cubicBezTo>
                  <a:cubicBezTo>
                    <a:pt x="2956" y="3292"/>
                    <a:pt x="1914" y="3369"/>
                    <a:pt x="872" y="3386"/>
                  </a:cubicBezTo>
                  <a:lnTo>
                    <a:pt x="872" y="3386"/>
                  </a:lnTo>
                  <a:cubicBezTo>
                    <a:pt x="846" y="2386"/>
                    <a:pt x="731" y="1357"/>
                    <a:pt x="731" y="366"/>
                  </a:cubicBezTo>
                  <a:cubicBezTo>
                    <a:pt x="707" y="123"/>
                    <a:pt x="536"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972;p89">
              <a:extLst>
                <a:ext uri="{FF2B5EF4-FFF2-40B4-BE49-F238E27FC236}">
                  <a16:creationId xmlns:a16="http://schemas.microsoft.com/office/drawing/2014/main" id="{8109B32A-5EE6-4786-BA71-C5066E7680D4}"/>
                </a:ext>
              </a:extLst>
            </p:cNvPr>
            <p:cNvSpPr/>
            <p:nvPr/>
          </p:nvSpPr>
          <p:spPr>
            <a:xfrm>
              <a:off x="6400115" y="3168659"/>
              <a:ext cx="83798" cy="100256"/>
            </a:xfrm>
            <a:custGeom>
              <a:avLst/>
              <a:gdLst/>
              <a:ahLst/>
              <a:cxnLst/>
              <a:rect l="l" t="t" r="r" b="b"/>
              <a:pathLst>
                <a:path w="4486" h="5367" extrusionOk="0">
                  <a:moveTo>
                    <a:pt x="1965" y="0"/>
                  </a:moveTo>
                  <a:cubicBezTo>
                    <a:pt x="1815" y="0"/>
                    <a:pt x="1667" y="75"/>
                    <a:pt x="1609" y="247"/>
                  </a:cubicBezTo>
                  <a:cubicBezTo>
                    <a:pt x="1170" y="1515"/>
                    <a:pt x="683" y="2734"/>
                    <a:pt x="147" y="3953"/>
                  </a:cubicBezTo>
                  <a:cubicBezTo>
                    <a:pt x="0" y="4197"/>
                    <a:pt x="147" y="4538"/>
                    <a:pt x="439" y="4538"/>
                  </a:cubicBezTo>
                  <a:cubicBezTo>
                    <a:pt x="1707" y="4538"/>
                    <a:pt x="2828" y="5220"/>
                    <a:pt x="4096" y="5367"/>
                  </a:cubicBezTo>
                  <a:cubicBezTo>
                    <a:pt x="4340" y="5367"/>
                    <a:pt x="4486" y="5172"/>
                    <a:pt x="4486" y="4977"/>
                  </a:cubicBezTo>
                  <a:cubicBezTo>
                    <a:pt x="4486" y="4782"/>
                    <a:pt x="4340" y="4587"/>
                    <a:pt x="4096" y="4587"/>
                  </a:cubicBezTo>
                  <a:cubicBezTo>
                    <a:pt x="3062" y="4504"/>
                    <a:pt x="2098" y="3965"/>
                    <a:pt x="1025" y="3803"/>
                  </a:cubicBezTo>
                  <a:lnTo>
                    <a:pt x="1025" y="3803"/>
                  </a:lnTo>
                  <a:cubicBezTo>
                    <a:pt x="1515" y="2704"/>
                    <a:pt x="1964" y="1573"/>
                    <a:pt x="2341" y="442"/>
                  </a:cubicBezTo>
                  <a:cubicBezTo>
                    <a:pt x="2429" y="176"/>
                    <a:pt x="2195" y="0"/>
                    <a:pt x="1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973;p89">
              <a:extLst>
                <a:ext uri="{FF2B5EF4-FFF2-40B4-BE49-F238E27FC236}">
                  <a16:creationId xmlns:a16="http://schemas.microsoft.com/office/drawing/2014/main" id="{FE6E141E-7F6F-4DFD-AE19-D195624DC9B3}"/>
                </a:ext>
              </a:extLst>
            </p:cNvPr>
            <p:cNvSpPr/>
            <p:nvPr/>
          </p:nvSpPr>
          <p:spPr>
            <a:xfrm>
              <a:off x="6514866" y="3130926"/>
              <a:ext cx="81987" cy="97921"/>
            </a:xfrm>
            <a:custGeom>
              <a:avLst/>
              <a:gdLst/>
              <a:ahLst/>
              <a:cxnLst/>
              <a:rect l="l" t="t" r="r" b="b"/>
              <a:pathLst>
                <a:path w="4389" h="5242" extrusionOk="0">
                  <a:moveTo>
                    <a:pt x="1085" y="0"/>
                  </a:moveTo>
                  <a:cubicBezTo>
                    <a:pt x="890" y="0"/>
                    <a:pt x="707" y="122"/>
                    <a:pt x="732" y="366"/>
                  </a:cubicBezTo>
                  <a:cubicBezTo>
                    <a:pt x="732" y="1829"/>
                    <a:pt x="537" y="3242"/>
                    <a:pt x="49" y="4656"/>
                  </a:cubicBezTo>
                  <a:cubicBezTo>
                    <a:pt x="0" y="4851"/>
                    <a:pt x="147" y="5095"/>
                    <a:pt x="391" y="5095"/>
                  </a:cubicBezTo>
                  <a:cubicBezTo>
                    <a:pt x="594" y="5079"/>
                    <a:pt x="795" y="5072"/>
                    <a:pt x="996" y="5072"/>
                  </a:cubicBezTo>
                  <a:cubicBezTo>
                    <a:pt x="1999" y="5072"/>
                    <a:pt x="2975" y="5241"/>
                    <a:pt x="3950" y="5241"/>
                  </a:cubicBezTo>
                  <a:cubicBezTo>
                    <a:pt x="4388" y="5193"/>
                    <a:pt x="4388" y="4510"/>
                    <a:pt x="3950" y="4461"/>
                  </a:cubicBezTo>
                  <a:cubicBezTo>
                    <a:pt x="3050" y="4461"/>
                    <a:pt x="2149" y="4317"/>
                    <a:pt x="1227" y="4317"/>
                  </a:cubicBezTo>
                  <a:cubicBezTo>
                    <a:pt x="1134" y="4317"/>
                    <a:pt x="1040" y="4319"/>
                    <a:pt x="946" y="4322"/>
                  </a:cubicBezTo>
                  <a:lnTo>
                    <a:pt x="946" y="4322"/>
                  </a:lnTo>
                  <a:cubicBezTo>
                    <a:pt x="1323" y="3025"/>
                    <a:pt x="1512" y="1696"/>
                    <a:pt x="1512" y="366"/>
                  </a:cubicBezTo>
                  <a:cubicBezTo>
                    <a:pt x="1488" y="122"/>
                    <a:pt x="1280" y="0"/>
                    <a:pt x="1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974;p89">
              <a:extLst>
                <a:ext uri="{FF2B5EF4-FFF2-40B4-BE49-F238E27FC236}">
                  <a16:creationId xmlns:a16="http://schemas.microsoft.com/office/drawing/2014/main" id="{F2576CF6-32FE-4DCB-ABC7-BBDE830A3E2D}"/>
                </a:ext>
              </a:extLst>
            </p:cNvPr>
            <p:cNvSpPr/>
            <p:nvPr/>
          </p:nvSpPr>
          <p:spPr>
            <a:xfrm>
              <a:off x="5856303" y="3725193"/>
              <a:ext cx="88450" cy="84938"/>
            </a:xfrm>
            <a:custGeom>
              <a:avLst/>
              <a:gdLst/>
              <a:ahLst/>
              <a:cxnLst/>
              <a:rect l="l" t="t" r="r" b="b"/>
              <a:pathLst>
                <a:path w="4735" h="4547" extrusionOk="0">
                  <a:moveTo>
                    <a:pt x="3516" y="0"/>
                  </a:moveTo>
                  <a:cubicBezTo>
                    <a:pt x="3175" y="0"/>
                    <a:pt x="2882" y="98"/>
                    <a:pt x="2590" y="293"/>
                  </a:cubicBezTo>
                  <a:cubicBezTo>
                    <a:pt x="2346" y="488"/>
                    <a:pt x="2151" y="683"/>
                    <a:pt x="1907" y="926"/>
                  </a:cubicBezTo>
                  <a:cubicBezTo>
                    <a:pt x="1517" y="1365"/>
                    <a:pt x="1029" y="1706"/>
                    <a:pt x="444" y="1901"/>
                  </a:cubicBezTo>
                  <a:cubicBezTo>
                    <a:pt x="1" y="2035"/>
                    <a:pt x="163" y="2652"/>
                    <a:pt x="563" y="2652"/>
                  </a:cubicBezTo>
                  <a:cubicBezTo>
                    <a:pt x="602" y="2652"/>
                    <a:pt x="644" y="2646"/>
                    <a:pt x="688" y="2633"/>
                  </a:cubicBezTo>
                  <a:lnTo>
                    <a:pt x="639" y="2633"/>
                  </a:lnTo>
                  <a:cubicBezTo>
                    <a:pt x="1273" y="2438"/>
                    <a:pt x="1809" y="2096"/>
                    <a:pt x="2248" y="1658"/>
                  </a:cubicBezTo>
                  <a:cubicBezTo>
                    <a:pt x="2443" y="1463"/>
                    <a:pt x="2687" y="1219"/>
                    <a:pt x="2882" y="1073"/>
                  </a:cubicBezTo>
                  <a:cubicBezTo>
                    <a:pt x="2962" y="966"/>
                    <a:pt x="3071" y="889"/>
                    <a:pt x="3193" y="840"/>
                  </a:cubicBezTo>
                  <a:lnTo>
                    <a:pt x="3193" y="840"/>
                  </a:lnTo>
                  <a:cubicBezTo>
                    <a:pt x="3286" y="1405"/>
                    <a:pt x="3410" y="1946"/>
                    <a:pt x="3565" y="2487"/>
                  </a:cubicBezTo>
                  <a:cubicBezTo>
                    <a:pt x="3711" y="3072"/>
                    <a:pt x="3857" y="3705"/>
                    <a:pt x="3955" y="4290"/>
                  </a:cubicBezTo>
                  <a:cubicBezTo>
                    <a:pt x="3995" y="4452"/>
                    <a:pt x="4136" y="4547"/>
                    <a:pt x="4322" y="4547"/>
                  </a:cubicBezTo>
                  <a:cubicBezTo>
                    <a:pt x="4360" y="4547"/>
                    <a:pt x="4400" y="4543"/>
                    <a:pt x="4442" y="4534"/>
                  </a:cubicBezTo>
                  <a:cubicBezTo>
                    <a:pt x="4637" y="4485"/>
                    <a:pt x="4735" y="4290"/>
                    <a:pt x="4686" y="4095"/>
                  </a:cubicBezTo>
                  <a:cubicBezTo>
                    <a:pt x="4491" y="2877"/>
                    <a:pt x="4003" y="1658"/>
                    <a:pt x="3906" y="390"/>
                  </a:cubicBezTo>
                  <a:cubicBezTo>
                    <a:pt x="3857" y="195"/>
                    <a:pt x="3711" y="49"/>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975;p89">
              <a:extLst>
                <a:ext uri="{FF2B5EF4-FFF2-40B4-BE49-F238E27FC236}">
                  <a16:creationId xmlns:a16="http://schemas.microsoft.com/office/drawing/2014/main" id="{D7AAA42C-7352-46DA-812A-2E3482E66046}"/>
                </a:ext>
              </a:extLst>
            </p:cNvPr>
            <p:cNvSpPr/>
            <p:nvPr/>
          </p:nvSpPr>
          <p:spPr>
            <a:xfrm>
              <a:off x="5880643" y="3612926"/>
              <a:ext cx="125847" cy="104795"/>
            </a:xfrm>
            <a:custGeom>
              <a:avLst/>
              <a:gdLst/>
              <a:ahLst/>
              <a:cxnLst/>
              <a:rect l="l" t="t" r="r" b="b"/>
              <a:pathLst>
                <a:path w="6737" h="5610" extrusionOk="0">
                  <a:moveTo>
                    <a:pt x="5479" y="1"/>
                  </a:moveTo>
                  <a:cubicBezTo>
                    <a:pt x="5447" y="1"/>
                    <a:pt x="5414" y="5"/>
                    <a:pt x="5382" y="13"/>
                  </a:cubicBezTo>
                  <a:cubicBezTo>
                    <a:pt x="3724" y="647"/>
                    <a:pt x="2164" y="1525"/>
                    <a:pt x="458" y="1915"/>
                  </a:cubicBezTo>
                  <a:cubicBezTo>
                    <a:pt x="0" y="2006"/>
                    <a:pt x="144" y="2655"/>
                    <a:pt x="565" y="2655"/>
                  </a:cubicBezTo>
                  <a:cubicBezTo>
                    <a:pt x="593" y="2655"/>
                    <a:pt x="622" y="2652"/>
                    <a:pt x="653" y="2646"/>
                  </a:cubicBezTo>
                  <a:lnTo>
                    <a:pt x="653" y="2597"/>
                  </a:lnTo>
                  <a:cubicBezTo>
                    <a:pt x="2234" y="2281"/>
                    <a:pt x="3690" y="1462"/>
                    <a:pt x="5214" y="839"/>
                  </a:cubicBezTo>
                  <a:lnTo>
                    <a:pt x="5214" y="839"/>
                  </a:lnTo>
                  <a:cubicBezTo>
                    <a:pt x="5482" y="2326"/>
                    <a:pt x="5515" y="3847"/>
                    <a:pt x="5918" y="5327"/>
                  </a:cubicBezTo>
                  <a:cubicBezTo>
                    <a:pt x="5977" y="5524"/>
                    <a:pt x="6132" y="5610"/>
                    <a:pt x="6285" y="5610"/>
                  </a:cubicBezTo>
                  <a:cubicBezTo>
                    <a:pt x="6512" y="5610"/>
                    <a:pt x="6737" y="5423"/>
                    <a:pt x="6650" y="5132"/>
                  </a:cubicBezTo>
                  <a:cubicBezTo>
                    <a:pt x="6211" y="3572"/>
                    <a:pt x="6211" y="1866"/>
                    <a:pt x="5821" y="306"/>
                  </a:cubicBezTo>
                  <a:cubicBezTo>
                    <a:pt x="5780" y="103"/>
                    <a:pt x="5638" y="1"/>
                    <a:pt x="5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976;p89">
              <a:extLst>
                <a:ext uri="{FF2B5EF4-FFF2-40B4-BE49-F238E27FC236}">
                  <a16:creationId xmlns:a16="http://schemas.microsoft.com/office/drawing/2014/main" id="{8779D1C3-6D33-4EF5-82E8-1217AF00EE64}"/>
                </a:ext>
              </a:extLst>
            </p:cNvPr>
            <p:cNvSpPr/>
            <p:nvPr/>
          </p:nvSpPr>
          <p:spPr>
            <a:xfrm>
              <a:off x="5957492" y="3526475"/>
              <a:ext cx="149384" cy="128724"/>
            </a:xfrm>
            <a:custGeom>
              <a:avLst/>
              <a:gdLst/>
              <a:ahLst/>
              <a:cxnLst/>
              <a:rect l="l" t="t" r="r" b="b"/>
              <a:pathLst>
                <a:path w="7997" h="6891" extrusionOk="0">
                  <a:moveTo>
                    <a:pt x="2666" y="0"/>
                  </a:moveTo>
                  <a:cubicBezTo>
                    <a:pt x="1919" y="0"/>
                    <a:pt x="1174" y="9"/>
                    <a:pt x="439" y="9"/>
                  </a:cubicBezTo>
                  <a:cubicBezTo>
                    <a:pt x="0" y="58"/>
                    <a:pt x="0" y="692"/>
                    <a:pt x="439" y="741"/>
                  </a:cubicBezTo>
                  <a:cubicBezTo>
                    <a:pt x="1159" y="741"/>
                    <a:pt x="1884" y="731"/>
                    <a:pt x="2610" y="731"/>
                  </a:cubicBezTo>
                  <a:cubicBezTo>
                    <a:pt x="4103" y="731"/>
                    <a:pt x="5604" y="770"/>
                    <a:pt x="7087" y="1009"/>
                  </a:cubicBezTo>
                  <a:lnTo>
                    <a:pt x="7087" y="1009"/>
                  </a:lnTo>
                  <a:cubicBezTo>
                    <a:pt x="6472" y="2795"/>
                    <a:pt x="6024" y="4626"/>
                    <a:pt x="5705" y="6543"/>
                  </a:cubicBezTo>
                  <a:cubicBezTo>
                    <a:pt x="5657" y="6780"/>
                    <a:pt x="5818" y="6890"/>
                    <a:pt x="6001" y="6890"/>
                  </a:cubicBezTo>
                  <a:cubicBezTo>
                    <a:pt x="6193" y="6890"/>
                    <a:pt x="6411" y="6768"/>
                    <a:pt x="6436" y="6543"/>
                  </a:cubicBezTo>
                  <a:cubicBezTo>
                    <a:pt x="6777" y="4592"/>
                    <a:pt x="7265" y="2691"/>
                    <a:pt x="7947" y="838"/>
                  </a:cubicBezTo>
                  <a:cubicBezTo>
                    <a:pt x="7996" y="643"/>
                    <a:pt x="7899" y="399"/>
                    <a:pt x="7704" y="351"/>
                  </a:cubicBezTo>
                  <a:cubicBezTo>
                    <a:pt x="6050" y="47"/>
                    <a:pt x="4349" y="0"/>
                    <a:pt x="2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977;p89">
              <a:extLst>
                <a:ext uri="{FF2B5EF4-FFF2-40B4-BE49-F238E27FC236}">
                  <a16:creationId xmlns:a16="http://schemas.microsoft.com/office/drawing/2014/main" id="{699635C0-70A3-4F4D-A7C0-85D77F5BA158}"/>
                </a:ext>
              </a:extLst>
            </p:cNvPr>
            <p:cNvSpPr/>
            <p:nvPr/>
          </p:nvSpPr>
          <p:spPr>
            <a:xfrm>
              <a:off x="5956577" y="3196100"/>
              <a:ext cx="173388" cy="144602"/>
            </a:xfrm>
            <a:custGeom>
              <a:avLst/>
              <a:gdLst/>
              <a:ahLst/>
              <a:cxnLst/>
              <a:rect l="l" t="t" r="r" b="b"/>
              <a:pathLst>
                <a:path w="9282" h="7741" extrusionOk="0">
                  <a:moveTo>
                    <a:pt x="2029" y="1"/>
                  </a:moveTo>
                  <a:cubicBezTo>
                    <a:pt x="1918" y="1"/>
                    <a:pt x="1811" y="15"/>
                    <a:pt x="1707" y="46"/>
                  </a:cubicBezTo>
                  <a:cubicBezTo>
                    <a:pt x="1" y="534"/>
                    <a:pt x="1268" y="2630"/>
                    <a:pt x="2000" y="3361"/>
                  </a:cubicBezTo>
                  <a:cubicBezTo>
                    <a:pt x="3803" y="5214"/>
                    <a:pt x="6387" y="6140"/>
                    <a:pt x="8484" y="7652"/>
                  </a:cubicBezTo>
                  <a:cubicBezTo>
                    <a:pt x="8564" y="7714"/>
                    <a:pt x="8643" y="7740"/>
                    <a:pt x="8718" y="7740"/>
                  </a:cubicBezTo>
                  <a:cubicBezTo>
                    <a:pt x="9053" y="7740"/>
                    <a:pt x="9282" y="7200"/>
                    <a:pt x="8923" y="6920"/>
                  </a:cubicBezTo>
                  <a:lnTo>
                    <a:pt x="8825" y="6823"/>
                  </a:lnTo>
                  <a:cubicBezTo>
                    <a:pt x="8923" y="6628"/>
                    <a:pt x="8874" y="6335"/>
                    <a:pt x="8679" y="6238"/>
                  </a:cubicBezTo>
                  <a:cubicBezTo>
                    <a:pt x="8581" y="6140"/>
                    <a:pt x="7996" y="5409"/>
                    <a:pt x="7801" y="5117"/>
                  </a:cubicBezTo>
                  <a:cubicBezTo>
                    <a:pt x="7119" y="4336"/>
                    <a:pt x="6387" y="3508"/>
                    <a:pt x="5656" y="2679"/>
                  </a:cubicBezTo>
                  <a:cubicBezTo>
                    <a:pt x="4983" y="1960"/>
                    <a:pt x="3316"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978;p89">
              <a:extLst>
                <a:ext uri="{FF2B5EF4-FFF2-40B4-BE49-F238E27FC236}">
                  <a16:creationId xmlns:a16="http://schemas.microsoft.com/office/drawing/2014/main" id="{023A7C11-9459-4DE6-8B4A-340C0A08644E}"/>
                </a:ext>
              </a:extLst>
            </p:cNvPr>
            <p:cNvSpPr/>
            <p:nvPr/>
          </p:nvSpPr>
          <p:spPr>
            <a:xfrm>
              <a:off x="6102337" y="3049033"/>
              <a:ext cx="132946" cy="148002"/>
            </a:xfrm>
            <a:custGeom>
              <a:avLst/>
              <a:gdLst/>
              <a:ahLst/>
              <a:cxnLst/>
              <a:rect l="l" t="t" r="r" b="b"/>
              <a:pathLst>
                <a:path w="7117" h="7923" extrusionOk="0">
                  <a:moveTo>
                    <a:pt x="5152" y="1"/>
                  </a:moveTo>
                  <a:cubicBezTo>
                    <a:pt x="4033" y="1"/>
                    <a:pt x="2877" y="1895"/>
                    <a:pt x="2436" y="2556"/>
                  </a:cubicBezTo>
                  <a:cubicBezTo>
                    <a:pt x="1510" y="3970"/>
                    <a:pt x="730" y="5481"/>
                    <a:pt x="47" y="6993"/>
                  </a:cubicBezTo>
                  <a:cubicBezTo>
                    <a:pt x="1" y="7502"/>
                    <a:pt x="394" y="7923"/>
                    <a:pt x="892" y="7923"/>
                  </a:cubicBezTo>
                  <a:cubicBezTo>
                    <a:pt x="919" y="7923"/>
                    <a:pt x="946" y="7921"/>
                    <a:pt x="974" y="7919"/>
                  </a:cubicBezTo>
                  <a:cubicBezTo>
                    <a:pt x="2534" y="6505"/>
                    <a:pt x="4386" y="5384"/>
                    <a:pt x="5703" y="3629"/>
                  </a:cubicBezTo>
                  <a:cubicBezTo>
                    <a:pt x="6434" y="2653"/>
                    <a:pt x="7117" y="752"/>
                    <a:pt x="5508" y="69"/>
                  </a:cubicBezTo>
                  <a:cubicBezTo>
                    <a:pt x="5390" y="22"/>
                    <a:pt x="5271" y="1"/>
                    <a:pt x="5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979;p89">
              <a:extLst>
                <a:ext uri="{FF2B5EF4-FFF2-40B4-BE49-F238E27FC236}">
                  <a16:creationId xmlns:a16="http://schemas.microsoft.com/office/drawing/2014/main" id="{8A003D98-1B90-439B-BA5D-FFC0EC422FA3}"/>
                </a:ext>
              </a:extLst>
            </p:cNvPr>
            <p:cNvSpPr/>
            <p:nvPr/>
          </p:nvSpPr>
          <p:spPr>
            <a:xfrm>
              <a:off x="6007723" y="2902638"/>
              <a:ext cx="110081" cy="137709"/>
            </a:xfrm>
            <a:custGeom>
              <a:avLst/>
              <a:gdLst/>
              <a:ahLst/>
              <a:cxnLst/>
              <a:rect l="l" t="t" r="r" b="b"/>
              <a:pathLst>
                <a:path w="5893" h="7372" extrusionOk="0">
                  <a:moveTo>
                    <a:pt x="1301" y="0"/>
                  </a:moveTo>
                  <a:cubicBezTo>
                    <a:pt x="0" y="0"/>
                    <a:pt x="103" y="1795"/>
                    <a:pt x="432" y="2641"/>
                  </a:cubicBezTo>
                  <a:cubicBezTo>
                    <a:pt x="1260" y="4591"/>
                    <a:pt x="3454" y="5761"/>
                    <a:pt x="4820" y="7224"/>
                  </a:cubicBezTo>
                  <a:cubicBezTo>
                    <a:pt x="4912" y="7328"/>
                    <a:pt x="5019" y="7372"/>
                    <a:pt x="5122" y="7372"/>
                  </a:cubicBezTo>
                  <a:cubicBezTo>
                    <a:pt x="5453" y="7372"/>
                    <a:pt x="5751" y="6924"/>
                    <a:pt x="5453" y="6590"/>
                  </a:cubicBezTo>
                  <a:lnTo>
                    <a:pt x="5210" y="6346"/>
                  </a:lnTo>
                  <a:lnTo>
                    <a:pt x="5307" y="6297"/>
                  </a:lnTo>
                  <a:cubicBezTo>
                    <a:pt x="5892" y="5371"/>
                    <a:pt x="4868" y="3713"/>
                    <a:pt x="4430" y="2933"/>
                  </a:cubicBezTo>
                  <a:cubicBezTo>
                    <a:pt x="3796" y="1909"/>
                    <a:pt x="2772" y="154"/>
                    <a:pt x="1456" y="8"/>
                  </a:cubicBezTo>
                  <a:cubicBezTo>
                    <a:pt x="1402" y="3"/>
                    <a:pt x="135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980;p89">
              <a:extLst>
                <a:ext uri="{FF2B5EF4-FFF2-40B4-BE49-F238E27FC236}">
                  <a16:creationId xmlns:a16="http://schemas.microsoft.com/office/drawing/2014/main" id="{56870603-818F-4BA1-9B28-56D853935CAD}"/>
                </a:ext>
              </a:extLst>
            </p:cNvPr>
            <p:cNvSpPr/>
            <p:nvPr/>
          </p:nvSpPr>
          <p:spPr>
            <a:xfrm>
              <a:off x="6163309" y="3264301"/>
              <a:ext cx="64409" cy="164795"/>
            </a:xfrm>
            <a:custGeom>
              <a:avLst/>
              <a:gdLst/>
              <a:ahLst/>
              <a:cxnLst/>
              <a:rect l="l" t="t" r="r" b="b"/>
              <a:pathLst>
                <a:path w="3448" h="8822" extrusionOk="0">
                  <a:moveTo>
                    <a:pt x="1711" y="1"/>
                  </a:moveTo>
                  <a:cubicBezTo>
                    <a:pt x="1694" y="1"/>
                    <a:pt x="1676" y="1"/>
                    <a:pt x="1659" y="3"/>
                  </a:cubicBezTo>
                  <a:cubicBezTo>
                    <a:pt x="537" y="100"/>
                    <a:pt x="196" y="1612"/>
                    <a:pt x="147" y="2538"/>
                  </a:cubicBezTo>
                  <a:cubicBezTo>
                    <a:pt x="1" y="4586"/>
                    <a:pt x="1171" y="6585"/>
                    <a:pt x="1659" y="8486"/>
                  </a:cubicBezTo>
                  <a:cubicBezTo>
                    <a:pt x="1717" y="8720"/>
                    <a:pt x="1893" y="8822"/>
                    <a:pt x="2073" y="8822"/>
                  </a:cubicBezTo>
                  <a:cubicBezTo>
                    <a:pt x="2343" y="8822"/>
                    <a:pt x="2624" y="8594"/>
                    <a:pt x="2536" y="8242"/>
                  </a:cubicBezTo>
                  <a:cubicBezTo>
                    <a:pt x="2536" y="8242"/>
                    <a:pt x="2536" y="8242"/>
                    <a:pt x="2536" y="8194"/>
                  </a:cubicBezTo>
                  <a:cubicBezTo>
                    <a:pt x="2585" y="8145"/>
                    <a:pt x="2634" y="7999"/>
                    <a:pt x="2683" y="7901"/>
                  </a:cubicBezTo>
                  <a:cubicBezTo>
                    <a:pt x="2683" y="7274"/>
                    <a:pt x="3447" y="1"/>
                    <a:pt x="1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981;p89">
              <a:extLst>
                <a:ext uri="{FF2B5EF4-FFF2-40B4-BE49-F238E27FC236}">
                  <a16:creationId xmlns:a16="http://schemas.microsoft.com/office/drawing/2014/main" id="{C28CE700-DDFD-43E3-A1DD-496D0D30E3F2}"/>
                </a:ext>
              </a:extLst>
            </p:cNvPr>
            <p:cNvSpPr/>
            <p:nvPr/>
          </p:nvSpPr>
          <p:spPr>
            <a:xfrm>
              <a:off x="6176889" y="3436568"/>
              <a:ext cx="143089" cy="69508"/>
            </a:xfrm>
            <a:custGeom>
              <a:avLst/>
              <a:gdLst/>
              <a:ahLst/>
              <a:cxnLst/>
              <a:rect l="l" t="t" r="r" b="b"/>
              <a:pathLst>
                <a:path w="7660" h="3721" extrusionOk="0">
                  <a:moveTo>
                    <a:pt x="5035" y="1"/>
                  </a:moveTo>
                  <a:cubicBezTo>
                    <a:pt x="3524" y="1"/>
                    <a:pt x="1159" y="2197"/>
                    <a:pt x="444" y="2872"/>
                  </a:cubicBezTo>
                  <a:cubicBezTo>
                    <a:pt x="444" y="2872"/>
                    <a:pt x="444" y="2921"/>
                    <a:pt x="444" y="2921"/>
                  </a:cubicBezTo>
                  <a:cubicBezTo>
                    <a:pt x="0" y="3098"/>
                    <a:pt x="243" y="3720"/>
                    <a:pt x="658" y="3720"/>
                  </a:cubicBezTo>
                  <a:cubicBezTo>
                    <a:pt x="699" y="3720"/>
                    <a:pt x="742" y="3714"/>
                    <a:pt x="785" y="3701"/>
                  </a:cubicBezTo>
                  <a:cubicBezTo>
                    <a:pt x="1761" y="3506"/>
                    <a:pt x="7660" y="2531"/>
                    <a:pt x="5905" y="386"/>
                  </a:cubicBezTo>
                  <a:cubicBezTo>
                    <a:pt x="5679" y="115"/>
                    <a:pt x="5379" y="1"/>
                    <a:pt x="5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982;p89">
            <a:extLst>
              <a:ext uri="{FF2B5EF4-FFF2-40B4-BE49-F238E27FC236}">
                <a16:creationId xmlns:a16="http://schemas.microsoft.com/office/drawing/2014/main" id="{2B7376FE-B1FC-4A57-B57A-7B5743764F63}"/>
              </a:ext>
            </a:extLst>
          </p:cNvPr>
          <p:cNvGrpSpPr/>
          <p:nvPr/>
        </p:nvGrpSpPr>
        <p:grpSpPr>
          <a:xfrm>
            <a:off x="2694996" y="1571901"/>
            <a:ext cx="813747" cy="2066627"/>
            <a:chOff x="217925" y="1971400"/>
            <a:chExt cx="622525" cy="1687200"/>
          </a:xfrm>
        </p:grpSpPr>
        <p:sp>
          <p:nvSpPr>
            <p:cNvPr id="364" name="Google Shape;3983;p89">
              <a:extLst>
                <a:ext uri="{FF2B5EF4-FFF2-40B4-BE49-F238E27FC236}">
                  <a16:creationId xmlns:a16="http://schemas.microsoft.com/office/drawing/2014/main" id="{5F8611FE-D3C2-4D9E-99DB-62A27C84E322}"/>
                </a:ext>
              </a:extLst>
            </p:cNvPr>
            <p:cNvSpPr/>
            <p:nvPr/>
          </p:nvSpPr>
          <p:spPr>
            <a:xfrm>
              <a:off x="606775" y="2245925"/>
              <a:ext cx="193750" cy="227825"/>
            </a:xfrm>
            <a:custGeom>
              <a:avLst/>
              <a:gdLst/>
              <a:ahLst/>
              <a:cxnLst/>
              <a:rect l="l" t="t" r="r" b="b"/>
              <a:pathLst>
                <a:path w="7750" h="9113" extrusionOk="0">
                  <a:moveTo>
                    <a:pt x="6452" y="0"/>
                  </a:moveTo>
                  <a:cubicBezTo>
                    <a:pt x="6312" y="0"/>
                    <a:pt x="6156" y="17"/>
                    <a:pt x="5985" y="53"/>
                  </a:cubicBezTo>
                  <a:cubicBezTo>
                    <a:pt x="4579" y="446"/>
                    <a:pt x="3042" y="1688"/>
                    <a:pt x="2257" y="2931"/>
                  </a:cubicBezTo>
                  <a:cubicBezTo>
                    <a:pt x="1113" y="4664"/>
                    <a:pt x="1" y="6887"/>
                    <a:pt x="589" y="9013"/>
                  </a:cubicBezTo>
                  <a:lnTo>
                    <a:pt x="688" y="9111"/>
                  </a:lnTo>
                  <a:cubicBezTo>
                    <a:pt x="690" y="9112"/>
                    <a:pt x="693" y="9112"/>
                    <a:pt x="696" y="9112"/>
                  </a:cubicBezTo>
                  <a:cubicBezTo>
                    <a:pt x="938" y="9112"/>
                    <a:pt x="3015" y="6653"/>
                    <a:pt x="3434" y="6266"/>
                  </a:cubicBezTo>
                  <a:cubicBezTo>
                    <a:pt x="4709" y="4991"/>
                    <a:pt x="6246" y="3977"/>
                    <a:pt x="7162" y="2408"/>
                  </a:cubicBezTo>
                  <a:cubicBezTo>
                    <a:pt x="7750" y="1349"/>
                    <a:pt x="7703" y="0"/>
                    <a:pt x="6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984;p89">
              <a:extLst>
                <a:ext uri="{FF2B5EF4-FFF2-40B4-BE49-F238E27FC236}">
                  <a16:creationId xmlns:a16="http://schemas.microsoft.com/office/drawing/2014/main" id="{5B27FE18-8D9A-4182-8AA0-814E782C7710}"/>
                </a:ext>
              </a:extLst>
            </p:cNvPr>
            <p:cNvSpPr/>
            <p:nvPr/>
          </p:nvSpPr>
          <p:spPr>
            <a:xfrm>
              <a:off x="263375" y="2415775"/>
              <a:ext cx="237175" cy="129050"/>
            </a:xfrm>
            <a:custGeom>
              <a:avLst/>
              <a:gdLst/>
              <a:ahLst/>
              <a:cxnLst/>
              <a:rect l="l" t="t" r="r" b="b"/>
              <a:pathLst>
                <a:path w="9487" h="5162" extrusionOk="0">
                  <a:moveTo>
                    <a:pt x="2566" y="0"/>
                  </a:moveTo>
                  <a:cubicBezTo>
                    <a:pt x="1394" y="0"/>
                    <a:pt x="383" y="347"/>
                    <a:pt x="233" y="1401"/>
                  </a:cubicBezTo>
                  <a:cubicBezTo>
                    <a:pt x="1" y="2723"/>
                    <a:pt x="1907" y="2795"/>
                    <a:pt x="3432" y="2795"/>
                  </a:cubicBezTo>
                  <a:cubicBezTo>
                    <a:pt x="3618" y="2795"/>
                    <a:pt x="3798" y="2794"/>
                    <a:pt x="3967" y="2794"/>
                  </a:cubicBezTo>
                  <a:cubicBezTo>
                    <a:pt x="4369" y="2794"/>
                    <a:pt x="4714" y="2800"/>
                    <a:pt x="4941" y="2840"/>
                  </a:cubicBezTo>
                  <a:cubicBezTo>
                    <a:pt x="6674" y="3167"/>
                    <a:pt x="8047" y="4213"/>
                    <a:pt x="9453" y="5162"/>
                  </a:cubicBezTo>
                  <a:lnTo>
                    <a:pt x="9486" y="5031"/>
                  </a:lnTo>
                  <a:cubicBezTo>
                    <a:pt x="9290" y="3494"/>
                    <a:pt x="7492" y="1532"/>
                    <a:pt x="6216" y="845"/>
                  </a:cubicBezTo>
                  <a:cubicBezTo>
                    <a:pt x="5529" y="475"/>
                    <a:pt x="3937" y="0"/>
                    <a:pt x="2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985;p89">
              <a:extLst>
                <a:ext uri="{FF2B5EF4-FFF2-40B4-BE49-F238E27FC236}">
                  <a16:creationId xmlns:a16="http://schemas.microsoft.com/office/drawing/2014/main" id="{4D0FB8BF-E79E-4EBA-91E8-4929180507DC}"/>
                </a:ext>
              </a:extLst>
            </p:cNvPr>
            <p:cNvSpPr/>
            <p:nvPr/>
          </p:nvSpPr>
          <p:spPr>
            <a:xfrm>
              <a:off x="233200" y="2583125"/>
              <a:ext cx="264900" cy="187825"/>
            </a:xfrm>
            <a:custGeom>
              <a:avLst/>
              <a:gdLst/>
              <a:ahLst/>
              <a:cxnLst/>
              <a:rect l="l" t="t" r="r" b="b"/>
              <a:pathLst>
                <a:path w="10596" h="7513" extrusionOk="0">
                  <a:moveTo>
                    <a:pt x="6045" y="0"/>
                  </a:moveTo>
                  <a:cubicBezTo>
                    <a:pt x="3547" y="0"/>
                    <a:pt x="1287" y="2173"/>
                    <a:pt x="557" y="4517"/>
                  </a:cubicBezTo>
                  <a:cubicBezTo>
                    <a:pt x="295" y="5301"/>
                    <a:pt x="1" y="7263"/>
                    <a:pt x="1145" y="7492"/>
                  </a:cubicBezTo>
                  <a:cubicBezTo>
                    <a:pt x="1216" y="7506"/>
                    <a:pt x="1284" y="7512"/>
                    <a:pt x="1351" y="7512"/>
                  </a:cubicBezTo>
                  <a:cubicBezTo>
                    <a:pt x="2572" y="7512"/>
                    <a:pt x="3069" y="5323"/>
                    <a:pt x="3565" y="4517"/>
                  </a:cubicBezTo>
                  <a:cubicBezTo>
                    <a:pt x="4372" y="3145"/>
                    <a:pt x="5839" y="2321"/>
                    <a:pt x="7312" y="2321"/>
                  </a:cubicBezTo>
                  <a:cubicBezTo>
                    <a:pt x="8227" y="2321"/>
                    <a:pt x="9144" y="2638"/>
                    <a:pt x="9908" y="3340"/>
                  </a:cubicBezTo>
                  <a:lnTo>
                    <a:pt x="10497" y="3928"/>
                  </a:lnTo>
                  <a:lnTo>
                    <a:pt x="10595" y="3797"/>
                  </a:lnTo>
                  <a:cubicBezTo>
                    <a:pt x="10170" y="1835"/>
                    <a:pt x="8600" y="331"/>
                    <a:pt x="6606" y="37"/>
                  </a:cubicBezTo>
                  <a:cubicBezTo>
                    <a:pt x="6418" y="12"/>
                    <a:pt x="6230" y="0"/>
                    <a:pt x="6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986;p89">
              <a:extLst>
                <a:ext uri="{FF2B5EF4-FFF2-40B4-BE49-F238E27FC236}">
                  <a16:creationId xmlns:a16="http://schemas.microsoft.com/office/drawing/2014/main" id="{52EDE853-67D7-4FC8-901D-598C2F19B2DF}"/>
                </a:ext>
              </a:extLst>
            </p:cNvPr>
            <p:cNvSpPr/>
            <p:nvPr/>
          </p:nvSpPr>
          <p:spPr>
            <a:xfrm>
              <a:off x="629675" y="2491925"/>
              <a:ext cx="157175" cy="282600"/>
            </a:xfrm>
            <a:custGeom>
              <a:avLst/>
              <a:gdLst/>
              <a:ahLst/>
              <a:cxnLst/>
              <a:rect l="l" t="t" r="r" b="b"/>
              <a:pathLst>
                <a:path w="6287" h="11304" extrusionOk="0">
                  <a:moveTo>
                    <a:pt x="5160" y="1"/>
                  </a:moveTo>
                  <a:cubicBezTo>
                    <a:pt x="4616" y="1"/>
                    <a:pt x="3967" y="264"/>
                    <a:pt x="3499" y="611"/>
                  </a:cubicBezTo>
                  <a:cubicBezTo>
                    <a:pt x="2289" y="1527"/>
                    <a:pt x="1406" y="3325"/>
                    <a:pt x="818" y="4731"/>
                  </a:cubicBezTo>
                  <a:cubicBezTo>
                    <a:pt x="0" y="6922"/>
                    <a:pt x="524" y="9080"/>
                    <a:pt x="883" y="11238"/>
                  </a:cubicBezTo>
                  <a:lnTo>
                    <a:pt x="1047" y="11304"/>
                  </a:lnTo>
                  <a:cubicBezTo>
                    <a:pt x="1406" y="9734"/>
                    <a:pt x="2028" y="8197"/>
                    <a:pt x="2813" y="6791"/>
                  </a:cubicBezTo>
                  <a:cubicBezTo>
                    <a:pt x="3761" y="5255"/>
                    <a:pt x="5984" y="3195"/>
                    <a:pt x="6180" y="1363"/>
                  </a:cubicBezTo>
                  <a:cubicBezTo>
                    <a:pt x="6286" y="360"/>
                    <a:pt x="5794" y="1"/>
                    <a:pt x="5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987;p89">
              <a:extLst>
                <a:ext uri="{FF2B5EF4-FFF2-40B4-BE49-F238E27FC236}">
                  <a16:creationId xmlns:a16="http://schemas.microsoft.com/office/drawing/2014/main" id="{8625422E-A842-442A-A1F1-CE82D60F2FA9}"/>
                </a:ext>
              </a:extLst>
            </p:cNvPr>
            <p:cNvSpPr/>
            <p:nvPr/>
          </p:nvSpPr>
          <p:spPr>
            <a:xfrm>
              <a:off x="714700" y="2687575"/>
              <a:ext cx="125750" cy="223475"/>
            </a:xfrm>
            <a:custGeom>
              <a:avLst/>
              <a:gdLst/>
              <a:ahLst/>
              <a:cxnLst/>
              <a:rect l="l" t="t" r="r" b="b"/>
              <a:pathLst>
                <a:path w="5030" h="8939" extrusionOk="0">
                  <a:moveTo>
                    <a:pt x="4035" y="1"/>
                  </a:moveTo>
                  <a:cubicBezTo>
                    <a:pt x="3860" y="1"/>
                    <a:pt x="3650" y="45"/>
                    <a:pt x="3401" y="142"/>
                  </a:cubicBezTo>
                  <a:cubicBezTo>
                    <a:pt x="2289" y="568"/>
                    <a:pt x="1341" y="2039"/>
                    <a:pt x="883" y="3118"/>
                  </a:cubicBezTo>
                  <a:cubicBezTo>
                    <a:pt x="262" y="4295"/>
                    <a:pt x="0" y="5668"/>
                    <a:pt x="164" y="7009"/>
                  </a:cubicBezTo>
                  <a:cubicBezTo>
                    <a:pt x="229" y="7630"/>
                    <a:pt x="523" y="8252"/>
                    <a:pt x="556" y="8873"/>
                  </a:cubicBezTo>
                  <a:lnTo>
                    <a:pt x="621" y="8938"/>
                  </a:lnTo>
                  <a:cubicBezTo>
                    <a:pt x="1079" y="6388"/>
                    <a:pt x="3335" y="4524"/>
                    <a:pt x="4447" y="2301"/>
                  </a:cubicBezTo>
                  <a:cubicBezTo>
                    <a:pt x="4892" y="1411"/>
                    <a:pt x="5029" y="1"/>
                    <a:pt x="4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988;p89">
              <a:extLst>
                <a:ext uri="{FF2B5EF4-FFF2-40B4-BE49-F238E27FC236}">
                  <a16:creationId xmlns:a16="http://schemas.microsoft.com/office/drawing/2014/main" id="{E480E160-2332-4B46-BE72-68A01DF43A4B}"/>
                </a:ext>
              </a:extLst>
            </p:cNvPr>
            <p:cNvSpPr/>
            <p:nvPr/>
          </p:nvSpPr>
          <p:spPr>
            <a:xfrm>
              <a:off x="397625" y="2807775"/>
              <a:ext cx="82475" cy="216900"/>
            </a:xfrm>
            <a:custGeom>
              <a:avLst/>
              <a:gdLst/>
              <a:ahLst/>
              <a:cxnLst/>
              <a:rect l="l" t="t" r="r" b="b"/>
              <a:pathLst>
                <a:path w="3299" h="8676" extrusionOk="0">
                  <a:moveTo>
                    <a:pt x="1213" y="1"/>
                  </a:moveTo>
                  <a:cubicBezTo>
                    <a:pt x="499" y="1"/>
                    <a:pt x="0" y="1203"/>
                    <a:pt x="94" y="2168"/>
                  </a:cubicBezTo>
                  <a:cubicBezTo>
                    <a:pt x="225" y="3967"/>
                    <a:pt x="1337" y="8021"/>
                    <a:pt x="3299" y="8675"/>
                  </a:cubicBezTo>
                  <a:lnTo>
                    <a:pt x="3233" y="8414"/>
                  </a:lnTo>
                  <a:cubicBezTo>
                    <a:pt x="2808" y="8021"/>
                    <a:pt x="2972" y="5798"/>
                    <a:pt x="2972" y="5013"/>
                  </a:cubicBezTo>
                  <a:cubicBezTo>
                    <a:pt x="2972" y="3574"/>
                    <a:pt x="3004" y="1841"/>
                    <a:pt x="2122" y="632"/>
                  </a:cubicBezTo>
                  <a:cubicBezTo>
                    <a:pt x="1801" y="183"/>
                    <a:pt x="1491" y="1"/>
                    <a:pt x="1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989;p89">
              <a:extLst>
                <a:ext uri="{FF2B5EF4-FFF2-40B4-BE49-F238E27FC236}">
                  <a16:creationId xmlns:a16="http://schemas.microsoft.com/office/drawing/2014/main" id="{A0B2773D-EAB0-4B54-8891-0494C8A20140}"/>
                </a:ext>
              </a:extLst>
            </p:cNvPr>
            <p:cNvSpPr/>
            <p:nvPr/>
          </p:nvSpPr>
          <p:spPr>
            <a:xfrm>
              <a:off x="515050" y="2287250"/>
              <a:ext cx="113025" cy="1369925"/>
            </a:xfrm>
            <a:custGeom>
              <a:avLst/>
              <a:gdLst/>
              <a:ahLst/>
              <a:cxnLst/>
              <a:rect l="l" t="t" r="r" b="b"/>
              <a:pathLst>
                <a:path w="4521" h="54797" extrusionOk="0">
                  <a:moveTo>
                    <a:pt x="302" y="0"/>
                  </a:moveTo>
                  <a:cubicBezTo>
                    <a:pt x="153" y="0"/>
                    <a:pt x="1" y="119"/>
                    <a:pt x="40" y="297"/>
                  </a:cubicBezTo>
                  <a:lnTo>
                    <a:pt x="8" y="297"/>
                  </a:lnTo>
                  <a:cubicBezTo>
                    <a:pt x="1970" y="6967"/>
                    <a:pt x="2525" y="13899"/>
                    <a:pt x="2754" y="20831"/>
                  </a:cubicBezTo>
                  <a:cubicBezTo>
                    <a:pt x="2885" y="24363"/>
                    <a:pt x="2918" y="27927"/>
                    <a:pt x="3049" y="31491"/>
                  </a:cubicBezTo>
                  <a:cubicBezTo>
                    <a:pt x="3179" y="35088"/>
                    <a:pt x="3376" y="38684"/>
                    <a:pt x="3539" y="42314"/>
                  </a:cubicBezTo>
                  <a:cubicBezTo>
                    <a:pt x="3735" y="46401"/>
                    <a:pt x="3931" y="50488"/>
                    <a:pt x="4030" y="54576"/>
                  </a:cubicBezTo>
                  <a:cubicBezTo>
                    <a:pt x="4046" y="54723"/>
                    <a:pt x="4160" y="54796"/>
                    <a:pt x="4275" y="54796"/>
                  </a:cubicBezTo>
                  <a:cubicBezTo>
                    <a:pt x="4389" y="54796"/>
                    <a:pt x="4504" y="54723"/>
                    <a:pt x="4520" y="54576"/>
                  </a:cubicBezTo>
                  <a:cubicBezTo>
                    <a:pt x="4357" y="47251"/>
                    <a:pt x="3899" y="39992"/>
                    <a:pt x="3637" y="32701"/>
                  </a:cubicBezTo>
                  <a:cubicBezTo>
                    <a:pt x="3343" y="25671"/>
                    <a:pt x="3441" y="18608"/>
                    <a:pt x="2689" y="11578"/>
                  </a:cubicBezTo>
                  <a:cubicBezTo>
                    <a:pt x="2297" y="7719"/>
                    <a:pt x="1577" y="3894"/>
                    <a:pt x="531" y="166"/>
                  </a:cubicBezTo>
                  <a:cubicBezTo>
                    <a:pt x="492" y="50"/>
                    <a:pt x="398"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990;p89">
              <a:extLst>
                <a:ext uri="{FF2B5EF4-FFF2-40B4-BE49-F238E27FC236}">
                  <a16:creationId xmlns:a16="http://schemas.microsoft.com/office/drawing/2014/main" id="{208D0364-A7E0-4257-A413-CAD26FB43494}"/>
                </a:ext>
              </a:extLst>
            </p:cNvPr>
            <p:cNvSpPr/>
            <p:nvPr/>
          </p:nvSpPr>
          <p:spPr>
            <a:xfrm>
              <a:off x="633750" y="2527000"/>
              <a:ext cx="111650" cy="1131600"/>
            </a:xfrm>
            <a:custGeom>
              <a:avLst/>
              <a:gdLst/>
              <a:ahLst/>
              <a:cxnLst/>
              <a:rect l="l" t="t" r="r" b="b"/>
              <a:pathLst>
                <a:path w="4466" h="45264" extrusionOk="0">
                  <a:moveTo>
                    <a:pt x="4121" y="0"/>
                  </a:moveTo>
                  <a:cubicBezTo>
                    <a:pt x="4064" y="0"/>
                    <a:pt x="4006" y="27"/>
                    <a:pt x="3957" y="91"/>
                  </a:cubicBezTo>
                  <a:cubicBezTo>
                    <a:pt x="2388" y="2020"/>
                    <a:pt x="1342" y="4342"/>
                    <a:pt x="917" y="6794"/>
                  </a:cubicBezTo>
                  <a:cubicBezTo>
                    <a:pt x="818" y="7514"/>
                    <a:pt x="753" y="8233"/>
                    <a:pt x="720" y="8920"/>
                  </a:cubicBezTo>
                  <a:cubicBezTo>
                    <a:pt x="688" y="9737"/>
                    <a:pt x="622" y="10555"/>
                    <a:pt x="590" y="11372"/>
                  </a:cubicBezTo>
                  <a:cubicBezTo>
                    <a:pt x="491" y="12909"/>
                    <a:pt x="426" y="14478"/>
                    <a:pt x="361" y="16015"/>
                  </a:cubicBezTo>
                  <a:cubicBezTo>
                    <a:pt x="66" y="22195"/>
                    <a:pt x="1" y="28408"/>
                    <a:pt x="263" y="34588"/>
                  </a:cubicBezTo>
                  <a:cubicBezTo>
                    <a:pt x="426" y="38086"/>
                    <a:pt x="720" y="41552"/>
                    <a:pt x="1113" y="45018"/>
                  </a:cubicBezTo>
                  <a:cubicBezTo>
                    <a:pt x="1145" y="45182"/>
                    <a:pt x="1284" y="45264"/>
                    <a:pt x="1411" y="45264"/>
                  </a:cubicBezTo>
                  <a:cubicBezTo>
                    <a:pt x="1538" y="45264"/>
                    <a:pt x="1652" y="45182"/>
                    <a:pt x="1636" y="45018"/>
                  </a:cubicBezTo>
                  <a:cubicBezTo>
                    <a:pt x="164" y="32985"/>
                    <a:pt x="491" y="20822"/>
                    <a:pt x="1243" y="8724"/>
                  </a:cubicBezTo>
                  <a:cubicBezTo>
                    <a:pt x="1309" y="7252"/>
                    <a:pt x="1570" y="5781"/>
                    <a:pt x="2061" y="4375"/>
                  </a:cubicBezTo>
                  <a:cubicBezTo>
                    <a:pt x="2584" y="2936"/>
                    <a:pt x="3369" y="1628"/>
                    <a:pt x="4317" y="451"/>
                  </a:cubicBezTo>
                  <a:cubicBezTo>
                    <a:pt x="4465" y="254"/>
                    <a:pt x="4297" y="0"/>
                    <a:pt x="4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991;p89">
              <a:extLst>
                <a:ext uri="{FF2B5EF4-FFF2-40B4-BE49-F238E27FC236}">
                  <a16:creationId xmlns:a16="http://schemas.microsoft.com/office/drawing/2014/main" id="{7F947B3A-948B-4EF2-BB97-20C9127A0C35}"/>
                </a:ext>
              </a:extLst>
            </p:cNvPr>
            <p:cNvSpPr/>
            <p:nvPr/>
          </p:nvSpPr>
          <p:spPr>
            <a:xfrm>
              <a:off x="257550" y="2609250"/>
              <a:ext cx="319025" cy="1048225"/>
            </a:xfrm>
            <a:custGeom>
              <a:avLst/>
              <a:gdLst/>
              <a:ahLst/>
              <a:cxnLst/>
              <a:rect l="l" t="t" r="r" b="b"/>
              <a:pathLst>
                <a:path w="12761" h="41929" extrusionOk="0">
                  <a:moveTo>
                    <a:pt x="5187" y="0"/>
                  </a:moveTo>
                  <a:cubicBezTo>
                    <a:pt x="2639" y="0"/>
                    <a:pt x="585" y="2211"/>
                    <a:pt x="40" y="4649"/>
                  </a:cubicBezTo>
                  <a:cubicBezTo>
                    <a:pt x="0" y="4829"/>
                    <a:pt x="168" y="4960"/>
                    <a:pt x="320" y="4960"/>
                  </a:cubicBezTo>
                  <a:cubicBezTo>
                    <a:pt x="416" y="4960"/>
                    <a:pt x="506" y="4907"/>
                    <a:pt x="531" y="4780"/>
                  </a:cubicBezTo>
                  <a:cubicBezTo>
                    <a:pt x="1049" y="2592"/>
                    <a:pt x="2859" y="506"/>
                    <a:pt x="5181" y="506"/>
                  </a:cubicBezTo>
                  <a:cubicBezTo>
                    <a:pt x="5497" y="506"/>
                    <a:pt x="5822" y="545"/>
                    <a:pt x="6155" y="627"/>
                  </a:cubicBezTo>
                  <a:cubicBezTo>
                    <a:pt x="9000" y="1379"/>
                    <a:pt x="10471" y="4354"/>
                    <a:pt x="11027" y="6970"/>
                  </a:cubicBezTo>
                  <a:cubicBezTo>
                    <a:pt x="11387" y="8671"/>
                    <a:pt x="11289" y="10371"/>
                    <a:pt x="11289" y="12071"/>
                  </a:cubicBezTo>
                  <a:cubicBezTo>
                    <a:pt x="11289" y="13935"/>
                    <a:pt x="11289" y="15799"/>
                    <a:pt x="11321" y="17695"/>
                  </a:cubicBezTo>
                  <a:cubicBezTo>
                    <a:pt x="11321" y="21423"/>
                    <a:pt x="11387" y="25183"/>
                    <a:pt x="11518" y="28943"/>
                  </a:cubicBezTo>
                  <a:cubicBezTo>
                    <a:pt x="11648" y="33194"/>
                    <a:pt x="11877" y="37445"/>
                    <a:pt x="12237" y="41696"/>
                  </a:cubicBezTo>
                  <a:cubicBezTo>
                    <a:pt x="12254" y="41847"/>
                    <a:pt x="12391" y="41929"/>
                    <a:pt x="12521" y="41929"/>
                  </a:cubicBezTo>
                  <a:cubicBezTo>
                    <a:pt x="12644" y="41929"/>
                    <a:pt x="12760" y="41855"/>
                    <a:pt x="12760" y="41696"/>
                  </a:cubicBezTo>
                  <a:lnTo>
                    <a:pt x="12727" y="41696"/>
                  </a:lnTo>
                  <a:cubicBezTo>
                    <a:pt x="12041" y="33587"/>
                    <a:pt x="11845" y="25477"/>
                    <a:pt x="11812" y="17401"/>
                  </a:cubicBezTo>
                  <a:lnTo>
                    <a:pt x="11812" y="11385"/>
                  </a:lnTo>
                  <a:cubicBezTo>
                    <a:pt x="11812" y="10404"/>
                    <a:pt x="11877" y="9390"/>
                    <a:pt x="11812" y="8409"/>
                  </a:cubicBezTo>
                  <a:cubicBezTo>
                    <a:pt x="11714" y="7690"/>
                    <a:pt x="11583" y="6970"/>
                    <a:pt x="11387" y="6284"/>
                  </a:cubicBezTo>
                  <a:cubicBezTo>
                    <a:pt x="10733" y="3668"/>
                    <a:pt x="9065" y="856"/>
                    <a:pt x="6286" y="136"/>
                  </a:cubicBezTo>
                  <a:cubicBezTo>
                    <a:pt x="5912" y="44"/>
                    <a:pt x="5544" y="0"/>
                    <a:pt x="5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992;p89">
              <a:extLst>
                <a:ext uri="{FF2B5EF4-FFF2-40B4-BE49-F238E27FC236}">
                  <a16:creationId xmlns:a16="http://schemas.microsoft.com/office/drawing/2014/main" id="{F6222BBD-FB3A-43DF-837A-0E14DE64B823}"/>
                </a:ext>
              </a:extLst>
            </p:cNvPr>
            <p:cNvSpPr/>
            <p:nvPr/>
          </p:nvSpPr>
          <p:spPr>
            <a:xfrm>
              <a:off x="568000" y="2281200"/>
              <a:ext cx="198725" cy="301175"/>
            </a:xfrm>
            <a:custGeom>
              <a:avLst/>
              <a:gdLst/>
              <a:ahLst/>
              <a:cxnLst/>
              <a:rect l="l" t="t" r="r" b="b"/>
              <a:pathLst>
                <a:path w="7949" h="12047" extrusionOk="0">
                  <a:moveTo>
                    <a:pt x="7602" y="0"/>
                  </a:moveTo>
                  <a:cubicBezTo>
                    <a:pt x="7560" y="0"/>
                    <a:pt x="7515" y="15"/>
                    <a:pt x="7470" y="48"/>
                  </a:cubicBezTo>
                  <a:cubicBezTo>
                    <a:pt x="3481" y="2599"/>
                    <a:pt x="2304" y="7732"/>
                    <a:pt x="113" y="11656"/>
                  </a:cubicBezTo>
                  <a:cubicBezTo>
                    <a:pt x="0" y="11859"/>
                    <a:pt x="183" y="12047"/>
                    <a:pt x="361" y="12047"/>
                  </a:cubicBezTo>
                  <a:cubicBezTo>
                    <a:pt x="441" y="12047"/>
                    <a:pt x="520" y="12009"/>
                    <a:pt x="571" y="11918"/>
                  </a:cubicBezTo>
                  <a:cubicBezTo>
                    <a:pt x="1650" y="9956"/>
                    <a:pt x="2467" y="7831"/>
                    <a:pt x="3514" y="5803"/>
                  </a:cubicBezTo>
                  <a:cubicBezTo>
                    <a:pt x="4527" y="3743"/>
                    <a:pt x="5770" y="1716"/>
                    <a:pt x="7732" y="474"/>
                  </a:cubicBezTo>
                  <a:cubicBezTo>
                    <a:pt x="7949" y="338"/>
                    <a:pt x="7806" y="0"/>
                    <a:pt x="7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993;p89">
              <a:extLst>
                <a:ext uri="{FF2B5EF4-FFF2-40B4-BE49-F238E27FC236}">
                  <a16:creationId xmlns:a16="http://schemas.microsoft.com/office/drawing/2014/main" id="{258E653A-10AE-4371-969F-ED313E3CE1E4}"/>
                </a:ext>
              </a:extLst>
            </p:cNvPr>
            <p:cNvSpPr/>
            <p:nvPr/>
          </p:nvSpPr>
          <p:spPr>
            <a:xfrm>
              <a:off x="296625" y="2440775"/>
              <a:ext cx="293300" cy="261525"/>
            </a:xfrm>
            <a:custGeom>
              <a:avLst/>
              <a:gdLst/>
              <a:ahLst/>
              <a:cxnLst/>
              <a:rect l="l" t="t" r="r" b="b"/>
              <a:pathLst>
                <a:path w="11732" h="10461" extrusionOk="0">
                  <a:moveTo>
                    <a:pt x="2074" y="1"/>
                  </a:moveTo>
                  <a:cubicBezTo>
                    <a:pt x="1478" y="1"/>
                    <a:pt x="881" y="91"/>
                    <a:pt x="309" y="270"/>
                  </a:cubicBezTo>
                  <a:cubicBezTo>
                    <a:pt x="1" y="363"/>
                    <a:pt x="99" y="832"/>
                    <a:pt x="411" y="832"/>
                  </a:cubicBezTo>
                  <a:cubicBezTo>
                    <a:pt x="431" y="832"/>
                    <a:pt x="451" y="830"/>
                    <a:pt x="472" y="826"/>
                  </a:cubicBezTo>
                  <a:cubicBezTo>
                    <a:pt x="1041" y="653"/>
                    <a:pt x="1585" y="574"/>
                    <a:pt x="2106" y="574"/>
                  </a:cubicBezTo>
                  <a:cubicBezTo>
                    <a:pt x="5716" y="574"/>
                    <a:pt x="8191" y="4398"/>
                    <a:pt x="9791" y="7399"/>
                  </a:cubicBezTo>
                  <a:cubicBezTo>
                    <a:pt x="10282" y="8347"/>
                    <a:pt x="10739" y="9328"/>
                    <a:pt x="11197" y="10309"/>
                  </a:cubicBezTo>
                  <a:cubicBezTo>
                    <a:pt x="11240" y="10416"/>
                    <a:pt x="11318" y="10460"/>
                    <a:pt x="11398" y="10460"/>
                  </a:cubicBezTo>
                  <a:cubicBezTo>
                    <a:pt x="11562" y="10460"/>
                    <a:pt x="11732" y="10277"/>
                    <a:pt x="11622" y="10080"/>
                  </a:cubicBezTo>
                  <a:lnTo>
                    <a:pt x="11655" y="10047"/>
                  </a:lnTo>
                  <a:cubicBezTo>
                    <a:pt x="10772" y="8085"/>
                    <a:pt x="9758" y="6189"/>
                    <a:pt x="8581" y="4358"/>
                  </a:cubicBezTo>
                  <a:cubicBezTo>
                    <a:pt x="7404" y="2657"/>
                    <a:pt x="5867" y="957"/>
                    <a:pt x="3840" y="270"/>
                  </a:cubicBezTo>
                  <a:cubicBezTo>
                    <a:pt x="3268" y="91"/>
                    <a:pt x="2671" y="1"/>
                    <a:pt x="2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994;p89">
              <a:extLst>
                <a:ext uri="{FF2B5EF4-FFF2-40B4-BE49-F238E27FC236}">
                  <a16:creationId xmlns:a16="http://schemas.microsoft.com/office/drawing/2014/main" id="{EA6E4969-4322-4481-AF25-D0A2A7071E54}"/>
                </a:ext>
              </a:extLst>
            </p:cNvPr>
            <p:cNvSpPr/>
            <p:nvPr/>
          </p:nvSpPr>
          <p:spPr>
            <a:xfrm>
              <a:off x="638950" y="2726025"/>
              <a:ext cx="156900" cy="380775"/>
            </a:xfrm>
            <a:custGeom>
              <a:avLst/>
              <a:gdLst/>
              <a:ahLst/>
              <a:cxnLst/>
              <a:rect l="l" t="t" r="r" b="b"/>
              <a:pathLst>
                <a:path w="6276" h="15231" extrusionOk="0">
                  <a:moveTo>
                    <a:pt x="5907" y="0"/>
                  </a:moveTo>
                  <a:cubicBezTo>
                    <a:pt x="5832" y="0"/>
                    <a:pt x="5759" y="32"/>
                    <a:pt x="5711" y="109"/>
                  </a:cubicBezTo>
                  <a:cubicBezTo>
                    <a:pt x="4109" y="2267"/>
                    <a:pt x="3815" y="5013"/>
                    <a:pt x="3422" y="7596"/>
                  </a:cubicBezTo>
                  <a:cubicBezTo>
                    <a:pt x="3030" y="10245"/>
                    <a:pt x="2474" y="12992"/>
                    <a:pt x="218" y="14725"/>
                  </a:cubicBezTo>
                  <a:cubicBezTo>
                    <a:pt x="1" y="14887"/>
                    <a:pt x="144" y="15230"/>
                    <a:pt x="349" y="15230"/>
                  </a:cubicBezTo>
                  <a:cubicBezTo>
                    <a:pt x="391" y="15230"/>
                    <a:pt x="435" y="15216"/>
                    <a:pt x="480" y="15182"/>
                  </a:cubicBezTo>
                  <a:cubicBezTo>
                    <a:pt x="5188" y="11553"/>
                    <a:pt x="2867" y="4784"/>
                    <a:pt x="6136" y="370"/>
                  </a:cubicBezTo>
                  <a:cubicBezTo>
                    <a:pt x="6275" y="185"/>
                    <a:pt x="6087" y="0"/>
                    <a:pt x="59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995;p89">
              <a:extLst>
                <a:ext uri="{FF2B5EF4-FFF2-40B4-BE49-F238E27FC236}">
                  <a16:creationId xmlns:a16="http://schemas.microsoft.com/office/drawing/2014/main" id="{0E588E2F-C922-4671-B49A-61649F1ABC38}"/>
                </a:ext>
              </a:extLst>
            </p:cNvPr>
            <p:cNvSpPr/>
            <p:nvPr/>
          </p:nvSpPr>
          <p:spPr>
            <a:xfrm>
              <a:off x="421875" y="2862950"/>
              <a:ext cx="132475" cy="235075"/>
            </a:xfrm>
            <a:custGeom>
              <a:avLst/>
              <a:gdLst/>
              <a:ahLst/>
              <a:cxnLst/>
              <a:rect l="l" t="t" r="r" b="b"/>
              <a:pathLst>
                <a:path w="5299" h="9403" extrusionOk="0">
                  <a:moveTo>
                    <a:pt x="315" y="1"/>
                  </a:moveTo>
                  <a:cubicBezTo>
                    <a:pt x="159" y="1"/>
                    <a:pt x="1" y="126"/>
                    <a:pt x="40" y="321"/>
                  </a:cubicBezTo>
                  <a:lnTo>
                    <a:pt x="73" y="354"/>
                  </a:lnTo>
                  <a:cubicBezTo>
                    <a:pt x="465" y="2087"/>
                    <a:pt x="1021" y="3787"/>
                    <a:pt x="1707" y="5455"/>
                  </a:cubicBezTo>
                  <a:cubicBezTo>
                    <a:pt x="2361" y="6926"/>
                    <a:pt x="3277" y="8659"/>
                    <a:pt x="4781" y="9378"/>
                  </a:cubicBezTo>
                  <a:cubicBezTo>
                    <a:pt x="4819" y="9395"/>
                    <a:pt x="4857" y="9403"/>
                    <a:pt x="4893" y="9403"/>
                  </a:cubicBezTo>
                  <a:cubicBezTo>
                    <a:pt x="5134" y="9403"/>
                    <a:pt x="5299" y="9063"/>
                    <a:pt x="5043" y="8921"/>
                  </a:cubicBezTo>
                  <a:cubicBezTo>
                    <a:pt x="3571" y="8234"/>
                    <a:pt x="2721" y="6534"/>
                    <a:pt x="2100" y="5095"/>
                  </a:cubicBezTo>
                  <a:cubicBezTo>
                    <a:pt x="1446" y="3493"/>
                    <a:pt x="923" y="1858"/>
                    <a:pt x="563" y="190"/>
                  </a:cubicBezTo>
                  <a:cubicBezTo>
                    <a:pt x="523" y="58"/>
                    <a:pt x="420"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996;p89">
              <a:extLst>
                <a:ext uri="{FF2B5EF4-FFF2-40B4-BE49-F238E27FC236}">
                  <a16:creationId xmlns:a16="http://schemas.microsoft.com/office/drawing/2014/main" id="{EB38BCA2-7522-4757-890A-42DBF4609AE5}"/>
                </a:ext>
              </a:extLst>
            </p:cNvPr>
            <p:cNvSpPr/>
            <p:nvPr/>
          </p:nvSpPr>
          <p:spPr>
            <a:xfrm>
              <a:off x="217925" y="1971400"/>
              <a:ext cx="488200" cy="407325"/>
            </a:xfrm>
            <a:custGeom>
              <a:avLst/>
              <a:gdLst/>
              <a:ahLst/>
              <a:cxnLst/>
              <a:rect l="l" t="t" r="r" b="b"/>
              <a:pathLst>
                <a:path w="19528" h="16293" extrusionOk="0">
                  <a:moveTo>
                    <a:pt x="12098" y="1"/>
                  </a:moveTo>
                  <a:cubicBezTo>
                    <a:pt x="11500" y="1"/>
                    <a:pt x="10589" y="879"/>
                    <a:pt x="10062" y="2696"/>
                  </a:cubicBezTo>
                  <a:cubicBezTo>
                    <a:pt x="9637" y="4201"/>
                    <a:pt x="9931" y="6816"/>
                    <a:pt x="9833" y="8320"/>
                  </a:cubicBezTo>
                  <a:cubicBezTo>
                    <a:pt x="8732" y="7828"/>
                    <a:pt x="6940" y="2644"/>
                    <a:pt x="5386" y="2644"/>
                  </a:cubicBezTo>
                  <a:cubicBezTo>
                    <a:pt x="5185" y="2644"/>
                    <a:pt x="4988" y="2731"/>
                    <a:pt x="4797" y="2925"/>
                  </a:cubicBezTo>
                  <a:cubicBezTo>
                    <a:pt x="2803" y="5018"/>
                    <a:pt x="8590" y="9040"/>
                    <a:pt x="9637" y="10021"/>
                  </a:cubicBezTo>
                  <a:cubicBezTo>
                    <a:pt x="9090" y="9813"/>
                    <a:pt x="7346" y="9599"/>
                    <a:pt x="5551" y="9599"/>
                  </a:cubicBezTo>
                  <a:cubicBezTo>
                    <a:pt x="2835" y="9599"/>
                    <a:pt x="0" y="10087"/>
                    <a:pt x="1004" y="11819"/>
                  </a:cubicBezTo>
                  <a:cubicBezTo>
                    <a:pt x="1261" y="12255"/>
                    <a:pt x="1812" y="12404"/>
                    <a:pt x="2468" y="12404"/>
                  </a:cubicBezTo>
                  <a:cubicBezTo>
                    <a:pt x="3732" y="12404"/>
                    <a:pt x="5384" y="11850"/>
                    <a:pt x="6072" y="11721"/>
                  </a:cubicBezTo>
                  <a:cubicBezTo>
                    <a:pt x="6720" y="11620"/>
                    <a:pt x="7367" y="11545"/>
                    <a:pt x="8014" y="11545"/>
                  </a:cubicBezTo>
                  <a:cubicBezTo>
                    <a:pt x="8838" y="11545"/>
                    <a:pt x="9662" y="11667"/>
                    <a:pt x="10487" y="12015"/>
                  </a:cubicBezTo>
                  <a:cubicBezTo>
                    <a:pt x="8884" y="12015"/>
                    <a:pt x="7315" y="12342"/>
                    <a:pt x="5844" y="12964"/>
                  </a:cubicBezTo>
                  <a:cubicBezTo>
                    <a:pt x="4895" y="13389"/>
                    <a:pt x="1822" y="14958"/>
                    <a:pt x="4176" y="16233"/>
                  </a:cubicBezTo>
                  <a:cubicBezTo>
                    <a:pt x="4246" y="16273"/>
                    <a:pt x="4328" y="16292"/>
                    <a:pt x="4421" y="16292"/>
                  </a:cubicBezTo>
                  <a:cubicBezTo>
                    <a:pt x="5612" y="16292"/>
                    <a:pt x="8581" y="13229"/>
                    <a:pt x="10957" y="13229"/>
                  </a:cubicBezTo>
                  <a:cubicBezTo>
                    <a:pt x="11417" y="13229"/>
                    <a:pt x="11854" y="13344"/>
                    <a:pt x="12252" y="13618"/>
                  </a:cubicBezTo>
                  <a:lnTo>
                    <a:pt x="12252" y="13585"/>
                  </a:lnTo>
                  <a:cubicBezTo>
                    <a:pt x="12776" y="10838"/>
                    <a:pt x="17092" y="11688"/>
                    <a:pt x="18563" y="9988"/>
                  </a:cubicBezTo>
                  <a:cubicBezTo>
                    <a:pt x="19528" y="8745"/>
                    <a:pt x="18778" y="8316"/>
                    <a:pt x="17787" y="8316"/>
                  </a:cubicBezTo>
                  <a:cubicBezTo>
                    <a:pt x="17267" y="8316"/>
                    <a:pt x="16681" y="8435"/>
                    <a:pt x="16242" y="8615"/>
                  </a:cubicBezTo>
                  <a:cubicBezTo>
                    <a:pt x="14868" y="9040"/>
                    <a:pt x="13724" y="10740"/>
                    <a:pt x="12481" y="10740"/>
                  </a:cubicBezTo>
                  <a:cubicBezTo>
                    <a:pt x="12874" y="8746"/>
                    <a:pt x="18563" y="5574"/>
                    <a:pt x="17713" y="3547"/>
                  </a:cubicBezTo>
                  <a:cubicBezTo>
                    <a:pt x="17561" y="3207"/>
                    <a:pt x="17317" y="3069"/>
                    <a:pt x="17023" y="3069"/>
                  </a:cubicBezTo>
                  <a:cubicBezTo>
                    <a:pt x="15929" y="3069"/>
                    <a:pt x="14136" y="4981"/>
                    <a:pt x="13724" y="5574"/>
                  </a:cubicBezTo>
                  <a:cubicBezTo>
                    <a:pt x="12776" y="6718"/>
                    <a:pt x="12481" y="8092"/>
                    <a:pt x="11729" y="9465"/>
                  </a:cubicBezTo>
                  <a:cubicBezTo>
                    <a:pt x="11010" y="6947"/>
                    <a:pt x="12024" y="3808"/>
                    <a:pt x="12579" y="1650"/>
                  </a:cubicBezTo>
                  <a:cubicBezTo>
                    <a:pt x="12855" y="561"/>
                    <a:pt x="12577" y="1"/>
                    <a:pt x="12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997;p89">
              <a:extLst>
                <a:ext uri="{FF2B5EF4-FFF2-40B4-BE49-F238E27FC236}">
                  <a16:creationId xmlns:a16="http://schemas.microsoft.com/office/drawing/2014/main" id="{940F2768-950D-4B28-BE6B-77DB78FF5647}"/>
                </a:ext>
              </a:extLst>
            </p:cNvPr>
            <p:cNvSpPr/>
            <p:nvPr/>
          </p:nvSpPr>
          <p:spPr>
            <a:xfrm>
              <a:off x="413050" y="2207200"/>
              <a:ext cx="184775" cy="123750"/>
            </a:xfrm>
            <a:custGeom>
              <a:avLst/>
              <a:gdLst/>
              <a:ahLst/>
              <a:cxnLst/>
              <a:rect l="l" t="t" r="r" b="b"/>
              <a:pathLst>
                <a:path w="7391" h="4950" extrusionOk="0">
                  <a:moveTo>
                    <a:pt x="4317" y="0"/>
                  </a:moveTo>
                  <a:cubicBezTo>
                    <a:pt x="3510" y="0"/>
                    <a:pt x="3563" y="1370"/>
                    <a:pt x="3753" y="2538"/>
                  </a:cubicBezTo>
                  <a:lnTo>
                    <a:pt x="3753" y="2538"/>
                  </a:lnTo>
                  <a:cubicBezTo>
                    <a:pt x="3313" y="1798"/>
                    <a:pt x="2760" y="1062"/>
                    <a:pt x="2246" y="1062"/>
                  </a:cubicBezTo>
                  <a:cubicBezTo>
                    <a:pt x="2150" y="1062"/>
                    <a:pt x="2055" y="1088"/>
                    <a:pt x="1962" y="1145"/>
                  </a:cubicBezTo>
                  <a:cubicBezTo>
                    <a:pt x="883" y="1799"/>
                    <a:pt x="2322" y="2812"/>
                    <a:pt x="3238" y="3466"/>
                  </a:cubicBezTo>
                  <a:cubicBezTo>
                    <a:pt x="2970" y="3466"/>
                    <a:pt x="2692" y="3458"/>
                    <a:pt x="2416" y="3458"/>
                  </a:cubicBezTo>
                  <a:cubicBezTo>
                    <a:pt x="1475" y="3458"/>
                    <a:pt x="546" y="3555"/>
                    <a:pt x="66" y="4414"/>
                  </a:cubicBezTo>
                  <a:cubicBezTo>
                    <a:pt x="0" y="4545"/>
                    <a:pt x="33" y="4676"/>
                    <a:pt x="164" y="4774"/>
                  </a:cubicBezTo>
                  <a:cubicBezTo>
                    <a:pt x="443" y="4901"/>
                    <a:pt x="741" y="4949"/>
                    <a:pt x="1029" y="4949"/>
                  </a:cubicBezTo>
                  <a:cubicBezTo>
                    <a:pt x="1112" y="4949"/>
                    <a:pt x="1195" y="4945"/>
                    <a:pt x="1276" y="4938"/>
                  </a:cubicBezTo>
                  <a:lnTo>
                    <a:pt x="1603" y="4938"/>
                  </a:lnTo>
                  <a:cubicBezTo>
                    <a:pt x="1668" y="4905"/>
                    <a:pt x="1766" y="4872"/>
                    <a:pt x="1832" y="4872"/>
                  </a:cubicBezTo>
                  <a:cubicBezTo>
                    <a:pt x="2257" y="4807"/>
                    <a:pt x="2616" y="4709"/>
                    <a:pt x="3009" y="4643"/>
                  </a:cubicBezTo>
                  <a:cubicBezTo>
                    <a:pt x="3368" y="4513"/>
                    <a:pt x="3761" y="4414"/>
                    <a:pt x="4120" y="4349"/>
                  </a:cubicBezTo>
                  <a:lnTo>
                    <a:pt x="4644" y="4186"/>
                  </a:lnTo>
                  <a:cubicBezTo>
                    <a:pt x="5428" y="3989"/>
                    <a:pt x="7390" y="3041"/>
                    <a:pt x="7161" y="2289"/>
                  </a:cubicBezTo>
                  <a:cubicBezTo>
                    <a:pt x="7017" y="1855"/>
                    <a:pt x="6748" y="1723"/>
                    <a:pt x="6394" y="1723"/>
                  </a:cubicBezTo>
                  <a:cubicBezTo>
                    <a:pt x="6267" y="1723"/>
                    <a:pt x="6130" y="1740"/>
                    <a:pt x="5984" y="1766"/>
                  </a:cubicBezTo>
                  <a:cubicBezTo>
                    <a:pt x="5592" y="1831"/>
                    <a:pt x="5265" y="2027"/>
                    <a:pt x="5003" y="2322"/>
                  </a:cubicBezTo>
                  <a:cubicBezTo>
                    <a:pt x="5134" y="1210"/>
                    <a:pt x="5167" y="0"/>
                    <a:pt x="4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998;p89">
              <a:extLst>
                <a:ext uri="{FF2B5EF4-FFF2-40B4-BE49-F238E27FC236}">
                  <a16:creationId xmlns:a16="http://schemas.microsoft.com/office/drawing/2014/main" id="{AC677635-6712-4C14-A5CA-C80EE55187E1}"/>
                </a:ext>
              </a:extLst>
            </p:cNvPr>
            <p:cNvSpPr/>
            <p:nvPr/>
          </p:nvSpPr>
          <p:spPr>
            <a:xfrm>
              <a:off x="341925" y="2060050"/>
              <a:ext cx="40900" cy="61750"/>
            </a:xfrm>
            <a:custGeom>
              <a:avLst/>
              <a:gdLst/>
              <a:ahLst/>
              <a:cxnLst/>
              <a:rect l="l" t="t" r="r" b="b"/>
              <a:pathLst>
                <a:path w="1636" h="2470" extrusionOk="0">
                  <a:moveTo>
                    <a:pt x="328" y="1"/>
                  </a:moveTo>
                  <a:cubicBezTo>
                    <a:pt x="164" y="1"/>
                    <a:pt x="66" y="131"/>
                    <a:pt x="66" y="262"/>
                  </a:cubicBezTo>
                  <a:cubicBezTo>
                    <a:pt x="1" y="1080"/>
                    <a:pt x="589" y="1864"/>
                    <a:pt x="1178" y="2420"/>
                  </a:cubicBezTo>
                  <a:cubicBezTo>
                    <a:pt x="1227" y="2453"/>
                    <a:pt x="1292" y="2469"/>
                    <a:pt x="1358" y="2469"/>
                  </a:cubicBezTo>
                  <a:cubicBezTo>
                    <a:pt x="1423" y="2469"/>
                    <a:pt x="1488" y="2453"/>
                    <a:pt x="1537" y="2420"/>
                  </a:cubicBezTo>
                  <a:cubicBezTo>
                    <a:pt x="1636" y="2322"/>
                    <a:pt x="1636" y="2159"/>
                    <a:pt x="1537" y="2061"/>
                  </a:cubicBezTo>
                  <a:cubicBezTo>
                    <a:pt x="1047" y="1603"/>
                    <a:pt x="524" y="949"/>
                    <a:pt x="557" y="262"/>
                  </a:cubicBezTo>
                  <a:cubicBezTo>
                    <a:pt x="557" y="131"/>
                    <a:pt x="458"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999;p89">
              <a:extLst>
                <a:ext uri="{FF2B5EF4-FFF2-40B4-BE49-F238E27FC236}">
                  <a16:creationId xmlns:a16="http://schemas.microsoft.com/office/drawing/2014/main" id="{1F9FF004-A809-4005-9FE5-063C058896AF}"/>
                </a:ext>
              </a:extLst>
            </p:cNvPr>
            <p:cNvSpPr/>
            <p:nvPr/>
          </p:nvSpPr>
          <p:spPr>
            <a:xfrm>
              <a:off x="263175" y="2253575"/>
              <a:ext cx="67325" cy="19000"/>
            </a:xfrm>
            <a:custGeom>
              <a:avLst/>
              <a:gdLst/>
              <a:ahLst/>
              <a:cxnLst/>
              <a:rect l="l" t="t" r="r" b="b"/>
              <a:pathLst>
                <a:path w="2693" h="760" extrusionOk="0">
                  <a:moveTo>
                    <a:pt x="2403" y="1"/>
                  </a:moveTo>
                  <a:cubicBezTo>
                    <a:pt x="2379" y="1"/>
                    <a:pt x="2356" y="3"/>
                    <a:pt x="2333" y="9"/>
                  </a:cubicBezTo>
                  <a:cubicBezTo>
                    <a:pt x="1885" y="103"/>
                    <a:pt x="1420" y="249"/>
                    <a:pt x="962" y="249"/>
                  </a:cubicBezTo>
                  <a:cubicBezTo>
                    <a:pt x="785" y="249"/>
                    <a:pt x="610" y="227"/>
                    <a:pt x="437" y="172"/>
                  </a:cubicBezTo>
                  <a:cubicBezTo>
                    <a:pt x="415" y="168"/>
                    <a:pt x="394" y="166"/>
                    <a:pt x="374" y="166"/>
                  </a:cubicBezTo>
                  <a:cubicBezTo>
                    <a:pt x="94" y="166"/>
                    <a:pt x="1" y="571"/>
                    <a:pt x="306" y="663"/>
                  </a:cubicBezTo>
                  <a:cubicBezTo>
                    <a:pt x="523" y="732"/>
                    <a:pt x="744" y="759"/>
                    <a:pt x="965" y="759"/>
                  </a:cubicBezTo>
                  <a:cubicBezTo>
                    <a:pt x="1477" y="759"/>
                    <a:pt x="1995" y="614"/>
                    <a:pt x="2497" y="499"/>
                  </a:cubicBezTo>
                  <a:cubicBezTo>
                    <a:pt x="2628" y="467"/>
                    <a:pt x="2693" y="336"/>
                    <a:pt x="2660" y="172"/>
                  </a:cubicBezTo>
                  <a:cubicBezTo>
                    <a:pt x="2633" y="64"/>
                    <a:pt x="2516" y="1"/>
                    <a:pt x="2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000;p89">
              <a:extLst>
                <a:ext uri="{FF2B5EF4-FFF2-40B4-BE49-F238E27FC236}">
                  <a16:creationId xmlns:a16="http://schemas.microsoft.com/office/drawing/2014/main" id="{27000434-1FEF-4216-8BAF-E34900711578}"/>
                </a:ext>
              </a:extLst>
            </p:cNvPr>
            <p:cNvSpPr/>
            <p:nvPr/>
          </p:nvSpPr>
          <p:spPr>
            <a:xfrm>
              <a:off x="332925" y="2311500"/>
              <a:ext cx="60600" cy="42050"/>
            </a:xfrm>
            <a:custGeom>
              <a:avLst/>
              <a:gdLst/>
              <a:ahLst/>
              <a:cxnLst/>
              <a:rect l="l" t="t" r="r" b="b"/>
              <a:pathLst>
                <a:path w="2424" h="1682" extrusionOk="0">
                  <a:moveTo>
                    <a:pt x="2079" y="1"/>
                  </a:moveTo>
                  <a:cubicBezTo>
                    <a:pt x="2053" y="1"/>
                    <a:pt x="2025" y="5"/>
                    <a:pt x="1996" y="14"/>
                  </a:cubicBezTo>
                  <a:cubicBezTo>
                    <a:pt x="1603" y="112"/>
                    <a:pt x="1244" y="242"/>
                    <a:pt x="884" y="439"/>
                  </a:cubicBezTo>
                  <a:cubicBezTo>
                    <a:pt x="524" y="635"/>
                    <a:pt x="263" y="929"/>
                    <a:pt x="66" y="1289"/>
                  </a:cubicBezTo>
                  <a:cubicBezTo>
                    <a:pt x="1" y="1420"/>
                    <a:pt x="34" y="1583"/>
                    <a:pt x="164" y="1648"/>
                  </a:cubicBezTo>
                  <a:cubicBezTo>
                    <a:pt x="208" y="1670"/>
                    <a:pt x="252" y="1681"/>
                    <a:pt x="294" y="1681"/>
                  </a:cubicBezTo>
                  <a:cubicBezTo>
                    <a:pt x="379" y="1681"/>
                    <a:pt x="459" y="1638"/>
                    <a:pt x="524" y="1550"/>
                  </a:cubicBezTo>
                  <a:lnTo>
                    <a:pt x="524" y="1485"/>
                  </a:lnTo>
                  <a:cubicBezTo>
                    <a:pt x="557" y="1387"/>
                    <a:pt x="622" y="1321"/>
                    <a:pt x="688" y="1223"/>
                  </a:cubicBezTo>
                  <a:lnTo>
                    <a:pt x="720" y="1191"/>
                  </a:lnTo>
                  <a:lnTo>
                    <a:pt x="786" y="1093"/>
                  </a:lnTo>
                  <a:lnTo>
                    <a:pt x="884" y="995"/>
                  </a:lnTo>
                  <a:lnTo>
                    <a:pt x="949" y="962"/>
                  </a:lnTo>
                  <a:lnTo>
                    <a:pt x="982" y="962"/>
                  </a:lnTo>
                  <a:cubicBezTo>
                    <a:pt x="1047" y="929"/>
                    <a:pt x="1113" y="864"/>
                    <a:pt x="1178" y="831"/>
                  </a:cubicBezTo>
                  <a:cubicBezTo>
                    <a:pt x="1244" y="798"/>
                    <a:pt x="1342" y="766"/>
                    <a:pt x="1407" y="733"/>
                  </a:cubicBezTo>
                  <a:lnTo>
                    <a:pt x="1472" y="733"/>
                  </a:lnTo>
                  <a:lnTo>
                    <a:pt x="1603" y="668"/>
                  </a:lnTo>
                  <a:cubicBezTo>
                    <a:pt x="1767" y="602"/>
                    <a:pt x="1963" y="569"/>
                    <a:pt x="2126" y="504"/>
                  </a:cubicBezTo>
                  <a:cubicBezTo>
                    <a:pt x="2424" y="415"/>
                    <a:pt x="2342" y="1"/>
                    <a:pt x="2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001;p89">
              <a:extLst>
                <a:ext uri="{FF2B5EF4-FFF2-40B4-BE49-F238E27FC236}">
                  <a16:creationId xmlns:a16="http://schemas.microsoft.com/office/drawing/2014/main" id="{0F19E42D-1472-40F8-8C69-FC9A025CA7A2}"/>
                </a:ext>
              </a:extLst>
            </p:cNvPr>
            <p:cNvSpPr/>
            <p:nvPr/>
          </p:nvSpPr>
          <p:spPr>
            <a:xfrm>
              <a:off x="480075" y="1999350"/>
              <a:ext cx="36825" cy="71350"/>
            </a:xfrm>
            <a:custGeom>
              <a:avLst/>
              <a:gdLst/>
              <a:ahLst/>
              <a:cxnLst/>
              <a:rect l="l" t="t" r="r" b="b"/>
              <a:pathLst>
                <a:path w="1473" h="2854" extrusionOk="0">
                  <a:moveTo>
                    <a:pt x="1182" y="1"/>
                  </a:moveTo>
                  <a:cubicBezTo>
                    <a:pt x="1121" y="1"/>
                    <a:pt x="1063" y="25"/>
                    <a:pt x="1014" y="74"/>
                  </a:cubicBezTo>
                  <a:cubicBezTo>
                    <a:pt x="655" y="401"/>
                    <a:pt x="426" y="794"/>
                    <a:pt x="295" y="1251"/>
                  </a:cubicBezTo>
                  <a:cubicBezTo>
                    <a:pt x="131" y="1677"/>
                    <a:pt x="33" y="2134"/>
                    <a:pt x="1" y="2592"/>
                  </a:cubicBezTo>
                  <a:cubicBezTo>
                    <a:pt x="1" y="2723"/>
                    <a:pt x="99" y="2821"/>
                    <a:pt x="230" y="2854"/>
                  </a:cubicBezTo>
                  <a:cubicBezTo>
                    <a:pt x="393" y="2821"/>
                    <a:pt x="491" y="2723"/>
                    <a:pt x="491" y="2592"/>
                  </a:cubicBezTo>
                  <a:cubicBezTo>
                    <a:pt x="524" y="2396"/>
                    <a:pt x="557" y="2232"/>
                    <a:pt x="589" y="2069"/>
                  </a:cubicBezTo>
                  <a:cubicBezTo>
                    <a:pt x="622" y="1840"/>
                    <a:pt x="687" y="1644"/>
                    <a:pt x="753" y="1415"/>
                  </a:cubicBezTo>
                  <a:cubicBezTo>
                    <a:pt x="884" y="1055"/>
                    <a:pt x="1080" y="728"/>
                    <a:pt x="1374" y="434"/>
                  </a:cubicBezTo>
                  <a:cubicBezTo>
                    <a:pt x="1472" y="336"/>
                    <a:pt x="1472" y="172"/>
                    <a:pt x="1374" y="74"/>
                  </a:cubicBezTo>
                  <a:cubicBezTo>
                    <a:pt x="1309" y="25"/>
                    <a:pt x="1243" y="1"/>
                    <a:pt x="1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002;p89">
              <a:extLst>
                <a:ext uri="{FF2B5EF4-FFF2-40B4-BE49-F238E27FC236}">
                  <a16:creationId xmlns:a16="http://schemas.microsoft.com/office/drawing/2014/main" id="{770495D2-3F59-4585-93CF-6C72E2E998A0}"/>
                </a:ext>
              </a:extLst>
            </p:cNvPr>
            <p:cNvSpPr/>
            <p:nvPr/>
          </p:nvSpPr>
          <p:spPr>
            <a:xfrm>
              <a:off x="581450" y="2085150"/>
              <a:ext cx="35800" cy="35425"/>
            </a:xfrm>
            <a:custGeom>
              <a:avLst/>
              <a:gdLst/>
              <a:ahLst/>
              <a:cxnLst/>
              <a:rect l="l" t="t" r="r" b="b"/>
              <a:pathLst>
                <a:path w="1432" h="1417" extrusionOk="0">
                  <a:moveTo>
                    <a:pt x="1146" y="1"/>
                  </a:moveTo>
                  <a:cubicBezTo>
                    <a:pt x="1103" y="1"/>
                    <a:pt x="1058" y="14"/>
                    <a:pt x="1014" y="43"/>
                  </a:cubicBezTo>
                  <a:cubicBezTo>
                    <a:pt x="818" y="174"/>
                    <a:pt x="654" y="304"/>
                    <a:pt x="491" y="501"/>
                  </a:cubicBezTo>
                  <a:cubicBezTo>
                    <a:pt x="327" y="631"/>
                    <a:pt x="196" y="828"/>
                    <a:pt x="66" y="1024"/>
                  </a:cubicBezTo>
                  <a:cubicBezTo>
                    <a:pt x="0" y="1155"/>
                    <a:pt x="33" y="1285"/>
                    <a:pt x="164" y="1384"/>
                  </a:cubicBezTo>
                  <a:cubicBezTo>
                    <a:pt x="207" y="1405"/>
                    <a:pt x="251" y="1416"/>
                    <a:pt x="293" y="1416"/>
                  </a:cubicBezTo>
                  <a:cubicBezTo>
                    <a:pt x="378" y="1416"/>
                    <a:pt x="458" y="1373"/>
                    <a:pt x="523" y="1285"/>
                  </a:cubicBezTo>
                  <a:cubicBezTo>
                    <a:pt x="556" y="1220"/>
                    <a:pt x="622" y="1122"/>
                    <a:pt x="687" y="1057"/>
                  </a:cubicBezTo>
                  <a:lnTo>
                    <a:pt x="687" y="1024"/>
                  </a:lnTo>
                  <a:cubicBezTo>
                    <a:pt x="694" y="1017"/>
                    <a:pt x="695" y="1014"/>
                    <a:pt x="693" y="1014"/>
                  </a:cubicBezTo>
                  <a:cubicBezTo>
                    <a:pt x="693" y="1014"/>
                    <a:pt x="692" y="1014"/>
                    <a:pt x="692" y="1015"/>
                  </a:cubicBezTo>
                  <a:lnTo>
                    <a:pt x="692" y="1015"/>
                  </a:lnTo>
                  <a:lnTo>
                    <a:pt x="720" y="958"/>
                  </a:lnTo>
                  <a:lnTo>
                    <a:pt x="818" y="860"/>
                  </a:lnTo>
                  <a:cubicBezTo>
                    <a:pt x="883" y="795"/>
                    <a:pt x="949" y="730"/>
                    <a:pt x="1014" y="664"/>
                  </a:cubicBezTo>
                  <a:lnTo>
                    <a:pt x="1145" y="566"/>
                  </a:lnTo>
                  <a:lnTo>
                    <a:pt x="1177" y="566"/>
                  </a:lnTo>
                  <a:lnTo>
                    <a:pt x="1243" y="501"/>
                  </a:lnTo>
                  <a:cubicBezTo>
                    <a:pt x="1308" y="468"/>
                    <a:pt x="1374" y="403"/>
                    <a:pt x="1406" y="337"/>
                  </a:cubicBezTo>
                  <a:cubicBezTo>
                    <a:pt x="1432" y="159"/>
                    <a:pt x="1299" y="1"/>
                    <a:pt x="1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003;p89">
              <a:extLst>
                <a:ext uri="{FF2B5EF4-FFF2-40B4-BE49-F238E27FC236}">
                  <a16:creationId xmlns:a16="http://schemas.microsoft.com/office/drawing/2014/main" id="{5EE0DB05-DDE7-4F3C-A18B-E4B7387DA852}"/>
                </a:ext>
              </a:extLst>
            </p:cNvPr>
            <p:cNvSpPr/>
            <p:nvPr/>
          </p:nvSpPr>
          <p:spPr>
            <a:xfrm>
              <a:off x="623125" y="2193500"/>
              <a:ext cx="44250" cy="19275"/>
            </a:xfrm>
            <a:custGeom>
              <a:avLst/>
              <a:gdLst/>
              <a:ahLst/>
              <a:cxnLst/>
              <a:rect l="l" t="t" r="r" b="b"/>
              <a:pathLst>
                <a:path w="1770" h="771" extrusionOk="0">
                  <a:moveTo>
                    <a:pt x="1058" y="0"/>
                  </a:moveTo>
                  <a:cubicBezTo>
                    <a:pt x="733" y="0"/>
                    <a:pt x="417" y="103"/>
                    <a:pt x="164" y="287"/>
                  </a:cubicBezTo>
                  <a:cubicBezTo>
                    <a:pt x="34" y="352"/>
                    <a:pt x="1" y="516"/>
                    <a:pt x="66" y="646"/>
                  </a:cubicBezTo>
                  <a:cubicBezTo>
                    <a:pt x="113" y="717"/>
                    <a:pt x="212" y="771"/>
                    <a:pt x="312" y="771"/>
                  </a:cubicBezTo>
                  <a:cubicBezTo>
                    <a:pt x="350" y="771"/>
                    <a:pt x="389" y="763"/>
                    <a:pt x="426" y="744"/>
                  </a:cubicBezTo>
                  <a:lnTo>
                    <a:pt x="393" y="712"/>
                  </a:lnTo>
                  <a:cubicBezTo>
                    <a:pt x="426" y="679"/>
                    <a:pt x="459" y="646"/>
                    <a:pt x="491" y="646"/>
                  </a:cubicBezTo>
                  <a:cubicBezTo>
                    <a:pt x="524" y="614"/>
                    <a:pt x="557" y="581"/>
                    <a:pt x="622" y="581"/>
                  </a:cubicBezTo>
                  <a:lnTo>
                    <a:pt x="655" y="581"/>
                  </a:lnTo>
                  <a:lnTo>
                    <a:pt x="720" y="548"/>
                  </a:lnTo>
                  <a:lnTo>
                    <a:pt x="851" y="516"/>
                  </a:lnTo>
                  <a:lnTo>
                    <a:pt x="1178" y="516"/>
                  </a:lnTo>
                  <a:cubicBezTo>
                    <a:pt x="1243" y="516"/>
                    <a:pt x="1276" y="516"/>
                    <a:pt x="1309" y="548"/>
                  </a:cubicBezTo>
                  <a:cubicBezTo>
                    <a:pt x="1338" y="557"/>
                    <a:pt x="1366" y="561"/>
                    <a:pt x="1393" y="561"/>
                  </a:cubicBezTo>
                  <a:cubicBezTo>
                    <a:pt x="1661" y="561"/>
                    <a:pt x="1770" y="147"/>
                    <a:pt x="1472" y="58"/>
                  </a:cubicBezTo>
                  <a:cubicBezTo>
                    <a:pt x="1336" y="19"/>
                    <a:pt x="1196" y="0"/>
                    <a:pt x="1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004;p89">
              <a:extLst>
                <a:ext uri="{FF2B5EF4-FFF2-40B4-BE49-F238E27FC236}">
                  <a16:creationId xmlns:a16="http://schemas.microsoft.com/office/drawing/2014/main" id="{188E4694-B9DF-40D2-A8F2-9D00AC49A651}"/>
                </a:ext>
              </a:extLst>
            </p:cNvPr>
            <p:cNvSpPr/>
            <p:nvPr/>
          </p:nvSpPr>
          <p:spPr>
            <a:xfrm>
              <a:off x="431025" y="2352750"/>
              <a:ext cx="132625" cy="95750"/>
            </a:xfrm>
            <a:custGeom>
              <a:avLst/>
              <a:gdLst/>
              <a:ahLst/>
              <a:cxnLst/>
              <a:rect l="l" t="t" r="r" b="b"/>
              <a:pathLst>
                <a:path w="5305" h="3830" extrusionOk="0">
                  <a:moveTo>
                    <a:pt x="1392" y="1"/>
                  </a:moveTo>
                  <a:cubicBezTo>
                    <a:pt x="1062" y="1"/>
                    <a:pt x="753" y="118"/>
                    <a:pt x="524" y="424"/>
                  </a:cubicBezTo>
                  <a:cubicBezTo>
                    <a:pt x="1" y="1110"/>
                    <a:pt x="786" y="1633"/>
                    <a:pt x="1341" y="1862"/>
                  </a:cubicBezTo>
                  <a:cubicBezTo>
                    <a:pt x="2551" y="2353"/>
                    <a:pt x="3761" y="2778"/>
                    <a:pt x="4709" y="3726"/>
                  </a:cubicBezTo>
                  <a:cubicBezTo>
                    <a:pt x="4742" y="3759"/>
                    <a:pt x="4775" y="3759"/>
                    <a:pt x="4807" y="3791"/>
                  </a:cubicBezTo>
                  <a:cubicBezTo>
                    <a:pt x="4847" y="3818"/>
                    <a:pt x="4891" y="3829"/>
                    <a:pt x="4936" y="3829"/>
                  </a:cubicBezTo>
                  <a:cubicBezTo>
                    <a:pt x="5116" y="3829"/>
                    <a:pt x="5304" y="3641"/>
                    <a:pt x="5200" y="3432"/>
                  </a:cubicBezTo>
                  <a:cubicBezTo>
                    <a:pt x="4480" y="2320"/>
                    <a:pt x="3957" y="1404"/>
                    <a:pt x="2878" y="587"/>
                  </a:cubicBezTo>
                  <a:cubicBezTo>
                    <a:pt x="2479" y="288"/>
                    <a:pt x="1910" y="1"/>
                    <a:pt x="1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005;p89">
              <a:extLst>
                <a:ext uri="{FF2B5EF4-FFF2-40B4-BE49-F238E27FC236}">
                  <a16:creationId xmlns:a16="http://schemas.microsoft.com/office/drawing/2014/main" id="{45AFD457-5201-45CD-A62D-6F542F32B249}"/>
                </a:ext>
              </a:extLst>
            </p:cNvPr>
            <p:cNvSpPr/>
            <p:nvPr/>
          </p:nvSpPr>
          <p:spPr>
            <a:xfrm>
              <a:off x="579800" y="2600950"/>
              <a:ext cx="49075" cy="96850"/>
            </a:xfrm>
            <a:custGeom>
              <a:avLst/>
              <a:gdLst/>
              <a:ahLst/>
              <a:cxnLst/>
              <a:rect l="l" t="t" r="r" b="b"/>
              <a:pathLst>
                <a:path w="1963" h="3874" extrusionOk="0">
                  <a:moveTo>
                    <a:pt x="1297" y="1"/>
                  </a:moveTo>
                  <a:cubicBezTo>
                    <a:pt x="1112" y="1"/>
                    <a:pt x="921" y="108"/>
                    <a:pt x="786" y="338"/>
                  </a:cubicBezTo>
                  <a:cubicBezTo>
                    <a:pt x="622" y="697"/>
                    <a:pt x="524" y="1090"/>
                    <a:pt x="491" y="1482"/>
                  </a:cubicBezTo>
                  <a:cubicBezTo>
                    <a:pt x="393" y="2136"/>
                    <a:pt x="262" y="2790"/>
                    <a:pt x="132" y="3444"/>
                  </a:cubicBezTo>
                  <a:cubicBezTo>
                    <a:pt x="1" y="3542"/>
                    <a:pt x="34" y="3738"/>
                    <a:pt x="197" y="3804"/>
                  </a:cubicBezTo>
                  <a:cubicBezTo>
                    <a:pt x="243" y="3849"/>
                    <a:pt x="309" y="3874"/>
                    <a:pt x="374" y="3874"/>
                  </a:cubicBezTo>
                  <a:cubicBezTo>
                    <a:pt x="449" y="3874"/>
                    <a:pt x="522" y="3841"/>
                    <a:pt x="557" y="3771"/>
                  </a:cubicBezTo>
                  <a:cubicBezTo>
                    <a:pt x="851" y="3509"/>
                    <a:pt x="1047" y="3182"/>
                    <a:pt x="1178" y="2823"/>
                  </a:cubicBezTo>
                  <a:cubicBezTo>
                    <a:pt x="1505" y="2201"/>
                    <a:pt x="1963" y="1351"/>
                    <a:pt x="1865" y="599"/>
                  </a:cubicBezTo>
                  <a:cubicBezTo>
                    <a:pt x="1807" y="216"/>
                    <a:pt x="1558" y="1"/>
                    <a:pt x="1297"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006;p89">
              <a:extLst>
                <a:ext uri="{FF2B5EF4-FFF2-40B4-BE49-F238E27FC236}">
                  <a16:creationId xmlns:a16="http://schemas.microsoft.com/office/drawing/2014/main" id="{189A96BF-C895-4DFE-A5F9-C5ECDEDB51DC}"/>
                </a:ext>
              </a:extLst>
            </p:cNvPr>
            <p:cNvSpPr/>
            <p:nvPr/>
          </p:nvSpPr>
          <p:spPr>
            <a:xfrm>
              <a:off x="421225" y="2715100"/>
              <a:ext cx="128475" cy="144150"/>
            </a:xfrm>
            <a:custGeom>
              <a:avLst/>
              <a:gdLst/>
              <a:ahLst/>
              <a:cxnLst/>
              <a:rect l="l" t="t" r="r" b="b"/>
              <a:pathLst>
                <a:path w="5139" h="5766" extrusionOk="0">
                  <a:moveTo>
                    <a:pt x="1307" y="0"/>
                  </a:moveTo>
                  <a:cubicBezTo>
                    <a:pt x="1182" y="0"/>
                    <a:pt x="1052" y="27"/>
                    <a:pt x="916" y="88"/>
                  </a:cubicBezTo>
                  <a:cubicBezTo>
                    <a:pt x="0" y="480"/>
                    <a:pt x="981" y="2148"/>
                    <a:pt x="1276" y="2540"/>
                  </a:cubicBezTo>
                  <a:cubicBezTo>
                    <a:pt x="2126" y="3750"/>
                    <a:pt x="3499" y="4666"/>
                    <a:pt x="4578" y="5679"/>
                  </a:cubicBezTo>
                  <a:cubicBezTo>
                    <a:pt x="4632" y="5740"/>
                    <a:pt x="4694" y="5766"/>
                    <a:pt x="4755" y="5766"/>
                  </a:cubicBezTo>
                  <a:cubicBezTo>
                    <a:pt x="4955" y="5766"/>
                    <a:pt x="5138" y="5495"/>
                    <a:pt x="4938" y="5319"/>
                  </a:cubicBezTo>
                  <a:lnTo>
                    <a:pt x="4905" y="5287"/>
                  </a:lnTo>
                  <a:cubicBezTo>
                    <a:pt x="4938" y="5221"/>
                    <a:pt x="4938" y="5123"/>
                    <a:pt x="4905" y="5058"/>
                  </a:cubicBezTo>
                  <a:cubicBezTo>
                    <a:pt x="4284" y="3783"/>
                    <a:pt x="3401" y="2704"/>
                    <a:pt x="2780" y="1428"/>
                  </a:cubicBezTo>
                  <a:cubicBezTo>
                    <a:pt x="2503" y="820"/>
                    <a:pt x="1992" y="0"/>
                    <a:pt x="1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007;p89">
              <a:extLst>
                <a:ext uri="{FF2B5EF4-FFF2-40B4-BE49-F238E27FC236}">
                  <a16:creationId xmlns:a16="http://schemas.microsoft.com/office/drawing/2014/main" id="{9D842C79-63C1-40B3-9586-AE2146A6DCD7}"/>
                </a:ext>
              </a:extLst>
            </p:cNvPr>
            <p:cNvSpPr/>
            <p:nvPr/>
          </p:nvSpPr>
          <p:spPr>
            <a:xfrm>
              <a:off x="636675" y="3079075"/>
              <a:ext cx="138525" cy="160775"/>
            </a:xfrm>
            <a:custGeom>
              <a:avLst/>
              <a:gdLst/>
              <a:ahLst/>
              <a:cxnLst/>
              <a:rect l="l" t="t" r="r" b="b"/>
              <a:pathLst>
                <a:path w="5541" h="6431" extrusionOk="0">
                  <a:moveTo>
                    <a:pt x="4214" y="0"/>
                  </a:moveTo>
                  <a:cubicBezTo>
                    <a:pt x="3581" y="0"/>
                    <a:pt x="2952" y="1115"/>
                    <a:pt x="2696" y="1485"/>
                  </a:cubicBezTo>
                  <a:cubicBezTo>
                    <a:pt x="1813" y="2859"/>
                    <a:pt x="1388" y="4559"/>
                    <a:pt x="244" y="5736"/>
                  </a:cubicBezTo>
                  <a:cubicBezTo>
                    <a:pt x="178" y="5802"/>
                    <a:pt x="146" y="5900"/>
                    <a:pt x="178" y="5998"/>
                  </a:cubicBezTo>
                  <a:cubicBezTo>
                    <a:pt x="1" y="6175"/>
                    <a:pt x="177" y="6431"/>
                    <a:pt x="387" y="6431"/>
                  </a:cubicBezTo>
                  <a:cubicBezTo>
                    <a:pt x="448" y="6431"/>
                    <a:pt x="512" y="6409"/>
                    <a:pt x="571" y="6357"/>
                  </a:cubicBezTo>
                  <a:cubicBezTo>
                    <a:pt x="701" y="6259"/>
                    <a:pt x="800" y="6161"/>
                    <a:pt x="930" y="6030"/>
                  </a:cubicBezTo>
                  <a:cubicBezTo>
                    <a:pt x="2238" y="5246"/>
                    <a:pt x="3383" y="4199"/>
                    <a:pt x="4200" y="2924"/>
                  </a:cubicBezTo>
                  <a:cubicBezTo>
                    <a:pt x="4658" y="2270"/>
                    <a:pt x="5541" y="668"/>
                    <a:pt x="4494" y="79"/>
                  </a:cubicBezTo>
                  <a:cubicBezTo>
                    <a:pt x="4402" y="25"/>
                    <a:pt x="4308" y="0"/>
                    <a:pt x="4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962;p89">
            <a:extLst>
              <a:ext uri="{FF2B5EF4-FFF2-40B4-BE49-F238E27FC236}">
                <a16:creationId xmlns:a16="http://schemas.microsoft.com/office/drawing/2014/main" id="{43BE09EA-0F6E-478C-892B-C96F0DDB2587}"/>
              </a:ext>
            </a:extLst>
          </p:cNvPr>
          <p:cNvGrpSpPr/>
          <p:nvPr/>
        </p:nvGrpSpPr>
        <p:grpSpPr>
          <a:xfrm rot="13685066">
            <a:off x="7497918" y="3848919"/>
            <a:ext cx="917376" cy="1691293"/>
            <a:chOff x="5763501" y="2304411"/>
            <a:chExt cx="987275" cy="1820161"/>
          </a:xfrm>
        </p:grpSpPr>
        <p:sp>
          <p:nvSpPr>
            <p:cNvPr id="390" name="Google Shape;3963;p89">
              <a:extLst>
                <a:ext uri="{FF2B5EF4-FFF2-40B4-BE49-F238E27FC236}">
                  <a16:creationId xmlns:a16="http://schemas.microsoft.com/office/drawing/2014/main" id="{2701BA99-BF17-441E-A722-AD7609D32AEE}"/>
                </a:ext>
              </a:extLst>
            </p:cNvPr>
            <p:cNvSpPr/>
            <p:nvPr/>
          </p:nvSpPr>
          <p:spPr>
            <a:xfrm>
              <a:off x="5952019" y="2304411"/>
              <a:ext cx="675805" cy="656210"/>
            </a:xfrm>
            <a:custGeom>
              <a:avLst/>
              <a:gdLst/>
              <a:ahLst/>
              <a:cxnLst/>
              <a:rect l="l" t="t" r="r" b="b"/>
              <a:pathLst>
                <a:path w="36178" h="35129" extrusionOk="0">
                  <a:moveTo>
                    <a:pt x="31497" y="1"/>
                  </a:moveTo>
                  <a:lnTo>
                    <a:pt x="31497" y="1"/>
                  </a:lnTo>
                  <a:cubicBezTo>
                    <a:pt x="27255" y="12336"/>
                    <a:pt x="14822" y="8289"/>
                    <a:pt x="7070" y="16334"/>
                  </a:cubicBezTo>
                  <a:cubicBezTo>
                    <a:pt x="3755" y="19649"/>
                    <a:pt x="1" y="26036"/>
                    <a:pt x="6583" y="28181"/>
                  </a:cubicBezTo>
                  <a:cubicBezTo>
                    <a:pt x="7168" y="28352"/>
                    <a:pt x="7765" y="28437"/>
                    <a:pt x="8356" y="28437"/>
                  </a:cubicBezTo>
                  <a:cubicBezTo>
                    <a:pt x="8947" y="28437"/>
                    <a:pt x="9532" y="28352"/>
                    <a:pt x="10093" y="28181"/>
                  </a:cubicBezTo>
                  <a:lnTo>
                    <a:pt x="10824" y="27938"/>
                  </a:lnTo>
                  <a:lnTo>
                    <a:pt x="10824" y="27938"/>
                  </a:lnTo>
                  <a:cubicBezTo>
                    <a:pt x="10598" y="31239"/>
                    <a:pt x="12806" y="35129"/>
                    <a:pt x="16124" y="35129"/>
                  </a:cubicBezTo>
                  <a:cubicBezTo>
                    <a:pt x="16382" y="35129"/>
                    <a:pt x="16647" y="35105"/>
                    <a:pt x="16919" y="35056"/>
                  </a:cubicBezTo>
                  <a:cubicBezTo>
                    <a:pt x="21161" y="34325"/>
                    <a:pt x="25841" y="27206"/>
                    <a:pt x="28181" y="24135"/>
                  </a:cubicBezTo>
                  <a:cubicBezTo>
                    <a:pt x="33106" y="17065"/>
                    <a:pt x="36177" y="8045"/>
                    <a:pt x="314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64;p89">
              <a:extLst>
                <a:ext uri="{FF2B5EF4-FFF2-40B4-BE49-F238E27FC236}">
                  <a16:creationId xmlns:a16="http://schemas.microsoft.com/office/drawing/2014/main" id="{55B587E8-011E-4B44-B8D9-D828892D0C86}"/>
                </a:ext>
              </a:extLst>
            </p:cNvPr>
            <p:cNvSpPr/>
            <p:nvPr/>
          </p:nvSpPr>
          <p:spPr>
            <a:xfrm>
              <a:off x="6192748" y="3016623"/>
              <a:ext cx="558028" cy="430686"/>
            </a:xfrm>
            <a:custGeom>
              <a:avLst/>
              <a:gdLst/>
              <a:ahLst/>
              <a:cxnLst/>
              <a:rect l="l" t="t" r="r" b="b"/>
              <a:pathLst>
                <a:path w="29873" h="23056" extrusionOk="0">
                  <a:moveTo>
                    <a:pt x="11296" y="11555"/>
                  </a:moveTo>
                  <a:cubicBezTo>
                    <a:pt x="11271" y="11624"/>
                    <a:pt x="11243" y="11692"/>
                    <a:pt x="11215" y="11759"/>
                  </a:cubicBezTo>
                  <a:lnTo>
                    <a:pt x="11215" y="11759"/>
                  </a:lnTo>
                  <a:lnTo>
                    <a:pt x="11296" y="11555"/>
                  </a:lnTo>
                  <a:close/>
                  <a:moveTo>
                    <a:pt x="29628" y="0"/>
                  </a:moveTo>
                  <a:lnTo>
                    <a:pt x="29628" y="0"/>
                  </a:lnTo>
                  <a:cubicBezTo>
                    <a:pt x="26423" y="3324"/>
                    <a:pt x="23056" y="3908"/>
                    <a:pt x="19521" y="3908"/>
                  </a:cubicBezTo>
                  <a:cubicBezTo>
                    <a:pt x="17608" y="3908"/>
                    <a:pt x="15645" y="3737"/>
                    <a:pt x="13632" y="3737"/>
                  </a:cubicBezTo>
                  <a:cubicBezTo>
                    <a:pt x="11729" y="3737"/>
                    <a:pt x="9780" y="3890"/>
                    <a:pt x="7786" y="4486"/>
                  </a:cubicBezTo>
                  <a:cubicBezTo>
                    <a:pt x="1" y="6635"/>
                    <a:pt x="3243" y="12899"/>
                    <a:pt x="8061" y="12899"/>
                  </a:cubicBezTo>
                  <a:cubicBezTo>
                    <a:pt x="9028" y="12899"/>
                    <a:pt x="10059" y="12646"/>
                    <a:pt x="11077" y="12057"/>
                  </a:cubicBezTo>
                  <a:lnTo>
                    <a:pt x="11077" y="12057"/>
                  </a:lnTo>
                  <a:cubicBezTo>
                    <a:pt x="9698" y="14815"/>
                    <a:pt x="6182" y="16081"/>
                    <a:pt x="7103" y="20088"/>
                  </a:cubicBezTo>
                  <a:cubicBezTo>
                    <a:pt x="7626" y="22291"/>
                    <a:pt x="8985" y="23055"/>
                    <a:pt x="10593" y="23055"/>
                  </a:cubicBezTo>
                  <a:cubicBezTo>
                    <a:pt x="12436" y="23055"/>
                    <a:pt x="14606" y="22052"/>
                    <a:pt x="16221" y="21063"/>
                  </a:cubicBezTo>
                  <a:cubicBezTo>
                    <a:pt x="21876" y="17504"/>
                    <a:pt x="29872" y="6826"/>
                    <a:pt x="296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65;p89">
              <a:extLst>
                <a:ext uri="{FF2B5EF4-FFF2-40B4-BE49-F238E27FC236}">
                  <a16:creationId xmlns:a16="http://schemas.microsoft.com/office/drawing/2014/main" id="{FC3AF0B7-4BD2-4290-A390-1222CA240D0D}"/>
                </a:ext>
              </a:extLst>
            </p:cNvPr>
            <p:cNvSpPr/>
            <p:nvPr/>
          </p:nvSpPr>
          <p:spPr>
            <a:xfrm>
              <a:off x="5763501" y="3446375"/>
              <a:ext cx="381595" cy="491938"/>
            </a:xfrm>
            <a:custGeom>
              <a:avLst/>
              <a:gdLst/>
              <a:ahLst/>
              <a:cxnLst/>
              <a:rect l="l" t="t" r="r" b="b"/>
              <a:pathLst>
                <a:path w="20428" h="26335" extrusionOk="0">
                  <a:moveTo>
                    <a:pt x="14152" y="1"/>
                  </a:moveTo>
                  <a:cubicBezTo>
                    <a:pt x="13426" y="1"/>
                    <a:pt x="12619" y="201"/>
                    <a:pt x="11750" y="641"/>
                  </a:cubicBezTo>
                  <a:cubicBezTo>
                    <a:pt x="3998" y="4200"/>
                    <a:pt x="3072" y="18875"/>
                    <a:pt x="0" y="25945"/>
                  </a:cubicBezTo>
                  <a:cubicBezTo>
                    <a:pt x="794" y="26210"/>
                    <a:pt x="1604" y="26335"/>
                    <a:pt x="2421" y="26335"/>
                  </a:cubicBezTo>
                  <a:cubicBezTo>
                    <a:pt x="11050" y="26335"/>
                    <a:pt x="20428" y="12496"/>
                    <a:pt x="17845" y="5370"/>
                  </a:cubicBezTo>
                  <a:lnTo>
                    <a:pt x="18089" y="5126"/>
                  </a:lnTo>
                  <a:cubicBezTo>
                    <a:pt x="18089" y="2204"/>
                    <a:pt x="16562" y="1"/>
                    <a:pt x="14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66;p89">
              <a:extLst>
                <a:ext uri="{FF2B5EF4-FFF2-40B4-BE49-F238E27FC236}">
                  <a16:creationId xmlns:a16="http://schemas.microsoft.com/office/drawing/2014/main" id="{148D0D25-5D98-4E58-9A33-0FA451A62A3F}"/>
                </a:ext>
              </a:extLst>
            </p:cNvPr>
            <p:cNvSpPr/>
            <p:nvPr/>
          </p:nvSpPr>
          <p:spPr>
            <a:xfrm>
              <a:off x="6089541" y="2519287"/>
              <a:ext cx="368706" cy="1605284"/>
            </a:xfrm>
            <a:custGeom>
              <a:avLst/>
              <a:gdLst/>
              <a:ahLst/>
              <a:cxnLst/>
              <a:rect l="l" t="t" r="r" b="b"/>
              <a:pathLst>
                <a:path w="19738" h="85936" extrusionOk="0">
                  <a:moveTo>
                    <a:pt x="19202" y="1"/>
                  </a:moveTo>
                  <a:cubicBezTo>
                    <a:pt x="19143" y="1"/>
                    <a:pt x="19080" y="17"/>
                    <a:pt x="19015" y="53"/>
                  </a:cubicBezTo>
                  <a:cubicBezTo>
                    <a:pt x="14189" y="2539"/>
                    <a:pt x="9996" y="6050"/>
                    <a:pt x="6632" y="10340"/>
                  </a:cubicBezTo>
                  <a:cubicBezTo>
                    <a:pt x="3072" y="15021"/>
                    <a:pt x="1366" y="20774"/>
                    <a:pt x="732" y="26576"/>
                  </a:cubicBezTo>
                  <a:cubicBezTo>
                    <a:pt x="1" y="32865"/>
                    <a:pt x="635" y="39203"/>
                    <a:pt x="1561" y="45395"/>
                  </a:cubicBezTo>
                  <a:cubicBezTo>
                    <a:pt x="2536" y="51587"/>
                    <a:pt x="3755" y="57974"/>
                    <a:pt x="5023" y="64166"/>
                  </a:cubicBezTo>
                  <a:cubicBezTo>
                    <a:pt x="5705" y="67676"/>
                    <a:pt x="6388" y="71382"/>
                    <a:pt x="6046" y="74990"/>
                  </a:cubicBezTo>
                  <a:cubicBezTo>
                    <a:pt x="5705" y="78598"/>
                    <a:pt x="4340" y="81962"/>
                    <a:pt x="4486" y="85570"/>
                  </a:cubicBezTo>
                  <a:cubicBezTo>
                    <a:pt x="4486" y="85813"/>
                    <a:pt x="4681" y="85935"/>
                    <a:pt x="4876" y="85935"/>
                  </a:cubicBezTo>
                  <a:cubicBezTo>
                    <a:pt x="5071" y="85935"/>
                    <a:pt x="5266" y="85813"/>
                    <a:pt x="5266" y="85570"/>
                  </a:cubicBezTo>
                  <a:lnTo>
                    <a:pt x="5266" y="85521"/>
                  </a:lnTo>
                  <a:cubicBezTo>
                    <a:pt x="5120" y="82352"/>
                    <a:pt x="6193" y="79280"/>
                    <a:pt x="6632" y="76160"/>
                  </a:cubicBezTo>
                  <a:cubicBezTo>
                    <a:pt x="7022" y="73234"/>
                    <a:pt x="6924" y="70260"/>
                    <a:pt x="6339" y="67335"/>
                  </a:cubicBezTo>
                  <a:cubicBezTo>
                    <a:pt x="5900" y="64263"/>
                    <a:pt x="5120" y="61289"/>
                    <a:pt x="4584" y="58267"/>
                  </a:cubicBezTo>
                  <a:cubicBezTo>
                    <a:pt x="3999" y="55195"/>
                    <a:pt x="3462" y="52172"/>
                    <a:pt x="2975" y="49101"/>
                  </a:cubicBezTo>
                  <a:cubicBezTo>
                    <a:pt x="1902" y="42860"/>
                    <a:pt x="976" y="36619"/>
                    <a:pt x="1220" y="30281"/>
                  </a:cubicBezTo>
                  <a:cubicBezTo>
                    <a:pt x="1415" y="24333"/>
                    <a:pt x="2585" y="17995"/>
                    <a:pt x="5803" y="12875"/>
                  </a:cubicBezTo>
                  <a:cubicBezTo>
                    <a:pt x="8972" y="7756"/>
                    <a:pt x="13994" y="3514"/>
                    <a:pt x="19405" y="687"/>
                  </a:cubicBezTo>
                  <a:cubicBezTo>
                    <a:pt x="19738" y="521"/>
                    <a:pt x="19539" y="1"/>
                    <a:pt x="19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67;p89">
              <a:extLst>
                <a:ext uri="{FF2B5EF4-FFF2-40B4-BE49-F238E27FC236}">
                  <a16:creationId xmlns:a16="http://schemas.microsoft.com/office/drawing/2014/main" id="{DD7E8CDE-54A8-4944-9FB8-08A7660C45EF}"/>
                </a:ext>
              </a:extLst>
            </p:cNvPr>
            <p:cNvSpPr/>
            <p:nvPr/>
          </p:nvSpPr>
          <p:spPr>
            <a:xfrm>
              <a:off x="6030569" y="3137165"/>
              <a:ext cx="606689" cy="977786"/>
            </a:xfrm>
            <a:custGeom>
              <a:avLst/>
              <a:gdLst/>
              <a:ahLst/>
              <a:cxnLst/>
              <a:rect l="l" t="t" r="r" b="b"/>
              <a:pathLst>
                <a:path w="32478" h="52344" extrusionOk="0">
                  <a:moveTo>
                    <a:pt x="31938" y="0"/>
                  </a:moveTo>
                  <a:cubicBezTo>
                    <a:pt x="31850" y="0"/>
                    <a:pt x="31760" y="38"/>
                    <a:pt x="31680" y="129"/>
                  </a:cubicBezTo>
                  <a:lnTo>
                    <a:pt x="31728" y="129"/>
                  </a:lnTo>
                  <a:cubicBezTo>
                    <a:pt x="28901" y="3494"/>
                    <a:pt x="24805" y="4371"/>
                    <a:pt x="20758" y="5444"/>
                  </a:cubicBezTo>
                  <a:cubicBezTo>
                    <a:pt x="18808" y="5931"/>
                    <a:pt x="16956" y="6663"/>
                    <a:pt x="15249" y="7638"/>
                  </a:cubicBezTo>
                  <a:cubicBezTo>
                    <a:pt x="13445" y="8759"/>
                    <a:pt x="11885" y="10319"/>
                    <a:pt x="10764" y="12172"/>
                  </a:cubicBezTo>
                  <a:cubicBezTo>
                    <a:pt x="8228" y="16072"/>
                    <a:pt x="7205" y="20753"/>
                    <a:pt x="6668" y="25336"/>
                  </a:cubicBezTo>
                  <a:cubicBezTo>
                    <a:pt x="6376" y="27725"/>
                    <a:pt x="6181" y="30163"/>
                    <a:pt x="5986" y="32552"/>
                  </a:cubicBezTo>
                  <a:cubicBezTo>
                    <a:pt x="5888" y="34697"/>
                    <a:pt x="5596" y="36842"/>
                    <a:pt x="5157" y="38939"/>
                  </a:cubicBezTo>
                  <a:cubicBezTo>
                    <a:pt x="4084" y="43375"/>
                    <a:pt x="2085" y="47617"/>
                    <a:pt x="135" y="51761"/>
                  </a:cubicBezTo>
                  <a:cubicBezTo>
                    <a:pt x="0" y="52064"/>
                    <a:pt x="284" y="52344"/>
                    <a:pt x="536" y="52344"/>
                  </a:cubicBezTo>
                  <a:cubicBezTo>
                    <a:pt x="650" y="52344"/>
                    <a:pt x="757" y="52287"/>
                    <a:pt x="818" y="52151"/>
                  </a:cubicBezTo>
                  <a:cubicBezTo>
                    <a:pt x="2573" y="48543"/>
                    <a:pt x="4084" y="44789"/>
                    <a:pt x="5401" y="40986"/>
                  </a:cubicBezTo>
                  <a:cubicBezTo>
                    <a:pt x="6668" y="36891"/>
                    <a:pt x="6717" y="32600"/>
                    <a:pt x="7107" y="28359"/>
                  </a:cubicBezTo>
                  <a:cubicBezTo>
                    <a:pt x="7546" y="23581"/>
                    <a:pt x="8180" y="18705"/>
                    <a:pt x="10374" y="14366"/>
                  </a:cubicBezTo>
                  <a:cubicBezTo>
                    <a:pt x="11397" y="12221"/>
                    <a:pt x="12909" y="10319"/>
                    <a:pt x="14762" y="8857"/>
                  </a:cubicBezTo>
                  <a:cubicBezTo>
                    <a:pt x="16468" y="7686"/>
                    <a:pt x="18321" y="6858"/>
                    <a:pt x="20271" y="6419"/>
                  </a:cubicBezTo>
                  <a:cubicBezTo>
                    <a:pt x="24659" y="5200"/>
                    <a:pt x="29144" y="4371"/>
                    <a:pt x="32216" y="666"/>
                  </a:cubicBezTo>
                  <a:cubicBezTo>
                    <a:pt x="32477" y="404"/>
                    <a:pt x="32224" y="0"/>
                    <a:pt x="31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68;p89">
              <a:extLst>
                <a:ext uri="{FF2B5EF4-FFF2-40B4-BE49-F238E27FC236}">
                  <a16:creationId xmlns:a16="http://schemas.microsoft.com/office/drawing/2014/main" id="{884481E3-9196-43B1-97E0-27280144803F}"/>
                </a:ext>
              </a:extLst>
            </p:cNvPr>
            <p:cNvSpPr/>
            <p:nvPr/>
          </p:nvSpPr>
          <p:spPr>
            <a:xfrm>
              <a:off x="5873320" y="3535385"/>
              <a:ext cx="481272" cy="565724"/>
            </a:xfrm>
            <a:custGeom>
              <a:avLst/>
              <a:gdLst/>
              <a:ahLst/>
              <a:cxnLst/>
              <a:rect l="l" t="t" r="r" b="b"/>
              <a:pathLst>
                <a:path w="25764" h="30285" extrusionOk="0">
                  <a:moveTo>
                    <a:pt x="12976" y="1"/>
                  </a:moveTo>
                  <a:cubicBezTo>
                    <a:pt x="12430" y="1"/>
                    <a:pt x="11865" y="70"/>
                    <a:pt x="11283" y="215"/>
                  </a:cubicBezTo>
                  <a:cubicBezTo>
                    <a:pt x="8260" y="946"/>
                    <a:pt x="6115" y="3433"/>
                    <a:pt x="4506" y="5919"/>
                  </a:cubicBezTo>
                  <a:cubicBezTo>
                    <a:pt x="2654" y="8893"/>
                    <a:pt x="1435" y="12160"/>
                    <a:pt x="118" y="15427"/>
                  </a:cubicBezTo>
                  <a:cubicBezTo>
                    <a:pt x="0" y="15693"/>
                    <a:pt x="222" y="15869"/>
                    <a:pt x="459" y="15869"/>
                  </a:cubicBezTo>
                  <a:cubicBezTo>
                    <a:pt x="613" y="15869"/>
                    <a:pt x="773" y="15794"/>
                    <a:pt x="850" y="15622"/>
                  </a:cubicBezTo>
                  <a:cubicBezTo>
                    <a:pt x="1825" y="12940"/>
                    <a:pt x="2995" y="10356"/>
                    <a:pt x="4311" y="7821"/>
                  </a:cubicBezTo>
                  <a:cubicBezTo>
                    <a:pt x="5676" y="5285"/>
                    <a:pt x="7480" y="2653"/>
                    <a:pt x="10211" y="1385"/>
                  </a:cubicBezTo>
                  <a:cubicBezTo>
                    <a:pt x="11100" y="972"/>
                    <a:pt x="12072" y="745"/>
                    <a:pt x="13046" y="745"/>
                  </a:cubicBezTo>
                  <a:cubicBezTo>
                    <a:pt x="13567" y="745"/>
                    <a:pt x="14089" y="810"/>
                    <a:pt x="14599" y="946"/>
                  </a:cubicBezTo>
                  <a:cubicBezTo>
                    <a:pt x="16159" y="1483"/>
                    <a:pt x="17475" y="2506"/>
                    <a:pt x="18353" y="3920"/>
                  </a:cubicBezTo>
                  <a:cubicBezTo>
                    <a:pt x="19182" y="5285"/>
                    <a:pt x="19913" y="6748"/>
                    <a:pt x="20449" y="8260"/>
                  </a:cubicBezTo>
                  <a:cubicBezTo>
                    <a:pt x="21181" y="10161"/>
                    <a:pt x="21863" y="12111"/>
                    <a:pt x="22448" y="14061"/>
                  </a:cubicBezTo>
                  <a:cubicBezTo>
                    <a:pt x="24057" y="19229"/>
                    <a:pt x="24886" y="24544"/>
                    <a:pt x="24983" y="29956"/>
                  </a:cubicBezTo>
                  <a:cubicBezTo>
                    <a:pt x="25008" y="30175"/>
                    <a:pt x="25179" y="30285"/>
                    <a:pt x="25355" y="30285"/>
                  </a:cubicBezTo>
                  <a:cubicBezTo>
                    <a:pt x="25532" y="30285"/>
                    <a:pt x="25715" y="30175"/>
                    <a:pt x="25764" y="29956"/>
                  </a:cubicBezTo>
                  <a:cubicBezTo>
                    <a:pt x="25666" y="24885"/>
                    <a:pt x="24935" y="19815"/>
                    <a:pt x="23521" y="14939"/>
                  </a:cubicBezTo>
                  <a:cubicBezTo>
                    <a:pt x="22887" y="12745"/>
                    <a:pt x="22156" y="10551"/>
                    <a:pt x="21327" y="8406"/>
                  </a:cubicBezTo>
                  <a:cubicBezTo>
                    <a:pt x="20742" y="6797"/>
                    <a:pt x="20010" y="5237"/>
                    <a:pt x="19133" y="3774"/>
                  </a:cubicBezTo>
                  <a:cubicBezTo>
                    <a:pt x="17686" y="1523"/>
                    <a:pt x="15542" y="1"/>
                    <a:pt x="1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9;p89">
              <a:extLst>
                <a:ext uri="{FF2B5EF4-FFF2-40B4-BE49-F238E27FC236}">
                  <a16:creationId xmlns:a16="http://schemas.microsoft.com/office/drawing/2014/main" id="{CE2A5128-C107-461B-AAAE-C6F7364D2DE1}"/>
                </a:ext>
              </a:extLst>
            </p:cNvPr>
            <p:cNvSpPr/>
            <p:nvPr/>
          </p:nvSpPr>
          <p:spPr>
            <a:xfrm>
              <a:off x="6157013" y="2654380"/>
              <a:ext cx="141744" cy="150169"/>
            </a:xfrm>
            <a:custGeom>
              <a:avLst/>
              <a:gdLst/>
              <a:ahLst/>
              <a:cxnLst/>
              <a:rect l="l" t="t" r="r" b="b"/>
              <a:pathLst>
                <a:path w="7588" h="8039" extrusionOk="0">
                  <a:moveTo>
                    <a:pt x="411" y="0"/>
                  </a:moveTo>
                  <a:cubicBezTo>
                    <a:pt x="240" y="0"/>
                    <a:pt x="70" y="110"/>
                    <a:pt x="45" y="329"/>
                  </a:cubicBezTo>
                  <a:cubicBezTo>
                    <a:pt x="45" y="2718"/>
                    <a:pt x="582" y="5205"/>
                    <a:pt x="45" y="7545"/>
                  </a:cubicBezTo>
                  <a:cubicBezTo>
                    <a:pt x="1" y="7812"/>
                    <a:pt x="201" y="8039"/>
                    <a:pt x="458" y="8039"/>
                  </a:cubicBezTo>
                  <a:cubicBezTo>
                    <a:pt x="483" y="8039"/>
                    <a:pt x="508" y="8037"/>
                    <a:pt x="533" y="8032"/>
                  </a:cubicBezTo>
                  <a:cubicBezTo>
                    <a:pt x="2825" y="7399"/>
                    <a:pt x="5018" y="6619"/>
                    <a:pt x="7164" y="5643"/>
                  </a:cubicBezTo>
                  <a:cubicBezTo>
                    <a:pt x="7588" y="5431"/>
                    <a:pt x="7348" y="4924"/>
                    <a:pt x="6989" y="4924"/>
                  </a:cubicBezTo>
                  <a:cubicBezTo>
                    <a:pt x="6936" y="4924"/>
                    <a:pt x="6880" y="4936"/>
                    <a:pt x="6822" y="4961"/>
                  </a:cubicBezTo>
                  <a:cubicBezTo>
                    <a:pt x="4903" y="5854"/>
                    <a:pt x="2902" y="6583"/>
                    <a:pt x="894" y="7149"/>
                  </a:cubicBezTo>
                  <a:lnTo>
                    <a:pt x="894" y="7149"/>
                  </a:lnTo>
                  <a:cubicBezTo>
                    <a:pt x="1224" y="4909"/>
                    <a:pt x="777" y="2599"/>
                    <a:pt x="777" y="329"/>
                  </a:cubicBezTo>
                  <a:cubicBezTo>
                    <a:pt x="752" y="110"/>
                    <a:pt x="582" y="0"/>
                    <a:pt x="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0;p89">
              <a:extLst>
                <a:ext uri="{FF2B5EF4-FFF2-40B4-BE49-F238E27FC236}">
                  <a16:creationId xmlns:a16="http://schemas.microsoft.com/office/drawing/2014/main" id="{DE6943B7-FC4F-47D6-8143-25D03C6670B8}"/>
                </a:ext>
              </a:extLst>
            </p:cNvPr>
            <p:cNvSpPr/>
            <p:nvPr/>
          </p:nvSpPr>
          <p:spPr>
            <a:xfrm>
              <a:off x="6253477" y="2543253"/>
              <a:ext cx="151607" cy="129116"/>
            </a:xfrm>
            <a:custGeom>
              <a:avLst/>
              <a:gdLst/>
              <a:ahLst/>
              <a:cxnLst/>
              <a:rect l="l" t="t" r="r" b="b"/>
              <a:pathLst>
                <a:path w="8116" h="6912" extrusionOk="0">
                  <a:moveTo>
                    <a:pt x="653" y="1"/>
                  </a:moveTo>
                  <a:cubicBezTo>
                    <a:pt x="476" y="1"/>
                    <a:pt x="293" y="111"/>
                    <a:pt x="245" y="330"/>
                  </a:cubicBezTo>
                  <a:lnTo>
                    <a:pt x="293" y="379"/>
                  </a:lnTo>
                  <a:cubicBezTo>
                    <a:pt x="391" y="2378"/>
                    <a:pt x="293" y="4377"/>
                    <a:pt x="50" y="6424"/>
                  </a:cubicBezTo>
                  <a:cubicBezTo>
                    <a:pt x="1" y="6619"/>
                    <a:pt x="147" y="6912"/>
                    <a:pt x="440" y="6912"/>
                  </a:cubicBezTo>
                  <a:cubicBezTo>
                    <a:pt x="2877" y="6668"/>
                    <a:pt x="5315" y="6668"/>
                    <a:pt x="7704" y="6278"/>
                  </a:cubicBezTo>
                  <a:cubicBezTo>
                    <a:pt x="8116" y="6187"/>
                    <a:pt x="7970" y="5538"/>
                    <a:pt x="7548" y="5538"/>
                  </a:cubicBezTo>
                  <a:cubicBezTo>
                    <a:pt x="7520" y="5538"/>
                    <a:pt x="7491" y="5541"/>
                    <a:pt x="7460" y="5547"/>
                  </a:cubicBezTo>
                  <a:cubicBezTo>
                    <a:pt x="5270" y="5866"/>
                    <a:pt x="3080" y="5887"/>
                    <a:pt x="850" y="6088"/>
                  </a:cubicBezTo>
                  <a:lnTo>
                    <a:pt x="850" y="6088"/>
                  </a:lnTo>
                  <a:cubicBezTo>
                    <a:pt x="1081" y="4169"/>
                    <a:pt x="1114" y="2249"/>
                    <a:pt x="1025" y="330"/>
                  </a:cubicBezTo>
                  <a:cubicBezTo>
                    <a:pt x="1000" y="111"/>
                    <a:pt x="830" y="1"/>
                    <a:pt x="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71;p89">
              <a:extLst>
                <a:ext uri="{FF2B5EF4-FFF2-40B4-BE49-F238E27FC236}">
                  <a16:creationId xmlns:a16="http://schemas.microsoft.com/office/drawing/2014/main" id="{DF38F997-516A-4081-A9A1-A4542FD2D2A6}"/>
                </a:ext>
              </a:extLst>
            </p:cNvPr>
            <p:cNvSpPr/>
            <p:nvPr/>
          </p:nvSpPr>
          <p:spPr>
            <a:xfrm>
              <a:off x="6360046" y="2507967"/>
              <a:ext cx="82883" cy="77896"/>
            </a:xfrm>
            <a:custGeom>
              <a:avLst/>
              <a:gdLst/>
              <a:ahLst/>
              <a:cxnLst/>
              <a:rect l="l" t="t" r="r" b="b"/>
              <a:pathLst>
                <a:path w="4437" h="4170" extrusionOk="0">
                  <a:moveTo>
                    <a:pt x="366" y="1"/>
                  </a:moveTo>
                  <a:cubicBezTo>
                    <a:pt x="195" y="1"/>
                    <a:pt x="24" y="123"/>
                    <a:pt x="0" y="366"/>
                  </a:cubicBezTo>
                  <a:cubicBezTo>
                    <a:pt x="0" y="1488"/>
                    <a:pt x="98" y="2658"/>
                    <a:pt x="98" y="3779"/>
                  </a:cubicBezTo>
                  <a:cubicBezTo>
                    <a:pt x="98" y="3974"/>
                    <a:pt x="293" y="4169"/>
                    <a:pt x="488" y="4169"/>
                  </a:cubicBezTo>
                  <a:cubicBezTo>
                    <a:pt x="1658" y="4169"/>
                    <a:pt x="2828" y="4072"/>
                    <a:pt x="3998" y="4023"/>
                  </a:cubicBezTo>
                  <a:cubicBezTo>
                    <a:pt x="4437" y="3974"/>
                    <a:pt x="4437" y="3340"/>
                    <a:pt x="3998" y="3292"/>
                  </a:cubicBezTo>
                  <a:cubicBezTo>
                    <a:pt x="2956" y="3292"/>
                    <a:pt x="1914" y="3369"/>
                    <a:pt x="872" y="3386"/>
                  </a:cubicBezTo>
                  <a:lnTo>
                    <a:pt x="872" y="3386"/>
                  </a:lnTo>
                  <a:cubicBezTo>
                    <a:pt x="846" y="2386"/>
                    <a:pt x="731" y="1357"/>
                    <a:pt x="731" y="366"/>
                  </a:cubicBezTo>
                  <a:cubicBezTo>
                    <a:pt x="707" y="123"/>
                    <a:pt x="536"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72;p89">
              <a:extLst>
                <a:ext uri="{FF2B5EF4-FFF2-40B4-BE49-F238E27FC236}">
                  <a16:creationId xmlns:a16="http://schemas.microsoft.com/office/drawing/2014/main" id="{A4FBD743-3325-48D8-9A1F-8178A3F30716}"/>
                </a:ext>
              </a:extLst>
            </p:cNvPr>
            <p:cNvSpPr/>
            <p:nvPr/>
          </p:nvSpPr>
          <p:spPr>
            <a:xfrm>
              <a:off x="6400115" y="3168659"/>
              <a:ext cx="83798" cy="100256"/>
            </a:xfrm>
            <a:custGeom>
              <a:avLst/>
              <a:gdLst/>
              <a:ahLst/>
              <a:cxnLst/>
              <a:rect l="l" t="t" r="r" b="b"/>
              <a:pathLst>
                <a:path w="4486" h="5367" extrusionOk="0">
                  <a:moveTo>
                    <a:pt x="1965" y="0"/>
                  </a:moveTo>
                  <a:cubicBezTo>
                    <a:pt x="1815" y="0"/>
                    <a:pt x="1667" y="75"/>
                    <a:pt x="1609" y="247"/>
                  </a:cubicBezTo>
                  <a:cubicBezTo>
                    <a:pt x="1170" y="1515"/>
                    <a:pt x="683" y="2734"/>
                    <a:pt x="147" y="3953"/>
                  </a:cubicBezTo>
                  <a:cubicBezTo>
                    <a:pt x="0" y="4197"/>
                    <a:pt x="147" y="4538"/>
                    <a:pt x="439" y="4538"/>
                  </a:cubicBezTo>
                  <a:cubicBezTo>
                    <a:pt x="1707" y="4538"/>
                    <a:pt x="2828" y="5220"/>
                    <a:pt x="4096" y="5367"/>
                  </a:cubicBezTo>
                  <a:cubicBezTo>
                    <a:pt x="4340" y="5367"/>
                    <a:pt x="4486" y="5172"/>
                    <a:pt x="4486" y="4977"/>
                  </a:cubicBezTo>
                  <a:cubicBezTo>
                    <a:pt x="4486" y="4782"/>
                    <a:pt x="4340" y="4587"/>
                    <a:pt x="4096" y="4587"/>
                  </a:cubicBezTo>
                  <a:cubicBezTo>
                    <a:pt x="3062" y="4504"/>
                    <a:pt x="2098" y="3965"/>
                    <a:pt x="1025" y="3803"/>
                  </a:cubicBezTo>
                  <a:lnTo>
                    <a:pt x="1025" y="3803"/>
                  </a:lnTo>
                  <a:cubicBezTo>
                    <a:pt x="1515" y="2704"/>
                    <a:pt x="1964" y="1573"/>
                    <a:pt x="2341" y="442"/>
                  </a:cubicBezTo>
                  <a:cubicBezTo>
                    <a:pt x="2429" y="176"/>
                    <a:pt x="2195" y="0"/>
                    <a:pt x="1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73;p89">
              <a:extLst>
                <a:ext uri="{FF2B5EF4-FFF2-40B4-BE49-F238E27FC236}">
                  <a16:creationId xmlns:a16="http://schemas.microsoft.com/office/drawing/2014/main" id="{E03FF481-1E50-4A2A-821A-9ED85036694F}"/>
                </a:ext>
              </a:extLst>
            </p:cNvPr>
            <p:cNvSpPr/>
            <p:nvPr/>
          </p:nvSpPr>
          <p:spPr>
            <a:xfrm>
              <a:off x="6514866" y="3130926"/>
              <a:ext cx="81987" cy="97921"/>
            </a:xfrm>
            <a:custGeom>
              <a:avLst/>
              <a:gdLst/>
              <a:ahLst/>
              <a:cxnLst/>
              <a:rect l="l" t="t" r="r" b="b"/>
              <a:pathLst>
                <a:path w="4389" h="5242" extrusionOk="0">
                  <a:moveTo>
                    <a:pt x="1085" y="0"/>
                  </a:moveTo>
                  <a:cubicBezTo>
                    <a:pt x="890" y="0"/>
                    <a:pt x="707" y="122"/>
                    <a:pt x="732" y="366"/>
                  </a:cubicBezTo>
                  <a:cubicBezTo>
                    <a:pt x="732" y="1829"/>
                    <a:pt x="537" y="3242"/>
                    <a:pt x="49" y="4656"/>
                  </a:cubicBezTo>
                  <a:cubicBezTo>
                    <a:pt x="0" y="4851"/>
                    <a:pt x="147" y="5095"/>
                    <a:pt x="391" y="5095"/>
                  </a:cubicBezTo>
                  <a:cubicBezTo>
                    <a:pt x="594" y="5079"/>
                    <a:pt x="795" y="5072"/>
                    <a:pt x="996" y="5072"/>
                  </a:cubicBezTo>
                  <a:cubicBezTo>
                    <a:pt x="1999" y="5072"/>
                    <a:pt x="2975" y="5241"/>
                    <a:pt x="3950" y="5241"/>
                  </a:cubicBezTo>
                  <a:cubicBezTo>
                    <a:pt x="4388" y="5193"/>
                    <a:pt x="4388" y="4510"/>
                    <a:pt x="3950" y="4461"/>
                  </a:cubicBezTo>
                  <a:cubicBezTo>
                    <a:pt x="3050" y="4461"/>
                    <a:pt x="2149" y="4317"/>
                    <a:pt x="1227" y="4317"/>
                  </a:cubicBezTo>
                  <a:cubicBezTo>
                    <a:pt x="1134" y="4317"/>
                    <a:pt x="1040" y="4319"/>
                    <a:pt x="946" y="4322"/>
                  </a:cubicBezTo>
                  <a:lnTo>
                    <a:pt x="946" y="4322"/>
                  </a:lnTo>
                  <a:cubicBezTo>
                    <a:pt x="1323" y="3025"/>
                    <a:pt x="1512" y="1696"/>
                    <a:pt x="1512" y="366"/>
                  </a:cubicBezTo>
                  <a:cubicBezTo>
                    <a:pt x="1488" y="122"/>
                    <a:pt x="1280" y="0"/>
                    <a:pt x="1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74;p89">
              <a:extLst>
                <a:ext uri="{FF2B5EF4-FFF2-40B4-BE49-F238E27FC236}">
                  <a16:creationId xmlns:a16="http://schemas.microsoft.com/office/drawing/2014/main" id="{DB525530-0D53-4860-B191-8CAE83C41FE6}"/>
                </a:ext>
              </a:extLst>
            </p:cNvPr>
            <p:cNvSpPr/>
            <p:nvPr/>
          </p:nvSpPr>
          <p:spPr>
            <a:xfrm>
              <a:off x="5856303" y="3725193"/>
              <a:ext cx="88450" cy="84938"/>
            </a:xfrm>
            <a:custGeom>
              <a:avLst/>
              <a:gdLst/>
              <a:ahLst/>
              <a:cxnLst/>
              <a:rect l="l" t="t" r="r" b="b"/>
              <a:pathLst>
                <a:path w="4735" h="4547" extrusionOk="0">
                  <a:moveTo>
                    <a:pt x="3516" y="0"/>
                  </a:moveTo>
                  <a:cubicBezTo>
                    <a:pt x="3175" y="0"/>
                    <a:pt x="2882" y="98"/>
                    <a:pt x="2590" y="293"/>
                  </a:cubicBezTo>
                  <a:cubicBezTo>
                    <a:pt x="2346" y="488"/>
                    <a:pt x="2151" y="683"/>
                    <a:pt x="1907" y="926"/>
                  </a:cubicBezTo>
                  <a:cubicBezTo>
                    <a:pt x="1517" y="1365"/>
                    <a:pt x="1029" y="1706"/>
                    <a:pt x="444" y="1901"/>
                  </a:cubicBezTo>
                  <a:cubicBezTo>
                    <a:pt x="1" y="2035"/>
                    <a:pt x="163" y="2652"/>
                    <a:pt x="563" y="2652"/>
                  </a:cubicBezTo>
                  <a:cubicBezTo>
                    <a:pt x="602" y="2652"/>
                    <a:pt x="644" y="2646"/>
                    <a:pt x="688" y="2633"/>
                  </a:cubicBezTo>
                  <a:lnTo>
                    <a:pt x="639" y="2633"/>
                  </a:lnTo>
                  <a:cubicBezTo>
                    <a:pt x="1273" y="2438"/>
                    <a:pt x="1809" y="2096"/>
                    <a:pt x="2248" y="1658"/>
                  </a:cubicBezTo>
                  <a:cubicBezTo>
                    <a:pt x="2443" y="1463"/>
                    <a:pt x="2687" y="1219"/>
                    <a:pt x="2882" y="1073"/>
                  </a:cubicBezTo>
                  <a:cubicBezTo>
                    <a:pt x="2962" y="966"/>
                    <a:pt x="3071" y="889"/>
                    <a:pt x="3193" y="840"/>
                  </a:cubicBezTo>
                  <a:lnTo>
                    <a:pt x="3193" y="840"/>
                  </a:lnTo>
                  <a:cubicBezTo>
                    <a:pt x="3286" y="1405"/>
                    <a:pt x="3410" y="1946"/>
                    <a:pt x="3565" y="2487"/>
                  </a:cubicBezTo>
                  <a:cubicBezTo>
                    <a:pt x="3711" y="3072"/>
                    <a:pt x="3857" y="3705"/>
                    <a:pt x="3955" y="4290"/>
                  </a:cubicBezTo>
                  <a:cubicBezTo>
                    <a:pt x="3995" y="4452"/>
                    <a:pt x="4136" y="4547"/>
                    <a:pt x="4322" y="4547"/>
                  </a:cubicBezTo>
                  <a:cubicBezTo>
                    <a:pt x="4360" y="4547"/>
                    <a:pt x="4400" y="4543"/>
                    <a:pt x="4442" y="4534"/>
                  </a:cubicBezTo>
                  <a:cubicBezTo>
                    <a:pt x="4637" y="4485"/>
                    <a:pt x="4735" y="4290"/>
                    <a:pt x="4686" y="4095"/>
                  </a:cubicBezTo>
                  <a:cubicBezTo>
                    <a:pt x="4491" y="2877"/>
                    <a:pt x="4003" y="1658"/>
                    <a:pt x="3906" y="390"/>
                  </a:cubicBezTo>
                  <a:cubicBezTo>
                    <a:pt x="3857" y="195"/>
                    <a:pt x="3711" y="49"/>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75;p89">
              <a:extLst>
                <a:ext uri="{FF2B5EF4-FFF2-40B4-BE49-F238E27FC236}">
                  <a16:creationId xmlns:a16="http://schemas.microsoft.com/office/drawing/2014/main" id="{59F53991-A94B-4725-BF7B-A451A73B513A}"/>
                </a:ext>
              </a:extLst>
            </p:cNvPr>
            <p:cNvSpPr/>
            <p:nvPr/>
          </p:nvSpPr>
          <p:spPr>
            <a:xfrm>
              <a:off x="5880643" y="3612926"/>
              <a:ext cx="125847" cy="104795"/>
            </a:xfrm>
            <a:custGeom>
              <a:avLst/>
              <a:gdLst/>
              <a:ahLst/>
              <a:cxnLst/>
              <a:rect l="l" t="t" r="r" b="b"/>
              <a:pathLst>
                <a:path w="6737" h="5610" extrusionOk="0">
                  <a:moveTo>
                    <a:pt x="5479" y="1"/>
                  </a:moveTo>
                  <a:cubicBezTo>
                    <a:pt x="5447" y="1"/>
                    <a:pt x="5414" y="5"/>
                    <a:pt x="5382" y="13"/>
                  </a:cubicBezTo>
                  <a:cubicBezTo>
                    <a:pt x="3724" y="647"/>
                    <a:pt x="2164" y="1525"/>
                    <a:pt x="458" y="1915"/>
                  </a:cubicBezTo>
                  <a:cubicBezTo>
                    <a:pt x="0" y="2006"/>
                    <a:pt x="144" y="2655"/>
                    <a:pt x="565" y="2655"/>
                  </a:cubicBezTo>
                  <a:cubicBezTo>
                    <a:pt x="593" y="2655"/>
                    <a:pt x="622" y="2652"/>
                    <a:pt x="653" y="2646"/>
                  </a:cubicBezTo>
                  <a:lnTo>
                    <a:pt x="653" y="2597"/>
                  </a:lnTo>
                  <a:cubicBezTo>
                    <a:pt x="2234" y="2281"/>
                    <a:pt x="3690" y="1462"/>
                    <a:pt x="5214" y="839"/>
                  </a:cubicBezTo>
                  <a:lnTo>
                    <a:pt x="5214" y="839"/>
                  </a:lnTo>
                  <a:cubicBezTo>
                    <a:pt x="5482" y="2326"/>
                    <a:pt x="5515" y="3847"/>
                    <a:pt x="5918" y="5327"/>
                  </a:cubicBezTo>
                  <a:cubicBezTo>
                    <a:pt x="5977" y="5524"/>
                    <a:pt x="6132" y="5610"/>
                    <a:pt x="6285" y="5610"/>
                  </a:cubicBezTo>
                  <a:cubicBezTo>
                    <a:pt x="6512" y="5610"/>
                    <a:pt x="6737" y="5423"/>
                    <a:pt x="6650" y="5132"/>
                  </a:cubicBezTo>
                  <a:cubicBezTo>
                    <a:pt x="6211" y="3572"/>
                    <a:pt x="6211" y="1866"/>
                    <a:pt x="5821" y="306"/>
                  </a:cubicBezTo>
                  <a:cubicBezTo>
                    <a:pt x="5780" y="103"/>
                    <a:pt x="5638" y="1"/>
                    <a:pt x="5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76;p89">
              <a:extLst>
                <a:ext uri="{FF2B5EF4-FFF2-40B4-BE49-F238E27FC236}">
                  <a16:creationId xmlns:a16="http://schemas.microsoft.com/office/drawing/2014/main" id="{6B1C9E9F-AA26-45EF-8119-8B9C21E6182B}"/>
                </a:ext>
              </a:extLst>
            </p:cNvPr>
            <p:cNvSpPr/>
            <p:nvPr/>
          </p:nvSpPr>
          <p:spPr>
            <a:xfrm>
              <a:off x="5957492" y="3526475"/>
              <a:ext cx="149384" cy="128724"/>
            </a:xfrm>
            <a:custGeom>
              <a:avLst/>
              <a:gdLst/>
              <a:ahLst/>
              <a:cxnLst/>
              <a:rect l="l" t="t" r="r" b="b"/>
              <a:pathLst>
                <a:path w="7997" h="6891" extrusionOk="0">
                  <a:moveTo>
                    <a:pt x="2666" y="0"/>
                  </a:moveTo>
                  <a:cubicBezTo>
                    <a:pt x="1919" y="0"/>
                    <a:pt x="1174" y="9"/>
                    <a:pt x="439" y="9"/>
                  </a:cubicBezTo>
                  <a:cubicBezTo>
                    <a:pt x="0" y="58"/>
                    <a:pt x="0" y="692"/>
                    <a:pt x="439" y="741"/>
                  </a:cubicBezTo>
                  <a:cubicBezTo>
                    <a:pt x="1159" y="741"/>
                    <a:pt x="1884" y="731"/>
                    <a:pt x="2610" y="731"/>
                  </a:cubicBezTo>
                  <a:cubicBezTo>
                    <a:pt x="4103" y="731"/>
                    <a:pt x="5604" y="770"/>
                    <a:pt x="7087" y="1009"/>
                  </a:cubicBezTo>
                  <a:lnTo>
                    <a:pt x="7087" y="1009"/>
                  </a:lnTo>
                  <a:cubicBezTo>
                    <a:pt x="6472" y="2795"/>
                    <a:pt x="6024" y="4626"/>
                    <a:pt x="5705" y="6543"/>
                  </a:cubicBezTo>
                  <a:cubicBezTo>
                    <a:pt x="5657" y="6780"/>
                    <a:pt x="5818" y="6890"/>
                    <a:pt x="6001" y="6890"/>
                  </a:cubicBezTo>
                  <a:cubicBezTo>
                    <a:pt x="6193" y="6890"/>
                    <a:pt x="6411" y="6768"/>
                    <a:pt x="6436" y="6543"/>
                  </a:cubicBezTo>
                  <a:cubicBezTo>
                    <a:pt x="6777" y="4592"/>
                    <a:pt x="7265" y="2691"/>
                    <a:pt x="7947" y="838"/>
                  </a:cubicBezTo>
                  <a:cubicBezTo>
                    <a:pt x="7996" y="643"/>
                    <a:pt x="7899" y="399"/>
                    <a:pt x="7704" y="351"/>
                  </a:cubicBezTo>
                  <a:cubicBezTo>
                    <a:pt x="6050" y="47"/>
                    <a:pt x="4349" y="0"/>
                    <a:pt x="2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7;p89">
              <a:extLst>
                <a:ext uri="{FF2B5EF4-FFF2-40B4-BE49-F238E27FC236}">
                  <a16:creationId xmlns:a16="http://schemas.microsoft.com/office/drawing/2014/main" id="{D065B774-7B9F-46F2-8288-B970066330C1}"/>
                </a:ext>
              </a:extLst>
            </p:cNvPr>
            <p:cNvSpPr/>
            <p:nvPr/>
          </p:nvSpPr>
          <p:spPr>
            <a:xfrm>
              <a:off x="5956577" y="3196100"/>
              <a:ext cx="173388" cy="144602"/>
            </a:xfrm>
            <a:custGeom>
              <a:avLst/>
              <a:gdLst/>
              <a:ahLst/>
              <a:cxnLst/>
              <a:rect l="l" t="t" r="r" b="b"/>
              <a:pathLst>
                <a:path w="9282" h="7741" extrusionOk="0">
                  <a:moveTo>
                    <a:pt x="2029" y="1"/>
                  </a:moveTo>
                  <a:cubicBezTo>
                    <a:pt x="1918" y="1"/>
                    <a:pt x="1811" y="15"/>
                    <a:pt x="1707" y="46"/>
                  </a:cubicBezTo>
                  <a:cubicBezTo>
                    <a:pt x="1" y="534"/>
                    <a:pt x="1268" y="2630"/>
                    <a:pt x="2000" y="3361"/>
                  </a:cubicBezTo>
                  <a:cubicBezTo>
                    <a:pt x="3803" y="5214"/>
                    <a:pt x="6387" y="6140"/>
                    <a:pt x="8484" y="7652"/>
                  </a:cubicBezTo>
                  <a:cubicBezTo>
                    <a:pt x="8564" y="7714"/>
                    <a:pt x="8643" y="7740"/>
                    <a:pt x="8718" y="7740"/>
                  </a:cubicBezTo>
                  <a:cubicBezTo>
                    <a:pt x="9053" y="7740"/>
                    <a:pt x="9282" y="7200"/>
                    <a:pt x="8923" y="6920"/>
                  </a:cubicBezTo>
                  <a:lnTo>
                    <a:pt x="8825" y="6823"/>
                  </a:lnTo>
                  <a:cubicBezTo>
                    <a:pt x="8923" y="6628"/>
                    <a:pt x="8874" y="6335"/>
                    <a:pt x="8679" y="6238"/>
                  </a:cubicBezTo>
                  <a:cubicBezTo>
                    <a:pt x="8581" y="6140"/>
                    <a:pt x="7996" y="5409"/>
                    <a:pt x="7801" y="5117"/>
                  </a:cubicBezTo>
                  <a:cubicBezTo>
                    <a:pt x="7119" y="4336"/>
                    <a:pt x="6387" y="3508"/>
                    <a:pt x="5656" y="2679"/>
                  </a:cubicBezTo>
                  <a:cubicBezTo>
                    <a:pt x="4983" y="1960"/>
                    <a:pt x="3316"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78;p89">
              <a:extLst>
                <a:ext uri="{FF2B5EF4-FFF2-40B4-BE49-F238E27FC236}">
                  <a16:creationId xmlns:a16="http://schemas.microsoft.com/office/drawing/2014/main" id="{1AECE40A-7D9D-4714-AD5B-124A7E0798FB}"/>
                </a:ext>
              </a:extLst>
            </p:cNvPr>
            <p:cNvSpPr/>
            <p:nvPr/>
          </p:nvSpPr>
          <p:spPr>
            <a:xfrm>
              <a:off x="6102337" y="3049033"/>
              <a:ext cx="132946" cy="148002"/>
            </a:xfrm>
            <a:custGeom>
              <a:avLst/>
              <a:gdLst/>
              <a:ahLst/>
              <a:cxnLst/>
              <a:rect l="l" t="t" r="r" b="b"/>
              <a:pathLst>
                <a:path w="7117" h="7923" extrusionOk="0">
                  <a:moveTo>
                    <a:pt x="5152" y="1"/>
                  </a:moveTo>
                  <a:cubicBezTo>
                    <a:pt x="4033" y="1"/>
                    <a:pt x="2877" y="1895"/>
                    <a:pt x="2436" y="2556"/>
                  </a:cubicBezTo>
                  <a:cubicBezTo>
                    <a:pt x="1510" y="3970"/>
                    <a:pt x="730" y="5481"/>
                    <a:pt x="47" y="6993"/>
                  </a:cubicBezTo>
                  <a:cubicBezTo>
                    <a:pt x="1" y="7502"/>
                    <a:pt x="394" y="7923"/>
                    <a:pt x="892" y="7923"/>
                  </a:cubicBezTo>
                  <a:cubicBezTo>
                    <a:pt x="919" y="7923"/>
                    <a:pt x="946" y="7921"/>
                    <a:pt x="974" y="7919"/>
                  </a:cubicBezTo>
                  <a:cubicBezTo>
                    <a:pt x="2534" y="6505"/>
                    <a:pt x="4386" y="5384"/>
                    <a:pt x="5703" y="3629"/>
                  </a:cubicBezTo>
                  <a:cubicBezTo>
                    <a:pt x="6434" y="2653"/>
                    <a:pt x="7117" y="752"/>
                    <a:pt x="5508" y="69"/>
                  </a:cubicBezTo>
                  <a:cubicBezTo>
                    <a:pt x="5390" y="22"/>
                    <a:pt x="5271" y="1"/>
                    <a:pt x="5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79;p89">
              <a:extLst>
                <a:ext uri="{FF2B5EF4-FFF2-40B4-BE49-F238E27FC236}">
                  <a16:creationId xmlns:a16="http://schemas.microsoft.com/office/drawing/2014/main" id="{9856FFEB-4F54-40BE-86C7-AF65E319D11E}"/>
                </a:ext>
              </a:extLst>
            </p:cNvPr>
            <p:cNvSpPr/>
            <p:nvPr/>
          </p:nvSpPr>
          <p:spPr>
            <a:xfrm>
              <a:off x="6007723" y="2902638"/>
              <a:ext cx="110081" cy="137709"/>
            </a:xfrm>
            <a:custGeom>
              <a:avLst/>
              <a:gdLst/>
              <a:ahLst/>
              <a:cxnLst/>
              <a:rect l="l" t="t" r="r" b="b"/>
              <a:pathLst>
                <a:path w="5893" h="7372" extrusionOk="0">
                  <a:moveTo>
                    <a:pt x="1301" y="0"/>
                  </a:moveTo>
                  <a:cubicBezTo>
                    <a:pt x="0" y="0"/>
                    <a:pt x="103" y="1795"/>
                    <a:pt x="432" y="2641"/>
                  </a:cubicBezTo>
                  <a:cubicBezTo>
                    <a:pt x="1260" y="4591"/>
                    <a:pt x="3454" y="5761"/>
                    <a:pt x="4820" y="7224"/>
                  </a:cubicBezTo>
                  <a:cubicBezTo>
                    <a:pt x="4912" y="7328"/>
                    <a:pt x="5019" y="7372"/>
                    <a:pt x="5122" y="7372"/>
                  </a:cubicBezTo>
                  <a:cubicBezTo>
                    <a:pt x="5453" y="7372"/>
                    <a:pt x="5751" y="6924"/>
                    <a:pt x="5453" y="6590"/>
                  </a:cubicBezTo>
                  <a:lnTo>
                    <a:pt x="5210" y="6346"/>
                  </a:lnTo>
                  <a:lnTo>
                    <a:pt x="5307" y="6297"/>
                  </a:lnTo>
                  <a:cubicBezTo>
                    <a:pt x="5892" y="5371"/>
                    <a:pt x="4868" y="3713"/>
                    <a:pt x="4430" y="2933"/>
                  </a:cubicBezTo>
                  <a:cubicBezTo>
                    <a:pt x="3796" y="1909"/>
                    <a:pt x="2772" y="154"/>
                    <a:pt x="1456" y="8"/>
                  </a:cubicBezTo>
                  <a:cubicBezTo>
                    <a:pt x="1402" y="3"/>
                    <a:pt x="135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980;p89">
              <a:extLst>
                <a:ext uri="{FF2B5EF4-FFF2-40B4-BE49-F238E27FC236}">
                  <a16:creationId xmlns:a16="http://schemas.microsoft.com/office/drawing/2014/main" id="{4FA0FE26-6B6B-401A-A12D-A76951345ACD}"/>
                </a:ext>
              </a:extLst>
            </p:cNvPr>
            <p:cNvSpPr/>
            <p:nvPr/>
          </p:nvSpPr>
          <p:spPr>
            <a:xfrm>
              <a:off x="6163309" y="3264301"/>
              <a:ext cx="64409" cy="164795"/>
            </a:xfrm>
            <a:custGeom>
              <a:avLst/>
              <a:gdLst/>
              <a:ahLst/>
              <a:cxnLst/>
              <a:rect l="l" t="t" r="r" b="b"/>
              <a:pathLst>
                <a:path w="3448" h="8822" extrusionOk="0">
                  <a:moveTo>
                    <a:pt x="1711" y="1"/>
                  </a:moveTo>
                  <a:cubicBezTo>
                    <a:pt x="1694" y="1"/>
                    <a:pt x="1676" y="1"/>
                    <a:pt x="1659" y="3"/>
                  </a:cubicBezTo>
                  <a:cubicBezTo>
                    <a:pt x="537" y="100"/>
                    <a:pt x="196" y="1612"/>
                    <a:pt x="147" y="2538"/>
                  </a:cubicBezTo>
                  <a:cubicBezTo>
                    <a:pt x="1" y="4586"/>
                    <a:pt x="1171" y="6585"/>
                    <a:pt x="1659" y="8486"/>
                  </a:cubicBezTo>
                  <a:cubicBezTo>
                    <a:pt x="1717" y="8720"/>
                    <a:pt x="1893" y="8822"/>
                    <a:pt x="2073" y="8822"/>
                  </a:cubicBezTo>
                  <a:cubicBezTo>
                    <a:pt x="2343" y="8822"/>
                    <a:pt x="2624" y="8594"/>
                    <a:pt x="2536" y="8242"/>
                  </a:cubicBezTo>
                  <a:cubicBezTo>
                    <a:pt x="2536" y="8242"/>
                    <a:pt x="2536" y="8242"/>
                    <a:pt x="2536" y="8194"/>
                  </a:cubicBezTo>
                  <a:cubicBezTo>
                    <a:pt x="2585" y="8145"/>
                    <a:pt x="2634" y="7999"/>
                    <a:pt x="2683" y="7901"/>
                  </a:cubicBezTo>
                  <a:cubicBezTo>
                    <a:pt x="2683" y="7274"/>
                    <a:pt x="3447" y="1"/>
                    <a:pt x="1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981;p89">
              <a:extLst>
                <a:ext uri="{FF2B5EF4-FFF2-40B4-BE49-F238E27FC236}">
                  <a16:creationId xmlns:a16="http://schemas.microsoft.com/office/drawing/2014/main" id="{14D10897-56AC-42A1-A994-25E038F9FB8D}"/>
                </a:ext>
              </a:extLst>
            </p:cNvPr>
            <p:cNvSpPr/>
            <p:nvPr/>
          </p:nvSpPr>
          <p:spPr>
            <a:xfrm>
              <a:off x="6176889" y="3436568"/>
              <a:ext cx="143089" cy="69508"/>
            </a:xfrm>
            <a:custGeom>
              <a:avLst/>
              <a:gdLst/>
              <a:ahLst/>
              <a:cxnLst/>
              <a:rect l="l" t="t" r="r" b="b"/>
              <a:pathLst>
                <a:path w="7660" h="3721" extrusionOk="0">
                  <a:moveTo>
                    <a:pt x="5035" y="1"/>
                  </a:moveTo>
                  <a:cubicBezTo>
                    <a:pt x="3524" y="1"/>
                    <a:pt x="1159" y="2197"/>
                    <a:pt x="444" y="2872"/>
                  </a:cubicBezTo>
                  <a:cubicBezTo>
                    <a:pt x="444" y="2872"/>
                    <a:pt x="444" y="2921"/>
                    <a:pt x="444" y="2921"/>
                  </a:cubicBezTo>
                  <a:cubicBezTo>
                    <a:pt x="0" y="3098"/>
                    <a:pt x="243" y="3720"/>
                    <a:pt x="658" y="3720"/>
                  </a:cubicBezTo>
                  <a:cubicBezTo>
                    <a:pt x="699" y="3720"/>
                    <a:pt x="742" y="3714"/>
                    <a:pt x="785" y="3701"/>
                  </a:cubicBezTo>
                  <a:cubicBezTo>
                    <a:pt x="1761" y="3506"/>
                    <a:pt x="7660" y="2531"/>
                    <a:pt x="5905" y="386"/>
                  </a:cubicBezTo>
                  <a:cubicBezTo>
                    <a:pt x="5679" y="115"/>
                    <a:pt x="5379" y="1"/>
                    <a:pt x="5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66131" y="272577"/>
            <a:ext cx="8541575"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tĩnh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vòng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phút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96215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base">
                                        <p:cTn id="7" dur="500" fill="hold"/>
                                        <p:tgtEl>
                                          <p:spTgt spid="250"/>
                                        </p:tgtEl>
                                        <p:attrNameLst>
                                          <p:attrName>ppt_x</p:attrName>
                                        </p:attrNameLst>
                                      </p:cBhvr>
                                      <p:tavLst>
                                        <p:tav tm="0">
                                          <p:val>
                                            <p:strVal val="#ppt_x"/>
                                          </p:val>
                                        </p:tav>
                                        <p:tav tm="100000">
                                          <p:val>
                                            <p:strVal val="#ppt_x"/>
                                          </p:val>
                                        </p:tav>
                                      </p:tavLst>
                                    </p:anim>
                                    <p:anim calcmode="lin" valueType="num">
                                      <p:cBhvr additive="base">
                                        <p:cTn id="8" dur="500" fill="hold"/>
                                        <p:tgtEl>
                                          <p:spTgt spid="2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3"/>
                                        </p:tgtEl>
                                        <p:attrNameLst>
                                          <p:attrName>style.visibility</p:attrName>
                                        </p:attrNameLst>
                                      </p:cBhvr>
                                      <p:to>
                                        <p:strVal val="visible"/>
                                      </p:to>
                                    </p:set>
                                    <p:anim calcmode="lin" valueType="num">
                                      <p:cBhvr additive="base">
                                        <p:cTn id="11" dur="500" fill="hold"/>
                                        <p:tgtEl>
                                          <p:spTgt spid="363"/>
                                        </p:tgtEl>
                                        <p:attrNameLst>
                                          <p:attrName>ppt_x</p:attrName>
                                        </p:attrNameLst>
                                      </p:cBhvr>
                                      <p:tavLst>
                                        <p:tav tm="0">
                                          <p:val>
                                            <p:strVal val="#ppt_x"/>
                                          </p:val>
                                        </p:tav>
                                        <p:tav tm="100000">
                                          <p:val>
                                            <p:strVal val="#ppt_x"/>
                                          </p:val>
                                        </p:tav>
                                      </p:tavLst>
                                    </p:anim>
                                    <p:anim calcmode="lin" valueType="num">
                                      <p:cBhvr additive="base">
                                        <p:cTn id="12" dur="500" fill="hold"/>
                                        <p:tgtEl>
                                          <p:spTgt spid="3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wipe(down)">
                                      <p:cBhvr>
                                        <p:cTn id="24" dur="500"/>
                                        <p:tgtEl>
                                          <p:spTgt spid="1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wipe(down)">
                                      <p:cBhvr>
                                        <p:cTn id="29" dur="500"/>
                                        <p:tgtEl>
                                          <p:spTgt spid="12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5"/>
                                        </p:tgtEl>
                                        <p:attrNameLst>
                                          <p:attrName>style.visibility</p:attrName>
                                        </p:attrNameLst>
                                      </p:cBhvr>
                                      <p:to>
                                        <p:strVal val="visible"/>
                                      </p:to>
                                    </p:set>
                                    <p:animEffect transition="in" filter="wipe(down)">
                                      <p:cBhvr>
                                        <p:cTn id="32" dur="500"/>
                                        <p:tgtEl>
                                          <p:spTgt spid="1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0"/>
                                        </p:tgtEl>
                                        <p:attrNameLst>
                                          <p:attrName>style.visibility</p:attrName>
                                        </p:attrNameLst>
                                      </p:cBhvr>
                                      <p:to>
                                        <p:strVal val="visible"/>
                                      </p:to>
                                    </p:set>
                                    <p:animEffect transition="in" filter="wipe(down)">
                                      <p:cBhvr>
                                        <p:cTn id="37" dur="500"/>
                                        <p:tgtEl>
                                          <p:spTgt spid="2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wipe(down)">
                                      <p:cBhvr>
                                        <p:cTn id="40"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124" grpId="0"/>
      <p:bldP spid="125" grpId="0"/>
      <p:bldP spid="1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491" y="371147"/>
            <a:ext cx="9055509" cy="4401205"/>
          </a:xfrm>
          <a:prstGeom prst="rect">
            <a:avLst/>
          </a:prstGeom>
        </p:spPr>
        <p:txBody>
          <a:bodyPr wrap="square">
            <a:spAutoFit/>
          </a:bodyPr>
          <a:lstStyle/>
          <a:p>
            <a:r>
              <a:rPr lang="vi-VN" sz="2800" b="1" dirty="0">
                <a:latin typeface="Times New Roman" pitchFamily="18" charset="0"/>
                <a:cs typeface="Times New Roman" pitchFamily="18" charset="0"/>
              </a:rPr>
              <a:t>Cách kiểm soát cảm xúc của bản thân</a:t>
            </a:r>
          </a:p>
          <a:p>
            <a:r>
              <a:rPr lang="vi-VN" sz="2800" dirty="0">
                <a:latin typeface="Times New Roman" pitchFamily="18" charset="0"/>
                <a:cs typeface="Times New Roman" pitchFamily="18" charset="0"/>
              </a:rPr>
              <a:t>Điều chỉnh hành động của cơ thể</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Khi rơi vào trường hợp tiêu cực, </a:t>
            </a:r>
            <a:r>
              <a:rPr lang="en-US" sz="2800" dirty="0" err="1">
                <a:latin typeface="Times New Roman" pitchFamily="18" charset="0"/>
                <a:cs typeface="Times New Roman" pitchFamily="18" charset="0"/>
              </a:rPr>
              <a:t>em</a:t>
            </a:r>
            <a:r>
              <a:rPr lang="vi-VN" sz="2800" dirty="0">
                <a:latin typeface="Times New Roman" pitchFamily="18" charset="0"/>
                <a:cs typeface="Times New Roman" pitchFamily="18" charset="0"/>
              </a:rPr>
              <a:t> có thể điều chỉnh các hoạt động của cơ thể bằng cách thực hiện một vài động tác như:</a:t>
            </a:r>
          </a:p>
          <a:p>
            <a:r>
              <a:rPr lang="vi-VN" sz="2800" dirty="0">
                <a:latin typeface="Times New Roman" pitchFamily="18" charset="0"/>
                <a:cs typeface="Times New Roman" pitchFamily="18" charset="0"/>
              </a:rPr>
              <a:t>– Hít thở sâu, thả lỏng cơ thể.</a:t>
            </a:r>
          </a:p>
          <a:p>
            <a:r>
              <a:rPr lang="vi-VN" sz="2800" dirty="0">
                <a:latin typeface="Times New Roman" pitchFamily="18" charset="0"/>
                <a:cs typeface="Times New Roman" pitchFamily="18" charset="0"/>
              </a:rPr>
              <a:t>– Mỉm cười.</a:t>
            </a:r>
          </a:p>
          <a:p>
            <a:r>
              <a:rPr lang="vi-VN" sz="2800" dirty="0">
                <a:latin typeface="Times New Roman" pitchFamily="18" charset="0"/>
                <a:cs typeface="Times New Roman" pitchFamily="18" charset="0"/>
              </a:rPr>
              <a:t>– Thay đổi tư thế đứng, ngồi sao cho thoải mái nhất.</a:t>
            </a:r>
          </a:p>
          <a:p>
            <a:r>
              <a:rPr lang="vi-VN" sz="2800" dirty="0">
                <a:latin typeface="Times New Roman" pitchFamily="18" charset="0"/>
                <a:cs typeface="Times New Roman" pitchFamily="18" charset="0"/>
              </a:rPr>
              <a:t>Như vậy,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vi-VN" sz="2800" dirty="0">
                <a:latin typeface="Times New Roman" pitchFamily="18" charset="0"/>
                <a:cs typeface="Times New Roman" pitchFamily="18" charset="0"/>
              </a:rPr>
              <a:t> sẽ có thể tập trung và suy nghĩ được nhiều hướng đi 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098254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3088" name="Google Shape;3088;p79"/>
          <p:cNvSpPr/>
          <p:nvPr/>
        </p:nvSpPr>
        <p:spPr>
          <a:xfrm rot="689191" flipH="1">
            <a:off x="19160" y="1340098"/>
            <a:ext cx="1665594" cy="199928"/>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477;p80">
            <a:extLst>
              <a:ext uri="{FF2B5EF4-FFF2-40B4-BE49-F238E27FC236}">
                <a16:creationId xmlns:a16="http://schemas.microsoft.com/office/drawing/2014/main" id="{F3E11BD7-DD51-4CD5-8413-80ACCFB0CF76}"/>
              </a:ext>
            </a:extLst>
          </p:cNvPr>
          <p:cNvSpPr txBox="1"/>
          <p:nvPr/>
        </p:nvSpPr>
        <p:spPr>
          <a:xfrm>
            <a:off x="3685018" y="738223"/>
            <a:ext cx="493800" cy="79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0" dirty="0">
              <a:solidFill>
                <a:schemeClr val="dk2"/>
              </a:solidFill>
              <a:latin typeface="Nanum Pen Script"/>
              <a:ea typeface="Nanum Pen Script"/>
              <a:cs typeface="Nanum Pen Script"/>
              <a:sym typeface="Nanum Pen Script"/>
            </a:endParaRPr>
          </a:p>
        </p:txBody>
      </p:sp>
      <p:sp>
        <p:nvSpPr>
          <p:cNvPr id="250" name="Google Shape;1014;p37">
            <a:extLst>
              <a:ext uri="{FF2B5EF4-FFF2-40B4-BE49-F238E27FC236}">
                <a16:creationId xmlns:a16="http://schemas.microsoft.com/office/drawing/2014/main" id="{224B7E7F-2A95-4AEB-84DE-432DE6D2F7AF}"/>
              </a:ext>
            </a:extLst>
          </p:cNvPr>
          <p:cNvSpPr/>
          <p:nvPr/>
        </p:nvSpPr>
        <p:spPr>
          <a:xfrm>
            <a:off x="4606502" y="688797"/>
            <a:ext cx="3138705" cy="850909"/>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E4FA60"/>
                </a:solidFill>
                <a:latin typeface="Times New Roman" panose="02020603050405020304" pitchFamily="18" charset="0"/>
                <a:cs typeface="Times New Roman" panose="02020603050405020304" pitchFamily="18" charset="0"/>
              </a:rPr>
              <a:t>NHIỆM VỤ 11</a:t>
            </a:r>
            <a:endParaRPr sz="3000" b="1" dirty="0">
              <a:solidFill>
                <a:srgbClr val="E4FA60"/>
              </a:solidFill>
              <a:latin typeface="Times New Roman" panose="02020603050405020304" pitchFamily="18" charset="0"/>
              <a:cs typeface="Times New Roman" panose="02020603050405020304" pitchFamily="18" charset="0"/>
            </a:endParaRPr>
          </a:p>
        </p:txBody>
      </p:sp>
      <p:sp>
        <p:nvSpPr>
          <p:cNvPr id="252" name="Google Shape;1021;p38">
            <a:extLst>
              <a:ext uri="{FF2B5EF4-FFF2-40B4-BE49-F238E27FC236}">
                <a16:creationId xmlns:a16="http://schemas.microsoft.com/office/drawing/2014/main" id="{67352BE3-7814-4495-B485-8C5206C0400A}"/>
              </a:ext>
            </a:extLst>
          </p:cNvPr>
          <p:cNvSpPr/>
          <p:nvPr/>
        </p:nvSpPr>
        <p:spPr>
          <a:xfrm>
            <a:off x="3578133" y="1844372"/>
            <a:ext cx="5031478" cy="1813228"/>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4FA60"/>
          </a:solidFill>
          <a:ln>
            <a:solidFill>
              <a:schemeClr val="accent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latin typeface="Times New Roman" panose="02020603050405020304" pitchFamily="18" charset="0"/>
                <a:cs typeface="Times New Roman" panose="02020603050405020304" pitchFamily="18" charset="0"/>
              </a:rPr>
              <a:t>TỰ ĐÁNH GIÁ</a:t>
            </a:r>
            <a:endParaRPr sz="3000" b="1" dirty="0">
              <a:latin typeface="Times New Roman" panose="02020603050405020304" pitchFamily="18" charset="0"/>
              <a:cs typeface="Times New Roman" panose="02020603050405020304" pitchFamily="18" charset="0"/>
            </a:endParaRPr>
          </a:p>
        </p:txBody>
      </p:sp>
      <p:grpSp>
        <p:nvGrpSpPr>
          <p:cNvPr id="40" name="Google Shape;3270;p80">
            <a:extLst>
              <a:ext uri="{FF2B5EF4-FFF2-40B4-BE49-F238E27FC236}">
                <a16:creationId xmlns:a16="http://schemas.microsoft.com/office/drawing/2014/main" id="{8C4DC8BC-E0A2-4921-955C-D68ADA68DDEC}"/>
              </a:ext>
            </a:extLst>
          </p:cNvPr>
          <p:cNvGrpSpPr/>
          <p:nvPr/>
        </p:nvGrpSpPr>
        <p:grpSpPr>
          <a:xfrm>
            <a:off x="983732" y="1664762"/>
            <a:ext cx="2794184" cy="2582385"/>
            <a:chOff x="4493628" y="1504786"/>
            <a:chExt cx="1453472" cy="1335328"/>
          </a:xfrm>
        </p:grpSpPr>
        <p:grpSp>
          <p:nvGrpSpPr>
            <p:cNvPr id="41" name="Google Shape;3271;p80">
              <a:extLst>
                <a:ext uri="{FF2B5EF4-FFF2-40B4-BE49-F238E27FC236}">
                  <a16:creationId xmlns:a16="http://schemas.microsoft.com/office/drawing/2014/main" id="{0B6B1162-F73A-4DDA-9050-D13DA657ACA5}"/>
                </a:ext>
              </a:extLst>
            </p:cNvPr>
            <p:cNvGrpSpPr/>
            <p:nvPr/>
          </p:nvGrpSpPr>
          <p:grpSpPr>
            <a:xfrm>
              <a:off x="4493628" y="1749245"/>
              <a:ext cx="1047838" cy="1090869"/>
              <a:chOff x="1096666" y="629281"/>
              <a:chExt cx="1047838" cy="1090869"/>
            </a:xfrm>
          </p:grpSpPr>
          <p:sp>
            <p:nvSpPr>
              <p:cNvPr id="49" name="Google Shape;3272;p80">
                <a:extLst>
                  <a:ext uri="{FF2B5EF4-FFF2-40B4-BE49-F238E27FC236}">
                    <a16:creationId xmlns:a16="http://schemas.microsoft.com/office/drawing/2014/main" id="{0BC35B4A-15B6-4780-82F6-ED403D06B1F6}"/>
                  </a:ext>
                </a:extLst>
              </p:cNvPr>
              <p:cNvSpPr/>
              <p:nvPr/>
            </p:nvSpPr>
            <p:spPr>
              <a:xfrm>
                <a:off x="1096666" y="629281"/>
                <a:ext cx="435115" cy="912603"/>
              </a:xfrm>
              <a:custGeom>
                <a:avLst/>
                <a:gdLst/>
                <a:ahLst/>
                <a:cxnLst/>
                <a:rect l="l" t="t" r="r" b="b"/>
                <a:pathLst>
                  <a:path w="20476" h="42946" extrusionOk="0">
                    <a:moveTo>
                      <a:pt x="0" y="42945"/>
                    </a:moveTo>
                    <a:lnTo>
                      <a:pt x="20476" y="37063"/>
                    </a:lnTo>
                    <a:lnTo>
                      <a:pt x="20476" y="0"/>
                    </a:lnTo>
                    <a:lnTo>
                      <a:pt x="0" y="588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3;p80">
                <a:extLst>
                  <a:ext uri="{FF2B5EF4-FFF2-40B4-BE49-F238E27FC236}">
                    <a16:creationId xmlns:a16="http://schemas.microsoft.com/office/drawing/2014/main" id="{02EBDC4D-A04D-43FF-B7DF-742109CD3536}"/>
                  </a:ext>
                </a:extLst>
              </p:cNvPr>
              <p:cNvSpPr/>
              <p:nvPr/>
            </p:nvSpPr>
            <p:spPr>
              <a:xfrm>
                <a:off x="1531759" y="629281"/>
                <a:ext cx="612744" cy="965876"/>
              </a:xfrm>
              <a:custGeom>
                <a:avLst/>
                <a:gdLst/>
                <a:ahLst/>
                <a:cxnLst/>
                <a:rect l="l" t="t" r="r" b="b"/>
                <a:pathLst>
                  <a:path w="28835" h="45453" extrusionOk="0">
                    <a:moveTo>
                      <a:pt x="28835" y="45452"/>
                    </a:moveTo>
                    <a:lnTo>
                      <a:pt x="1" y="37063"/>
                    </a:lnTo>
                    <a:lnTo>
                      <a:pt x="1" y="0"/>
                    </a:lnTo>
                    <a:lnTo>
                      <a:pt x="28835" y="8390"/>
                    </a:lnTo>
                    <a:close/>
                  </a:path>
                </a:pathLst>
              </a:custGeom>
              <a:solidFill>
                <a:srgbClr val="E9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74;p80">
                <a:extLst>
                  <a:ext uri="{FF2B5EF4-FFF2-40B4-BE49-F238E27FC236}">
                    <a16:creationId xmlns:a16="http://schemas.microsoft.com/office/drawing/2014/main" id="{87FEBD15-E217-4995-BE09-D9E6CC232D72}"/>
                  </a:ext>
                </a:extLst>
              </p:cNvPr>
              <p:cNvSpPr/>
              <p:nvPr/>
            </p:nvSpPr>
            <p:spPr>
              <a:xfrm>
                <a:off x="1531759" y="629281"/>
                <a:ext cx="612744" cy="965876"/>
              </a:xfrm>
              <a:custGeom>
                <a:avLst/>
                <a:gdLst/>
                <a:ahLst/>
                <a:cxnLst/>
                <a:rect l="l" t="t" r="r" b="b"/>
                <a:pathLst>
                  <a:path w="28835" h="45453" extrusionOk="0">
                    <a:moveTo>
                      <a:pt x="28835" y="45452"/>
                    </a:moveTo>
                    <a:lnTo>
                      <a:pt x="1" y="37063"/>
                    </a:lnTo>
                    <a:lnTo>
                      <a:pt x="1" y="0"/>
                    </a:lnTo>
                    <a:lnTo>
                      <a:pt x="28835" y="83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75;p80">
                <a:extLst>
                  <a:ext uri="{FF2B5EF4-FFF2-40B4-BE49-F238E27FC236}">
                    <a16:creationId xmlns:a16="http://schemas.microsoft.com/office/drawing/2014/main" id="{4B57655D-F117-475E-94AC-C9AEBCEC5C8F}"/>
                  </a:ext>
                </a:extLst>
              </p:cNvPr>
              <p:cNvSpPr/>
              <p:nvPr/>
            </p:nvSpPr>
            <p:spPr>
              <a:xfrm>
                <a:off x="1096666" y="754273"/>
                <a:ext cx="612722" cy="965876"/>
              </a:xfrm>
              <a:custGeom>
                <a:avLst/>
                <a:gdLst/>
                <a:ahLst/>
                <a:cxnLst/>
                <a:rect l="l" t="t" r="r" b="b"/>
                <a:pathLst>
                  <a:path w="28834" h="45453" extrusionOk="0">
                    <a:moveTo>
                      <a:pt x="28834" y="45453"/>
                    </a:moveTo>
                    <a:lnTo>
                      <a:pt x="0" y="37063"/>
                    </a:lnTo>
                    <a:lnTo>
                      <a:pt x="0" y="0"/>
                    </a:lnTo>
                    <a:lnTo>
                      <a:pt x="28834" y="839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76;p80">
                <a:extLst>
                  <a:ext uri="{FF2B5EF4-FFF2-40B4-BE49-F238E27FC236}">
                    <a16:creationId xmlns:a16="http://schemas.microsoft.com/office/drawing/2014/main" id="{B9B76EB2-DD11-4BA4-AE74-E066EA80B155}"/>
                  </a:ext>
                </a:extLst>
              </p:cNvPr>
              <p:cNvSpPr/>
              <p:nvPr/>
            </p:nvSpPr>
            <p:spPr>
              <a:xfrm>
                <a:off x="1709367" y="807547"/>
                <a:ext cx="435136" cy="912602"/>
              </a:xfrm>
              <a:custGeom>
                <a:avLst/>
                <a:gdLst/>
                <a:ahLst/>
                <a:cxnLst/>
                <a:rect l="l" t="t" r="r" b="b"/>
                <a:pathLst>
                  <a:path w="20477" h="42946" extrusionOk="0">
                    <a:moveTo>
                      <a:pt x="1" y="42946"/>
                    </a:moveTo>
                    <a:lnTo>
                      <a:pt x="20477" y="37063"/>
                    </a:lnTo>
                    <a:lnTo>
                      <a:pt x="20477" y="1"/>
                    </a:lnTo>
                    <a:lnTo>
                      <a:pt x="1" y="588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7;p80">
                <a:extLst>
                  <a:ext uri="{FF2B5EF4-FFF2-40B4-BE49-F238E27FC236}">
                    <a16:creationId xmlns:a16="http://schemas.microsoft.com/office/drawing/2014/main" id="{E5356F61-0091-41BA-81D9-18319810937E}"/>
                  </a:ext>
                </a:extLst>
              </p:cNvPr>
              <p:cNvSpPr/>
              <p:nvPr/>
            </p:nvSpPr>
            <p:spPr>
              <a:xfrm>
                <a:off x="1096666" y="629281"/>
                <a:ext cx="1047838" cy="303301"/>
              </a:xfrm>
              <a:custGeom>
                <a:avLst/>
                <a:gdLst/>
                <a:ahLst/>
                <a:cxnLst/>
                <a:rect l="l" t="t" r="r" b="b"/>
                <a:pathLst>
                  <a:path w="49310" h="14273" extrusionOk="0">
                    <a:moveTo>
                      <a:pt x="20476" y="0"/>
                    </a:moveTo>
                    <a:lnTo>
                      <a:pt x="11218" y="2347"/>
                    </a:lnTo>
                    <a:lnTo>
                      <a:pt x="0" y="5882"/>
                    </a:lnTo>
                    <a:lnTo>
                      <a:pt x="28834" y="14272"/>
                    </a:lnTo>
                    <a:lnTo>
                      <a:pt x="39280" y="10961"/>
                    </a:lnTo>
                    <a:lnTo>
                      <a:pt x="49310" y="839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278;p80">
              <a:extLst>
                <a:ext uri="{FF2B5EF4-FFF2-40B4-BE49-F238E27FC236}">
                  <a16:creationId xmlns:a16="http://schemas.microsoft.com/office/drawing/2014/main" id="{E9296D49-45BC-4EF2-A14F-572F261744E1}"/>
                </a:ext>
              </a:extLst>
            </p:cNvPr>
            <p:cNvSpPr/>
            <p:nvPr/>
          </p:nvSpPr>
          <p:spPr>
            <a:xfrm rot="379846">
              <a:off x="5229830" y="2238229"/>
              <a:ext cx="201328" cy="318805"/>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3279;p80">
              <a:extLst>
                <a:ext uri="{FF2B5EF4-FFF2-40B4-BE49-F238E27FC236}">
                  <a16:creationId xmlns:a16="http://schemas.microsoft.com/office/drawing/2014/main" id="{84C8BD2E-27C8-4DB4-8BFF-8CB4CE5C2B04}"/>
                </a:ext>
              </a:extLst>
            </p:cNvPr>
            <p:cNvGrpSpPr/>
            <p:nvPr/>
          </p:nvGrpSpPr>
          <p:grpSpPr>
            <a:xfrm rot="2524208">
              <a:off x="5591368" y="1461705"/>
              <a:ext cx="115088" cy="881094"/>
              <a:chOff x="6113791" y="2788366"/>
              <a:chExt cx="161224" cy="917809"/>
            </a:xfrm>
          </p:grpSpPr>
          <p:sp>
            <p:nvSpPr>
              <p:cNvPr id="44" name="Google Shape;3280;p80">
                <a:extLst>
                  <a:ext uri="{FF2B5EF4-FFF2-40B4-BE49-F238E27FC236}">
                    <a16:creationId xmlns:a16="http://schemas.microsoft.com/office/drawing/2014/main" id="{9FF38399-94D0-43D5-8513-F8C675AF3692}"/>
                  </a:ext>
                </a:extLst>
              </p:cNvPr>
              <p:cNvSpPr/>
              <p:nvPr/>
            </p:nvSpPr>
            <p:spPr>
              <a:xfrm>
                <a:off x="6113791" y="2788366"/>
                <a:ext cx="146880" cy="114176"/>
              </a:xfrm>
              <a:custGeom>
                <a:avLst/>
                <a:gdLst/>
                <a:ahLst/>
                <a:cxnLst/>
                <a:rect l="l" t="t" r="r" b="b"/>
                <a:pathLst>
                  <a:path w="6912" h="5373" extrusionOk="0">
                    <a:moveTo>
                      <a:pt x="3765" y="1"/>
                    </a:moveTo>
                    <a:cubicBezTo>
                      <a:pt x="3680" y="1"/>
                      <a:pt x="3593" y="2"/>
                      <a:pt x="3504" y="5"/>
                    </a:cubicBezTo>
                    <a:cubicBezTo>
                      <a:pt x="3440" y="2"/>
                      <a:pt x="3375" y="1"/>
                      <a:pt x="3311" y="1"/>
                    </a:cubicBezTo>
                    <a:cubicBezTo>
                      <a:pt x="2476" y="1"/>
                      <a:pt x="1647" y="193"/>
                      <a:pt x="901" y="551"/>
                    </a:cubicBezTo>
                    <a:cubicBezTo>
                      <a:pt x="258" y="937"/>
                      <a:pt x="1" y="2544"/>
                      <a:pt x="226" y="5373"/>
                    </a:cubicBezTo>
                    <a:cubicBezTo>
                      <a:pt x="258" y="5180"/>
                      <a:pt x="386" y="5019"/>
                      <a:pt x="515" y="4891"/>
                    </a:cubicBezTo>
                    <a:cubicBezTo>
                      <a:pt x="804" y="4698"/>
                      <a:pt x="1126" y="4601"/>
                      <a:pt x="1447" y="4569"/>
                    </a:cubicBezTo>
                    <a:cubicBezTo>
                      <a:pt x="2090" y="4505"/>
                      <a:pt x="2797" y="4473"/>
                      <a:pt x="3472" y="4441"/>
                    </a:cubicBezTo>
                    <a:cubicBezTo>
                      <a:pt x="4147" y="4441"/>
                      <a:pt x="4951" y="4473"/>
                      <a:pt x="5690" y="4537"/>
                    </a:cubicBezTo>
                    <a:cubicBezTo>
                      <a:pt x="6012" y="4537"/>
                      <a:pt x="6301" y="4601"/>
                      <a:pt x="6526" y="4794"/>
                    </a:cubicBezTo>
                    <a:cubicBezTo>
                      <a:pt x="6719" y="4923"/>
                      <a:pt x="6847" y="5148"/>
                      <a:pt x="6912" y="5373"/>
                    </a:cubicBezTo>
                    <a:cubicBezTo>
                      <a:pt x="6880" y="2512"/>
                      <a:pt x="6526" y="873"/>
                      <a:pt x="5851" y="455"/>
                    </a:cubicBezTo>
                    <a:cubicBezTo>
                      <a:pt x="5380" y="160"/>
                      <a:pt x="4693" y="1"/>
                      <a:pt x="3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81;p80">
                <a:extLst>
                  <a:ext uri="{FF2B5EF4-FFF2-40B4-BE49-F238E27FC236}">
                    <a16:creationId xmlns:a16="http://schemas.microsoft.com/office/drawing/2014/main" id="{243DFA93-F08C-4196-8FA5-7A47B010C81C}"/>
                  </a:ext>
                </a:extLst>
              </p:cNvPr>
              <p:cNvSpPr/>
              <p:nvPr/>
            </p:nvSpPr>
            <p:spPr>
              <a:xfrm>
                <a:off x="6167766" y="3658256"/>
                <a:ext cx="68999" cy="47919"/>
              </a:xfrm>
              <a:custGeom>
                <a:avLst/>
                <a:gdLst/>
                <a:ahLst/>
                <a:cxnLst/>
                <a:rect l="l" t="t" r="r" b="b"/>
                <a:pathLst>
                  <a:path w="3247" h="2255" extrusionOk="0">
                    <a:moveTo>
                      <a:pt x="1654" y="1"/>
                    </a:moveTo>
                    <a:cubicBezTo>
                      <a:pt x="1089" y="1"/>
                      <a:pt x="524" y="113"/>
                      <a:pt x="0" y="342"/>
                    </a:cubicBezTo>
                    <a:cubicBezTo>
                      <a:pt x="257" y="824"/>
                      <a:pt x="547" y="1275"/>
                      <a:pt x="868" y="1725"/>
                    </a:cubicBezTo>
                    <a:cubicBezTo>
                      <a:pt x="1157" y="2078"/>
                      <a:pt x="1422" y="2255"/>
                      <a:pt x="1672" y="2255"/>
                    </a:cubicBezTo>
                    <a:cubicBezTo>
                      <a:pt x="1921" y="2255"/>
                      <a:pt x="2154" y="2078"/>
                      <a:pt x="2379" y="1725"/>
                    </a:cubicBezTo>
                    <a:cubicBezTo>
                      <a:pt x="2700" y="1275"/>
                      <a:pt x="2990" y="792"/>
                      <a:pt x="3247" y="310"/>
                    </a:cubicBezTo>
                    <a:cubicBezTo>
                      <a:pt x="2742" y="105"/>
                      <a:pt x="2198" y="1"/>
                      <a:pt x="1654" y="1"/>
                    </a:cubicBezTo>
                    <a:close/>
                  </a:path>
                </a:pathLst>
              </a:custGeom>
              <a:solidFill>
                <a:srgbClr val="69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2;p80">
                <a:extLst>
                  <a:ext uri="{FF2B5EF4-FFF2-40B4-BE49-F238E27FC236}">
                    <a16:creationId xmlns:a16="http://schemas.microsoft.com/office/drawing/2014/main" id="{A5AC9E34-2015-4B84-9DD6-CD5FF0786DBD}"/>
                  </a:ext>
                </a:extLst>
              </p:cNvPr>
              <p:cNvSpPr/>
              <p:nvPr/>
            </p:nvSpPr>
            <p:spPr>
              <a:xfrm>
                <a:off x="6130196" y="3537067"/>
                <a:ext cx="144819" cy="128478"/>
              </a:xfrm>
              <a:custGeom>
                <a:avLst/>
                <a:gdLst/>
                <a:ahLst/>
                <a:cxnLst/>
                <a:rect l="l" t="t" r="r" b="b"/>
                <a:pathLst>
                  <a:path w="6815" h="6046" extrusionOk="0">
                    <a:moveTo>
                      <a:pt x="3527" y="0"/>
                    </a:moveTo>
                    <a:cubicBezTo>
                      <a:pt x="3162" y="0"/>
                      <a:pt x="2884" y="420"/>
                      <a:pt x="2636" y="1288"/>
                    </a:cubicBezTo>
                    <a:cubicBezTo>
                      <a:pt x="2411" y="1995"/>
                      <a:pt x="2282" y="2702"/>
                      <a:pt x="2186" y="3442"/>
                    </a:cubicBezTo>
                    <a:cubicBezTo>
                      <a:pt x="2122" y="2799"/>
                      <a:pt x="1897" y="2156"/>
                      <a:pt x="1543" y="1577"/>
                    </a:cubicBezTo>
                    <a:cubicBezTo>
                      <a:pt x="1222" y="1063"/>
                      <a:pt x="932" y="806"/>
                      <a:pt x="739" y="806"/>
                    </a:cubicBezTo>
                    <a:cubicBezTo>
                      <a:pt x="579" y="806"/>
                      <a:pt x="450" y="902"/>
                      <a:pt x="386" y="1031"/>
                    </a:cubicBezTo>
                    <a:cubicBezTo>
                      <a:pt x="225" y="1191"/>
                      <a:pt x="97" y="1384"/>
                      <a:pt x="0" y="1609"/>
                    </a:cubicBezTo>
                    <a:cubicBezTo>
                      <a:pt x="354" y="2927"/>
                      <a:pt x="836" y="4245"/>
                      <a:pt x="1479" y="5467"/>
                    </a:cubicBezTo>
                    <a:cubicBezTo>
                      <a:pt x="1575" y="5660"/>
                      <a:pt x="1672" y="5852"/>
                      <a:pt x="1768" y="6045"/>
                    </a:cubicBezTo>
                    <a:cubicBezTo>
                      <a:pt x="2308" y="5816"/>
                      <a:pt x="2874" y="5704"/>
                      <a:pt x="3438" y="5704"/>
                    </a:cubicBezTo>
                    <a:cubicBezTo>
                      <a:pt x="3982" y="5704"/>
                      <a:pt x="4526" y="5808"/>
                      <a:pt x="5047" y="6013"/>
                    </a:cubicBezTo>
                    <a:cubicBezTo>
                      <a:pt x="5143" y="5820"/>
                      <a:pt x="5272" y="5627"/>
                      <a:pt x="5368" y="5435"/>
                    </a:cubicBezTo>
                    <a:cubicBezTo>
                      <a:pt x="5979" y="4213"/>
                      <a:pt x="6461" y="2895"/>
                      <a:pt x="6815" y="1545"/>
                    </a:cubicBezTo>
                    <a:cubicBezTo>
                      <a:pt x="6461" y="806"/>
                      <a:pt x="6172" y="452"/>
                      <a:pt x="5850" y="452"/>
                    </a:cubicBezTo>
                    <a:cubicBezTo>
                      <a:pt x="5561" y="452"/>
                      <a:pt x="5336" y="677"/>
                      <a:pt x="5111" y="1127"/>
                    </a:cubicBezTo>
                    <a:cubicBezTo>
                      <a:pt x="4950" y="1449"/>
                      <a:pt x="4822" y="1770"/>
                      <a:pt x="4790" y="2124"/>
                    </a:cubicBezTo>
                    <a:cubicBezTo>
                      <a:pt x="4725" y="1706"/>
                      <a:pt x="4597" y="1288"/>
                      <a:pt x="4436" y="870"/>
                    </a:cubicBezTo>
                    <a:cubicBezTo>
                      <a:pt x="4243" y="324"/>
                      <a:pt x="3954" y="34"/>
                      <a:pt x="3568" y="2"/>
                    </a:cubicBezTo>
                    <a:cubicBezTo>
                      <a:pt x="3554" y="1"/>
                      <a:pt x="3541" y="0"/>
                      <a:pt x="3527" y="0"/>
                    </a:cubicBezTo>
                    <a:close/>
                  </a:path>
                </a:pathLst>
              </a:custGeom>
              <a:solidFill>
                <a:srgbClr val="FFE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83;p80">
                <a:extLst>
                  <a:ext uri="{FF2B5EF4-FFF2-40B4-BE49-F238E27FC236}">
                    <a16:creationId xmlns:a16="http://schemas.microsoft.com/office/drawing/2014/main" id="{0E61FE99-95E8-4D90-85F5-459A2BF2E0D1}"/>
                  </a:ext>
                </a:extLst>
              </p:cNvPr>
              <p:cNvSpPr/>
              <p:nvPr/>
            </p:nvSpPr>
            <p:spPr>
              <a:xfrm>
                <a:off x="6118572" y="2961256"/>
                <a:ext cx="156443" cy="648954"/>
              </a:xfrm>
              <a:custGeom>
                <a:avLst/>
                <a:gdLst/>
                <a:ahLst/>
                <a:cxnLst/>
                <a:rect l="l" t="t" r="r" b="b"/>
                <a:pathLst>
                  <a:path w="7362" h="30539" extrusionOk="0">
                    <a:moveTo>
                      <a:pt x="3534" y="1"/>
                    </a:moveTo>
                    <a:cubicBezTo>
                      <a:pt x="2353" y="1"/>
                      <a:pt x="1173" y="105"/>
                      <a:pt x="1" y="323"/>
                    </a:cubicBezTo>
                    <a:cubicBezTo>
                      <a:pt x="322" y="11670"/>
                      <a:pt x="515" y="21120"/>
                      <a:pt x="547" y="28706"/>
                    </a:cubicBezTo>
                    <a:cubicBezTo>
                      <a:pt x="644" y="28481"/>
                      <a:pt x="772" y="28288"/>
                      <a:pt x="901" y="28128"/>
                    </a:cubicBezTo>
                    <a:cubicBezTo>
                      <a:pt x="997" y="27999"/>
                      <a:pt x="1126" y="27903"/>
                      <a:pt x="1286" y="27903"/>
                    </a:cubicBezTo>
                    <a:cubicBezTo>
                      <a:pt x="1479" y="27903"/>
                      <a:pt x="1769" y="28160"/>
                      <a:pt x="2090" y="28674"/>
                    </a:cubicBezTo>
                    <a:cubicBezTo>
                      <a:pt x="2412" y="29253"/>
                      <a:pt x="2637" y="29896"/>
                      <a:pt x="2733" y="30539"/>
                    </a:cubicBezTo>
                    <a:cubicBezTo>
                      <a:pt x="2829" y="29799"/>
                      <a:pt x="2958" y="29092"/>
                      <a:pt x="3151" y="28385"/>
                    </a:cubicBezTo>
                    <a:cubicBezTo>
                      <a:pt x="3392" y="27541"/>
                      <a:pt x="3689" y="27093"/>
                      <a:pt x="4043" y="27093"/>
                    </a:cubicBezTo>
                    <a:cubicBezTo>
                      <a:pt x="4067" y="27093"/>
                      <a:pt x="4091" y="27095"/>
                      <a:pt x="4115" y="27099"/>
                    </a:cubicBezTo>
                    <a:cubicBezTo>
                      <a:pt x="4469" y="27131"/>
                      <a:pt x="4790" y="27421"/>
                      <a:pt x="4983" y="27967"/>
                    </a:cubicBezTo>
                    <a:cubicBezTo>
                      <a:pt x="5144" y="28385"/>
                      <a:pt x="5272" y="28803"/>
                      <a:pt x="5337" y="29221"/>
                    </a:cubicBezTo>
                    <a:cubicBezTo>
                      <a:pt x="5369" y="28867"/>
                      <a:pt x="5497" y="28546"/>
                      <a:pt x="5658" y="28224"/>
                    </a:cubicBezTo>
                    <a:cubicBezTo>
                      <a:pt x="5883" y="27774"/>
                      <a:pt x="6108" y="27549"/>
                      <a:pt x="6397" y="27549"/>
                    </a:cubicBezTo>
                    <a:cubicBezTo>
                      <a:pt x="6687" y="27549"/>
                      <a:pt x="7008" y="27903"/>
                      <a:pt x="7362" y="28642"/>
                    </a:cubicBezTo>
                    <a:cubicBezTo>
                      <a:pt x="7297" y="21056"/>
                      <a:pt x="7105" y="11605"/>
                      <a:pt x="6783" y="258"/>
                    </a:cubicBezTo>
                    <a:cubicBezTo>
                      <a:pt x="5705" y="89"/>
                      <a:pt x="4620" y="1"/>
                      <a:pt x="3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84;p80">
                <a:extLst>
                  <a:ext uri="{FF2B5EF4-FFF2-40B4-BE49-F238E27FC236}">
                    <a16:creationId xmlns:a16="http://schemas.microsoft.com/office/drawing/2014/main" id="{7B38EE11-48E1-40CC-AA5E-E56653D19EB0}"/>
                  </a:ext>
                </a:extLst>
              </p:cNvPr>
              <p:cNvSpPr/>
              <p:nvPr/>
            </p:nvSpPr>
            <p:spPr>
              <a:xfrm>
                <a:off x="6117892" y="2883396"/>
                <a:ext cx="145520" cy="85404"/>
              </a:xfrm>
              <a:custGeom>
                <a:avLst/>
                <a:gdLst/>
                <a:ahLst/>
                <a:cxnLst/>
                <a:rect l="l" t="t" r="r" b="b"/>
                <a:pathLst>
                  <a:path w="6848" h="4019" extrusionOk="0">
                    <a:moveTo>
                      <a:pt x="3311" y="1"/>
                    </a:moveTo>
                    <a:cubicBezTo>
                      <a:pt x="2636" y="1"/>
                      <a:pt x="1929" y="33"/>
                      <a:pt x="1286" y="129"/>
                    </a:cubicBezTo>
                    <a:cubicBezTo>
                      <a:pt x="933" y="129"/>
                      <a:pt x="643" y="258"/>
                      <a:pt x="354" y="419"/>
                    </a:cubicBezTo>
                    <a:cubicBezTo>
                      <a:pt x="226" y="547"/>
                      <a:pt x="97" y="708"/>
                      <a:pt x="65" y="901"/>
                    </a:cubicBezTo>
                    <a:cubicBezTo>
                      <a:pt x="33" y="965"/>
                      <a:pt x="33" y="997"/>
                      <a:pt x="33" y="1029"/>
                    </a:cubicBezTo>
                    <a:cubicBezTo>
                      <a:pt x="1" y="1158"/>
                      <a:pt x="1" y="1287"/>
                      <a:pt x="1" y="1415"/>
                    </a:cubicBezTo>
                    <a:lnTo>
                      <a:pt x="1" y="2605"/>
                    </a:lnTo>
                    <a:lnTo>
                      <a:pt x="33" y="4019"/>
                    </a:lnTo>
                    <a:cubicBezTo>
                      <a:pt x="1225" y="3797"/>
                      <a:pt x="2436" y="3684"/>
                      <a:pt x="3645" y="3684"/>
                    </a:cubicBezTo>
                    <a:cubicBezTo>
                      <a:pt x="4718" y="3684"/>
                      <a:pt x="5790" y="3773"/>
                      <a:pt x="6847" y="3955"/>
                    </a:cubicBezTo>
                    <a:cubicBezTo>
                      <a:pt x="6815" y="3472"/>
                      <a:pt x="6815" y="3022"/>
                      <a:pt x="6815" y="2540"/>
                    </a:cubicBezTo>
                    <a:lnTo>
                      <a:pt x="6815" y="1319"/>
                    </a:lnTo>
                    <a:cubicBezTo>
                      <a:pt x="6783" y="1190"/>
                      <a:pt x="6783" y="1029"/>
                      <a:pt x="6751" y="901"/>
                    </a:cubicBezTo>
                    <a:cubicBezTo>
                      <a:pt x="6687" y="676"/>
                      <a:pt x="6558" y="483"/>
                      <a:pt x="6365" y="322"/>
                    </a:cubicBezTo>
                    <a:cubicBezTo>
                      <a:pt x="6169" y="182"/>
                      <a:pt x="5924" y="91"/>
                      <a:pt x="5652" y="91"/>
                    </a:cubicBezTo>
                    <a:cubicBezTo>
                      <a:pt x="5612" y="91"/>
                      <a:pt x="5571" y="93"/>
                      <a:pt x="5529" y="97"/>
                    </a:cubicBezTo>
                    <a:cubicBezTo>
                      <a:pt x="4790" y="33"/>
                      <a:pt x="4051" y="1"/>
                      <a:pt x="3311"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 name="Đường nối Thẳng 2">
            <a:extLst>
              <a:ext uri="{FF2B5EF4-FFF2-40B4-BE49-F238E27FC236}">
                <a16:creationId xmlns:a16="http://schemas.microsoft.com/office/drawing/2014/main" id="{ECB4B65B-CC45-49D2-8514-09EF0DDF0A05}"/>
              </a:ext>
            </a:extLst>
          </p:cNvPr>
          <p:cNvCxnSpPr>
            <a:cxnSpLocks/>
          </p:cNvCxnSpPr>
          <p:nvPr/>
        </p:nvCxnSpPr>
        <p:spPr>
          <a:xfrm flipH="1">
            <a:off x="1495097" y="1612232"/>
            <a:ext cx="189324" cy="6865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Đường nối Thẳng 58">
            <a:extLst>
              <a:ext uri="{FF2B5EF4-FFF2-40B4-BE49-F238E27FC236}">
                <a16:creationId xmlns:a16="http://schemas.microsoft.com/office/drawing/2014/main" id="{0FA61382-7CEB-4DF5-AB44-79672A1D17BF}"/>
              </a:ext>
            </a:extLst>
          </p:cNvPr>
          <p:cNvCxnSpPr>
            <a:cxnSpLocks/>
          </p:cNvCxnSpPr>
          <p:nvPr/>
        </p:nvCxnSpPr>
        <p:spPr>
          <a:xfrm>
            <a:off x="1674855" y="1563762"/>
            <a:ext cx="732943" cy="7731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Đường nối Thẳng 59">
            <a:extLst>
              <a:ext uri="{FF2B5EF4-FFF2-40B4-BE49-F238E27FC236}">
                <a16:creationId xmlns:a16="http://schemas.microsoft.com/office/drawing/2014/main" id="{8ABC3043-18EB-4470-A211-F02486382DC4}"/>
              </a:ext>
            </a:extLst>
          </p:cNvPr>
          <p:cNvCxnSpPr>
            <a:cxnSpLocks/>
          </p:cNvCxnSpPr>
          <p:nvPr/>
        </p:nvCxnSpPr>
        <p:spPr>
          <a:xfrm>
            <a:off x="1667985" y="1590545"/>
            <a:ext cx="845542" cy="10266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Đường nối Thẳng 60">
            <a:extLst>
              <a:ext uri="{FF2B5EF4-FFF2-40B4-BE49-F238E27FC236}">
                <a16:creationId xmlns:a16="http://schemas.microsoft.com/office/drawing/2014/main" id="{95AFBF8C-0F0A-452D-A988-EABE8C0E6F7B}"/>
              </a:ext>
            </a:extLst>
          </p:cNvPr>
          <p:cNvCxnSpPr>
            <a:cxnSpLocks/>
          </p:cNvCxnSpPr>
          <p:nvPr/>
        </p:nvCxnSpPr>
        <p:spPr>
          <a:xfrm flipH="1">
            <a:off x="1574251" y="1539706"/>
            <a:ext cx="109803" cy="1032044"/>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79" name="Google Shape;2252;p62">
            <a:extLst>
              <a:ext uri="{FF2B5EF4-FFF2-40B4-BE49-F238E27FC236}">
                <a16:creationId xmlns:a16="http://schemas.microsoft.com/office/drawing/2014/main" id="{390326D4-9E56-4258-A7E9-C50B1117E56D}"/>
              </a:ext>
            </a:extLst>
          </p:cNvPr>
          <p:cNvGrpSpPr/>
          <p:nvPr/>
        </p:nvGrpSpPr>
        <p:grpSpPr>
          <a:xfrm>
            <a:off x="6546167" y="2925936"/>
            <a:ext cx="2398079" cy="1181849"/>
            <a:chOff x="495607" y="1047744"/>
            <a:chExt cx="1058988" cy="521880"/>
          </a:xfrm>
        </p:grpSpPr>
        <p:sp>
          <p:nvSpPr>
            <p:cNvPr id="80" name="Google Shape;2253;p62">
              <a:extLst>
                <a:ext uri="{FF2B5EF4-FFF2-40B4-BE49-F238E27FC236}">
                  <a16:creationId xmlns:a16="http://schemas.microsoft.com/office/drawing/2014/main" id="{83ACB8D5-ADFE-4A87-A27A-3609CC278763}"/>
                </a:ext>
              </a:extLst>
            </p:cNvPr>
            <p:cNvSpPr/>
            <p:nvPr/>
          </p:nvSpPr>
          <p:spPr>
            <a:xfrm>
              <a:off x="886377" y="1172077"/>
              <a:ext cx="382318" cy="397547"/>
            </a:xfrm>
            <a:custGeom>
              <a:avLst/>
              <a:gdLst/>
              <a:ahLst/>
              <a:cxnLst/>
              <a:rect l="l" t="t" r="r" b="b"/>
              <a:pathLst>
                <a:path w="25556" h="26574" extrusionOk="0">
                  <a:moveTo>
                    <a:pt x="25556" y="0"/>
                  </a:moveTo>
                  <a:lnTo>
                    <a:pt x="0" y="4467"/>
                  </a:lnTo>
                  <a:lnTo>
                    <a:pt x="1244" y="26574"/>
                  </a:lnTo>
                  <a:lnTo>
                    <a:pt x="25443" y="22107"/>
                  </a:lnTo>
                  <a:lnTo>
                    <a:pt x="25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54;p62">
              <a:extLst>
                <a:ext uri="{FF2B5EF4-FFF2-40B4-BE49-F238E27FC236}">
                  <a16:creationId xmlns:a16="http://schemas.microsoft.com/office/drawing/2014/main" id="{35638F7E-E545-4810-9B7E-5BE4A0590AFD}"/>
                </a:ext>
              </a:extLst>
            </p:cNvPr>
            <p:cNvSpPr/>
            <p:nvPr/>
          </p:nvSpPr>
          <p:spPr>
            <a:xfrm>
              <a:off x="645312" y="1160228"/>
              <a:ext cx="259691" cy="409395"/>
            </a:xfrm>
            <a:custGeom>
              <a:avLst/>
              <a:gdLst/>
              <a:ahLst/>
              <a:cxnLst/>
              <a:rect l="l" t="t" r="r" b="b"/>
              <a:pathLst>
                <a:path w="17359" h="27366" extrusionOk="0">
                  <a:moveTo>
                    <a:pt x="0" y="1"/>
                  </a:moveTo>
                  <a:lnTo>
                    <a:pt x="227" y="21599"/>
                  </a:lnTo>
                  <a:lnTo>
                    <a:pt x="17358" y="27366"/>
                  </a:lnTo>
                  <a:lnTo>
                    <a:pt x="16114" y="5259"/>
                  </a:lnTo>
                  <a:lnTo>
                    <a:pt x="0" y="1"/>
                  </a:lnTo>
                  <a:close/>
                </a:path>
              </a:pathLst>
            </a:custGeom>
            <a:solidFill>
              <a:srgbClr val="FFD966">
                <a:alpha val="5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55;p62">
              <a:extLst>
                <a:ext uri="{FF2B5EF4-FFF2-40B4-BE49-F238E27FC236}">
                  <a16:creationId xmlns:a16="http://schemas.microsoft.com/office/drawing/2014/main" id="{0402F761-E53A-45A4-AF96-2731C4052923}"/>
                </a:ext>
              </a:extLst>
            </p:cNvPr>
            <p:cNvSpPr/>
            <p:nvPr/>
          </p:nvSpPr>
          <p:spPr>
            <a:xfrm>
              <a:off x="645312" y="1084950"/>
              <a:ext cx="623383" cy="153953"/>
            </a:xfrm>
            <a:custGeom>
              <a:avLst/>
              <a:gdLst/>
              <a:ahLst/>
              <a:cxnLst/>
              <a:rect l="l" t="t" r="r" b="b"/>
              <a:pathLst>
                <a:path w="41670" h="10291" extrusionOk="0">
                  <a:moveTo>
                    <a:pt x="26744" y="1"/>
                  </a:moveTo>
                  <a:lnTo>
                    <a:pt x="0" y="5033"/>
                  </a:lnTo>
                  <a:lnTo>
                    <a:pt x="16114" y="10291"/>
                  </a:lnTo>
                  <a:lnTo>
                    <a:pt x="41670" y="5824"/>
                  </a:lnTo>
                  <a:lnTo>
                    <a:pt x="267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56;p62">
              <a:extLst>
                <a:ext uri="{FF2B5EF4-FFF2-40B4-BE49-F238E27FC236}">
                  <a16:creationId xmlns:a16="http://schemas.microsoft.com/office/drawing/2014/main" id="{3532BC88-26BE-41D2-A000-384BCA7B7610}"/>
                </a:ext>
              </a:extLst>
            </p:cNvPr>
            <p:cNvSpPr/>
            <p:nvPr/>
          </p:nvSpPr>
          <p:spPr>
            <a:xfrm>
              <a:off x="495607" y="1160228"/>
              <a:ext cx="390785" cy="175107"/>
            </a:xfrm>
            <a:custGeom>
              <a:avLst/>
              <a:gdLst/>
              <a:ahLst/>
              <a:cxnLst/>
              <a:rect l="l" t="t" r="r" b="b"/>
              <a:pathLst>
                <a:path w="26122" h="11705" extrusionOk="0">
                  <a:moveTo>
                    <a:pt x="10007" y="1"/>
                  </a:moveTo>
                  <a:lnTo>
                    <a:pt x="0" y="5542"/>
                  </a:lnTo>
                  <a:lnTo>
                    <a:pt x="16340" y="11704"/>
                  </a:lnTo>
                  <a:lnTo>
                    <a:pt x="26121" y="5259"/>
                  </a:lnTo>
                  <a:lnTo>
                    <a:pt x="100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57;p62">
              <a:extLst>
                <a:ext uri="{FF2B5EF4-FFF2-40B4-BE49-F238E27FC236}">
                  <a16:creationId xmlns:a16="http://schemas.microsoft.com/office/drawing/2014/main" id="{79177688-3FBB-4D9B-A849-B3FE9A37982A}"/>
                </a:ext>
              </a:extLst>
            </p:cNvPr>
            <p:cNvSpPr/>
            <p:nvPr/>
          </p:nvSpPr>
          <p:spPr>
            <a:xfrm>
              <a:off x="1045387" y="1084950"/>
              <a:ext cx="223308" cy="168345"/>
            </a:xfrm>
            <a:custGeom>
              <a:avLst/>
              <a:gdLst/>
              <a:ahLst/>
              <a:cxnLst/>
              <a:rect l="l" t="t" r="r" b="b"/>
              <a:pathLst>
                <a:path w="14927" h="11253" extrusionOk="0">
                  <a:moveTo>
                    <a:pt x="1" y="1"/>
                  </a:moveTo>
                  <a:lnTo>
                    <a:pt x="1188" y="11252"/>
                  </a:lnTo>
                  <a:lnTo>
                    <a:pt x="14927" y="582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58;p62">
              <a:extLst>
                <a:ext uri="{FF2B5EF4-FFF2-40B4-BE49-F238E27FC236}">
                  <a16:creationId xmlns:a16="http://schemas.microsoft.com/office/drawing/2014/main" id="{4655FDC1-CAD8-42AA-B59D-D59C5E988FC0}"/>
                </a:ext>
              </a:extLst>
            </p:cNvPr>
            <p:cNvSpPr/>
            <p:nvPr/>
          </p:nvSpPr>
          <p:spPr>
            <a:xfrm>
              <a:off x="886377" y="1172077"/>
              <a:ext cx="528656" cy="153101"/>
            </a:xfrm>
            <a:custGeom>
              <a:avLst/>
              <a:gdLst/>
              <a:ahLst/>
              <a:cxnLst/>
              <a:rect l="l" t="t" r="r" b="b"/>
              <a:pathLst>
                <a:path w="35338" h="10234" extrusionOk="0">
                  <a:moveTo>
                    <a:pt x="25556" y="0"/>
                  </a:moveTo>
                  <a:lnTo>
                    <a:pt x="0" y="4467"/>
                  </a:lnTo>
                  <a:lnTo>
                    <a:pt x="7746" y="10234"/>
                  </a:lnTo>
                  <a:lnTo>
                    <a:pt x="35337" y="4523"/>
                  </a:lnTo>
                  <a:lnTo>
                    <a:pt x="255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9;p62">
              <a:extLst>
                <a:ext uri="{FF2B5EF4-FFF2-40B4-BE49-F238E27FC236}">
                  <a16:creationId xmlns:a16="http://schemas.microsoft.com/office/drawing/2014/main" id="{0CB9F012-04C7-4AC0-938A-5F2BC092A0B8}"/>
                </a:ext>
              </a:extLst>
            </p:cNvPr>
            <p:cNvSpPr/>
            <p:nvPr/>
          </p:nvSpPr>
          <p:spPr>
            <a:xfrm>
              <a:off x="1153653" y="1047744"/>
              <a:ext cx="400943" cy="499051"/>
            </a:xfrm>
            <a:custGeom>
              <a:avLst/>
              <a:gdLst/>
              <a:ahLst/>
              <a:cxnLst/>
              <a:rect l="l" t="t" r="r" b="b"/>
              <a:pathLst>
                <a:path w="26801" h="33359" extrusionOk="0">
                  <a:moveTo>
                    <a:pt x="849" y="0"/>
                  </a:moveTo>
                  <a:lnTo>
                    <a:pt x="1" y="33132"/>
                  </a:lnTo>
                  <a:lnTo>
                    <a:pt x="26518" y="33358"/>
                  </a:lnTo>
                  <a:lnTo>
                    <a:pt x="26800" y="113"/>
                  </a:lnTo>
                  <a:lnTo>
                    <a:pt x="8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0;p62">
              <a:extLst>
                <a:ext uri="{FF2B5EF4-FFF2-40B4-BE49-F238E27FC236}">
                  <a16:creationId xmlns:a16="http://schemas.microsoft.com/office/drawing/2014/main" id="{9A8E9DD6-D901-4347-A59E-717858D99B8E}"/>
                </a:ext>
              </a:extLst>
            </p:cNvPr>
            <p:cNvSpPr/>
            <p:nvPr/>
          </p:nvSpPr>
          <p:spPr>
            <a:xfrm>
              <a:off x="1201869" y="1092564"/>
              <a:ext cx="164111" cy="62608"/>
            </a:xfrm>
            <a:custGeom>
              <a:avLst/>
              <a:gdLst/>
              <a:ahLst/>
              <a:cxnLst/>
              <a:rect l="l" t="t" r="r" b="b"/>
              <a:pathLst>
                <a:path w="10970" h="4185" extrusionOk="0">
                  <a:moveTo>
                    <a:pt x="340" y="1"/>
                  </a:moveTo>
                  <a:lnTo>
                    <a:pt x="0" y="4015"/>
                  </a:lnTo>
                  <a:lnTo>
                    <a:pt x="10969" y="4184"/>
                  </a:lnTo>
                  <a:lnTo>
                    <a:pt x="10969" y="4184"/>
                  </a:lnTo>
                  <a:lnTo>
                    <a:pt x="10856" y="1"/>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61;p62">
              <a:extLst>
                <a:ext uri="{FF2B5EF4-FFF2-40B4-BE49-F238E27FC236}">
                  <a16:creationId xmlns:a16="http://schemas.microsoft.com/office/drawing/2014/main" id="{06FAB3A4-DED7-4529-9E0A-0CFF4B8FBF52}"/>
                </a:ext>
              </a:extLst>
            </p:cNvPr>
            <p:cNvSpPr/>
            <p:nvPr/>
          </p:nvSpPr>
          <p:spPr>
            <a:xfrm>
              <a:off x="1394718" y="1096798"/>
              <a:ext cx="126891" cy="60917"/>
            </a:xfrm>
            <a:custGeom>
              <a:avLst/>
              <a:gdLst/>
              <a:ahLst/>
              <a:cxnLst/>
              <a:rect l="l" t="t" r="r" b="b"/>
              <a:pathLst>
                <a:path w="8482" h="4072" extrusionOk="0">
                  <a:moveTo>
                    <a:pt x="113" y="0"/>
                  </a:moveTo>
                  <a:lnTo>
                    <a:pt x="0" y="4071"/>
                  </a:lnTo>
                  <a:lnTo>
                    <a:pt x="8481" y="4015"/>
                  </a:lnTo>
                  <a:lnTo>
                    <a:pt x="8481" y="340"/>
                  </a:lnTo>
                  <a:lnTo>
                    <a:pt x="113"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62;p62">
              <a:extLst>
                <a:ext uri="{FF2B5EF4-FFF2-40B4-BE49-F238E27FC236}">
                  <a16:creationId xmlns:a16="http://schemas.microsoft.com/office/drawing/2014/main" id="{EE679709-14D7-4A9F-B7B5-B311CC2B833B}"/>
                </a:ext>
              </a:extLst>
            </p:cNvPr>
            <p:cNvSpPr/>
            <p:nvPr/>
          </p:nvSpPr>
          <p:spPr>
            <a:xfrm>
              <a:off x="1195945" y="1186453"/>
              <a:ext cx="327355" cy="26240"/>
            </a:xfrm>
            <a:custGeom>
              <a:avLst/>
              <a:gdLst/>
              <a:ahLst/>
              <a:cxnLst/>
              <a:rect l="l" t="t" r="r" b="b"/>
              <a:pathLst>
                <a:path w="21882" h="1754" extrusionOk="0">
                  <a:moveTo>
                    <a:pt x="283" y="0"/>
                  </a:moveTo>
                  <a:lnTo>
                    <a:pt x="1" y="1301"/>
                  </a:lnTo>
                  <a:lnTo>
                    <a:pt x="21768" y="1753"/>
                  </a:lnTo>
                  <a:lnTo>
                    <a:pt x="21881" y="227"/>
                  </a:lnTo>
                  <a:lnTo>
                    <a:pt x="283"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63;p62">
              <a:extLst>
                <a:ext uri="{FF2B5EF4-FFF2-40B4-BE49-F238E27FC236}">
                  <a16:creationId xmlns:a16="http://schemas.microsoft.com/office/drawing/2014/main" id="{9463C747-A245-4031-901E-AAEE12D08389}"/>
                </a:ext>
              </a:extLst>
            </p:cNvPr>
            <p:cNvSpPr/>
            <p:nvPr/>
          </p:nvSpPr>
          <p:spPr>
            <a:xfrm>
              <a:off x="1194254" y="1228745"/>
              <a:ext cx="156497" cy="19463"/>
            </a:xfrm>
            <a:custGeom>
              <a:avLst/>
              <a:gdLst/>
              <a:ahLst/>
              <a:cxnLst/>
              <a:rect l="l" t="t" r="r" b="b"/>
              <a:pathLst>
                <a:path w="10461" h="1301" extrusionOk="0">
                  <a:moveTo>
                    <a:pt x="170" y="0"/>
                  </a:moveTo>
                  <a:lnTo>
                    <a:pt x="1" y="1018"/>
                  </a:lnTo>
                  <a:lnTo>
                    <a:pt x="10460" y="1301"/>
                  </a:lnTo>
                  <a:lnTo>
                    <a:pt x="10347" y="57"/>
                  </a:lnTo>
                  <a:lnTo>
                    <a:pt x="170"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64;p62">
              <a:extLst>
                <a:ext uri="{FF2B5EF4-FFF2-40B4-BE49-F238E27FC236}">
                  <a16:creationId xmlns:a16="http://schemas.microsoft.com/office/drawing/2014/main" id="{B77C2D93-0A37-431B-9FBD-84FD5FBB8AFD}"/>
                </a:ext>
              </a:extLst>
            </p:cNvPr>
            <p:cNvSpPr/>
            <p:nvPr/>
          </p:nvSpPr>
          <p:spPr>
            <a:xfrm>
              <a:off x="1190873" y="1272728"/>
              <a:ext cx="156497" cy="19463"/>
            </a:xfrm>
            <a:custGeom>
              <a:avLst/>
              <a:gdLst/>
              <a:ahLst/>
              <a:cxnLst/>
              <a:rect l="l" t="t" r="r" b="b"/>
              <a:pathLst>
                <a:path w="10461" h="1301" extrusionOk="0">
                  <a:moveTo>
                    <a:pt x="227" y="0"/>
                  </a:moveTo>
                  <a:lnTo>
                    <a:pt x="0" y="1018"/>
                  </a:lnTo>
                  <a:lnTo>
                    <a:pt x="10460" y="1301"/>
                  </a:lnTo>
                  <a:lnTo>
                    <a:pt x="10460" y="1301"/>
                  </a:lnTo>
                  <a:lnTo>
                    <a:pt x="10404" y="57"/>
                  </a:lnTo>
                  <a:lnTo>
                    <a:pt x="227"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65;p62">
              <a:extLst>
                <a:ext uri="{FF2B5EF4-FFF2-40B4-BE49-F238E27FC236}">
                  <a16:creationId xmlns:a16="http://schemas.microsoft.com/office/drawing/2014/main" id="{409A012C-D39C-4DA9-BBB6-D240A6E08290}"/>
                </a:ext>
              </a:extLst>
            </p:cNvPr>
            <p:cNvSpPr/>
            <p:nvPr/>
          </p:nvSpPr>
          <p:spPr>
            <a:xfrm>
              <a:off x="1367655" y="1479954"/>
              <a:ext cx="145486" cy="16935"/>
            </a:xfrm>
            <a:custGeom>
              <a:avLst/>
              <a:gdLst/>
              <a:ahLst/>
              <a:cxnLst/>
              <a:rect l="l" t="t" r="r" b="b"/>
              <a:pathLst>
                <a:path w="9725" h="1132" extrusionOk="0">
                  <a:moveTo>
                    <a:pt x="226" y="0"/>
                  </a:moveTo>
                  <a:lnTo>
                    <a:pt x="0" y="962"/>
                  </a:lnTo>
                  <a:lnTo>
                    <a:pt x="9725" y="1131"/>
                  </a:lnTo>
                  <a:lnTo>
                    <a:pt x="9612"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66;p62">
              <a:extLst>
                <a:ext uri="{FF2B5EF4-FFF2-40B4-BE49-F238E27FC236}">
                  <a16:creationId xmlns:a16="http://schemas.microsoft.com/office/drawing/2014/main" id="{163E2A1F-3F1B-4119-9BFA-13B149B9C475}"/>
                </a:ext>
              </a:extLst>
            </p:cNvPr>
            <p:cNvSpPr/>
            <p:nvPr/>
          </p:nvSpPr>
          <p:spPr>
            <a:xfrm>
              <a:off x="1190873" y="1310786"/>
              <a:ext cx="156497" cy="19478"/>
            </a:xfrm>
            <a:custGeom>
              <a:avLst/>
              <a:gdLst/>
              <a:ahLst/>
              <a:cxnLst/>
              <a:rect l="l" t="t" r="r" b="b"/>
              <a:pathLst>
                <a:path w="10461" h="1302" extrusionOk="0">
                  <a:moveTo>
                    <a:pt x="227" y="1"/>
                  </a:moveTo>
                  <a:lnTo>
                    <a:pt x="0" y="1018"/>
                  </a:lnTo>
                  <a:lnTo>
                    <a:pt x="10460" y="1301"/>
                  </a:lnTo>
                  <a:lnTo>
                    <a:pt x="10460" y="1301"/>
                  </a:lnTo>
                  <a:lnTo>
                    <a:pt x="10404" y="57"/>
                  </a:lnTo>
                  <a:lnTo>
                    <a:pt x="227" y="1"/>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67;p62">
              <a:extLst>
                <a:ext uri="{FF2B5EF4-FFF2-40B4-BE49-F238E27FC236}">
                  <a16:creationId xmlns:a16="http://schemas.microsoft.com/office/drawing/2014/main" id="{3BBE7C90-E707-4175-83D7-195BA86515D9}"/>
                </a:ext>
              </a:extLst>
            </p:cNvPr>
            <p:cNvSpPr/>
            <p:nvPr/>
          </p:nvSpPr>
          <p:spPr>
            <a:xfrm>
              <a:off x="1368493" y="1235507"/>
              <a:ext cx="147191" cy="225013"/>
            </a:xfrm>
            <a:custGeom>
              <a:avLst/>
              <a:gdLst/>
              <a:ahLst/>
              <a:cxnLst/>
              <a:rect l="l" t="t" r="r" b="b"/>
              <a:pathLst>
                <a:path w="9839" h="15041" extrusionOk="0">
                  <a:moveTo>
                    <a:pt x="1" y="1"/>
                  </a:moveTo>
                  <a:lnTo>
                    <a:pt x="114" y="14588"/>
                  </a:lnTo>
                  <a:lnTo>
                    <a:pt x="9838" y="15040"/>
                  </a:lnTo>
                  <a:lnTo>
                    <a:pt x="9725" y="283"/>
                  </a:lnTo>
                  <a:lnTo>
                    <a:pt x="1" y="1"/>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68;p62">
              <a:extLst>
                <a:ext uri="{FF2B5EF4-FFF2-40B4-BE49-F238E27FC236}">
                  <a16:creationId xmlns:a16="http://schemas.microsoft.com/office/drawing/2014/main" id="{24D1F25C-40D3-4C7C-8934-FEC6E4F9B3C7}"/>
                </a:ext>
              </a:extLst>
            </p:cNvPr>
            <p:cNvSpPr/>
            <p:nvPr/>
          </p:nvSpPr>
          <p:spPr>
            <a:xfrm>
              <a:off x="1195107" y="1347154"/>
              <a:ext cx="153953" cy="137049"/>
            </a:xfrm>
            <a:custGeom>
              <a:avLst/>
              <a:gdLst/>
              <a:ahLst/>
              <a:cxnLst/>
              <a:rect l="l" t="t" r="r" b="b"/>
              <a:pathLst>
                <a:path w="10291" h="9161" extrusionOk="0">
                  <a:moveTo>
                    <a:pt x="0" y="1"/>
                  </a:moveTo>
                  <a:lnTo>
                    <a:pt x="170" y="8538"/>
                  </a:lnTo>
                  <a:lnTo>
                    <a:pt x="10290" y="9160"/>
                  </a:lnTo>
                  <a:lnTo>
                    <a:pt x="9951" y="340"/>
                  </a:lnTo>
                  <a:lnTo>
                    <a:pt x="0" y="1"/>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74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wipe(down)">
                                      <p:cBhvr>
                                        <p:cTn id="7" dur="5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wipe(down)">
                                      <p:cBhvr>
                                        <p:cTn id="12" dur="500"/>
                                        <p:tgtEl>
                                          <p:spTgt spid="252"/>
                                        </p:tgtEl>
                                      </p:cBhvr>
                                    </p:animEffect>
                                  </p:childTnLst>
                                </p:cTn>
                              </p:par>
                              <p:par>
                                <p:cTn id="13" presetID="22" presetClass="entr" presetSubtype="4"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down)">
                                      <p:cBhvr>
                                        <p:cTn id="1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8348" y="282104"/>
            <a:ext cx="8189406"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MỤC TIÊU CỦA BÀI HỌC HÔM NAY :</a:t>
            </a:r>
          </a:p>
        </p:txBody>
      </p:sp>
      <p:sp>
        <p:nvSpPr>
          <p:cNvPr id="5" name="TextBox 4"/>
          <p:cNvSpPr txBox="1"/>
          <p:nvPr/>
        </p:nvSpPr>
        <p:spPr>
          <a:xfrm>
            <a:off x="236136" y="1111627"/>
            <a:ext cx="8671727" cy="4031873"/>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xúc</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-HS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Tổng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1299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037" y="1464835"/>
            <a:ext cx="8872929" cy="1477328"/>
          </a:xfrm>
          <a:prstGeom prst="rect">
            <a:avLst/>
          </a:prstGeom>
        </p:spPr>
        <p:txBody>
          <a:bodyPr wrap="square">
            <a:spAutoFit/>
          </a:bodyPr>
          <a:lstStyle/>
          <a:p>
            <a:pPr algn="just">
              <a:lnSpc>
                <a:spcPct val="150000"/>
              </a:lnSpc>
              <a:spcAft>
                <a:spcPts val="1000"/>
              </a:spcAft>
            </a:pP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000" dirty="0">
                <a:latin typeface="Times New Roman" panose="02020603050405020304" pitchFamily="18" charset="0"/>
                <a:ea typeface="Calibri" panose="020F0502020204030204" pitchFamily="34" charset="0"/>
                <a:cs typeface="Times New Roman" panose="02020603050405020304" pitchFamily="18" charset="0"/>
              </a:rPr>
              <a:t> dung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chăm</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sóc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chỉnh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nhân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41652" y="928637"/>
            <a:ext cx="3773790" cy="523220"/>
          </a:xfrm>
          <a:prstGeom prst="rect">
            <a:avLst/>
          </a:prstGeom>
        </p:spPr>
        <p:txBody>
          <a:bodyPr wrap="none">
            <a:spAutoFit/>
          </a:bodyPr>
          <a:lstStyle/>
          <a:p>
            <a:r>
              <a:rPr lang="en-US" sz="2800" b="1" dirty="0">
                <a:solidFill>
                  <a:srgbClr val="0000FF"/>
                </a:solidFill>
                <a:latin typeface="Times New Roman" pitchFamily="18" charset="0"/>
                <a:cs typeface="Times New Roman" pitchFamily="18" charset="0"/>
              </a:rPr>
              <a:t>CHO BẠN – CHO TÔI</a:t>
            </a:r>
          </a:p>
        </p:txBody>
      </p:sp>
    </p:spTree>
    <p:extLst>
      <p:ext uri="{BB962C8B-B14F-4D97-AF65-F5344CB8AC3E}">
        <p14:creationId xmlns:p14="http://schemas.microsoft.com/office/powerpoint/2010/main" val="36299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grpSp>
        <p:nvGrpSpPr>
          <p:cNvPr id="902" name="Google Shape;902;p37"/>
          <p:cNvGrpSpPr/>
          <p:nvPr/>
        </p:nvGrpSpPr>
        <p:grpSpPr>
          <a:xfrm>
            <a:off x="3957777" y="1246458"/>
            <a:ext cx="1639992" cy="2027523"/>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0" name="Google Shape;1000;p37">
            <a:hlinkClick r:id="" action="ppaction://noaction"/>
          </p:cNvPr>
          <p:cNvSpPr txBox="1">
            <a:spLocks noGrp="1"/>
          </p:cNvSpPr>
          <p:nvPr>
            <p:ph type="subTitle" idx="3"/>
          </p:nvPr>
        </p:nvSpPr>
        <p:spPr>
          <a:xfrm>
            <a:off x="-32137" y="1874985"/>
            <a:ext cx="4209383" cy="353508"/>
          </a:xfrm>
          <a:prstGeom prst="rect">
            <a:avLst/>
          </a:prstGeom>
        </p:spPr>
        <p:txBody>
          <a:bodyPr spcFirstLastPara="1" wrap="square" lIns="91425" tIns="91425" rIns="91425" bIns="91425" anchor="ctr" anchorCtr="0">
            <a:noAutofit/>
          </a:bodyPr>
          <a:lstStyle/>
          <a:p>
            <a:pPr marL="0" indent="0"/>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04" name="Google Shape;1004;p37">
            <a:hlinkClick r:id="" action="ppaction://noaction"/>
          </p:cNvPr>
          <p:cNvSpPr txBox="1">
            <a:spLocks noGrp="1"/>
          </p:cNvSpPr>
          <p:nvPr>
            <p:ph type="subTitle" idx="5"/>
          </p:nvPr>
        </p:nvSpPr>
        <p:spPr>
          <a:xfrm>
            <a:off x="5517389" y="930198"/>
            <a:ext cx="2984100" cy="392700"/>
          </a:xfrm>
          <a:prstGeom prst="rect">
            <a:avLst/>
          </a:prstGeom>
        </p:spPr>
        <p:txBody>
          <a:bodyPr spcFirstLastPara="1" wrap="square" lIns="91425" tIns="91425" rIns="91425" bIns="91425" anchor="ctr" anchorCtr="0">
            <a:noAutofit/>
          </a:bodyPr>
          <a:lstStyle/>
          <a:p>
            <a:pPr marL="0" lvl="0" indent="0"/>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chê</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endParaRPr sz="2800" dirty="0">
              <a:solidFill>
                <a:srgbClr val="000000"/>
              </a:solidFill>
            </a:endParaRPr>
          </a:p>
        </p:txBody>
      </p:sp>
      <p:sp>
        <p:nvSpPr>
          <p:cNvPr id="1006" name="Google Shape;1006;p37">
            <a:hlinkClick r:id="" action="ppaction://noaction"/>
          </p:cNvPr>
          <p:cNvSpPr txBox="1">
            <a:spLocks noGrp="1"/>
          </p:cNvSpPr>
          <p:nvPr>
            <p:ph type="subTitle" idx="7"/>
          </p:nvPr>
        </p:nvSpPr>
        <p:spPr>
          <a:xfrm>
            <a:off x="5945603" y="1823162"/>
            <a:ext cx="2984100" cy="363205"/>
          </a:xfrm>
          <a:prstGeom prst="rect">
            <a:avLst/>
          </a:prstGeom>
        </p:spPr>
        <p:txBody>
          <a:bodyPr spcFirstLastPara="1" wrap="square" lIns="91425" tIns="91425" rIns="91425" bIns="91425" anchor="ctr" anchorCtr="0">
            <a:noAutofit/>
          </a:bodyPr>
          <a:lstStyle/>
          <a:p>
            <a:pPr marL="0" indent="0" algn="just">
              <a:lnSpc>
                <a:spcPct val="150000"/>
              </a:lnSpc>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07" name="Google Shape;1007;p37">
            <a:hlinkClick r:id="" action="ppaction://noaction"/>
          </p:cNvPr>
          <p:cNvSpPr txBox="1">
            <a:spLocks noGrp="1"/>
          </p:cNvSpPr>
          <p:nvPr>
            <p:ph type="subTitle" idx="8"/>
          </p:nvPr>
        </p:nvSpPr>
        <p:spPr>
          <a:xfrm>
            <a:off x="4714524" y="2495646"/>
            <a:ext cx="4419108" cy="1161887"/>
          </a:xfrm>
          <a:prstGeom prst="rect">
            <a:avLst/>
          </a:prstGeom>
        </p:spPr>
        <p:txBody>
          <a:bodyPr spcFirstLastPara="1" wrap="square" lIns="91425" tIns="91425" rIns="91425" bIns="91425" anchor="ctr" anchorCtr="0">
            <a:noAutofit/>
          </a:bodyPr>
          <a:lstStyle/>
          <a:p>
            <a:pPr marL="0" indent="0">
              <a:lnSpc>
                <a:spcPct val="150000"/>
              </a:lnSpc>
            </a:pPr>
            <a:r>
              <a:rPr lang="en-US" sz="2800" dirty="0" err="1">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80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08" name="Google Shape;1008;p37">
            <a:hlinkClick r:id="rId3" action="ppaction://hlinksldjump"/>
          </p:cNvPr>
          <p:cNvSpPr txBox="1">
            <a:spLocks noGrp="1"/>
          </p:cNvSpPr>
          <p:nvPr>
            <p:ph type="subTitle" idx="1"/>
          </p:nvPr>
        </p:nvSpPr>
        <p:spPr>
          <a:xfrm>
            <a:off x="625811" y="859222"/>
            <a:ext cx="2984100" cy="392700"/>
          </a:xfrm>
          <a:prstGeom prst="rect">
            <a:avLst/>
          </a:prstGeom>
        </p:spPr>
        <p:txBody>
          <a:bodyPr spcFirstLastPara="1" wrap="square" lIns="91425" tIns="91425" rIns="91425" bIns="91425" anchor="ctr" anchorCtr="0">
            <a:noAutofit/>
          </a:bodyPr>
          <a:lstStyle/>
          <a:p>
            <a:pPr marL="0" lvl="0" indent="0" algn="just">
              <a:lnSpc>
                <a:spcPct val="150000"/>
              </a:lnSpc>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Hay lo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cớ</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79315" y="3673975"/>
            <a:ext cx="3047656" cy="461665"/>
          </a:xfrm>
          <a:prstGeom prst="rect">
            <a:avLst/>
          </a:prstGeom>
          <a:noFill/>
          <a:ln>
            <a:noFill/>
          </a:ln>
        </p:spPr>
        <p:txBody>
          <a:bodyPr spcFirstLastPara="1" wrap="square" lIns="91425" tIns="91425" rIns="91425" bIns="91425" anchor="ctr" anchorCtr="0">
            <a:noAutofit/>
          </a:bodyPr>
          <a:lstStyle/>
          <a:p>
            <a:pPr algn="ctr">
              <a:buClr>
                <a:schemeClr val="accent6"/>
              </a:buClr>
              <a:buSzPts val="1800"/>
              <a:buFont typeface="Nunito"/>
              <a:buNone/>
            </a:pP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Nunito"/>
              </a:rPr>
              <a:t>Ngăn</a:t>
            </a:r>
            <a:r>
              <a:rPr lang="en-US" sz="2800" dirty="0">
                <a:latin typeface="Times New Roman" panose="02020603050405020304" pitchFamily="18" charset="0"/>
                <a:ea typeface="Calibri" panose="020F0502020204030204" pitchFamily="34" charset="0"/>
                <a:cs typeface="Times New Roman" panose="02020603050405020304" pitchFamily="18" charset="0"/>
                <a:sym typeface="Nunito"/>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Nunito"/>
              </a:rPr>
              <a:t>nắp</a:t>
            </a:r>
            <a:r>
              <a:rPr lang="en-US" sz="2800" dirty="0">
                <a:latin typeface="Times New Roman" panose="02020603050405020304" pitchFamily="18" charset="0"/>
                <a:ea typeface="Calibri" panose="020F0502020204030204" pitchFamily="34" charset="0"/>
                <a:cs typeface="Times New Roman" panose="02020603050405020304" pitchFamily="18" charset="0"/>
                <a:sym typeface="Nunito"/>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Nunito"/>
              </a:rPr>
              <a:t>gọn</a:t>
            </a:r>
            <a:r>
              <a:rPr lang="en-US" sz="2800" dirty="0">
                <a:latin typeface="Times New Roman" panose="02020603050405020304" pitchFamily="18" charset="0"/>
                <a:ea typeface="Calibri" panose="020F0502020204030204" pitchFamily="34" charset="0"/>
                <a:cs typeface="Times New Roman" panose="02020603050405020304" pitchFamily="18" charset="0"/>
                <a:sym typeface="Nunito"/>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Nunito"/>
              </a:rPr>
              <a:t>gàng</a:t>
            </a:r>
            <a:endParaRPr lang="en-US" sz="2800" dirty="0">
              <a:latin typeface="Times New Roman" panose="02020603050405020304" pitchFamily="18" charset="0"/>
              <a:ea typeface="Calibri" panose="020F0502020204030204" pitchFamily="34" charset="0"/>
              <a:cs typeface="Times New Roman" panose="02020603050405020304" pitchFamily="18" charset="0"/>
              <a:sym typeface="Nunito"/>
            </a:endParaRPr>
          </a:p>
        </p:txBody>
      </p:sp>
      <p:sp>
        <p:nvSpPr>
          <p:cNvPr id="122" name="Google Shape;1001;p37">
            <a:hlinkClick r:id="rId4" action="ppaction://hlinksldjump"/>
          </p:cNvPr>
          <p:cNvSpPr txBox="1">
            <a:spLocks/>
          </p:cNvSpPr>
          <p:nvPr/>
        </p:nvSpPr>
        <p:spPr>
          <a:xfrm>
            <a:off x="929251" y="2772745"/>
            <a:ext cx="2289518" cy="39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6"/>
              </a:buClr>
              <a:buSzPts val="1800"/>
              <a:buFont typeface="Nunito"/>
              <a:buNone/>
              <a:defRPr sz="1600" b="0" i="0" u="none" strike="noStrike" cap="none">
                <a:solidFill>
                  <a:schemeClr val="accent6"/>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6"/>
              </a:buClr>
              <a:buSzPts val="1400"/>
              <a:buFont typeface="Nunito"/>
              <a:buNone/>
              <a:defRPr sz="1600" b="0" i="0" u="none" strike="noStrike" cap="none">
                <a:solidFill>
                  <a:schemeClr val="accent6"/>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6"/>
              </a:buClr>
              <a:buSzPts val="1400"/>
              <a:buFont typeface="Nunito"/>
              <a:buNone/>
              <a:defRPr sz="1600" b="0" i="0" u="none" strike="noStrike" cap="none">
                <a:solidFill>
                  <a:schemeClr val="accent6"/>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6"/>
              </a:buClr>
              <a:buSzPts val="1400"/>
              <a:buFont typeface="Nunito"/>
              <a:buNone/>
              <a:defRPr sz="1600" b="0" i="0" u="none" strike="noStrike" cap="none">
                <a:solidFill>
                  <a:schemeClr val="accent6"/>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6"/>
              </a:buClr>
              <a:buSzPts val="1400"/>
              <a:buFont typeface="Nunito"/>
              <a:buNone/>
              <a:defRPr sz="1600" b="0" i="0" u="none" strike="noStrike" cap="none">
                <a:solidFill>
                  <a:schemeClr val="accent6"/>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6"/>
              </a:buClr>
              <a:buSzPts val="1400"/>
              <a:buFont typeface="Nunito"/>
              <a:buNone/>
              <a:defRPr sz="1600" b="0" i="0" u="none" strike="noStrike" cap="none">
                <a:solidFill>
                  <a:schemeClr val="accent6"/>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6"/>
              </a:buClr>
              <a:buSzPts val="1400"/>
              <a:buFont typeface="Nunito"/>
              <a:buNone/>
              <a:defRPr sz="1600" b="0" i="0" u="none" strike="noStrike" cap="none">
                <a:solidFill>
                  <a:schemeClr val="accent6"/>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6"/>
              </a:buClr>
              <a:buSzPts val="1400"/>
              <a:buFont typeface="Nunito"/>
              <a:buNone/>
              <a:defRPr sz="1600" b="0" i="0" u="none" strike="noStrike" cap="none">
                <a:solidFill>
                  <a:schemeClr val="accent6"/>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6"/>
              </a:buClr>
              <a:buSzPts val="1400"/>
              <a:buFont typeface="Nunito"/>
              <a:buNone/>
              <a:defRPr sz="1600" b="0" i="0" u="none" strike="noStrike" cap="none">
                <a:solidFill>
                  <a:schemeClr val="accent6"/>
                </a:solidFill>
                <a:latin typeface="Nunito"/>
                <a:ea typeface="Nunito"/>
                <a:cs typeface="Nunito"/>
                <a:sym typeface="Nunito"/>
              </a:defRPr>
            </a:lvl9pPr>
          </a:lstStyle>
          <a:p>
            <a:pPr marL="0" indent="0" algn="just">
              <a:lnSpc>
                <a:spcPct val="150000"/>
              </a:lnSpc>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Dễ</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nổi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6699997" y="3899262"/>
            <a:ext cx="1475312" cy="707886"/>
          </a:xfrm>
          <a:prstGeom prst="rect">
            <a:avLst/>
          </a:prstGeom>
          <a:noFill/>
        </p:spPr>
        <p:txBody>
          <a:bodyPr wrap="square" rtlCol="0">
            <a:spAutoFit/>
          </a:bodyPr>
          <a:lstStyle/>
          <a:p>
            <a:r>
              <a:rPr lang="en-US" sz="4000" dirty="0"/>
              <a:t>……</a:t>
            </a:r>
          </a:p>
        </p:txBody>
      </p:sp>
      <p:sp>
        <p:nvSpPr>
          <p:cNvPr id="109" name="Rectangle 108"/>
          <p:cNvSpPr/>
          <p:nvPr/>
        </p:nvSpPr>
        <p:spPr>
          <a:xfrm>
            <a:off x="8029242" y="-137287"/>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8">
                                            <p:txEl>
                                              <p:pRg st="0" end="0"/>
                                            </p:txEl>
                                          </p:spTgt>
                                        </p:tgtEl>
                                        <p:attrNameLst>
                                          <p:attrName>style.visibility</p:attrName>
                                        </p:attrNameLst>
                                      </p:cBhvr>
                                      <p:to>
                                        <p:strVal val="visible"/>
                                      </p:to>
                                    </p:set>
                                    <p:animEffect transition="in" filter="barn(inVertical)">
                                      <p:cBhvr>
                                        <p:cTn id="7" dur="500"/>
                                        <p:tgtEl>
                                          <p:spTgt spid="1008">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4">
                                            <p:txEl>
                                              <p:pRg st="0" end="0"/>
                                            </p:txEl>
                                          </p:spTgt>
                                        </p:tgtEl>
                                        <p:attrNameLst>
                                          <p:attrName>style.visibility</p:attrName>
                                        </p:attrNameLst>
                                      </p:cBhvr>
                                      <p:to>
                                        <p:strVal val="visible"/>
                                      </p:to>
                                    </p:set>
                                    <p:animEffect transition="in" filter="barn(inVertical)">
                                      <p:cBhvr>
                                        <p:cTn id="10" dur="500"/>
                                        <p:tgtEl>
                                          <p:spTgt spid="10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00">
                                            <p:txEl>
                                              <p:pRg st="0" end="0"/>
                                            </p:txEl>
                                          </p:spTgt>
                                        </p:tgtEl>
                                        <p:attrNameLst>
                                          <p:attrName>style.visibility</p:attrName>
                                        </p:attrNameLst>
                                      </p:cBhvr>
                                      <p:to>
                                        <p:strVal val="visible"/>
                                      </p:to>
                                    </p:set>
                                    <p:animEffect transition="in" filter="barn(inVertical)">
                                      <p:cBhvr>
                                        <p:cTn id="15" dur="500"/>
                                        <p:tgtEl>
                                          <p:spTgt spid="100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06">
                                            <p:txEl>
                                              <p:pRg st="0" end="0"/>
                                            </p:txEl>
                                          </p:spTgt>
                                        </p:tgtEl>
                                        <p:attrNameLst>
                                          <p:attrName>style.visibility</p:attrName>
                                        </p:attrNameLst>
                                      </p:cBhvr>
                                      <p:to>
                                        <p:strVal val="visible"/>
                                      </p:to>
                                    </p:set>
                                    <p:animEffect transition="in" filter="barn(inVertical)">
                                      <p:cBhvr>
                                        <p:cTn id="20" dur="500"/>
                                        <p:tgtEl>
                                          <p:spTgt spid="100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barn(inVertical)">
                                      <p:cBhvr>
                                        <p:cTn id="25" dur="500"/>
                                        <p:tgtEl>
                                          <p:spTgt spid="1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07">
                                            <p:txEl>
                                              <p:pRg st="0" end="0"/>
                                            </p:txEl>
                                          </p:spTgt>
                                        </p:tgtEl>
                                        <p:attrNameLst>
                                          <p:attrName>style.visibility</p:attrName>
                                        </p:attrNameLst>
                                      </p:cBhvr>
                                      <p:to>
                                        <p:strVal val="visible"/>
                                      </p:to>
                                    </p:set>
                                    <p:animEffect transition="in" filter="barn(inVertical)">
                                      <p:cBhvr>
                                        <p:cTn id="30" dur="500"/>
                                        <p:tgtEl>
                                          <p:spTgt spid="100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 grpId="0" build="p"/>
      <p:bldP spid="1004" grpId="0" build="p"/>
      <p:bldP spid="1006" grpId="0" build="p"/>
      <p:bldP spid="1007" grpId="0" build="p"/>
      <p:bldP spid="1008" grpId="0" build="p"/>
      <p:bldP spid="5" grpId="0"/>
      <p:bldP spid="12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8"/>
          <p:cNvSpPr/>
          <p:nvPr/>
        </p:nvSpPr>
        <p:spPr>
          <a:xfrm rot="10800000">
            <a:off x="4690333" y="711348"/>
            <a:ext cx="4453667" cy="4313818"/>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8"/>
          <p:cNvSpPr/>
          <p:nvPr/>
        </p:nvSpPr>
        <p:spPr>
          <a:xfrm rot="10800000">
            <a:off x="0" y="818230"/>
            <a:ext cx="4440700" cy="443215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9427" y="4144912"/>
            <a:ext cx="1172527" cy="1108571"/>
          </a:xfrm>
          <a:prstGeom prst="rect">
            <a:avLst/>
          </a:prstGeom>
        </p:spPr>
      </p:pic>
      <p:pic>
        <p:nvPicPr>
          <p:cNvPr id="12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52848">
            <a:off x="7614266" y="753742"/>
            <a:ext cx="1716502" cy="546160"/>
          </a:xfrm>
          <a:prstGeom prst="rect">
            <a:avLst/>
          </a:prstGeom>
        </p:spPr>
      </p:pic>
      <p:pic>
        <p:nvPicPr>
          <p:cNvPr id="13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615">
            <a:off x="3024371" y="714920"/>
            <a:ext cx="1677780" cy="561294"/>
          </a:xfrm>
          <a:prstGeom prst="rect">
            <a:avLst/>
          </a:prstGeom>
        </p:spPr>
      </p:pic>
      <p:pic>
        <p:nvPicPr>
          <p:cNvPr id="131"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78570">
            <a:off x="73813" y="3822595"/>
            <a:ext cx="975287" cy="1096948"/>
          </a:xfrm>
          <a:prstGeom prst="rect">
            <a:avLst/>
          </a:prstGeom>
        </p:spPr>
      </p:pic>
      <p:sp>
        <p:nvSpPr>
          <p:cNvPr id="2" name="TextBox 1"/>
          <p:cNvSpPr txBox="1"/>
          <p:nvPr/>
        </p:nvSpPr>
        <p:spPr>
          <a:xfrm>
            <a:off x="483292" y="1013737"/>
            <a:ext cx="3987152" cy="1938992"/>
          </a:xfrm>
          <a:prstGeom prst="rect">
            <a:avLst/>
          </a:prstGeom>
          <a:noFill/>
        </p:spPr>
        <p:txBody>
          <a:bodyPr wrap="square" rtlCol="0">
            <a:spAutoFit/>
          </a:bodyPr>
          <a:lstStyle/>
          <a:p>
            <a:r>
              <a:rPr lang="en-US" sz="3000" b="1" i="1" dirty="0" err="1">
                <a:solidFill>
                  <a:srgbClr val="0000FF"/>
                </a:solidFill>
                <a:latin typeface="Times New Roman" panose="02020603050405020304" pitchFamily="18" charset="0"/>
                <a:cs typeface="Times New Roman" panose="02020603050405020304" pitchFamily="18" charset="0"/>
              </a:rPr>
              <a:t>Tôi</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nhận</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thấy</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dirty="0"/>
              <a:t>…………………………...................................................................</a:t>
            </a:r>
          </a:p>
        </p:txBody>
      </p:sp>
      <p:sp>
        <p:nvSpPr>
          <p:cNvPr id="11" name="TextBox 10"/>
          <p:cNvSpPr txBox="1"/>
          <p:nvPr/>
        </p:nvSpPr>
        <p:spPr>
          <a:xfrm>
            <a:off x="840593" y="2988523"/>
            <a:ext cx="3374204" cy="1938992"/>
          </a:xfrm>
          <a:prstGeom prst="rect">
            <a:avLst/>
          </a:prstGeom>
          <a:noFill/>
        </p:spPr>
        <p:txBody>
          <a:bodyPr wrap="square" rtlCol="0">
            <a:spAutoFit/>
          </a:bodyPr>
          <a:lstStyle/>
          <a:p>
            <a:r>
              <a:rPr lang="en-US" sz="3000" b="1" i="1" dirty="0" err="1">
                <a:solidFill>
                  <a:srgbClr val="0000FF"/>
                </a:solidFill>
                <a:latin typeface="Times New Roman" panose="02020603050405020304" pitchFamily="18" charset="0"/>
                <a:cs typeface="Times New Roman" panose="02020603050405020304" pitchFamily="18" charset="0"/>
              </a:rPr>
              <a:t>Tôi</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mong</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bản</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thân</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dirty="0"/>
              <a:t>…………………………...................................................</a:t>
            </a:r>
          </a:p>
        </p:txBody>
      </p:sp>
      <p:sp>
        <p:nvSpPr>
          <p:cNvPr id="12" name="TextBox 11"/>
          <p:cNvSpPr txBox="1"/>
          <p:nvPr/>
        </p:nvSpPr>
        <p:spPr>
          <a:xfrm>
            <a:off x="5156848" y="943150"/>
            <a:ext cx="3987152" cy="1938992"/>
          </a:xfrm>
          <a:prstGeom prst="rect">
            <a:avLst/>
          </a:prstGeom>
          <a:noFill/>
        </p:spPr>
        <p:txBody>
          <a:bodyPr wrap="square" rtlCol="0">
            <a:spAutoFit/>
          </a:bodyPr>
          <a:lstStyle/>
          <a:p>
            <a:r>
              <a:rPr lang="en-US" sz="3000" b="1" i="1" dirty="0" err="1">
                <a:solidFill>
                  <a:srgbClr val="0000FF"/>
                </a:solidFill>
                <a:latin typeface="Times New Roman" panose="02020603050405020304" pitchFamily="18" charset="0"/>
                <a:cs typeface="Times New Roman" panose="02020603050405020304" pitchFamily="18" charset="0"/>
              </a:rPr>
              <a:t>Tôi</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nhận</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thấy</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dirty="0"/>
              <a:t>…………………………...................................................................</a:t>
            </a:r>
          </a:p>
        </p:txBody>
      </p:sp>
      <p:sp>
        <p:nvSpPr>
          <p:cNvPr id="13" name="TextBox 12"/>
          <p:cNvSpPr txBox="1"/>
          <p:nvPr/>
        </p:nvSpPr>
        <p:spPr>
          <a:xfrm>
            <a:off x="5514149" y="2917936"/>
            <a:ext cx="3374204" cy="1938992"/>
          </a:xfrm>
          <a:prstGeom prst="rect">
            <a:avLst/>
          </a:prstGeom>
          <a:noFill/>
        </p:spPr>
        <p:txBody>
          <a:bodyPr wrap="square" rtlCol="0">
            <a:spAutoFit/>
          </a:bodyPr>
          <a:lstStyle/>
          <a:p>
            <a:r>
              <a:rPr lang="en-US" sz="3000" b="1" i="1" dirty="0" err="1">
                <a:solidFill>
                  <a:srgbClr val="0000FF"/>
                </a:solidFill>
                <a:latin typeface="Times New Roman" panose="02020603050405020304" pitchFamily="18" charset="0"/>
                <a:cs typeface="Times New Roman" panose="02020603050405020304" pitchFamily="18" charset="0"/>
              </a:rPr>
              <a:t>Tôi</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mong</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bản</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thân</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dirty="0"/>
              <a:t>…………………………...................................................</a:t>
            </a:r>
          </a:p>
        </p:txBody>
      </p:sp>
      <p:sp>
        <p:nvSpPr>
          <p:cNvPr id="14" name="Rectangle 13"/>
          <p:cNvSpPr/>
          <p:nvPr/>
        </p:nvSpPr>
        <p:spPr>
          <a:xfrm>
            <a:off x="8329353" y="-55162"/>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0"/>
                                        </p:tgtEl>
                                        <p:attrNameLst>
                                          <p:attrName>style.visibility</p:attrName>
                                        </p:attrNameLst>
                                      </p:cBhvr>
                                      <p:to>
                                        <p:strVal val="visible"/>
                                      </p:to>
                                    </p:set>
                                    <p:anim calcmode="lin" valueType="num">
                                      <p:cBhvr>
                                        <p:cTn id="12" dur="1000" fill="hold"/>
                                        <p:tgtEl>
                                          <p:spTgt spid="130"/>
                                        </p:tgtEl>
                                        <p:attrNameLst>
                                          <p:attrName>ppt_w</p:attrName>
                                        </p:attrNameLst>
                                      </p:cBhvr>
                                      <p:tavLst>
                                        <p:tav tm="0">
                                          <p:val>
                                            <p:strVal val="#ppt_w+.3"/>
                                          </p:val>
                                        </p:tav>
                                        <p:tav tm="100000">
                                          <p:val>
                                            <p:strVal val="#ppt_w"/>
                                          </p:val>
                                        </p:tav>
                                      </p:tavLst>
                                    </p:anim>
                                    <p:anim calcmode="lin" valueType="num">
                                      <p:cBhvr>
                                        <p:cTn id="13" dur="1000" fill="hold"/>
                                        <p:tgtEl>
                                          <p:spTgt spid="130"/>
                                        </p:tgtEl>
                                        <p:attrNameLst>
                                          <p:attrName>ppt_h</p:attrName>
                                        </p:attrNameLst>
                                      </p:cBhvr>
                                      <p:tavLst>
                                        <p:tav tm="0">
                                          <p:val>
                                            <p:strVal val="#ppt_h"/>
                                          </p:val>
                                        </p:tav>
                                        <p:tav tm="100000">
                                          <p:val>
                                            <p:strVal val="#ppt_h"/>
                                          </p:val>
                                        </p:tav>
                                      </p:tavLst>
                                    </p:anim>
                                    <p:animEffect transition="in" filter="fade">
                                      <p:cBhvr>
                                        <p:cTn id="14" dur="1000"/>
                                        <p:tgtEl>
                                          <p:spTgt spid="13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022"/>
                                        </p:tgtEl>
                                        <p:attrNameLst>
                                          <p:attrName>style.visibility</p:attrName>
                                        </p:attrNameLst>
                                      </p:cBhvr>
                                      <p:to>
                                        <p:strVal val="visible"/>
                                      </p:to>
                                    </p:set>
                                    <p:anim calcmode="lin" valueType="num">
                                      <p:cBhvr>
                                        <p:cTn id="17" dur="1000" fill="hold"/>
                                        <p:tgtEl>
                                          <p:spTgt spid="1022"/>
                                        </p:tgtEl>
                                        <p:attrNameLst>
                                          <p:attrName>ppt_w</p:attrName>
                                        </p:attrNameLst>
                                      </p:cBhvr>
                                      <p:tavLst>
                                        <p:tav tm="0">
                                          <p:val>
                                            <p:strVal val="#ppt_w+.3"/>
                                          </p:val>
                                        </p:tav>
                                        <p:tav tm="100000">
                                          <p:val>
                                            <p:strVal val="#ppt_w"/>
                                          </p:val>
                                        </p:tav>
                                      </p:tavLst>
                                    </p:anim>
                                    <p:anim calcmode="lin" valueType="num">
                                      <p:cBhvr>
                                        <p:cTn id="18" dur="1000" fill="hold"/>
                                        <p:tgtEl>
                                          <p:spTgt spid="1022"/>
                                        </p:tgtEl>
                                        <p:attrNameLst>
                                          <p:attrName>ppt_h</p:attrName>
                                        </p:attrNameLst>
                                      </p:cBhvr>
                                      <p:tavLst>
                                        <p:tav tm="0">
                                          <p:val>
                                            <p:strVal val="#ppt_h"/>
                                          </p:val>
                                        </p:tav>
                                        <p:tav tm="100000">
                                          <p:val>
                                            <p:strVal val="#ppt_h"/>
                                          </p:val>
                                        </p:tav>
                                      </p:tavLst>
                                    </p:anim>
                                    <p:animEffect transition="in" filter="fade">
                                      <p:cBhvr>
                                        <p:cTn id="19" dur="1000"/>
                                        <p:tgtEl>
                                          <p:spTgt spid="1022"/>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31"/>
                                        </p:tgtEl>
                                        <p:attrNameLst>
                                          <p:attrName>style.visibility</p:attrName>
                                        </p:attrNameLst>
                                      </p:cBhvr>
                                      <p:to>
                                        <p:strVal val="visible"/>
                                      </p:to>
                                    </p:set>
                                    <p:anim calcmode="lin" valueType="num">
                                      <p:cBhvr>
                                        <p:cTn id="22" dur="1000" fill="hold"/>
                                        <p:tgtEl>
                                          <p:spTgt spid="131"/>
                                        </p:tgtEl>
                                        <p:attrNameLst>
                                          <p:attrName>ppt_w</p:attrName>
                                        </p:attrNameLst>
                                      </p:cBhvr>
                                      <p:tavLst>
                                        <p:tav tm="0">
                                          <p:val>
                                            <p:strVal val="#ppt_w+.3"/>
                                          </p:val>
                                        </p:tav>
                                        <p:tav tm="100000">
                                          <p:val>
                                            <p:strVal val="#ppt_w"/>
                                          </p:val>
                                        </p:tav>
                                      </p:tavLst>
                                    </p:anim>
                                    <p:anim calcmode="lin" valueType="num">
                                      <p:cBhvr>
                                        <p:cTn id="23" dur="1000" fill="hold"/>
                                        <p:tgtEl>
                                          <p:spTgt spid="131"/>
                                        </p:tgtEl>
                                        <p:attrNameLst>
                                          <p:attrName>ppt_h</p:attrName>
                                        </p:attrNameLst>
                                      </p:cBhvr>
                                      <p:tavLst>
                                        <p:tav tm="0">
                                          <p:val>
                                            <p:strVal val="#ppt_h"/>
                                          </p:val>
                                        </p:tav>
                                        <p:tav tm="100000">
                                          <p:val>
                                            <p:strVal val="#ppt_h"/>
                                          </p:val>
                                        </p:tav>
                                      </p:tavLst>
                                    </p:anim>
                                    <p:animEffect transition="in" filter="fade">
                                      <p:cBhvr>
                                        <p:cTn id="24" dur="1000"/>
                                        <p:tgtEl>
                                          <p:spTgt spid="131"/>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3"/>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strVal val="#ppt_w+.3"/>
                                          </p:val>
                                        </p:tav>
                                        <p:tav tm="100000">
                                          <p:val>
                                            <p:strVal val="#ppt_w"/>
                                          </p:val>
                                        </p:tav>
                                      </p:tavLst>
                                    </p:anim>
                                    <p:anim calcmode="lin" valueType="num">
                                      <p:cBhvr>
                                        <p:cTn id="35" dur="1000" fill="hold"/>
                                        <p:tgtEl>
                                          <p:spTgt spid="12"/>
                                        </p:tgtEl>
                                        <p:attrNameLst>
                                          <p:attrName>ppt_h</p:attrName>
                                        </p:attrNameLst>
                                      </p:cBhvr>
                                      <p:tavLst>
                                        <p:tav tm="0">
                                          <p:val>
                                            <p:strVal val="#ppt_h"/>
                                          </p:val>
                                        </p:tav>
                                        <p:tav tm="100000">
                                          <p:val>
                                            <p:strVal val="#ppt_h"/>
                                          </p:val>
                                        </p:tav>
                                      </p:tavLst>
                                    </p:anim>
                                    <p:animEffect transition="in" filter="fade">
                                      <p:cBhvr>
                                        <p:cTn id="36" dur="1000"/>
                                        <p:tgtEl>
                                          <p:spTgt spid="12"/>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1021"/>
                                        </p:tgtEl>
                                        <p:attrNameLst>
                                          <p:attrName>style.visibility</p:attrName>
                                        </p:attrNameLst>
                                      </p:cBhvr>
                                      <p:to>
                                        <p:strVal val="visible"/>
                                      </p:to>
                                    </p:set>
                                    <p:anim calcmode="lin" valueType="num">
                                      <p:cBhvr>
                                        <p:cTn id="39" dur="1000" fill="hold"/>
                                        <p:tgtEl>
                                          <p:spTgt spid="1021"/>
                                        </p:tgtEl>
                                        <p:attrNameLst>
                                          <p:attrName>ppt_w</p:attrName>
                                        </p:attrNameLst>
                                      </p:cBhvr>
                                      <p:tavLst>
                                        <p:tav tm="0">
                                          <p:val>
                                            <p:strVal val="#ppt_w+.3"/>
                                          </p:val>
                                        </p:tav>
                                        <p:tav tm="100000">
                                          <p:val>
                                            <p:strVal val="#ppt_w"/>
                                          </p:val>
                                        </p:tav>
                                      </p:tavLst>
                                    </p:anim>
                                    <p:anim calcmode="lin" valueType="num">
                                      <p:cBhvr>
                                        <p:cTn id="40" dur="1000" fill="hold"/>
                                        <p:tgtEl>
                                          <p:spTgt spid="1021"/>
                                        </p:tgtEl>
                                        <p:attrNameLst>
                                          <p:attrName>ppt_h</p:attrName>
                                        </p:attrNameLst>
                                      </p:cBhvr>
                                      <p:tavLst>
                                        <p:tav tm="0">
                                          <p:val>
                                            <p:strVal val="#ppt_h"/>
                                          </p:val>
                                        </p:tav>
                                        <p:tav tm="100000">
                                          <p:val>
                                            <p:strVal val="#ppt_h"/>
                                          </p:val>
                                        </p:tav>
                                      </p:tavLst>
                                    </p:anim>
                                    <p:animEffect transition="in" filter="fade">
                                      <p:cBhvr>
                                        <p:cTn id="41" dur="1000"/>
                                        <p:tgtEl>
                                          <p:spTgt spid="1021"/>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129"/>
                                        </p:tgtEl>
                                        <p:attrNameLst>
                                          <p:attrName>style.visibility</p:attrName>
                                        </p:attrNameLst>
                                      </p:cBhvr>
                                      <p:to>
                                        <p:strVal val="visible"/>
                                      </p:to>
                                    </p:set>
                                    <p:anim calcmode="lin" valueType="num">
                                      <p:cBhvr>
                                        <p:cTn id="44" dur="1000" fill="hold"/>
                                        <p:tgtEl>
                                          <p:spTgt spid="129"/>
                                        </p:tgtEl>
                                        <p:attrNameLst>
                                          <p:attrName>ppt_w</p:attrName>
                                        </p:attrNameLst>
                                      </p:cBhvr>
                                      <p:tavLst>
                                        <p:tav tm="0">
                                          <p:val>
                                            <p:strVal val="#ppt_w+.3"/>
                                          </p:val>
                                        </p:tav>
                                        <p:tav tm="100000">
                                          <p:val>
                                            <p:strVal val="#ppt_w"/>
                                          </p:val>
                                        </p:tav>
                                      </p:tavLst>
                                    </p:anim>
                                    <p:anim calcmode="lin" valueType="num">
                                      <p:cBhvr>
                                        <p:cTn id="45" dur="1000" fill="hold"/>
                                        <p:tgtEl>
                                          <p:spTgt spid="129"/>
                                        </p:tgtEl>
                                        <p:attrNameLst>
                                          <p:attrName>ppt_h</p:attrName>
                                        </p:attrNameLst>
                                      </p:cBhvr>
                                      <p:tavLst>
                                        <p:tav tm="0">
                                          <p:val>
                                            <p:strVal val="#ppt_h"/>
                                          </p:val>
                                        </p:tav>
                                        <p:tav tm="100000">
                                          <p:val>
                                            <p:strVal val="#ppt_h"/>
                                          </p:val>
                                        </p:tav>
                                      </p:tavLst>
                                    </p:anim>
                                    <p:animEffect transition="in" filter="fade">
                                      <p:cBhvr>
                                        <p:cTn id="46" dur="1000"/>
                                        <p:tgtEl>
                                          <p:spTgt spid="129"/>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3"/>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par>
                                <p:cTn id="52" presetID="50" presetClass="entr" presetSubtype="0" decel="100000" fill="hold" nodeType="withEffect">
                                  <p:stCondLst>
                                    <p:cond delay="0"/>
                                  </p:stCondLst>
                                  <p:childTnLst>
                                    <p:set>
                                      <p:cBhvr>
                                        <p:cTn id="53" dur="1" fill="hold">
                                          <p:stCondLst>
                                            <p:cond delay="0"/>
                                          </p:stCondLst>
                                        </p:cTn>
                                        <p:tgtEl>
                                          <p:spTgt spid="128"/>
                                        </p:tgtEl>
                                        <p:attrNameLst>
                                          <p:attrName>style.visibility</p:attrName>
                                        </p:attrNameLst>
                                      </p:cBhvr>
                                      <p:to>
                                        <p:strVal val="visible"/>
                                      </p:to>
                                    </p:set>
                                    <p:anim calcmode="lin" valueType="num">
                                      <p:cBhvr>
                                        <p:cTn id="54" dur="1000" fill="hold"/>
                                        <p:tgtEl>
                                          <p:spTgt spid="128"/>
                                        </p:tgtEl>
                                        <p:attrNameLst>
                                          <p:attrName>ppt_w</p:attrName>
                                        </p:attrNameLst>
                                      </p:cBhvr>
                                      <p:tavLst>
                                        <p:tav tm="0">
                                          <p:val>
                                            <p:strVal val="#ppt_w+.3"/>
                                          </p:val>
                                        </p:tav>
                                        <p:tav tm="100000">
                                          <p:val>
                                            <p:strVal val="#ppt_w"/>
                                          </p:val>
                                        </p:tav>
                                      </p:tavLst>
                                    </p:anim>
                                    <p:anim calcmode="lin" valueType="num">
                                      <p:cBhvr>
                                        <p:cTn id="55" dur="1000" fill="hold"/>
                                        <p:tgtEl>
                                          <p:spTgt spid="128"/>
                                        </p:tgtEl>
                                        <p:attrNameLst>
                                          <p:attrName>ppt_h</p:attrName>
                                        </p:attrNameLst>
                                      </p:cBhvr>
                                      <p:tavLst>
                                        <p:tav tm="0">
                                          <p:val>
                                            <p:strVal val="#ppt_h"/>
                                          </p:val>
                                        </p:tav>
                                        <p:tav tm="100000">
                                          <p:val>
                                            <p:strVal val="#ppt_h"/>
                                          </p:val>
                                        </p:tav>
                                      </p:tavLst>
                                    </p:anim>
                                    <p:animEffect transition="in" filter="fade">
                                      <p:cBhvr>
                                        <p:cTn id="56"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 grpId="0" animBg="1"/>
      <p:bldP spid="1022" grpId="0" animBg="1"/>
      <p:bldP spid="2"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8" name="Google Shape;1587;p48"/>
          <p:cNvSpPr/>
          <p:nvPr/>
        </p:nvSpPr>
        <p:spPr>
          <a:xfrm rot="10800000">
            <a:off x="1446967" y="1153711"/>
            <a:ext cx="6250016" cy="3502404"/>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38;p49"/>
          <p:cNvSpPr txBox="1">
            <a:spLocks/>
          </p:cNvSpPr>
          <p:nvPr/>
        </p:nvSpPr>
        <p:spPr>
          <a:xfrm>
            <a:off x="1484710" y="1535647"/>
            <a:ext cx="5680528" cy="23543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6"/>
              </a:buClr>
              <a:buSzPts val="1800"/>
              <a:buFont typeface="Nunito"/>
              <a:buNone/>
              <a:defRPr sz="2000" b="0" i="0" u="none" strike="noStrike" cap="none">
                <a:solidFill>
                  <a:schemeClr val="accent6"/>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6"/>
              </a:buClr>
              <a:buSzPts val="1400"/>
              <a:buFont typeface="Nunito"/>
              <a:buNone/>
              <a:defRPr sz="2000" b="0" i="0" u="none" strike="noStrike" cap="none">
                <a:solidFill>
                  <a:schemeClr val="accent6"/>
                </a:solidFill>
                <a:latin typeface="Nunito"/>
                <a:ea typeface="Nunito"/>
                <a:cs typeface="Nunito"/>
                <a:sym typeface="Nunito"/>
              </a:defRPr>
            </a:lvl9pPr>
          </a:lstStyle>
          <a:p>
            <a:pPr algn="just"/>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cs typeface="Times New Roman" panose="02020603050405020304" pitchFamily="18" charset="0"/>
              </a:rPr>
              <a:t>sẻ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hơn</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 </a:t>
            </a:r>
            <a:r>
              <a:rPr lang="en-US" sz="3000" dirty="0" err="1">
                <a:latin typeface="Times New Roman" panose="02020603050405020304" pitchFamily="18" charset="0"/>
                <a:cs typeface="Times New Roman" panose="02020603050405020304" pitchFamily="18" charset="0"/>
              </a:rPr>
              <a:t>liên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a:t>
            </a:r>
          </a:p>
        </p:txBody>
      </p:sp>
      <p:sp>
        <p:nvSpPr>
          <p:cNvPr id="8" name="Google Shape;1014;p37">
            <a:extLst>
              <a:ext uri="{FF2B5EF4-FFF2-40B4-BE49-F238E27FC236}">
                <a16:creationId xmlns:a16="http://schemas.microsoft.com/office/drawing/2014/main" id="{8A349A57-E1DF-4900-8E3D-8A3A0009D8B3}"/>
              </a:ext>
            </a:extLst>
          </p:cNvPr>
          <p:cNvSpPr/>
          <p:nvPr/>
        </p:nvSpPr>
        <p:spPr>
          <a:xfrm>
            <a:off x="3755923" y="531135"/>
            <a:ext cx="4443867" cy="850909"/>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E4FA60"/>
                </a:solidFill>
                <a:latin typeface="Times New Roman" panose="02020603050405020304" pitchFamily="18" charset="0"/>
                <a:cs typeface="Times New Roman" panose="02020603050405020304" pitchFamily="18" charset="0"/>
              </a:rPr>
              <a:t>GÓC CHIA SẺ</a:t>
            </a:r>
            <a:endParaRPr sz="3000" b="1" dirty="0">
              <a:solidFill>
                <a:srgbClr val="E4FA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0335C4B8-B8B1-42B7-A0A7-0CE3F84C5077}"/>
              </a:ext>
            </a:extLst>
          </p:cNvPr>
          <p:cNvGrpSpPr/>
          <p:nvPr/>
        </p:nvGrpSpPr>
        <p:grpSpPr>
          <a:xfrm>
            <a:off x="3691309" y="549746"/>
            <a:ext cx="4706436" cy="4490036"/>
            <a:chOff x="4361221" y="857447"/>
            <a:chExt cx="5472231" cy="5417419"/>
          </a:xfrm>
        </p:grpSpPr>
        <p:pic>
          <p:nvPicPr>
            <p:cNvPr id="7" name="Picture 6">
              <a:extLst>
                <a:ext uri="{FF2B5EF4-FFF2-40B4-BE49-F238E27FC236}">
                  <a16:creationId xmlns:a16="http://schemas.microsoft.com/office/drawing/2014/main" id="{44CBABD6-B081-4FAD-BE62-CAFC177005BC}"/>
                </a:ext>
              </a:extLst>
            </p:cNvPr>
            <p:cNvPicPr>
              <a:picLocks noChangeAspect="1"/>
            </p:cNvPicPr>
            <p:nvPr/>
          </p:nvPicPr>
          <p:blipFill rotWithShape="1">
            <a:blip r:embed="rId4"/>
            <a:srcRect l="17080" t="1259" r="17001" b="81"/>
            <a:stretch/>
          </p:blipFill>
          <p:spPr>
            <a:xfrm>
              <a:off x="4361221" y="857447"/>
              <a:ext cx="5472231" cy="5417419"/>
            </a:xfrm>
            <a:prstGeom prst="rect">
              <a:avLst/>
            </a:prstGeom>
          </p:spPr>
        </p:pic>
        <p:sp>
          <p:nvSpPr>
            <p:cNvPr id="10" name="1">
              <a:hlinkClick r:id="" action="ppaction://macro?name=TENHS1" highlightClick="1">
                <a:snd r:embed="rId5" name="LANANH.wav"/>
              </a:hlinkClick>
              <a:extLst>
                <a:ext uri="{FF2B5EF4-FFF2-40B4-BE49-F238E27FC236}">
                  <a16:creationId xmlns:a16="http://schemas.microsoft.com/office/drawing/2014/main" id="{6279669E-3C07-42AD-B01F-F956028529CD}"/>
                </a:ext>
              </a:extLst>
            </p:cNvPr>
            <p:cNvSpPr txBox="1"/>
            <p:nvPr/>
          </p:nvSpPr>
          <p:spPr>
            <a:xfrm>
              <a:off x="9419910" y="3422132"/>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1</a:t>
              </a:r>
            </a:p>
          </p:txBody>
        </p:sp>
        <p:sp>
          <p:nvSpPr>
            <p:cNvPr id="11" name="2">
              <a:hlinkClick r:id="" action="ppaction://macro?name=TENHS2" highlightClick="1">
                <a:snd r:embed="rId6" name="DANGTUANANH.wav"/>
              </a:hlinkClick>
              <a:extLst>
                <a:ext uri="{FF2B5EF4-FFF2-40B4-BE49-F238E27FC236}">
                  <a16:creationId xmlns:a16="http://schemas.microsoft.com/office/drawing/2014/main" id="{42357D09-E94C-4642-B400-AD916579F86A}"/>
                </a:ext>
              </a:extLst>
            </p:cNvPr>
            <p:cNvSpPr txBox="1"/>
            <p:nvPr/>
          </p:nvSpPr>
          <p:spPr>
            <a:xfrm>
              <a:off x="9419910" y="3102116"/>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2</a:t>
              </a:r>
            </a:p>
          </p:txBody>
        </p:sp>
        <p:sp>
          <p:nvSpPr>
            <p:cNvPr id="12" name="3">
              <a:hlinkClick r:id="" action="ppaction://macro?name=TENHS3" highlightClick="1">
                <a:snd r:embed="rId7" name="NGUYEN MAI ANH.wav"/>
              </a:hlinkClick>
              <a:extLst>
                <a:ext uri="{FF2B5EF4-FFF2-40B4-BE49-F238E27FC236}">
                  <a16:creationId xmlns:a16="http://schemas.microsoft.com/office/drawing/2014/main" id="{84C44DD5-8608-469D-BDDB-7AC2A5D66B58}"/>
                </a:ext>
              </a:extLst>
            </p:cNvPr>
            <p:cNvSpPr txBox="1"/>
            <p:nvPr/>
          </p:nvSpPr>
          <p:spPr>
            <a:xfrm>
              <a:off x="9385953" y="2769965"/>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3</a:t>
              </a:r>
            </a:p>
          </p:txBody>
        </p:sp>
        <p:sp>
          <p:nvSpPr>
            <p:cNvPr id="13" name="5">
              <a:hlinkClick r:id="" action="ppaction://macro?name=TENHS5" highlightClick="1">
                <a:snd r:embed="rId8" name="NGUYENVUPHUONGANH.wav"/>
              </a:hlinkClick>
              <a:extLst>
                <a:ext uri="{FF2B5EF4-FFF2-40B4-BE49-F238E27FC236}">
                  <a16:creationId xmlns:a16="http://schemas.microsoft.com/office/drawing/2014/main" id="{6EC40230-9B0B-43F6-9909-AAEEA94BE921}"/>
                </a:ext>
              </a:extLst>
            </p:cNvPr>
            <p:cNvSpPr txBox="1"/>
            <p:nvPr/>
          </p:nvSpPr>
          <p:spPr>
            <a:xfrm>
              <a:off x="9143337" y="2175103"/>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5</a:t>
              </a:r>
            </a:p>
          </p:txBody>
        </p:sp>
        <p:sp>
          <p:nvSpPr>
            <p:cNvPr id="14" name="4">
              <a:hlinkClick r:id="" action="ppaction://macro?name=TENHS4" highlightClick="1">
                <a:snd r:embed="rId9" name="NGUYENTHIVANANH.wav"/>
              </a:hlinkClick>
              <a:extLst>
                <a:ext uri="{FF2B5EF4-FFF2-40B4-BE49-F238E27FC236}">
                  <a16:creationId xmlns:a16="http://schemas.microsoft.com/office/drawing/2014/main" id="{919BD50F-B3B2-4507-B31D-37F381F27A8D}"/>
                </a:ext>
              </a:extLst>
            </p:cNvPr>
            <p:cNvSpPr txBox="1"/>
            <p:nvPr/>
          </p:nvSpPr>
          <p:spPr>
            <a:xfrm>
              <a:off x="9282918" y="2487128"/>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4</a:t>
              </a:r>
            </a:p>
          </p:txBody>
        </p:sp>
        <p:sp>
          <p:nvSpPr>
            <p:cNvPr id="19" name="6">
              <a:hlinkClick r:id="" action="ppaction://macro?name=TENHS6">
                <a:snd r:embed="rId10" name="phamleminhanh.wav"/>
              </a:hlinkClick>
              <a:extLst>
                <a:ext uri="{FF2B5EF4-FFF2-40B4-BE49-F238E27FC236}">
                  <a16:creationId xmlns:a16="http://schemas.microsoft.com/office/drawing/2014/main" id="{9B0BEA09-7DB6-4CC0-BC32-5000DA8A8394}"/>
                </a:ext>
              </a:extLst>
            </p:cNvPr>
            <p:cNvSpPr txBox="1"/>
            <p:nvPr/>
          </p:nvSpPr>
          <p:spPr>
            <a:xfrm>
              <a:off x="8981233" y="1911159"/>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6</a:t>
              </a:r>
            </a:p>
          </p:txBody>
        </p:sp>
        <p:sp>
          <p:nvSpPr>
            <p:cNvPr id="20" name="7">
              <a:hlinkClick r:id="" action="ppaction://macro?name=TENHS7">
                <a:snd r:embed="rId11" name="Trieuphuonganh.wav"/>
              </a:hlinkClick>
              <a:extLst>
                <a:ext uri="{FF2B5EF4-FFF2-40B4-BE49-F238E27FC236}">
                  <a16:creationId xmlns:a16="http://schemas.microsoft.com/office/drawing/2014/main" id="{AB88E671-6085-4B09-90CB-3F299514AD61}"/>
                </a:ext>
              </a:extLst>
            </p:cNvPr>
            <p:cNvSpPr txBox="1"/>
            <p:nvPr/>
          </p:nvSpPr>
          <p:spPr>
            <a:xfrm>
              <a:off x="8761688" y="1697949"/>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7</a:t>
              </a:r>
            </a:p>
          </p:txBody>
        </p:sp>
        <p:sp>
          <p:nvSpPr>
            <p:cNvPr id="21" name="8">
              <a:hlinkClick r:id="" action="ppaction://macro?name=TENHS8">
                <a:snd r:embed="rId12" name="lethianh.wav"/>
              </a:hlinkClick>
              <a:extLst>
                <a:ext uri="{FF2B5EF4-FFF2-40B4-BE49-F238E27FC236}">
                  <a16:creationId xmlns:a16="http://schemas.microsoft.com/office/drawing/2014/main" id="{89020F30-EAC0-4F37-BF62-FF56EDD530FC}"/>
                </a:ext>
              </a:extLst>
            </p:cNvPr>
            <p:cNvSpPr txBox="1"/>
            <p:nvPr/>
          </p:nvSpPr>
          <p:spPr>
            <a:xfrm>
              <a:off x="8557766" y="1462551"/>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8</a:t>
              </a:r>
            </a:p>
          </p:txBody>
        </p:sp>
        <p:sp>
          <p:nvSpPr>
            <p:cNvPr id="22" name="9">
              <a:hlinkClick r:id="" action="ppaction://macro?name=TENHS9">
                <a:snd r:embed="rId13" name="dothingocbich.wav"/>
              </a:hlinkClick>
              <a:extLst>
                <a:ext uri="{FF2B5EF4-FFF2-40B4-BE49-F238E27FC236}">
                  <a16:creationId xmlns:a16="http://schemas.microsoft.com/office/drawing/2014/main" id="{5182275F-9E12-4E1B-9DB7-F619F8163EB9}"/>
                </a:ext>
              </a:extLst>
            </p:cNvPr>
            <p:cNvSpPr txBox="1"/>
            <p:nvPr/>
          </p:nvSpPr>
          <p:spPr>
            <a:xfrm>
              <a:off x="8269095" y="1277885"/>
              <a:ext cx="338981" cy="336387"/>
            </a:xfrm>
            <a:prstGeom prst="rect">
              <a:avLst/>
            </a:prstGeom>
            <a:noFill/>
          </p:spPr>
          <p:txBody>
            <a:bodyPr wrap="non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9</a:t>
              </a:r>
            </a:p>
          </p:txBody>
        </p:sp>
        <p:sp>
          <p:nvSpPr>
            <p:cNvPr id="23" name="10">
              <a:hlinkClick r:id="" action="ppaction://macro?name=TENHS10">
                <a:snd r:embed="rId14" name="luongquynhchi.wav"/>
              </a:hlinkClick>
              <a:extLst>
                <a:ext uri="{FF2B5EF4-FFF2-40B4-BE49-F238E27FC236}">
                  <a16:creationId xmlns:a16="http://schemas.microsoft.com/office/drawing/2014/main" id="{D3864E46-958F-4C00-98C6-2B44154788E7}"/>
                </a:ext>
              </a:extLst>
            </p:cNvPr>
            <p:cNvSpPr txBox="1"/>
            <p:nvPr/>
          </p:nvSpPr>
          <p:spPr>
            <a:xfrm>
              <a:off x="7915073" y="1133300"/>
              <a:ext cx="415498" cy="550451"/>
            </a:xfrm>
            <a:prstGeom prst="rect">
              <a:avLst/>
            </a:prstGeom>
            <a:noFill/>
          </p:spPr>
          <p:txBody>
            <a:bodyPr wrap="square" rtlCol="0">
              <a:spAutoFit/>
            </a:bodyPr>
            <a:lstStyle/>
            <a:p>
              <a:r>
                <a:rPr lang="en-US" sz="1050" b="1" dirty="0">
                  <a:solidFill>
                    <a:schemeClr val="bg1"/>
                  </a:solidFill>
                  <a:latin typeface="Times New Roman" panose="02020603050405020304" pitchFamily="18" charset="0"/>
                  <a:cs typeface="Times New Roman" panose="02020603050405020304" pitchFamily="18" charset="0"/>
                </a:rPr>
                <a:t>10</a:t>
              </a:r>
            </a:p>
          </p:txBody>
        </p:sp>
        <p:sp>
          <p:nvSpPr>
            <p:cNvPr id="24" name="11">
              <a:hlinkClick r:id="" action="ppaction://macro?name=TENHS11">
                <a:snd r:embed="rId15" name="lebichdiep.wav"/>
              </a:hlinkClick>
              <a:extLst>
                <a:ext uri="{FF2B5EF4-FFF2-40B4-BE49-F238E27FC236}">
                  <a16:creationId xmlns:a16="http://schemas.microsoft.com/office/drawing/2014/main" id="{15F8BCE5-DD18-48A2-9C19-E54F90798489}"/>
                </a:ext>
              </a:extLst>
            </p:cNvPr>
            <p:cNvSpPr txBox="1"/>
            <p:nvPr/>
          </p:nvSpPr>
          <p:spPr>
            <a:xfrm>
              <a:off x="7640964" y="1013770"/>
              <a:ext cx="371275" cy="306360"/>
            </a:xfrm>
            <a:prstGeom prst="rect">
              <a:avLst/>
            </a:prstGeom>
            <a:noFill/>
          </p:spPr>
          <p:txBody>
            <a:bodyPr wrap="non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11</a:t>
              </a:r>
            </a:p>
          </p:txBody>
        </p:sp>
        <p:sp>
          <p:nvSpPr>
            <p:cNvPr id="25" name="12">
              <a:hlinkClick r:id="" action="ppaction://macro?name=TENHS12">
                <a:snd r:embed="rId16" name="vuthibachduong.wav"/>
              </a:hlinkClick>
              <a:extLst>
                <a:ext uri="{FF2B5EF4-FFF2-40B4-BE49-F238E27FC236}">
                  <a16:creationId xmlns:a16="http://schemas.microsoft.com/office/drawing/2014/main" id="{134E98C1-2EFD-49F2-81D6-BC97BE540718}"/>
                </a:ext>
              </a:extLst>
            </p:cNvPr>
            <p:cNvSpPr txBox="1"/>
            <p:nvPr/>
          </p:nvSpPr>
          <p:spPr>
            <a:xfrm>
              <a:off x="7325512" y="948633"/>
              <a:ext cx="371275" cy="306360"/>
            </a:xfrm>
            <a:prstGeom prst="rect">
              <a:avLst/>
            </a:prstGeom>
            <a:noFill/>
          </p:spPr>
          <p:txBody>
            <a:bodyPr wrap="non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12</a:t>
              </a:r>
            </a:p>
          </p:txBody>
        </p:sp>
        <p:sp>
          <p:nvSpPr>
            <p:cNvPr id="26" name="13">
              <a:hlinkClick r:id="" action="ppaction://macro?name=TENHS13">
                <a:snd r:embed="rId17" name="luongtrongduc.wav"/>
              </a:hlinkClick>
              <a:extLst>
                <a:ext uri="{FF2B5EF4-FFF2-40B4-BE49-F238E27FC236}">
                  <a16:creationId xmlns:a16="http://schemas.microsoft.com/office/drawing/2014/main" id="{3F461CCD-A60D-46F7-A5D6-4B09795FB896}"/>
                </a:ext>
              </a:extLst>
            </p:cNvPr>
            <p:cNvSpPr txBox="1"/>
            <p:nvPr/>
          </p:nvSpPr>
          <p:spPr>
            <a:xfrm>
              <a:off x="7035240" y="948633"/>
              <a:ext cx="371275" cy="306360"/>
            </a:xfrm>
            <a:prstGeom prst="rect">
              <a:avLst/>
            </a:prstGeom>
            <a:noFill/>
          </p:spPr>
          <p:txBody>
            <a:bodyPr wrap="non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13</a:t>
              </a:r>
            </a:p>
          </p:txBody>
        </p:sp>
        <p:sp>
          <p:nvSpPr>
            <p:cNvPr id="27" name="14">
              <a:hlinkClick r:id="" action="ppaction://macro?name=TENHS14">
                <a:snd r:embed="rId18" name="lehuonggiang.wav"/>
              </a:hlinkClick>
              <a:extLst>
                <a:ext uri="{FF2B5EF4-FFF2-40B4-BE49-F238E27FC236}">
                  <a16:creationId xmlns:a16="http://schemas.microsoft.com/office/drawing/2014/main" id="{6853BCF3-52D6-4C7A-AE9F-B67464A4F2C0}"/>
                </a:ext>
              </a:extLst>
            </p:cNvPr>
            <p:cNvSpPr txBox="1"/>
            <p:nvPr/>
          </p:nvSpPr>
          <p:spPr>
            <a:xfrm>
              <a:off x="6702206" y="922509"/>
              <a:ext cx="415498" cy="306360"/>
            </a:xfrm>
            <a:prstGeom prst="rect">
              <a:avLst/>
            </a:prstGeom>
            <a:noFill/>
          </p:spPr>
          <p:txBody>
            <a:bodyPr wrap="squar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14</a:t>
              </a:r>
            </a:p>
          </p:txBody>
        </p:sp>
        <p:sp>
          <p:nvSpPr>
            <p:cNvPr id="28" name="15">
              <a:hlinkClick r:id="" action="ppaction://macro?name=TENHS51">
                <a:snd r:embed="rId19" name="tranthigiang.wav"/>
              </a:hlinkClick>
              <a:extLst>
                <a:ext uri="{FF2B5EF4-FFF2-40B4-BE49-F238E27FC236}">
                  <a16:creationId xmlns:a16="http://schemas.microsoft.com/office/drawing/2014/main" id="{3E53A81F-C80C-47E4-9872-A1EA1A6EB87C}"/>
                </a:ext>
              </a:extLst>
            </p:cNvPr>
            <p:cNvSpPr txBox="1"/>
            <p:nvPr/>
          </p:nvSpPr>
          <p:spPr>
            <a:xfrm>
              <a:off x="6411933" y="974760"/>
              <a:ext cx="371275" cy="306360"/>
            </a:xfrm>
            <a:prstGeom prst="rect">
              <a:avLst/>
            </a:prstGeom>
            <a:noFill/>
          </p:spPr>
          <p:txBody>
            <a:bodyPr wrap="non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15</a:t>
              </a:r>
            </a:p>
          </p:txBody>
        </p:sp>
        <p:sp>
          <p:nvSpPr>
            <p:cNvPr id="29" name="16">
              <a:hlinkClick r:id="" action="ppaction://macro?name=TENHS16">
                <a:snd r:embed="rId20" name="lenguyenhonghanh.wav"/>
              </a:hlinkClick>
              <a:extLst>
                <a:ext uri="{FF2B5EF4-FFF2-40B4-BE49-F238E27FC236}">
                  <a16:creationId xmlns:a16="http://schemas.microsoft.com/office/drawing/2014/main" id="{22042CAE-5383-461D-858A-7EFA6E143F86}"/>
                </a:ext>
              </a:extLst>
            </p:cNvPr>
            <p:cNvSpPr txBox="1"/>
            <p:nvPr/>
          </p:nvSpPr>
          <p:spPr>
            <a:xfrm rot="20197789">
              <a:off x="6128879" y="1043914"/>
              <a:ext cx="371275" cy="306360"/>
            </a:xfrm>
            <a:prstGeom prst="rect">
              <a:avLst/>
            </a:prstGeom>
            <a:noFill/>
          </p:spPr>
          <p:txBody>
            <a:bodyPr wrap="non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16</a:t>
              </a:r>
            </a:p>
          </p:txBody>
        </p:sp>
        <p:sp>
          <p:nvSpPr>
            <p:cNvPr id="30" name="17">
              <a:hlinkClick r:id="" action="ppaction://macro?name=TENHS17">
                <a:snd r:embed="rId21" name="vuthiquynhhoa.wav"/>
              </a:hlinkClick>
              <a:extLst>
                <a:ext uri="{FF2B5EF4-FFF2-40B4-BE49-F238E27FC236}">
                  <a16:creationId xmlns:a16="http://schemas.microsoft.com/office/drawing/2014/main" id="{61BF1393-BAE0-438A-AD02-13B63A6911E4}"/>
                </a:ext>
              </a:extLst>
            </p:cNvPr>
            <p:cNvSpPr txBox="1"/>
            <p:nvPr/>
          </p:nvSpPr>
          <p:spPr>
            <a:xfrm rot="19742557">
              <a:off x="5886664" y="1238872"/>
              <a:ext cx="415498" cy="306360"/>
            </a:xfrm>
            <a:prstGeom prst="rect">
              <a:avLst/>
            </a:prstGeom>
            <a:noFill/>
          </p:spPr>
          <p:txBody>
            <a:bodyPr wrap="squar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17</a:t>
              </a:r>
            </a:p>
          </p:txBody>
        </p:sp>
        <p:sp>
          <p:nvSpPr>
            <p:cNvPr id="31" name="18">
              <a:hlinkClick r:id="" action="ppaction://macro?name=TENHS18">
                <a:snd r:embed="rId22" name="dangbaohoang.wav"/>
              </a:hlinkClick>
              <a:extLst>
                <a:ext uri="{FF2B5EF4-FFF2-40B4-BE49-F238E27FC236}">
                  <a16:creationId xmlns:a16="http://schemas.microsoft.com/office/drawing/2014/main" id="{3BCFB50E-983A-43C2-A081-3DE0B355CD0E}"/>
                </a:ext>
              </a:extLst>
            </p:cNvPr>
            <p:cNvSpPr txBox="1"/>
            <p:nvPr/>
          </p:nvSpPr>
          <p:spPr>
            <a:xfrm rot="19820772">
              <a:off x="5531313" y="1334391"/>
              <a:ext cx="423947" cy="306360"/>
            </a:xfrm>
            <a:prstGeom prst="rect">
              <a:avLst/>
            </a:prstGeom>
            <a:noFill/>
          </p:spPr>
          <p:txBody>
            <a:bodyPr wrap="squar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18</a:t>
              </a:r>
            </a:p>
          </p:txBody>
        </p:sp>
        <p:sp>
          <p:nvSpPr>
            <p:cNvPr id="32" name="19">
              <a:hlinkClick r:id="" action="ppaction://macro?name=TENHS19">
                <a:snd r:embed="rId23" name="nguyenmyhuyen.wav"/>
              </a:hlinkClick>
              <a:extLst>
                <a:ext uri="{FF2B5EF4-FFF2-40B4-BE49-F238E27FC236}">
                  <a16:creationId xmlns:a16="http://schemas.microsoft.com/office/drawing/2014/main" id="{C72D6E91-CF1F-4CA1-93C9-44D781578BF0}"/>
                </a:ext>
              </a:extLst>
            </p:cNvPr>
            <p:cNvSpPr txBox="1"/>
            <p:nvPr/>
          </p:nvSpPr>
          <p:spPr>
            <a:xfrm rot="19244701">
              <a:off x="5296832" y="1517694"/>
              <a:ext cx="371275" cy="306360"/>
            </a:xfrm>
            <a:prstGeom prst="rect">
              <a:avLst/>
            </a:prstGeom>
            <a:noFill/>
          </p:spPr>
          <p:txBody>
            <a:bodyPr wrap="non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19</a:t>
              </a:r>
            </a:p>
          </p:txBody>
        </p:sp>
        <p:sp>
          <p:nvSpPr>
            <p:cNvPr id="33" name="20">
              <a:hlinkClick r:id="" action="ppaction://macro?name=TENHS20">
                <a:snd r:embed="rId24" name="trantrungkien.wav"/>
              </a:hlinkClick>
              <a:extLst>
                <a:ext uri="{FF2B5EF4-FFF2-40B4-BE49-F238E27FC236}">
                  <a16:creationId xmlns:a16="http://schemas.microsoft.com/office/drawing/2014/main" id="{2487341C-4B86-4776-8576-65D7EA3D07A3}"/>
                </a:ext>
              </a:extLst>
            </p:cNvPr>
            <p:cNvSpPr txBox="1"/>
            <p:nvPr/>
          </p:nvSpPr>
          <p:spPr>
            <a:xfrm rot="18550392">
              <a:off x="5034292" y="1734999"/>
              <a:ext cx="423032" cy="295231"/>
            </a:xfrm>
            <a:prstGeom prst="rect">
              <a:avLst/>
            </a:prstGeom>
            <a:noFill/>
          </p:spPr>
          <p:txBody>
            <a:bodyPr wrap="squar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20</a:t>
              </a:r>
            </a:p>
          </p:txBody>
        </p:sp>
        <p:sp>
          <p:nvSpPr>
            <p:cNvPr id="34" name="21">
              <a:hlinkClick r:id="" action="ppaction://macro?name=TENHS21">
                <a:snd r:embed="rId25" name="buihailam.wav"/>
              </a:hlinkClick>
              <a:extLst>
                <a:ext uri="{FF2B5EF4-FFF2-40B4-BE49-F238E27FC236}">
                  <a16:creationId xmlns:a16="http://schemas.microsoft.com/office/drawing/2014/main" id="{CAA8DBAE-6B9F-40A5-BDF6-671075C1F283}"/>
                </a:ext>
              </a:extLst>
            </p:cNvPr>
            <p:cNvSpPr txBox="1"/>
            <p:nvPr/>
          </p:nvSpPr>
          <p:spPr>
            <a:xfrm rot="18278611">
              <a:off x="4869323" y="1960171"/>
              <a:ext cx="385271" cy="295231"/>
            </a:xfrm>
            <a:prstGeom prst="rect">
              <a:avLst/>
            </a:prstGeom>
            <a:noFill/>
          </p:spPr>
          <p:txBody>
            <a:bodyPr wrap="non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21</a:t>
              </a:r>
            </a:p>
          </p:txBody>
        </p:sp>
        <p:sp>
          <p:nvSpPr>
            <p:cNvPr id="35" name="22">
              <a:hlinkClick r:id="" action="ppaction://macro?name=TENHS22">
                <a:snd r:embed="rId26" name="doanbaolinh.wav"/>
              </a:hlinkClick>
              <a:extLst>
                <a:ext uri="{FF2B5EF4-FFF2-40B4-BE49-F238E27FC236}">
                  <a16:creationId xmlns:a16="http://schemas.microsoft.com/office/drawing/2014/main" id="{C06B5A18-5ABA-4F19-8B11-2D694AC3D2E1}"/>
                </a:ext>
              </a:extLst>
            </p:cNvPr>
            <p:cNvSpPr txBox="1"/>
            <p:nvPr/>
          </p:nvSpPr>
          <p:spPr>
            <a:xfrm rot="17609882">
              <a:off x="4668874" y="2250322"/>
              <a:ext cx="415497" cy="295231"/>
            </a:xfrm>
            <a:prstGeom prst="rect">
              <a:avLst/>
            </a:prstGeom>
            <a:noFill/>
          </p:spPr>
          <p:txBody>
            <a:bodyPr wrap="square" rtlCol="0">
              <a:spAutoFit/>
            </a:bodyPr>
            <a:lstStyle/>
            <a:p>
              <a:r>
                <a:rPr lang="en-US" sz="1050" b="1" dirty="0">
                  <a:solidFill>
                    <a:schemeClr val="accent6"/>
                  </a:solidFill>
                  <a:latin typeface="Times New Roman" panose="02020603050405020304" pitchFamily="18" charset="0"/>
                  <a:cs typeface="Times New Roman" panose="02020603050405020304" pitchFamily="18" charset="0"/>
                </a:rPr>
                <a:t>22</a:t>
              </a:r>
            </a:p>
          </p:txBody>
        </p:sp>
        <p:sp>
          <p:nvSpPr>
            <p:cNvPr id="51" name="23">
              <a:hlinkClick r:id="" action="ppaction://macro?name=TENHS23">
                <a:snd r:embed="rId27" name="phamkhanhlinh.wav"/>
              </a:hlinkClick>
              <a:extLst>
                <a:ext uri="{FF2B5EF4-FFF2-40B4-BE49-F238E27FC236}">
                  <a16:creationId xmlns:a16="http://schemas.microsoft.com/office/drawing/2014/main" id="{52F46C53-4DEB-41CE-BC82-7F9BB39F0FB4}"/>
                </a:ext>
              </a:extLst>
            </p:cNvPr>
            <p:cNvSpPr/>
            <p:nvPr/>
          </p:nvSpPr>
          <p:spPr>
            <a:xfrm rot="17451642">
              <a:off x="4540468" y="2511161"/>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23</a:t>
              </a:r>
            </a:p>
          </p:txBody>
        </p:sp>
        <p:sp>
          <p:nvSpPr>
            <p:cNvPr id="52" name="24">
              <a:hlinkClick r:id="" action="ppaction://macro?name=TENHS24">
                <a:snd r:embed="rId28" name="nguyenthanhloc.wav"/>
              </a:hlinkClick>
              <a:extLst>
                <a:ext uri="{FF2B5EF4-FFF2-40B4-BE49-F238E27FC236}">
                  <a16:creationId xmlns:a16="http://schemas.microsoft.com/office/drawing/2014/main" id="{5FEAE1A3-2177-48D6-8297-6C980DCA4AF2}"/>
                </a:ext>
              </a:extLst>
            </p:cNvPr>
            <p:cNvSpPr/>
            <p:nvPr/>
          </p:nvSpPr>
          <p:spPr>
            <a:xfrm rot="17146489">
              <a:off x="4466591" y="2826466"/>
              <a:ext cx="385271" cy="295231"/>
            </a:xfrm>
            <a:prstGeom prst="rect">
              <a:avLst/>
            </a:prstGeom>
          </p:spPr>
          <p:txBody>
            <a:bodyPr wrap="none">
              <a:spAutoFit/>
            </a:bodyPr>
            <a:lstStyle/>
            <a:p>
              <a:r>
                <a:rPr lang="en-US" sz="1050" b="1" dirty="0">
                  <a:solidFill>
                    <a:schemeClr val="accent6"/>
                  </a:solidFill>
                  <a:latin typeface="Times New Roman" panose="02020603050405020304" pitchFamily="18" charset="0"/>
                  <a:cs typeface="Times New Roman" panose="02020603050405020304" pitchFamily="18" charset="0"/>
                </a:rPr>
                <a:t>24</a:t>
              </a:r>
            </a:p>
          </p:txBody>
        </p:sp>
        <p:sp>
          <p:nvSpPr>
            <p:cNvPr id="53" name="25">
              <a:hlinkClick r:id="" action="ppaction://macro?name=TENHS25">
                <a:snd r:embed="rId29" name="hoangthixuanmai.wav"/>
              </a:hlinkClick>
              <a:extLst>
                <a:ext uri="{FF2B5EF4-FFF2-40B4-BE49-F238E27FC236}">
                  <a16:creationId xmlns:a16="http://schemas.microsoft.com/office/drawing/2014/main" id="{7BD047E3-EE18-4B28-8243-0D154DD6EA86}"/>
                </a:ext>
              </a:extLst>
            </p:cNvPr>
            <p:cNvSpPr/>
            <p:nvPr/>
          </p:nvSpPr>
          <p:spPr>
            <a:xfrm rot="16410800">
              <a:off x="4396765" y="3142214"/>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25</a:t>
              </a:r>
            </a:p>
          </p:txBody>
        </p:sp>
        <p:sp>
          <p:nvSpPr>
            <p:cNvPr id="54" name="26">
              <a:hlinkClick r:id="" action="ppaction://macro?name=TENHS26">
                <a:snd r:embed="rId30" name="phamducmanh.wav"/>
              </a:hlinkClick>
              <a:extLst>
                <a:ext uri="{FF2B5EF4-FFF2-40B4-BE49-F238E27FC236}">
                  <a16:creationId xmlns:a16="http://schemas.microsoft.com/office/drawing/2014/main" id="{765B040B-41D2-4C5B-847D-87CFD701A39B}"/>
                </a:ext>
              </a:extLst>
            </p:cNvPr>
            <p:cNvSpPr/>
            <p:nvPr/>
          </p:nvSpPr>
          <p:spPr>
            <a:xfrm rot="16200000">
              <a:off x="4559333" y="3352148"/>
              <a:ext cx="415497" cy="558930"/>
            </a:xfrm>
            <a:prstGeom prst="rect">
              <a:avLst/>
            </a:prstGeom>
          </p:spPr>
          <p:txBody>
            <a:bodyPr wrap="square">
              <a:spAutoFit/>
            </a:bodyPr>
            <a:lstStyle/>
            <a:p>
              <a:r>
                <a:rPr lang="en-US" sz="1050" b="1" dirty="0">
                  <a:solidFill>
                    <a:schemeClr val="bg1"/>
                  </a:solidFill>
                  <a:latin typeface="Times New Roman" panose="02020603050405020304" pitchFamily="18" charset="0"/>
                  <a:cs typeface="Times New Roman" panose="02020603050405020304" pitchFamily="18" charset="0"/>
                </a:rPr>
                <a:t>26</a:t>
              </a:r>
            </a:p>
          </p:txBody>
        </p:sp>
        <p:sp>
          <p:nvSpPr>
            <p:cNvPr id="55" name="27">
              <a:hlinkClick r:id="" action="ppaction://macro?name=TENHS27">
                <a:snd r:embed="rId31" name="haanhminh.wav"/>
              </a:hlinkClick>
              <a:extLst>
                <a:ext uri="{FF2B5EF4-FFF2-40B4-BE49-F238E27FC236}">
                  <a16:creationId xmlns:a16="http://schemas.microsoft.com/office/drawing/2014/main" id="{B01A75CC-EDED-4EAD-9D36-1AA40813EB57}"/>
                </a:ext>
              </a:extLst>
            </p:cNvPr>
            <p:cNvSpPr/>
            <p:nvPr/>
          </p:nvSpPr>
          <p:spPr>
            <a:xfrm rot="15692748">
              <a:off x="4443819" y="3757119"/>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27</a:t>
              </a:r>
            </a:p>
          </p:txBody>
        </p:sp>
        <p:sp>
          <p:nvSpPr>
            <p:cNvPr id="56" name="28">
              <a:hlinkClick r:id="" action="ppaction://macro?name=TENHS28">
                <a:snd r:embed="rId32" name="vuquangminh.wav"/>
              </a:hlinkClick>
              <a:extLst>
                <a:ext uri="{FF2B5EF4-FFF2-40B4-BE49-F238E27FC236}">
                  <a16:creationId xmlns:a16="http://schemas.microsoft.com/office/drawing/2014/main" id="{23EBAA9F-D643-43D3-9912-E436A6AD0EA0}"/>
                </a:ext>
              </a:extLst>
            </p:cNvPr>
            <p:cNvSpPr/>
            <p:nvPr/>
          </p:nvSpPr>
          <p:spPr>
            <a:xfrm rot="15328717">
              <a:off x="4537672" y="4065495"/>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28</a:t>
              </a:r>
            </a:p>
          </p:txBody>
        </p:sp>
        <p:sp>
          <p:nvSpPr>
            <p:cNvPr id="57" name="29">
              <a:hlinkClick r:id="" action="ppaction://macro?name=TENHS29">
                <a:snd r:embed="rId33" name="nguyenthitramy.wav"/>
              </a:hlinkClick>
              <a:extLst>
                <a:ext uri="{FF2B5EF4-FFF2-40B4-BE49-F238E27FC236}">
                  <a16:creationId xmlns:a16="http://schemas.microsoft.com/office/drawing/2014/main" id="{376D0577-33FD-4CC9-9E52-263263B8A903}"/>
                </a:ext>
              </a:extLst>
            </p:cNvPr>
            <p:cNvSpPr/>
            <p:nvPr/>
          </p:nvSpPr>
          <p:spPr>
            <a:xfrm rot="14782679">
              <a:off x="4656811" y="4346939"/>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29</a:t>
              </a:r>
            </a:p>
          </p:txBody>
        </p:sp>
        <p:sp>
          <p:nvSpPr>
            <p:cNvPr id="58" name="30">
              <a:hlinkClick r:id="" action="ppaction://macro?name=TENHS30">
                <a:snd r:embed="rId34" name="leuthikimngan.wav"/>
              </a:hlinkClick>
              <a:extLst>
                <a:ext uri="{FF2B5EF4-FFF2-40B4-BE49-F238E27FC236}">
                  <a16:creationId xmlns:a16="http://schemas.microsoft.com/office/drawing/2014/main" id="{A6901E34-06C7-4E13-9244-DDA04A1348AD}"/>
                </a:ext>
              </a:extLst>
            </p:cNvPr>
            <p:cNvSpPr/>
            <p:nvPr/>
          </p:nvSpPr>
          <p:spPr>
            <a:xfrm rot="14261391">
              <a:off x="4781722" y="4636811"/>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30</a:t>
              </a:r>
            </a:p>
          </p:txBody>
        </p:sp>
        <p:sp>
          <p:nvSpPr>
            <p:cNvPr id="59" name="31">
              <a:hlinkClick r:id="" action="ppaction://macro?name=TENHS31">
                <a:snd r:embed="rId35" name="nguyenthibichngoc.wav"/>
              </a:hlinkClick>
              <a:extLst>
                <a:ext uri="{FF2B5EF4-FFF2-40B4-BE49-F238E27FC236}">
                  <a16:creationId xmlns:a16="http://schemas.microsoft.com/office/drawing/2014/main" id="{BDBE2454-D3E7-43F8-B263-ECAFA386E055}"/>
                </a:ext>
              </a:extLst>
            </p:cNvPr>
            <p:cNvSpPr/>
            <p:nvPr/>
          </p:nvSpPr>
          <p:spPr>
            <a:xfrm rot="13501624">
              <a:off x="4960316" y="4882701"/>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31</a:t>
              </a:r>
            </a:p>
          </p:txBody>
        </p:sp>
        <p:sp>
          <p:nvSpPr>
            <p:cNvPr id="60" name="32">
              <a:hlinkClick r:id="" action="ppaction://macro?name=TENHS32">
                <a:snd r:embed="rId36" name="trinhnangnguyen.wav"/>
              </a:hlinkClick>
              <a:extLst>
                <a:ext uri="{FF2B5EF4-FFF2-40B4-BE49-F238E27FC236}">
                  <a16:creationId xmlns:a16="http://schemas.microsoft.com/office/drawing/2014/main" id="{39770A11-B76C-4D78-8558-6173EA57A3CD}"/>
                </a:ext>
              </a:extLst>
            </p:cNvPr>
            <p:cNvSpPr/>
            <p:nvPr/>
          </p:nvSpPr>
          <p:spPr>
            <a:xfrm rot="13274724">
              <a:off x="5161120" y="5119388"/>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32</a:t>
              </a:r>
            </a:p>
          </p:txBody>
        </p:sp>
        <p:sp>
          <p:nvSpPr>
            <p:cNvPr id="61" name="33">
              <a:hlinkClick r:id="" action="ppaction://macro?name=TENHS33">
                <a:snd r:embed="rId37" name="vuducnguyen.wav"/>
              </a:hlinkClick>
              <a:extLst>
                <a:ext uri="{FF2B5EF4-FFF2-40B4-BE49-F238E27FC236}">
                  <a16:creationId xmlns:a16="http://schemas.microsoft.com/office/drawing/2014/main" id="{0BFC0FBE-ABF9-4A87-87AE-27769DA55F28}"/>
                </a:ext>
              </a:extLst>
            </p:cNvPr>
            <p:cNvSpPr/>
            <p:nvPr/>
          </p:nvSpPr>
          <p:spPr>
            <a:xfrm rot="12895481">
              <a:off x="5464482" y="5126013"/>
              <a:ext cx="415498" cy="550451"/>
            </a:xfrm>
            <a:prstGeom prst="rect">
              <a:avLst/>
            </a:prstGeom>
          </p:spPr>
          <p:txBody>
            <a:bodyPr wrap="square">
              <a:spAutoFit/>
            </a:bodyPr>
            <a:lstStyle/>
            <a:p>
              <a:r>
                <a:rPr lang="en-US" sz="1050" b="1" dirty="0">
                  <a:solidFill>
                    <a:schemeClr val="bg1"/>
                  </a:solidFill>
                  <a:latin typeface="Times New Roman" panose="02020603050405020304" pitchFamily="18" charset="0"/>
                  <a:cs typeface="Times New Roman" panose="02020603050405020304" pitchFamily="18" charset="0"/>
                </a:rPr>
                <a:t>33</a:t>
              </a:r>
            </a:p>
          </p:txBody>
        </p:sp>
        <p:sp>
          <p:nvSpPr>
            <p:cNvPr id="62" name="34">
              <a:hlinkClick r:id="" action="ppaction://macro?name=TENHS34">
                <a:snd r:embed="rId38" name="duongkieunhu.wav"/>
              </a:hlinkClick>
              <a:extLst>
                <a:ext uri="{FF2B5EF4-FFF2-40B4-BE49-F238E27FC236}">
                  <a16:creationId xmlns:a16="http://schemas.microsoft.com/office/drawing/2014/main" id="{7E912F40-CE08-4AEC-9B73-B26E0445755C}"/>
                </a:ext>
              </a:extLst>
            </p:cNvPr>
            <p:cNvSpPr/>
            <p:nvPr/>
          </p:nvSpPr>
          <p:spPr>
            <a:xfrm rot="12626734">
              <a:off x="5693110" y="5514767"/>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34</a:t>
              </a:r>
            </a:p>
          </p:txBody>
        </p:sp>
        <p:sp>
          <p:nvSpPr>
            <p:cNvPr id="63" name="35">
              <a:hlinkClick r:id="" action="ppaction://macro?name=TENHS35">
                <a:snd r:embed="rId39" name="hominhquan.wav"/>
              </a:hlinkClick>
              <a:extLst>
                <a:ext uri="{FF2B5EF4-FFF2-40B4-BE49-F238E27FC236}">
                  <a16:creationId xmlns:a16="http://schemas.microsoft.com/office/drawing/2014/main" id="{57CDD651-4CC9-4C63-98F1-49A11885ECCF}"/>
                </a:ext>
              </a:extLst>
            </p:cNvPr>
            <p:cNvSpPr/>
            <p:nvPr/>
          </p:nvSpPr>
          <p:spPr>
            <a:xfrm rot="12119260">
              <a:off x="5955626" y="5632920"/>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35</a:t>
              </a:r>
            </a:p>
          </p:txBody>
        </p:sp>
        <p:sp>
          <p:nvSpPr>
            <p:cNvPr id="64" name="36">
              <a:hlinkClick r:id="" action="ppaction://macro?name=TENHS36">
                <a:snd r:embed="rId40" name="nguyenphongtan.wav"/>
              </a:hlinkClick>
              <a:extLst>
                <a:ext uri="{FF2B5EF4-FFF2-40B4-BE49-F238E27FC236}">
                  <a16:creationId xmlns:a16="http://schemas.microsoft.com/office/drawing/2014/main" id="{3777FE17-4395-4997-B9DC-A4CB146E99F4}"/>
                </a:ext>
              </a:extLst>
            </p:cNvPr>
            <p:cNvSpPr/>
            <p:nvPr/>
          </p:nvSpPr>
          <p:spPr>
            <a:xfrm rot="11783720">
              <a:off x="6254137" y="5742616"/>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36</a:t>
              </a:r>
            </a:p>
          </p:txBody>
        </p:sp>
        <p:sp>
          <p:nvSpPr>
            <p:cNvPr id="65" name="37">
              <a:hlinkClick r:id="" action="ppaction://macro?name=TENHS37">
                <a:snd r:embed="rId41" name="nguyenthihongtham.wav"/>
              </a:hlinkClick>
              <a:extLst>
                <a:ext uri="{FF2B5EF4-FFF2-40B4-BE49-F238E27FC236}">
                  <a16:creationId xmlns:a16="http://schemas.microsoft.com/office/drawing/2014/main" id="{FE1FC68B-7E7F-4C04-A9CC-B1C0606740D8}"/>
                </a:ext>
              </a:extLst>
            </p:cNvPr>
            <p:cNvSpPr/>
            <p:nvPr/>
          </p:nvSpPr>
          <p:spPr>
            <a:xfrm rot="11169733">
              <a:off x="6548811" y="5800817"/>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37</a:t>
              </a:r>
            </a:p>
          </p:txBody>
        </p:sp>
        <p:sp>
          <p:nvSpPr>
            <p:cNvPr id="66" name="38">
              <a:hlinkClick r:id="" action="ppaction://macro?name=TENHS38">
                <a:snd r:embed="rId42" name="nguyenminhchienthang.wav"/>
              </a:hlinkClick>
              <a:extLst>
                <a:ext uri="{FF2B5EF4-FFF2-40B4-BE49-F238E27FC236}">
                  <a16:creationId xmlns:a16="http://schemas.microsoft.com/office/drawing/2014/main" id="{8859126F-04A1-4F8A-80EF-FCFD1F41459E}"/>
                </a:ext>
              </a:extLst>
            </p:cNvPr>
            <p:cNvSpPr/>
            <p:nvPr/>
          </p:nvSpPr>
          <p:spPr>
            <a:xfrm rot="10956251">
              <a:off x="6872672" y="5817294"/>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38</a:t>
              </a:r>
            </a:p>
          </p:txBody>
        </p:sp>
        <p:sp>
          <p:nvSpPr>
            <p:cNvPr id="67" name="39">
              <a:extLst>
                <a:ext uri="{FF2B5EF4-FFF2-40B4-BE49-F238E27FC236}">
                  <a16:creationId xmlns:a16="http://schemas.microsoft.com/office/drawing/2014/main" id="{18705BAB-7950-4D76-A19F-64088ABDEF5B}"/>
                </a:ext>
              </a:extLst>
            </p:cNvPr>
            <p:cNvSpPr/>
            <p:nvPr/>
          </p:nvSpPr>
          <p:spPr>
            <a:xfrm rot="10616238">
              <a:off x="7175955" y="5802708"/>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39</a:t>
              </a:r>
            </a:p>
          </p:txBody>
        </p:sp>
        <p:sp>
          <p:nvSpPr>
            <p:cNvPr id="68" name="40">
              <a:hlinkClick r:id="" action="ppaction://macro?name=TENHS40">
                <a:snd r:embed="rId43" name="phamthutrang.wav"/>
              </a:hlinkClick>
              <a:extLst>
                <a:ext uri="{FF2B5EF4-FFF2-40B4-BE49-F238E27FC236}">
                  <a16:creationId xmlns:a16="http://schemas.microsoft.com/office/drawing/2014/main" id="{AA356E05-6417-47FA-AEF2-D5DFD34DEFA0}"/>
                </a:ext>
              </a:extLst>
            </p:cNvPr>
            <p:cNvSpPr/>
            <p:nvPr/>
          </p:nvSpPr>
          <p:spPr>
            <a:xfrm rot="9909961">
              <a:off x="7493354" y="5743281"/>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40</a:t>
              </a:r>
            </a:p>
          </p:txBody>
        </p:sp>
        <p:sp>
          <p:nvSpPr>
            <p:cNvPr id="69" name="41">
              <a:hlinkClick r:id="" action="ppaction://macro?name=TENHS41">
                <a:snd r:embed="rId44" name="vuthutrnag.wav"/>
              </a:hlinkClick>
              <a:extLst>
                <a:ext uri="{FF2B5EF4-FFF2-40B4-BE49-F238E27FC236}">
                  <a16:creationId xmlns:a16="http://schemas.microsoft.com/office/drawing/2014/main" id="{7CE8F167-6B15-435A-AB91-88E7787CEEE6}"/>
                </a:ext>
              </a:extLst>
            </p:cNvPr>
            <p:cNvSpPr/>
            <p:nvPr/>
          </p:nvSpPr>
          <p:spPr>
            <a:xfrm rot="9548925">
              <a:off x="7797405" y="5662992"/>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41</a:t>
              </a:r>
            </a:p>
          </p:txBody>
        </p:sp>
        <p:sp>
          <p:nvSpPr>
            <p:cNvPr id="70" name="42">
              <a:hlinkClick r:id="" action="ppaction://macro?name=TENHS42">
                <a:snd r:embed="rId45" name="nguyenminhtung.wav"/>
              </a:hlinkClick>
              <a:extLst>
                <a:ext uri="{FF2B5EF4-FFF2-40B4-BE49-F238E27FC236}">
                  <a16:creationId xmlns:a16="http://schemas.microsoft.com/office/drawing/2014/main" id="{FD1A6BE9-9579-4769-88BD-C9EF65E2BE24}"/>
                </a:ext>
              </a:extLst>
            </p:cNvPr>
            <p:cNvSpPr/>
            <p:nvPr/>
          </p:nvSpPr>
          <p:spPr>
            <a:xfrm rot="9184005">
              <a:off x="8085047" y="5520503"/>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42</a:t>
              </a:r>
            </a:p>
          </p:txBody>
        </p:sp>
        <p:sp>
          <p:nvSpPr>
            <p:cNvPr id="71" name="43">
              <a:hlinkClick r:id="" action="ppaction://macro?name=TENHS43">
                <a:snd r:embed="rId46" name="nguyenthinhuy.wav"/>
              </a:hlinkClick>
              <a:extLst>
                <a:ext uri="{FF2B5EF4-FFF2-40B4-BE49-F238E27FC236}">
                  <a16:creationId xmlns:a16="http://schemas.microsoft.com/office/drawing/2014/main" id="{74FE8CF4-4416-4DDC-9D40-D27F6E3012DB}"/>
                </a:ext>
              </a:extLst>
            </p:cNvPr>
            <p:cNvSpPr/>
            <p:nvPr/>
          </p:nvSpPr>
          <p:spPr>
            <a:xfrm rot="9095180">
              <a:off x="8337514" y="5350553"/>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43</a:t>
              </a:r>
            </a:p>
          </p:txBody>
        </p:sp>
        <p:sp>
          <p:nvSpPr>
            <p:cNvPr id="72" name="44">
              <a:hlinkClick r:id="" action="ppaction://macro?name=TENHS44" highlightClick="1">
                <a:snd r:embed="rId47" name="nguyenhaiyen.wav"/>
              </a:hlinkClick>
              <a:extLst>
                <a:ext uri="{FF2B5EF4-FFF2-40B4-BE49-F238E27FC236}">
                  <a16:creationId xmlns:a16="http://schemas.microsoft.com/office/drawing/2014/main" id="{B43D6A00-6B5E-48AA-9B3C-A7C3CE492A80}"/>
                </a:ext>
              </a:extLst>
            </p:cNvPr>
            <p:cNvSpPr/>
            <p:nvPr/>
          </p:nvSpPr>
          <p:spPr>
            <a:xfrm rot="8560746">
              <a:off x="8592495" y="5159606"/>
              <a:ext cx="429548" cy="336387"/>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44</a:t>
              </a:r>
            </a:p>
          </p:txBody>
        </p:sp>
        <p:sp>
          <p:nvSpPr>
            <p:cNvPr id="73" name="45">
              <a:hlinkClick r:id="" action="ppaction://macro?name=TENHS45">
                <a:snd r:embed="rId48" name="phunghoanghaiyen.wav"/>
              </a:hlinkClick>
              <a:extLst>
                <a:ext uri="{FF2B5EF4-FFF2-40B4-BE49-F238E27FC236}">
                  <a16:creationId xmlns:a16="http://schemas.microsoft.com/office/drawing/2014/main" id="{DD5DDB39-3B39-4763-A03D-20201215861C}"/>
                </a:ext>
              </a:extLst>
            </p:cNvPr>
            <p:cNvSpPr/>
            <p:nvPr/>
          </p:nvSpPr>
          <p:spPr>
            <a:xfrm rot="7974728">
              <a:off x="8803280" y="4917065"/>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45</a:t>
              </a:r>
            </a:p>
          </p:txBody>
        </p:sp>
        <p:sp>
          <p:nvSpPr>
            <p:cNvPr id="74" name="46">
              <a:extLst>
                <a:ext uri="{FF2B5EF4-FFF2-40B4-BE49-F238E27FC236}">
                  <a16:creationId xmlns:a16="http://schemas.microsoft.com/office/drawing/2014/main" id="{EAEEC788-0360-48EA-A830-E7E8EF180ECD}"/>
                </a:ext>
              </a:extLst>
            </p:cNvPr>
            <p:cNvSpPr/>
            <p:nvPr/>
          </p:nvSpPr>
          <p:spPr>
            <a:xfrm rot="7818080">
              <a:off x="8976227" y="4673714"/>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46</a:t>
              </a:r>
            </a:p>
          </p:txBody>
        </p:sp>
        <p:sp>
          <p:nvSpPr>
            <p:cNvPr id="75" name="47">
              <a:extLst>
                <a:ext uri="{FF2B5EF4-FFF2-40B4-BE49-F238E27FC236}">
                  <a16:creationId xmlns:a16="http://schemas.microsoft.com/office/drawing/2014/main" id="{E331E2F2-07C9-4214-96C3-8816A2A320FE}"/>
                </a:ext>
              </a:extLst>
            </p:cNvPr>
            <p:cNvSpPr/>
            <p:nvPr/>
          </p:nvSpPr>
          <p:spPr>
            <a:xfrm rot="7344803">
              <a:off x="9145026" y="4416555"/>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47</a:t>
              </a:r>
            </a:p>
          </p:txBody>
        </p:sp>
        <p:sp>
          <p:nvSpPr>
            <p:cNvPr id="76" name="48">
              <a:extLst>
                <a:ext uri="{FF2B5EF4-FFF2-40B4-BE49-F238E27FC236}">
                  <a16:creationId xmlns:a16="http://schemas.microsoft.com/office/drawing/2014/main" id="{FD433ACE-4227-4C16-975E-4C97C6599CF6}"/>
                </a:ext>
              </a:extLst>
            </p:cNvPr>
            <p:cNvSpPr/>
            <p:nvPr/>
          </p:nvSpPr>
          <p:spPr>
            <a:xfrm rot="6590915">
              <a:off x="9279584" y="4134623"/>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48</a:t>
              </a:r>
            </a:p>
          </p:txBody>
        </p:sp>
        <p:sp>
          <p:nvSpPr>
            <p:cNvPr id="77" name="49">
              <a:extLst>
                <a:ext uri="{FF2B5EF4-FFF2-40B4-BE49-F238E27FC236}">
                  <a16:creationId xmlns:a16="http://schemas.microsoft.com/office/drawing/2014/main" id="{FDCB79AD-242D-44EC-9A92-DE02E9879DC9}"/>
                </a:ext>
              </a:extLst>
            </p:cNvPr>
            <p:cNvSpPr/>
            <p:nvPr/>
          </p:nvSpPr>
          <p:spPr>
            <a:xfrm rot="5805233">
              <a:off x="9352841" y="3774299"/>
              <a:ext cx="423032" cy="341569"/>
            </a:xfrm>
            <a:prstGeom prst="rect">
              <a:avLst/>
            </a:prstGeom>
          </p:spPr>
          <p:txBody>
            <a:bodyPr wrap="none">
              <a:spAutoFit/>
            </a:bodyPr>
            <a:lstStyle/>
            <a:p>
              <a:r>
                <a:rPr lang="en-US" sz="1050" b="1" dirty="0">
                  <a:solidFill>
                    <a:schemeClr val="bg1"/>
                  </a:solidFill>
                  <a:latin typeface="Times New Roman" panose="02020603050405020304" pitchFamily="18" charset="0"/>
                  <a:cs typeface="Times New Roman" panose="02020603050405020304" pitchFamily="18" charset="0"/>
                </a:rPr>
                <a:t>49</a:t>
              </a:r>
            </a:p>
          </p:txBody>
        </p:sp>
      </p:grpSp>
      <p:sp>
        <p:nvSpPr>
          <p:cNvPr id="80" name="Rectangle 79">
            <a:extLst>
              <a:ext uri="{FF2B5EF4-FFF2-40B4-BE49-F238E27FC236}">
                <a16:creationId xmlns:a16="http://schemas.microsoft.com/office/drawing/2014/main" id="{F61D7BF5-F83D-48CB-ACFA-C99A579FD85A}"/>
              </a:ext>
            </a:extLst>
          </p:cNvPr>
          <p:cNvSpPr/>
          <p:nvPr/>
        </p:nvSpPr>
        <p:spPr>
          <a:xfrm>
            <a:off x="7905652" y="4264328"/>
            <a:ext cx="1057349" cy="4115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New Roman" panose="02020603050405020304" pitchFamily="18" charset="0"/>
                <a:cs typeface="Times New Roman" panose="02020603050405020304" pitchFamily="18" charset="0"/>
              </a:rPr>
              <a:t>BẮT ĐẦU / DỪNG</a:t>
            </a:r>
          </a:p>
        </p:txBody>
      </p:sp>
      <p:pic>
        <p:nvPicPr>
          <p:cNvPr id="81" name="Media1">
            <a:hlinkClick r:id="" action="ppaction://media"/>
            <a:extLst>
              <a:ext uri="{FF2B5EF4-FFF2-40B4-BE49-F238E27FC236}">
                <a16:creationId xmlns:a16="http://schemas.microsoft.com/office/drawing/2014/main" id="{9B89141D-F7F8-4D6C-BEC7-4E4C16DC564C}"/>
              </a:ext>
            </a:extLst>
          </p:cNvPr>
          <p:cNvPicPr>
            <a:picLocks noChangeAspect="1"/>
          </p:cNvPicPr>
          <p:nvPr>
            <a:audioFile r:link="rId2"/>
            <p:extLst>
              <p:ext uri="{DAA4B4D4-6D71-4841-9C94-3DE7FCFB9230}">
                <p14:media xmlns:p14="http://schemas.microsoft.com/office/powerpoint/2010/main" r:embed="rId1"/>
              </p:ext>
            </p:extLst>
          </p:nvPr>
        </p:nvPicPr>
        <p:blipFill>
          <a:blip r:embed="rId49" cstate="print"/>
          <a:stretch>
            <a:fillRect/>
          </a:stretch>
        </p:blipFill>
        <p:spPr>
          <a:xfrm>
            <a:off x="6951259" y="4724609"/>
            <a:ext cx="365522" cy="365522"/>
          </a:xfrm>
          <a:prstGeom prst="rect">
            <a:avLst/>
          </a:prstGeom>
        </p:spPr>
      </p:pic>
      <p:sp>
        <p:nvSpPr>
          <p:cNvPr id="82" name="TextBox 81">
            <a:extLst>
              <a:ext uri="{FF2B5EF4-FFF2-40B4-BE49-F238E27FC236}">
                <a16:creationId xmlns:a16="http://schemas.microsoft.com/office/drawing/2014/main" id="{B3007CFD-70BD-4279-893A-926B855DA0B3}"/>
              </a:ext>
            </a:extLst>
          </p:cNvPr>
          <p:cNvSpPr txBox="1"/>
          <p:nvPr/>
        </p:nvSpPr>
        <p:spPr>
          <a:xfrm>
            <a:off x="2292532" y="-1195252"/>
            <a:ext cx="1561394" cy="253916"/>
          </a:xfrm>
          <a:prstGeom prst="rect">
            <a:avLst/>
          </a:prstGeom>
          <a:noFill/>
        </p:spPr>
        <p:txBody>
          <a:bodyPr wrap="square" rtlCol="0">
            <a:spAutoFit/>
          </a:bodyPr>
          <a:lstStyle/>
          <a:p>
            <a:r>
              <a:rPr lang="en-US" sz="1050" dirty="0"/>
              <a:t>SADSDFE</a:t>
            </a:r>
          </a:p>
        </p:txBody>
      </p:sp>
      <p:sp>
        <p:nvSpPr>
          <p:cNvPr id="9" name="Arrow: Right 8">
            <a:extLst>
              <a:ext uri="{FF2B5EF4-FFF2-40B4-BE49-F238E27FC236}">
                <a16:creationId xmlns:a16="http://schemas.microsoft.com/office/drawing/2014/main" id="{1ABA32D3-6B8C-4CC2-8317-E2A5BBCD2B99}"/>
              </a:ext>
            </a:extLst>
          </p:cNvPr>
          <p:cNvSpPr/>
          <p:nvPr/>
        </p:nvSpPr>
        <p:spPr>
          <a:xfrm flipH="1">
            <a:off x="8419493" y="2593701"/>
            <a:ext cx="361369" cy="1865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Oval 82">
            <a:extLst>
              <a:ext uri="{FF2B5EF4-FFF2-40B4-BE49-F238E27FC236}">
                <a16:creationId xmlns:a16="http://schemas.microsoft.com/office/drawing/2014/main" id="{313A50F9-2966-47FC-9329-8F1ED2781CE3}"/>
              </a:ext>
            </a:extLst>
          </p:cNvPr>
          <p:cNvSpPr/>
          <p:nvPr/>
        </p:nvSpPr>
        <p:spPr>
          <a:xfrm>
            <a:off x="5687168" y="2445089"/>
            <a:ext cx="661043" cy="65264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0" name="KHUNG2" hidden="1">
            <a:extLst>
              <a:ext uri="{FF2B5EF4-FFF2-40B4-BE49-F238E27FC236}">
                <a16:creationId xmlns:a16="http://schemas.microsoft.com/office/drawing/2014/main" id="{67B5739E-3433-4118-AFDB-3ADD18171094}"/>
              </a:ext>
            </a:extLst>
          </p:cNvPr>
          <p:cNvGrpSpPr/>
          <p:nvPr/>
        </p:nvGrpSpPr>
        <p:grpSpPr>
          <a:xfrm>
            <a:off x="29502" y="506341"/>
            <a:ext cx="3787520" cy="3787520"/>
            <a:chOff x="167328" y="710999"/>
            <a:chExt cx="5050026" cy="5050026"/>
          </a:xfrm>
        </p:grpSpPr>
        <p:pic>
          <p:nvPicPr>
            <p:cNvPr id="91" name="Picture 90" hidden="1">
              <a:extLst>
                <a:ext uri="{FF2B5EF4-FFF2-40B4-BE49-F238E27FC236}">
                  <a16:creationId xmlns:a16="http://schemas.microsoft.com/office/drawing/2014/main" id="{5C84EE04-D361-458B-882E-C74F3903EE63}"/>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67328" y="710999"/>
              <a:ext cx="5050026" cy="5050026"/>
            </a:xfrm>
            <a:prstGeom prst="rect">
              <a:avLst/>
            </a:prstGeom>
          </p:spPr>
        </p:pic>
        <p:sp>
          <p:nvSpPr>
            <p:cNvPr id="92" name="Rectangle 91" hidden="1">
              <a:hlinkClick r:id="" action="ppaction://macro?name=KHUNG2BIENMAT"/>
              <a:extLst>
                <a:ext uri="{FF2B5EF4-FFF2-40B4-BE49-F238E27FC236}">
                  <a16:creationId xmlns:a16="http://schemas.microsoft.com/office/drawing/2014/main" id="{3B1D52A3-2C3E-456A-847E-708B45FC6D0E}"/>
                </a:ext>
              </a:extLst>
            </p:cNvPr>
            <p:cNvSpPr/>
            <p:nvPr/>
          </p:nvSpPr>
          <p:spPr>
            <a:xfrm>
              <a:off x="898804" y="3194601"/>
              <a:ext cx="3713410" cy="707887"/>
            </a:xfrm>
            <a:prstGeom prst="rect">
              <a:avLst/>
            </a:prstGeom>
            <a:noFill/>
          </p:spPr>
          <p:txBody>
            <a:bodyPr wrap="none" lIns="68580" tIns="34290" rIns="68580" bIns="34290">
              <a:spAutoFit/>
            </a:bodyPr>
            <a:lstStyle/>
            <a:p>
              <a:pPr algn="ctr"/>
              <a:r>
                <a:rPr lang="en-US" sz="300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Đặng</a:t>
              </a:r>
              <a:r>
                <a:rPr lang="en-US" sz="3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300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Tuấn</a:t>
              </a:r>
              <a:r>
                <a:rPr lang="en-US" sz="3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Anh</a:t>
              </a:r>
            </a:p>
          </p:txBody>
        </p:sp>
      </p:grpSp>
      <p:grpSp>
        <p:nvGrpSpPr>
          <p:cNvPr id="78" name="KHUNG4" hidden="1">
            <a:extLst>
              <a:ext uri="{FF2B5EF4-FFF2-40B4-BE49-F238E27FC236}">
                <a16:creationId xmlns:a16="http://schemas.microsoft.com/office/drawing/2014/main" id="{24484F49-8002-4237-ABDE-ABB4EDC66B9D}"/>
              </a:ext>
            </a:extLst>
          </p:cNvPr>
          <p:cNvGrpSpPr/>
          <p:nvPr/>
        </p:nvGrpSpPr>
        <p:grpSpPr>
          <a:xfrm>
            <a:off x="-69748" y="813853"/>
            <a:ext cx="3787520" cy="3787520"/>
            <a:chOff x="-73485" y="894631"/>
            <a:chExt cx="5050026" cy="5050026"/>
          </a:xfrm>
        </p:grpSpPr>
        <p:pic>
          <p:nvPicPr>
            <p:cNvPr id="84" name="Picture 83" hidden="1">
              <a:extLst>
                <a:ext uri="{FF2B5EF4-FFF2-40B4-BE49-F238E27FC236}">
                  <a16:creationId xmlns:a16="http://schemas.microsoft.com/office/drawing/2014/main" id="{1CBCAFD9-B852-4E9C-983A-E74208557DCF}"/>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3485" y="894631"/>
              <a:ext cx="5050026" cy="5050026"/>
            </a:xfrm>
            <a:prstGeom prst="rect">
              <a:avLst/>
            </a:prstGeom>
          </p:spPr>
        </p:pic>
        <p:sp>
          <p:nvSpPr>
            <p:cNvPr id="88" name="Rectangle 87" hidden="1">
              <a:hlinkClick r:id="" action="ppaction://macro?name=KHUNG4BIENMAT"/>
              <a:extLst>
                <a:ext uri="{FF2B5EF4-FFF2-40B4-BE49-F238E27FC236}">
                  <a16:creationId xmlns:a16="http://schemas.microsoft.com/office/drawing/2014/main" id="{239EACC3-DF71-4412-80E2-B7BEAE55A308}"/>
                </a:ext>
              </a:extLst>
            </p:cNvPr>
            <p:cNvSpPr/>
            <p:nvPr/>
          </p:nvSpPr>
          <p:spPr>
            <a:xfrm>
              <a:off x="1191436" y="3423952"/>
              <a:ext cx="2636192"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Vân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Anh</a:t>
              </a:r>
            </a:p>
          </p:txBody>
        </p:sp>
      </p:grpSp>
      <p:grpSp>
        <p:nvGrpSpPr>
          <p:cNvPr id="103" name="KHUNG5" hidden="1">
            <a:extLst>
              <a:ext uri="{FF2B5EF4-FFF2-40B4-BE49-F238E27FC236}">
                <a16:creationId xmlns:a16="http://schemas.microsoft.com/office/drawing/2014/main" id="{BD518ECE-89C4-4445-AEEC-3B8F3137E24D}"/>
              </a:ext>
            </a:extLst>
          </p:cNvPr>
          <p:cNvGrpSpPr/>
          <p:nvPr/>
        </p:nvGrpSpPr>
        <p:grpSpPr>
          <a:xfrm>
            <a:off x="-75612" y="813853"/>
            <a:ext cx="3787520" cy="3787520"/>
            <a:chOff x="-73485" y="894631"/>
            <a:chExt cx="5050026" cy="5050026"/>
          </a:xfrm>
        </p:grpSpPr>
        <p:pic>
          <p:nvPicPr>
            <p:cNvPr id="104" name="Picture 103" hidden="1">
              <a:extLst>
                <a:ext uri="{FF2B5EF4-FFF2-40B4-BE49-F238E27FC236}">
                  <a16:creationId xmlns:a16="http://schemas.microsoft.com/office/drawing/2014/main" id="{870445F7-9820-4D93-917D-0DFC6229EF0F}"/>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3485" y="894631"/>
              <a:ext cx="5050026" cy="5050026"/>
            </a:xfrm>
            <a:prstGeom prst="rect">
              <a:avLst/>
            </a:prstGeom>
          </p:spPr>
        </p:pic>
        <p:sp>
          <p:nvSpPr>
            <p:cNvPr id="105" name="Rectangle 104" hidden="1">
              <a:hlinkClick r:id="" action="ppaction://macro?name=KHUNG5BIENMAT"/>
              <a:extLst>
                <a:ext uri="{FF2B5EF4-FFF2-40B4-BE49-F238E27FC236}">
                  <a16:creationId xmlns:a16="http://schemas.microsoft.com/office/drawing/2014/main" id="{8737DC76-508A-47B1-AA7F-9F077D7351F8}"/>
                </a:ext>
              </a:extLst>
            </p:cNvPr>
            <p:cNvSpPr/>
            <p:nvPr/>
          </p:nvSpPr>
          <p:spPr>
            <a:xfrm>
              <a:off x="1099528" y="3423952"/>
              <a:ext cx="2820004"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Vũ</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a:t>
              </a:r>
              <a:r>
                <a:rPr lang="vi-VN"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ư</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Anh</a:t>
              </a:r>
            </a:p>
          </p:txBody>
        </p:sp>
      </p:grpSp>
      <p:grpSp>
        <p:nvGrpSpPr>
          <p:cNvPr id="106" name="KHUNG6" hidden="1">
            <a:extLst>
              <a:ext uri="{FF2B5EF4-FFF2-40B4-BE49-F238E27FC236}">
                <a16:creationId xmlns:a16="http://schemas.microsoft.com/office/drawing/2014/main" id="{D8450B42-10DD-4CEE-AA24-AD4D230AD95C}"/>
              </a:ext>
            </a:extLst>
          </p:cNvPr>
          <p:cNvGrpSpPr/>
          <p:nvPr/>
        </p:nvGrpSpPr>
        <p:grpSpPr>
          <a:xfrm>
            <a:off x="-68687" y="816133"/>
            <a:ext cx="3787520" cy="3787520"/>
            <a:chOff x="-73485" y="894631"/>
            <a:chExt cx="5050026" cy="5050026"/>
          </a:xfrm>
        </p:grpSpPr>
        <p:pic>
          <p:nvPicPr>
            <p:cNvPr id="107" name="Picture 106" hidden="1">
              <a:extLst>
                <a:ext uri="{FF2B5EF4-FFF2-40B4-BE49-F238E27FC236}">
                  <a16:creationId xmlns:a16="http://schemas.microsoft.com/office/drawing/2014/main" id="{DCA54D3D-D66F-438F-A46F-3432CFB8FCAF}"/>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3485" y="894631"/>
              <a:ext cx="5050026" cy="5050026"/>
            </a:xfrm>
            <a:prstGeom prst="rect">
              <a:avLst/>
            </a:prstGeom>
          </p:spPr>
        </p:pic>
        <p:sp>
          <p:nvSpPr>
            <p:cNvPr id="108" name="Rectangle 107" hidden="1">
              <a:hlinkClick r:id="" action="ppaction://macro?name=KHUNG6BIENMAT"/>
              <a:extLst>
                <a:ext uri="{FF2B5EF4-FFF2-40B4-BE49-F238E27FC236}">
                  <a16:creationId xmlns:a16="http://schemas.microsoft.com/office/drawing/2014/main" id="{6AED10B6-A199-49F0-AA9B-609A3FF5618C}"/>
                </a:ext>
              </a:extLst>
            </p:cNvPr>
            <p:cNvSpPr/>
            <p:nvPr/>
          </p:nvSpPr>
          <p:spPr>
            <a:xfrm>
              <a:off x="1339981" y="3423952"/>
              <a:ext cx="2339101"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Phạm</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Lê </a:t>
              </a:r>
            </a:p>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Minh Anh</a:t>
              </a:r>
            </a:p>
          </p:txBody>
        </p:sp>
      </p:grpSp>
      <p:grpSp>
        <p:nvGrpSpPr>
          <p:cNvPr id="109" name="KHUNG7" hidden="1">
            <a:extLst>
              <a:ext uri="{FF2B5EF4-FFF2-40B4-BE49-F238E27FC236}">
                <a16:creationId xmlns:a16="http://schemas.microsoft.com/office/drawing/2014/main" id="{6E5D3798-F1EE-45A7-9268-3C2B7CD9FB89}"/>
              </a:ext>
            </a:extLst>
          </p:cNvPr>
          <p:cNvGrpSpPr/>
          <p:nvPr/>
        </p:nvGrpSpPr>
        <p:grpSpPr>
          <a:xfrm>
            <a:off x="-80513" y="806488"/>
            <a:ext cx="3787520" cy="3787520"/>
            <a:chOff x="-15727" y="855152"/>
            <a:chExt cx="5050026" cy="5050026"/>
          </a:xfrm>
        </p:grpSpPr>
        <p:pic>
          <p:nvPicPr>
            <p:cNvPr id="110" name="Picture 109" hidden="1">
              <a:extLst>
                <a:ext uri="{FF2B5EF4-FFF2-40B4-BE49-F238E27FC236}">
                  <a16:creationId xmlns:a16="http://schemas.microsoft.com/office/drawing/2014/main" id="{8E9E9056-865C-40AE-AF6E-8D35C52FF8BA}"/>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5727" y="855152"/>
              <a:ext cx="5050026" cy="5050026"/>
            </a:xfrm>
            <a:prstGeom prst="rect">
              <a:avLst/>
            </a:prstGeom>
          </p:spPr>
        </p:pic>
        <p:sp>
          <p:nvSpPr>
            <p:cNvPr id="111" name="Rectangle 110" hidden="1">
              <a:hlinkClick r:id="" action="ppaction://macro?name=KHUNG7BIENMAT"/>
              <a:extLst>
                <a:ext uri="{FF2B5EF4-FFF2-40B4-BE49-F238E27FC236}">
                  <a16:creationId xmlns:a16="http://schemas.microsoft.com/office/drawing/2014/main" id="{F9FD7B42-446F-484E-AE57-4FBA6183AF28}"/>
                </a:ext>
              </a:extLst>
            </p:cNvPr>
            <p:cNvSpPr/>
            <p:nvPr/>
          </p:nvSpPr>
          <p:spPr>
            <a:xfrm>
              <a:off x="891142" y="3423952"/>
              <a:ext cx="3236785"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Triệu</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Ph</a:t>
              </a:r>
              <a:r>
                <a:rPr lang="vi-VN"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ư</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Anh </a:t>
              </a:r>
            </a:p>
          </p:txBody>
        </p:sp>
      </p:grpSp>
      <p:grpSp>
        <p:nvGrpSpPr>
          <p:cNvPr id="113" name="KHUNG8" hidden="1">
            <a:extLst>
              <a:ext uri="{FF2B5EF4-FFF2-40B4-BE49-F238E27FC236}">
                <a16:creationId xmlns:a16="http://schemas.microsoft.com/office/drawing/2014/main" id="{FF34AFF6-CC8C-4997-95D3-4F934019C0AA}"/>
              </a:ext>
            </a:extLst>
          </p:cNvPr>
          <p:cNvGrpSpPr/>
          <p:nvPr/>
        </p:nvGrpSpPr>
        <p:grpSpPr>
          <a:xfrm>
            <a:off x="-58117" y="814907"/>
            <a:ext cx="3787520" cy="3787520"/>
            <a:chOff x="-15727" y="855152"/>
            <a:chExt cx="5050026" cy="5050026"/>
          </a:xfrm>
        </p:grpSpPr>
        <p:pic>
          <p:nvPicPr>
            <p:cNvPr id="114" name="Picture 113" hidden="1">
              <a:extLst>
                <a:ext uri="{FF2B5EF4-FFF2-40B4-BE49-F238E27FC236}">
                  <a16:creationId xmlns:a16="http://schemas.microsoft.com/office/drawing/2014/main" id="{CD2B9704-DFB2-4A7D-B43A-273F84546815}"/>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5727" y="855152"/>
              <a:ext cx="5050026" cy="5050026"/>
            </a:xfrm>
            <a:prstGeom prst="rect">
              <a:avLst/>
            </a:prstGeom>
          </p:spPr>
        </p:pic>
        <p:sp>
          <p:nvSpPr>
            <p:cNvPr id="115" name="Rectangle 114" hidden="1">
              <a:hlinkClick r:id="" action="ppaction://macro?name=KHUNG8BIENMAT"/>
              <a:extLst>
                <a:ext uri="{FF2B5EF4-FFF2-40B4-BE49-F238E27FC236}">
                  <a16:creationId xmlns:a16="http://schemas.microsoft.com/office/drawing/2014/main" id="{59FB6714-ACFF-4578-9210-5E1364BA60BD}"/>
                </a:ext>
              </a:extLst>
            </p:cNvPr>
            <p:cNvSpPr/>
            <p:nvPr/>
          </p:nvSpPr>
          <p:spPr>
            <a:xfrm>
              <a:off x="1216018" y="3423952"/>
              <a:ext cx="2587033" cy="677108"/>
            </a:xfrm>
            <a:prstGeom prst="rect">
              <a:avLst/>
            </a:prstGeom>
            <a:noFill/>
          </p:spPr>
          <p:txBody>
            <a:bodyPr wrap="none" lIns="68580" tIns="34290" rIns="68580" bIns="34290">
              <a:spAutoFit/>
            </a:bodyPr>
            <a:lstStyle/>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Lê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Ánh</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16" name="KHUNG9" hidden="1">
            <a:extLst>
              <a:ext uri="{FF2B5EF4-FFF2-40B4-BE49-F238E27FC236}">
                <a16:creationId xmlns:a16="http://schemas.microsoft.com/office/drawing/2014/main" id="{5822BF98-EDB1-4F18-9E26-BF83F94C13C3}"/>
              </a:ext>
            </a:extLst>
          </p:cNvPr>
          <p:cNvGrpSpPr/>
          <p:nvPr/>
        </p:nvGrpSpPr>
        <p:grpSpPr>
          <a:xfrm>
            <a:off x="-49525" y="810676"/>
            <a:ext cx="3787520" cy="3787520"/>
            <a:chOff x="-15727" y="855152"/>
            <a:chExt cx="5050026" cy="5050026"/>
          </a:xfrm>
        </p:grpSpPr>
        <p:pic>
          <p:nvPicPr>
            <p:cNvPr id="117" name="Picture 116" hidden="1">
              <a:extLst>
                <a:ext uri="{FF2B5EF4-FFF2-40B4-BE49-F238E27FC236}">
                  <a16:creationId xmlns:a16="http://schemas.microsoft.com/office/drawing/2014/main" id="{A47AC23A-655A-46B5-B8AA-AAA11AFB296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5727" y="855152"/>
              <a:ext cx="5050026" cy="5050026"/>
            </a:xfrm>
            <a:prstGeom prst="rect">
              <a:avLst/>
            </a:prstGeom>
          </p:spPr>
        </p:pic>
        <p:sp>
          <p:nvSpPr>
            <p:cNvPr id="118" name="Rectangle 117" hidden="1">
              <a:hlinkClick r:id="" action="ppaction://macro?name=KHUNG9BIENMAT"/>
              <a:extLst>
                <a:ext uri="{FF2B5EF4-FFF2-40B4-BE49-F238E27FC236}">
                  <a16:creationId xmlns:a16="http://schemas.microsoft.com/office/drawing/2014/main" id="{5A43F76B-2493-4D4E-BE4F-90D7E1358D1F}"/>
                </a:ext>
              </a:extLst>
            </p:cNvPr>
            <p:cNvSpPr/>
            <p:nvPr/>
          </p:nvSpPr>
          <p:spPr>
            <a:xfrm>
              <a:off x="1354946" y="3423952"/>
              <a:ext cx="2309178" cy="1261884"/>
            </a:xfrm>
            <a:prstGeom prst="rect">
              <a:avLst/>
            </a:prstGeom>
            <a:noFill/>
          </p:spPr>
          <p:txBody>
            <a:bodyPr wrap="none" lIns="68580" tIns="34290" rIns="68580" bIns="34290">
              <a:spAutoFit/>
            </a:bodyPr>
            <a:lstStyle/>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Đỗ</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Ngọc</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Bích</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19" name="KHUNG10" hidden="1">
            <a:extLst>
              <a:ext uri="{FF2B5EF4-FFF2-40B4-BE49-F238E27FC236}">
                <a16:creationId xmlns:a16="http://schemas.microsoft.com/office/drawing/2014/main" id="{F6D7F30E-90FC-4A91-BD3C-FFF83DF95D49}"/>
              </a:ext>
            </a:extLst>
          </p:cNvPr>
          <p:cNvGrpSpPr/>
          <p:nvPr/>
        </p:nvGrpSpPr>
        <p:grpSpPr>
          <a:xfrm>
            <a:off x="-91215" y="804208"/>
            <a:ext cx="3787520" cy="3787520"/>
            <a:chOff x="-15727" y="855152"/>
            <a:chExt cx="5050026" cy="5050026"/>
          </a:xfrm>
        </p:grpSpPr>
        <p:pic>
          <p:nvPicPr>
            <p:cNvPr id="120" name="Picture 119" hidden="1">
              <a:extLst>
                <a:ext uri="{FF2B5EF4-FFF2-40B4-BE49-F238E27FC236}">
                  <a16:creationId xmlns:a16="http://schemas.microsoft.com/office/drawing/2014/main" id="{DEA712B7-818D-4CBA-9F5C-47B3FF7FA437}"/>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5727" y="855152"/>
              <a:ext cx="5050026" cy="5050026"/>
            </a:xfrm>
            <a:prstGeom prst="rect">
              <a:avLst/>
            </a:prstGeom>
          </p:spPr>
        </p:pic>
        <p:sp>
          <p:nvSpPr>
            <p:cNvPr id="121" name="Rectangle 120" hidden="1">
              <a:hlinkClick r:id="" action="ppaction://macro?name=KHUNG10BIENMAT"/>
              <a:extLst>
                <a:ext uri="{FF2B5EF4-FFF2-40B4-BE49-F238E27FC236}">
                  <a16:creationId xmlns:a16="http://schemas.microsoft.com/office/drawing/2014/main" id="{2A58F44B-AA5F-4211-A759-3483B1FFBD24}"/>
                </a:ext>
              </a:extLst>
            </p:cNvPr>
            <p:cNvSpPr/>
            <p:nvPr/>
          </p:nvSpPr>
          <p:spPr>
            <a:xfrm>
              <a:off x="937100" y="3423952"/>
              <a:ext cx="3144878" cy="1261884"/>
            </a:xfrm>
            <a:prstGeom prst="rect">
              <a:avLst/>
            </a:prstGeom>
            <a:noFill/>
          </p:spPr>
          <p:txBody>
            <a:bodyPr wrap="none" lIns="68580" tIns="34290" rIns="68580" bIns="34290">
              <a:spAutoFit/>
            </a:bodyPr>
            <a:lstStyle/>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a:t>
              </a:r>
              <a:r>
                <a:rPr lang="vi-VN"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ư</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Quỳnh</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Chi</a:t>
              </a:r>
            </a:p>
          </p:txBody>
        </p:sp>
      </p:grpSp>
      <p:grpSp>
        <p:nvGrpSpPr>
          <p:cNvPr id="122" name="KHUNG11" hidden="1">
            <a:extLst>
              <a:ext uri="{FF2B5EF4-FFF2-40B4-BE49-F238E27FC236}">
                <a16:creationId xmlns:a16="http://schemas.microsoft.com/office/drawing/2014/main" id="{0CD4C28D-E231-45F3-894E-DF938B0F0478}"/>
              </a:ext>
            </a:extLst>
          </p:cNvPr>
          <p:cNvGrpSpPr/>
          <p:nvPr/>
        </p:nvGrpSpPr>
        <p:grpSpPr>
          <a:xfrm>
            <a:off x="-91343" y="785954"/>
            <a:ext cx="3787520" cy="3787520"/>
            <a:chOff x="-54618" y="764961"/>
            <a:chExt cx="5050026" cy="5050026"/>
          </a:xfrm>
        </p:grpSpPr>
        <p:pic>
          <p:nvPicPr>
            <p:cNvPr id="123" name="Picture 122" hidden="1">
              <a:extLst>
                <a:ext uri="{FF2B5EF4-FFF2-40B4-BE49-F238E27FC236}">
                  <a16:creationId xmlns:a16="http://schemas.microsoft.com/office/drawing/2014/main" id="{7A89E57B-F759-44C7-A7D4-C59B49249A6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24" name="Rectangle 123" hidden="1">
              <a:hlinkClick r:id="" action="ppaction://macro?name=KHUNG11BIENMAT"/>
              <a:extLst>
                <a:ext uri="{FF2B5EF4-FFF2-40B4-BE49-F238E27FC236}">
                  <a16:creationId xmlns:a16="http://schemas.microsoft.com/office/drawing/2014/main" id="{1BF0938A-F8CA-4AF5-BD24-5F1D9A5E5CA5}"/>
                </a:ext>
              </a:extLst>
            </p:cNvPr>
            <p:cNvSpPr/>
            <p:nvPr/>
          </p:nvSpPr>
          <p:spPr>
            <a:xfrm>
              <a:off x="1064274" y="3423953"/>
              <a:ext cx="2890536" cy="677108"/>
            </a:xfrm>
            <a:prstGeom prst="rect">
              <a:avLst/>
            </a:prstGeom>
            <a:noFill/>
          </p:spPr>
          <p:txBody>
            <a:bodyPr wrap="none" lIns="68580" tIns="34290" rIns="68580" bIns="34290">
              <a:spAutoFit/>
            </a:bodyPr>
            <a:lstStyle/>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Lê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Bích</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Diệp</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25" name="KHUNG12" hidden="1">
            <a:extLst>
              <a:ext uri="{FF2B5EF4-FFF2-40B4-BE49-F238E27FC236}">
                <a16:creationId xmlns:a16="http://schemas.microsoft.com/office/drawing/2014/main" id="{F1EB55BB-BFC6-4CB6-A192-2D596A933000}"/>
              </a:ext>
            </a:extLst>
          </p:cNvPr>
          <p:cNvGrpSpPr/>
          <p:nvPr/>
        </p:nvGrpSpPr>
        <p:grpSpPr>
          <a:xfrm>
            <a:off x="-97320" y="795081"/>
            <a:ext cx="3787520" cy="3787520"/>
            <a:chOff x="-54618" y="764961"/>
            <a:chExt cx="5050026" cy="5050026"/>
          </a:xfrm>
        </p:grpSpPr>
        <p:pic>
          <p:nvPicPr>
            <p:cNvPr id="126" name="Picture 125" hidden="1">
              <a:extLst>
                <a:ext uri="{FF2B5EF4-FFF2-40B4-BE49-F238E27FC236}">
                  <a16:creationId xmlns:a16="http://schemas.microsoft.com/office/drawing/2014/main" id="{AFB2CE68-12DE-4B4C-8C36-6B543866D73C}"/>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27" name="Rectangle 126" hidden="1">
              <a:hlinkClick r:id="" action="ppaction://macro?name=KHUNG12BIENMAT"/>
              <a:extLst>
                <a:ext uri="{FF2B5EF4-FFF2-40B4-BE49-F238E27FC236}">
                  <a16:creationId xmlns:a16="http://schemas.microsoft.com/office/drawing/2014/main" id="{CDBA2846-039B-4AE8-9DC9-D87EAECEB635}"/>
                </a:ext>
              </a:extLst>
            </p:cNvPr>
            <p:cNvSpPr/>
            <p:nvPr/>
          </p:nvSpPr>
          <p:spPr>
            <a:xfrm>
              <a:off x="1114753" y="3104119"/>
              <a:ext cx="2792217"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Vũ</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Bạch</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D</a:t>
              </a:r>
              <a:r>
                <a:rPr lang="vi-VN"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ư</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ơng</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29" name="KHUNG13" hidden="1">
            <a:extLst>
              <a:ext uri="{FF2B5EF4-FFF2-40B4-BE49-F238E27FC236}">
                <a16:creationId xmlns:a16="http://schemas.microsoft.com/office/drawing/2014/main" id="{4B4A45A5-3F1B-4D1D-93CF-4289B5582AE6}"/>
              </a:ext>
            </a:extLst>
          </p:cNvPr>
          <p:cNvGrpSpPr/>
          <p:nvPr/>
        </p:nvGrpSpPr>
        <p:grpSpPr>
          <a:xfrm>
            <a:off x="-82266" y="780034"/>
            <a:ext cx="3787520" cy="3787520"/>
            <a:chOff x="-54618" y="764961"/>
            <a:chExt cx="5050026" cy="5050026"/>
          </a:xfrm>
        </p:grpSpPr>
        <p:pic>
          <p:nvPicPr>
            <p:cNvPr id="130" name="Picture 129" hidden="1">
              <a:extLst>
                <a:ext uri="{FF2B5EF4-FFF2-40B4-BE49-F238E27FC236}">
                  <a16:creationId xmlns:a16="http://schemas.microsoft.com/office/drawing/2014/main" id="{267B4670-CC46-420A-909D-24C2266A26F0}"/>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31" name="Rectangle 130" hidden="1">
              <a:hlinkClick r:id="" action="ppaction://macro?name=KHUNG13BIENMAT"/>
              <a:extLst>
                <a:ext uri="{FF2B5EF4-FFF2-40B4-BE49-F238E27FC236}">
                  <a16:creationId xmlns:a16="http://schemas.microsoft.com/office/drawing/2014/main" id="{DC880F65-403B-43CA-9B71-9A3CA6618A2F}"/>
                </a:ext>
              </a:extLst>
            </p:cNvPr>
            <p:cNvSpPr/>
            <p:nvPr/>
          </p:nvSpPr>
          <p:spPr>
            <a:xfrm>
              <a:off x="964378" y="3139458"/>
              <a:ext cx="3085033" cy="1261884"/>
            </a:xfrm>
            <a:prstGeom prst="rect">
              <a:avLst/>
            </a:prstGeom>
            <a:noFill/>
          </p:spPr>
          <p:txBody>
            <a:bodyPr wrap="none" lIns="68580" tIns="34290" rIns="68580" bIns="34290">
              <a:spAutoFit/>
            </a:bodyPr>
            <a:lstStyle/>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a:t>
              </a:r>
              <a:r>
                <a:rPr lang="vi-VN"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ư</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Trọng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Đức</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32" name="KHUNG14" hidden="1">
            <a:extLst>
              <a:ext uri="{FF2B5EF4-FFF2-40B4-BE49-F238E27FC236}">
                <a16:creationId xmlns:a16="http://schemas.microsoft.com/office/drawing/2014/main" id="{FE0497B8-DBDF-40B0-9B4A-78AAA307C40A}"/>
              </a:ext>
            </a:extLst>
          </p:cNvPr>
          <p:cNvGrpSpPr/>
          <p:nvPr/>
        </p:nvGrpSpPr>
        <p:grpSpPr>
          <a:xfrm>
            <a:off x="-74548" y="780034"/>
            <a:ext cx="3787520" cy="3787520"/>
            <a:chOff x="-54618" y="764961"/>
            <a:chExt cx="5050026" cy="5050026"/>
          </a:xfrm>
        </p:grpSpPr>
        <p:pic>
          <p:nvPicPr>
            <p:cNvPr id="133" name="Picture 132" hidden="1">
              <a:extLst>
                <a:ext uri="{FF2B5EF4-FFF2-40B4-BE49-F238E27FC236}">
                  <a16:creationId xmlns:a16="http://schemas.microsoft.com/office/drawing/2014/main" id="{30CA57D5-B7C1-45CF-8A71-002316D9F8C1}"/>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34" name="Rectangle 133" hidden="1">
              <a:hlinkClick r:id="" action="ppaction://macro?name=KHUNG14BIENMAT"/>
              <a:extLst>
                <a:ext uri="{FF2B5EF4-FFF2-40B4-BE49-F238E27FC236}">
                  <a16:creationId xmlns:a16="http://schemas.microsoft.com/office/drawing/2014/main" id="{C8FC9850-D0B0-4314-9C5A-22769E5B6B1C}"/>
                </a:ext>
              </a:extLst>
            </p:cNvPr>
            <p:cNvSpPr/>
            <p:nvPr/>
          </p:nvSpPr>
          <p:spPr>
            <a:xfrm>
              <a:off x="1294598" y="3139458"/>
              <a:ext cx="2424597" cy="1261884"/>
            </a:xfrm>
            <a:prstGeom prst="rect">
              <a:avLst/>
            </a:prstGeom>
            <a:noFill/>
          </p:spPr>
          <p:txBody>
            <a:bodyPr wrap="none" lIns="68580" tIns="34290" rIns="68580" bIns="34290">
              <a:spAutoFit/>
            </a:bodyPr>
            <a:lstStyle/>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Lê H</a:t>
              </a:r>
              <a:r>
                <a:rPr lang="vi-VN"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ư</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Giang</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44" name="KHUNG18" hidden="1">
            <a:extLst>
              <a:ext uri="{FF2B5EF4-FFF2-40B4-BE49-F238E27FC236}">
                <a16:creationId xmlns:a16="http://schemas.microsoft.com/office/drawing/2014/main" id="{888EDF6D-61C7-4463-8C0F-2FF8A366314D}"/>
              </a:ext>
            </a:extLst>
          </p:cNvPr>
          <p:cNvGrpSpPr/>
          <p:nvPr/>
        </p:nvGrpSpPr>
        <p:grpSpPr>
          <a:xfrm>
            <a:off x="-61816" y="788096"/>
            <a:ext cx="3787520" cy="3787520"/>
            <a:chOff x="-54618" y="764961"/>
            <a:chExt cx="5050026" cy="5050026"/>
          </a:xfrm>
        </p:grpSpPr>
        <p:pic>
          <p:nvPicPr>
            <p:cNvPr id="145" name="Picture 144" hidden="1">
              <a:extLst>
                <a:ext uri="{FF2B5EF4-FFF2-40B4-BE49-F238E27FC236}">
                  <a16:creationId xmlns:a16="http://schemas.microsoft.com/office/drawing/2014/main" id="{D116C2DA-CE4D-4B35-AC8E-1260A646DC79}"/>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46" name="Rectangle 145" hidden="1">
              <a:hlinkClick r:id="" action="ppaction://macro?name=KHUNG18BIENMAT"/>
              <a:extLst>
                <a:ext uri="{FF2B5EF4-FFF2-40B4-BE49-F238E27FC236}">
                  <a16:creationId xmlns:a16="http://schemas.microsoft.com/office/drawing/2014/main" id="{2F674C95-2A00-40EE-BB50-25D4560BB87F}"/>
                </a:ext>
              </a:extLst>
            </p:cNvPr>
            <p:cNvSpPr/>
            <p:nvPr/>
          </p:nvSpPr>
          <p:spPr>
            <a:xfrm>
              <a:off x="640586" y="3139458"/>
              <a:ext cx="3732646" cy="677108"/>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Đặng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Hoàng</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50" name="KHUNG20" hidden="1">
            <a:extLst>
              <a:ext uri="{FF2B5EF4-FFF2-40B4-BE49-F238E27FC236}">
                <a16:creationId xmlns:a16="http://schemas.microsoft.com/office/drawing/2014/main" id="{1870DFDA-9E53-47EF-BFAE-37CDD38B42D9}"/>
              </a:ext>
            </a:extLst>
          </p:cNvPr>
          <p:cNvGrpSpPr/>
          <p:nvPr/>
        </p:nvGrpSpPr>
        <p:grpSpPr>
          <a:xfrm>
            <a:off x="-67865" y="804208"/>
            <a:ext cx="3787520" cy="3787520"/>
            <a:chOff x="-54618" y="764961"/>
            <a:chExt cx="5050026" cy="5050026"/>
          </a:xfrm>
        </p:grpSpPr>
        <p:pic>
          <p:nvPicPr>
            <p:cNvPr id="151" name="Picture 150" hidden="1">
              <a:extLst>
                <a:ext uri="{FF2B5EF4-FFF2-40B4-BE49-F238E27FC236}">
                  <a16:creationId xmlns:a16="http://schemas.microsoft.com/office/drawing/2014/main" id="{2E9460B9-CD39-417D-8FD5-F38F53B9CF4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52" name="Rectangle 151" hidden="1">
              <a:hlinkClick r:id="" action="ppaction://macro?name=KHUNG20BIENMAT"/>
              <a:extLst>
                <a:ext uri="{FF2B5EF4-FFF2-40B4-BE49-F238E27FC236}">
                  <a16:creationId xmlns:a16="http://schemas.microsoft.com/office/drawing/2014/main" id="{52F1EC82-613E-4BB6-836F-3C37F2528801}"/>
                </a:ext>
              </a:extLst>
            </p:cNvPr>
            <p:cNvSpPr/>
            <p:nvPr/>
          </p:nvSpPr>
          <p:spPr>
            <a:xfrm>
              <a:off x="1101181" y="3139458"/>
              <a:ext cx="2811454"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Trần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Trung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Kiên</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56" name="KHUNG22" hidden="1">
            <a:extLst>
              <a:ext uri="{FF2B5EF4-FFF2-40B4-BE49-F238E27FC236}">
                <a16:creationId xmlns:a16="http://schemas.microsoft.com/office/drawing/2014/main" id="{9738F17E-A5DC-46AD-8C19-F51E3FB39368}"/>
              </a:ext>
            </a:extLst>
          </p:cNvPr>
          <p:cNvGrpSpPr/>
          <p:nvPr/>
        </p:nvGrpSpPr>
        <p:grpSpPr>
          <a:xfrm>
            <a:off x="-69748" y="807566"/>
            <a:ext cx="3787520" cy="3787520"/>
            <a:chOff x="-54618" y="764961"/>
            <a:chExt cx="5050026" cy="5050026"/>
          </a:xfrm>
        </p:grpSpPr>
        <p:pic>
          <p:nvPicPr>
            <p:cNvPr id="157" name="Picture 156" hidden="1">
              <a:extLst>
                <a:ext uri="{FF2B5EF4-FFF2-40B4-BE49-F238E27FC236}">
                  <a16:creationId xmlns:a16="http://schemas.microsoft.com/office/drawing/2014/main" id="{68FB1835-071F-4577-97ED-2C6882F2B318}"/>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58" name="Rectangle 157" hidden="1">
              <a:hlinkClick r:id="" action="ppaction://macro?name=KHUNG22BIENMAT"/>
              <a:extLst>
                <a:ext uri="{FF2B5EF4-FFF2-40B4-BE49-F238E27FC236}">
                  <a16:creationId xmlns:a16="http://schemas.microsoft.com/office/drawing/2014/main" id="{E4B005A5-5810-4C5A-9382-7323112EE059}"/>
                </a:ext>
              </a:extLst>
            </p:cNvPr>
            <p:cNvSpPr/>
            <p:nvPr/>
          </p:nvSpPr>
          <p:spPr>
            <a:xfrm>
              <a:off x="829743" y="3139458"/>
              <a:ext cx="3354337" cy="677108"/>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Đoàn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Linh</a:t>
              </a:r>
            </a:p>
          </p:txBody>
        </p:sp>
      </p:grpSp>
      <p:grpSp>
        <p:nvGrpSpPr>
          <p:cNvPr id="159" name="KHUNG23" hidden="1">
            <a:extLst>
              <a:ext uri="{FF2B5EF4-FFF2-40B4-BE49-F238E27FC236}">
                <a16:creationId xmlns:a16="http://schemas.microsoft.com/office/drawing/2014/main" id="{56E4AED5-9AC3-4DE5-AD53-77BE1E69D3F8}"/>
              </a:ext>
            </a:extLst>
          </p:cNvPr>
          <p:cNvGrpSpPr/>
          <p:nvPr/>
        </p:nvGrpSpPr>
        <p:grpSpPr>
          <a:xfrm>
            <a:off x="-75846" y="807566"/>
            <a:ext cx="3560375" cy="3787520"/>
            <a:chOff x="-54618" y="764961"/>
            <a:chExt cx="4747167" cy="5050026"/>
          </a:xfrm>
        </p:grpSpPr>
        <p:pic>
          <p:nvPicPr>
            <p:cNvPr id="160" name="Picture 159" hidden="1">
              <a:extLst>
                <a:ext uri="{FF2B5EF4-FFF2-40B4-BE49-F238E27FC236}">
                  <a16:creationId xmlns:a16="http://schemas.microsoft.com/office/drawing/2014/main" id="{9E201BCC-3608-47FE-8389-3F21E621C4F4}"/>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r="5997"/>
            <a:stretch/>
          </p:blipFill>
          <p:spPr>
            <a:xfrm>
              <a:off x="-54618" y="764961"/>
              <a:ext cx="4747167" cy="5050026"/>
            </a:xfrm>
            <a:prstGeom prst="rect">
              <a:avLst/>
            </a:prstGeom>
          </p:spPr>
        </p:pic>
        <p:sp>
          <p:nvSpPr>
            <p:cNvPr id="161" name="Rectangle 160" hidden="1">
              <a:hlinkClick r:id="" action="ppaction://macro?name=KHUNG23BIENMAT"/>
              <a:extLst>
                <a:ext uri="{FF2B5EF4-FFF2-40B4-BE49-F238E27FC236}">
                  <a16:creationId xmlns:a16="http://schemas.microsoft.com/office/drawing/2014/main" id="{86FA5A32-3DC4-47BE-9727-3FCD0762DDC8}"/>
                </a:ext>
              </a:extLst>
            </p:cNvPr>
            <p:cNvSpPr/>
            <p:nvPr/>
          </p:nvSpPr>
          <p:spPr>
            <a:xfrm>
              <a:off x="1026377" y="3139458"/>
              <a:ext cx="2961068"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Phạm</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Khánh</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Linh</a:t>
              </a:r>
            </a:p>
          </p:txBody>
        </p:sp>
      </p:grpSp>
      <p:grpSp>
        <p:nvGrpSpPr>
          <p:cNvPr id="162" name="KHUNG24" hidden="1">
            <a:extLst>
              <a:ext uri="{FF2B5EF4-FFF2-40B4-BE49-F238E27FC236}">
                <a16:creationId xmlns:a16="http://schemas.microsoft.com/office/drawing/2014/main" id="{AB16140C-30D9-4DCB-B1FB-7DD73B284160}"/>
              </a:ext>
            </a:extLst>
          </p:cNvPr>
          <p:cNvGrpSpPr/>
          <p:nvPr/>
        </p:nvGrpSpPr>
        <p:grpSpPr>
          <a:xfrm>
            <a:off x="-67865" y="816387"/>
            <a:ext cx="3787520" cy="3787520"/>
            <a:chOff x="-54618" y="764961"/>
            <a:chExt cx="5050026" cy="5050026"/>
          </a:xfrm>
        </p:grpSpPr>
        <p:pic>
          <p:nvPicPr>
            <p:cNvPr id="163" name="Picture 162" hidden="1">
              <a:extLst>
                <a:ext uri="{FF2B5EF4-FFF2-40B4-BE49-F238E27FC236}">
                  <a16:creationId xmlns:a16="http://schemas.microsoft.com/office/drawing/2014/main" id="{6E8B3D3A-B769-4D5D-9CB9-EA24B93F18AD}"/>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64" name="Rectangle 163" hidden="1">
              <a:hlinkClick r:id="" action="ppaction://macro?name=KHUNG24BIENMAT"/>
              <a:extLst>
                <a:ext uri="{FF2B5EF4-FFF2-40B4-BE49-F238E27FC236}">
                  <a16:creationId xmlns:a16="http://schemas.microsoft.com/office/drawing/2014/main" id="{EC3271BD-901B-4F29-BBC7-EB7A79532A14}"/>
                </a:ext>
              </a:extLst>
            </p:cNvPr>
            <p:cNvSpPr/>
            <p:nvPr/>
          </p:nvSpPr>
          <p:spPr>
            <a:xfrm>
              <a:off x="867150" y="3139458"/>
              <a:ext cx="3279530"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Thành</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Lộc</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65" name="KHUNG25" hidden="1">
            <a:extLst>
              <a:ext uri="{FF2B5EF4-FFF2-40B4-BE49-F238E27FC236}">
                <a16:creationId xmlns:a16="http://schemas.microsoft.com/office/drawing/2014/main" id="{0A40248E-33C0-4280-8680-A70E3F6E289E}"/>
              </a:ext>
            </a:extLst>
          </p:cNvPr>
          <p:cNvGrpSpPr/>
          <p:nvPr/>
        </p:nvGrpSpPr>
        <p:grpSpPr>
          <a:xfrm>
            <a:off x="-58611" y="811193"/>
            <a:ext cx="3787520" cy="3787520"/>
            <a:chOff x="-54618" y="764961"/>
            <a:chExt cx="5050026" cy="5050026"/>
          </a:xfrm>
        </p:grpSpPr>
        <p:pic>
          <p:nvPicPr>
            <p:cNvPr id="166" name="Picture 165" hidden="1">
              <a:extLst>
                <a:ext uri="{FF2B5EF4-FFF2-40B4-BE49-F238E27FC236}">
                  <a16:creationId xmlns:a16="http://schemas.microsoft.com/office/drawing/2014/main" id="{DD53BC6C-0DBE-47B3-A7D1-D9C975CCE793}"/>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18" y="764961"/>
              <a:ext cx="5050026" cy="5050026"/>
            </a:xfrm>
            <a:prstGeom prst="rect">
              <a:avLst/>
            </a:prstGeom>
          </p:spPr>
        </p:pic>
        <p:sp>
          <p:nvSpPr>
            <p:cNvPr id="167" name="Rectangle 166" hidden="1">
              <a:hlinkClick r:id="" action="ppaction://macro?name=KHUNG25BIENMAT"/>
              <a:extLst>
                <a:ext uri="{FF2B5EF4-FFF2-40B4-BE49-F238E27FC236}">
                  <a16:creationId xmlns:a16="http://schemas.microsoft.com/office/drawing/2014/main" id="{2DD7C98D-1EA1-4752-AF4D-119E66696C11}"/>
                </a:ext>
              </a:extLst>
            </p:cNvPr>
            <p:cNvSpPr/>
            <p:nvPr/>
          </p:nvSpPr>
          <p:spPr>
            <a:xfrm>
              <a:off x="1302099" y="3139458"/>
              <a:ext cx="2409634"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Hoàng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Xuân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Mai</a:t>
              </a:r>
            </a:p>
          </p:txBody>
        </p:sp>
      </p:grpSp>
      <p:grpSp>
        <p:nvGrpSpPr>
          <p:cNvPr id="168" name="KHUNG26" hidden="1">
            <a:extLst>
              <a:ext uri="{FF2B5EF4-FFF2-40B4-BE49-F238E27FC236}">
                <a16:creationId xmlns:a16="http://schemas.microsoft.com/office/drawing/2014/main" id="{EEDD8C8C-91F8-4EE4-9897-42FD333B092B}"/>
              </a:ext>
            </a:extLst>
          </p:cNvPr>
          <p:cNvGrpSpPr/>
          <p:nvPr/>
        </p:nvGrpSpPr>
        <p:grpSpPr>
          <a:xfrm>
            <a:off x="-58611" y="802372"/>
            <a:ext cx="3787520" cy="3787520"/>
            <a:chOff x="-1374663" y="-1567890"/>
            <a:chExt cx="5050026" cy="5050026"/>
          </a:xfrm>
        </p:grpSpPr>
        <p:pic>
          <p:nvPicPr>
            <p:cNvPr id="169" name="Picture 168" hidden="1">
              <a:extLst>
                <a:ext uri="{FF2B5EF4-FFF2-40B4-BE49-F238E27FC236}">
                  <a16:creationId xmlns:a16="http://schemas.microsoft.com/office/drawing/2014/main" id="{C81FAEE5-C7C4-49ED-A066-9D85135CE5CF}"/>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70" name="Rectangle 169" hidden="1">
              <a:hlinkClick r:id="" action="ppaction://macro?name=KHUNG26BIENMAT"/>
              <a:extLst>
                <a:ext uri="{FF2B5EF4-FFF2-40B4-BE49-F238E27FC236}">
                  <a16:creationId xmlns:a16="http://schemas.microsoft.com/office/drawing/2014/main" id="{F6F381BF-9EDE-4827-B783-85E9892CF492}"/>
                </a:ext>
              </a:extLst>
            </p:cNvPr>
            <p:cNvSpPr/>
            <p:nvPr/>
          </p:nvSpPr>
          <p:spPr>
            <a:xfrm>
              <a:off x="67913" y="707031"/>
              <a:ext cx="2386124"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Phạm</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Đức</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Mạnh</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71" name="KHUNG27" hidden="1">
            <a:extLst>
              <a:ext uri="{FF2B5EF4-FFF2-40B4-BE49-F238E27FC236}">
                <a16:creationId xmlns:a16="http://schemas.microsoft.com/office/drawing/2014/main" id="{AF26D9DC-2CB6-4E98-A221-639A5E1DCBC4}"/>
              </a:ext>
            </a:extLst>
          </p:cNvPr>
          <p:cNvGrpSpPr/>
          <p:nvPr/>
        </p:nvGrpSpPr>
        <p:grpSpPr>
          <a:xfrm>
            <a:off x="-78612" y="792028"/>
            <a:ext cx="3787520" cy="3787520"/>
            <a:chOff x="-1374663" y="-1567890"/>
            <a:chExt cx="5050026" cy="5050026"/>
          </a:xfrm>
        </p:grpSpPr>
        <p:pic>
          <p:nvPicPr>
            <p:cNvPr id="172" name="Picture 171" hidden="1">
              <a:extLst>
                <a:ext uri="{FF2B5EF4-FFF2-40B4-BE49-F238E27FC236}">
                  <a16:creationId xmlns:a16="http://schemas.microsoft.com/office/drawing/2014/main" id="{DFCF0536-9869-4C5C-9A1E-9CA2688444ED}"/>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73" name="Rectangle 172" hidden="1">
              <a:hlinkClick r:id="" action="ppaction://macro?name=KHUNG27BIENMAT"/>
              <a:extLst>
                <a:ext uri="{FF2B5EF4-FFF2-40B4-BE49-F238E27FC236}">
                  <a16:creationId xmlns:a16="http://schemas.microsoft.com/office/drawing/2014/main" id="{9E50104B-3A92-46A0-9D31-FB5FA57AFB5A}"/>
                </a:ext>
              </a:extLst>
            </p:cNvPr>
            <p:cNvSpPr/>
            <p:nvPr/>
          </p:nvSpPr>
          <p:spPr>
            <a:xfrm>
              <a:off x="-266576" y="707031"/>
              <a:ext cx="3055110" cy="677108"/>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Hà</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Anh Minh</a:t>
              </a:r>
            </a:p>
          </p:txBody>
        </p:sp>
      </p:grpSp>
      <p:grpSp>
        <p:nvGrpSpPr>
          <p:cNvPr id="174" name="KHUNG28" hidden="1">
            <a:extLst>
              <a:ext uri="{FF2B5EF4-FFF2-40B4-BE49-F238E27FC236}">
                <a16:creationId xmlns:a16="http://schemas.microsoft.com/office/drawing/2014/main" id="{DF60F19F-075B-44E7-8E47-1569C35C3690}"/>
              </a:ext>
            </a:extLst>
          </p:cNvPr>
          <p:cNvGrpSpPr/>
          <p:nvPr/>
        </p:nvGrpSpPr>
        <p:grpSpPr>
          <a:xfrm>
            <a:off x="-84094" y="793552"/>
            <a:ext cx="3787520" cy="3787520"/>
            <a:chOff x="-1374663" y="-1567890"/>
            <a:chExt cx="5050026" cy="5050026"/>
          </a:xfrm>
        </p:grpSpPr>
        <p:pic>
          <p:nvPicPr>
            <p:cNvPr id="175" name="Picture 174" hidden="1">
              <a:extLst>
                <a:ext uri="{FF2B5EF4-FFF2-40B4-BE49-F238E27FC236}">
                  <a16:creationId xmlns:a16="http://schemas.microsoft.com/office/drawing/2014/main" id="{19281364-84FA-4159-9E76-127BC0FE965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76" name="Rectangle 175" hidden="1">
              <a:hlinkClick r:id="" action="ppaction://macro?name=KHUNG28BIENMAT"/>
              <a:extLst>
                <a:ext uri="{FF2B5EF4-FFF2-40B4-BE49-F238E27FC236}">
                  <a16:creationId xmlns:a16="http://schemas.microsoft.com/office/drawing/2014/main" id="{E032B18B-A930-4A25-92EE-ACF8C19ED821}"/>
                </a:ext>
              </a:extLst>
            </p:cNvPr>
            <p:cNvSpPr/>
            <p:nvPr/>
          </p:nvSpPr>
          <p:spPr>
            <a:xfrm>
              <a:off x="-451632" y="707031"/>
              <a:ext cx="3211593" cy="1261884"/>
            </a:xfrm>
            <a:prstGeom prst="rect">
              <a:avLst/>
            </a:prstGeom>
            <a:noFill/>
          </p:spPr>
          <p:txBody>
            <a:bodyPr wrap="squar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Vũ</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Quang</a:t>
              </a:r>
            </a:p>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Minh</a:t>
              </a:r>
            </a:p>
          </p:txBody>
        </p:sp>
      </p:grpSp>
      <p:grpSp>
        <p:nvGrpSpPr>
          <p:cNvPr id="177" name="KHUNG29" hidden="1">
            <a:extLst>
              <a:ext uri="{FF2B5EF4-FFF2-40B4-BE49-F238E27FC236}">
                <a16:creationId xmlns:a16="http://schemas.microsoft.com/office/drawing/2014/main" id="{382B08F2-A567-4B3D-9CA6-42088FCFAF88}"/>
              </a:ext>
            </a:extLst>
          </p:cNvPr>
          <p:cNvGrpSpPr/>
          <p:nvPr/>
        </p:nvGrpSpPr>
        <p:grpSpPr>
          <a:xfrm>
            <a:off x="-96617" y="795388"/>
            <a:ext cx="3787520" cy="3787520"/>
            <a:chOff x="-1374663" y="-1567890"/>
            <a:chExt cx="5050026" cy="5050026"/>
          </a:xfrm>
        </p:grpSpPr>
        <p:pic>
          <p:nvPicPr>
            <p:cNvPr id="178" name="Picture 177" hidden="1">
              <a:extLst>
                <a:ext uri="{FF2B5EF4-FFF2-40B4-BE49-F238E27FC236}">
                  <a16:creationId xmlns:a16="http://schemas.microsoft.com/office/drawing/2014/main" id="{846DF67D-C7CB-47B5-9DB0-E2A4130D1CEE}"/>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79" name="Rectangle 178" hidden="1">
              <a:hlinkClick r:id="" action="ppaction://macro?name=KHUNG29BIENMAT"/>
              <a:extLst>
                <a:ext uri="{FF2B5EF4-FFF2-40B4-BE49-F238E27FC236}">
                  <a16:creationId xmlns:a16="http://schemas.microsoft.com/office/drawing/2014/main" id="{53505C78-1C3D-4B56-8B31-2EA9E26FA480}"/>
                </a:ext>
              </a:extLst>
            </p:cNvPr>
            <p:cNvSpPr/>
            <p:nvPr/>
          </p:nvSpPr>
          <p:spPr>
            <a:xfrm>
              <a:off x="-52841" y="707031"/>
              <a:ext cx="2627642"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Trà</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My</a:t>
              </a:r>
            </a:p>
          </p:txBody>
        </p:sp>
      </p:grpSp>
      <p:grpSp>
        <p:nvGrpSpPr>
          <p:cNvPr id="180" name="KHUNG30" hidden="1">
            <a:extLst>
              <a:ext uri="{FF2B5EF4-FFF2-40B4-BE49-F238E27FC236}">
                <a16:creationId xmlns:a16="http://schemas.microsoft.com/office/drawing/2014/main" id="{95C11539-4205-45B0-8C2B-FCB46137BBC4}"/>
              </a:ext>
            </a:extLst>
          </p:cNvPr>
          <p:cNvGrpSpPr/>
          <p:nvPr/>
        </p:nvGrpSpPr>
        <p:grpSpPr>
          <a:xfrm>
            <a:off x="-97539" y="801767"/>
            <a:ext cx="3787520" cy="3787520"/>
            <a:chOff x="-1374663" y="-1567890"/>
            <a:chExt cx="5050026" cy="5050026"/>
          </a:xfrm>
        </p:grpSpPr>
        <p:pic>
          <p:nvPicPr>
            <p:cNvPr id="181" name="Picture 180" hidden="1">
              <a:extLst>
                <a:ext uri="{FF2B5EF4-FFF2-40B4-BE49-F238E27FC236}">
                  <a16:creationId xmlns:a16="http://schemas.microsoft.com/office/drawing/2014/main" id="{3700A7EC-7519-44A6-AABF-AC3D9D1C8B80}"/>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82" name="Rectangle 181" hidden="1">
              <a:hlinkClick r:id="" action="ppaction://macro?name=KHUNG30BIENMAT"/>
              <a:extLst>
                <a:ext uri="{FF2B5EF4-FFF2-40B4-BE49-F238E27FC236}">
                  <a16:creationId xmlns:a16="http://schemas.microsoft.com/office/drawing/2014/main" id="{ED2483E6-F1D8-49BF-A543-AF79278FB217}"/>
                </a:ext>
              </a:extLst>
            </p:cNvPr>
            <p:cNvSpPr/>
            <p:nvPr/>
          </p:nvSpPr>
          <p:spPr>
            <a:xfrm>
              <a:off x="-184287" y="707031"/>
              <a:ext cx="2890536"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Lều</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Kim</a:t>
              </a: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Ngân</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83" name="KHUNG31" hidden="1">
            <a:extLst>
              <a:ext uri="{FF2B5EF4-FFF2-40B4-BE49-F238E27FC236}">
                <a16:creationId xmlns:a16="http://schemas.microsoft.com/office/drawing/2014/main" id="{75841DE3-A83D-4AF2-9067-779C4AC14B4B}"/>
              </a:ext>
            </a:extLst>
          </p:cNvPr>
          <p:cNvGrpSpPr/>
          <p:nvPr/>
        </p:nvGrpSpPr>
        <p:grpSpPr>
          <a:xfrm>
            <a:off x="-103998" y="794230"/>
            <a:ext cx="3787520" cy="3787520"/>
            <a:chOff x="-1374663" y="-1567890"/>
            <a:chExt cx="5050026" cy="5050026"/>
          </a:xfrm>
        </p:grpSpPr>
        <p:pic>
          <p:nvPicPr>
            <p:cNvPr id="184" name="Picture 183" hidden="1">
              <a:extLst>
                <a:ext uri="{FF2B5EF4-FFF2-40B4-BE49-F238E27FC236}">
                  <a16:creationId xmlns:a16="http://schemas.microsoft.com/office/drawing/2014/main" id="{21875573-CE50-4D6E-86DA-285653D52398}"/>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85" name="Rectangle 184" hidden="1">
              <a:hlinkClick r:id="" action="ppaction://macro?name=KHUNG31BIENMAT"/>
              <a:extLst>
                <a:ext uri="{FF2B5EF4-FFF2-40B4-BE49-F238E27FC236}">
                  <a16:creationId xmlns:a16="http://schemas.microsoft.com/office/drawing/2014/main" id="{4E4D52A6-3DE4-4BE0-9DE1-D4ED57AEEF2E}"/>
                </a:ext>
              </a:extLst>
            </p:cNvPr>
            <p:cNvSpPr/>
            <p:nvPr/>
          </p:nvSpPr>
          <p:spPr>
            <a:xfrm>
              <a:off x="-57113" y="707031"/>
              <a:ext cx="2636192"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Bích</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Ngọc</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86" name="KHUNG32" hidden="1">
            <a:extLst>
              <a:ext uri="{FF2B5EF4-FFF2-40B4-BE49-F238E27FC236}">
                <a16:creationId xmlns:a16="http://schemas.microsoft.com/office/drawing/2014/main" id="{2B8CB948-CA40-4D0B-BB86-0C068CFA1903}"/>
              </a:ext>
            </a:extLst>
          </p:cNvPr>
          <p:cNvGrpSpPr/>
          <p:nvPr/>
        </p:nvGrpSpPr>
        <p:grpSpPr>
          <a:xfrm>
            <a:off x="-102492" y="794230"/>
            <a:ext cx="3787520" cy="3787520"/>
            <a:chOff x="-1374663" y="-1567890"/>
            <a:chExt cx="5050026" cy="5050026"/>
          </a:xfrm>
        </p:grpSpPr>
        <p:pic>
          <p:nvPicPr>
            <p:cNvPr id="187" name="Picture 186" hidden="1">
              <a:extLst>
                <a:ext uri="{FF2B5EF4-FFF2-40B4-BE49-F238E27FC236}">
                  <a16:creationId xmlns:a16="http://schemas.microsoft.com/office/drawing/2014/main" id="{666387F9-6498-4C84-8992-75E494A5AE0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88" name="Rectangle 187" hidden="1">
              <a:hlinkClick r:id="" action="ppaction://macro?name=KHUNG32BIENMAT"/>
              <a:extLst>
                <a:ext uri="{FF2B5EF4-FFF2-40B4-BE49-F238E27FC236}">
                  <a16:creationId xmlns:a16="http://schemas.microsoft.com/office/drawing/2014/main" id="{F8C6CC9B-B7DD-4315-8926-951C8651C06F}"/>
                </a:ext>
              </a:extLst>
            </p:cNvPr>
            <p:cNvSpPr/>
            <p:nvPr/>
          </p:nvSpPr>
          <p:spPr>
            <a:xfrm>
              <a:off x="-38943" y="707031"/>
              <a:ext cx="2599857"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Trình</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Năng</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Nguyên</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89" name="KHUNG33" hidden="1">
            <a:extLst>
              <a:ext uri="{FF2B5EF4-FFF2-40B4-BE49-F238E27FC236}">
                <a16:creationId xmlns:a16="http://schemas.microsoft.com/office/drawing/2014/main" id="{D9DD6B73-BE25-4970-9845-5D38B414251C}"/>
              </a:ext>
            </a:extLst>
          </p:cNvPr>
          <p:cNvGrpSpPr/>
          <p:nvPr/>
        </p:nvGrpSpPr>
        <p:grpSpPr>
          <a:xfrm>
            <a:off x="-100719" y="794230"/>
            <a:ext cx="3787520" cy="3787520"/>
            <a:chOff x="-1374663" y="-1567890"/>
            <a:chExt cx="5050026" cy="5050026"/>
          </a:xfrm>
        </p:grpSpPr>
        <p:pic>
          <p:nvPicPr>
            <p:cNvPr id="190" name="Picture 189" hidden="1">
              <a:extLst>
                <a:ext uri="{FF2B5EF4-FFF2-40B4-BE49-F238E27FC236}">
                  <a16:creationId xmlns:a16="http://schemas.microsoft.com/office/drawing/2014/main" id="{2D962FA7-9AB9-4BFC-9161-795C49DBCB3E}"/>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91" name="Rectangle 190" hidden="1">
              <a:hlinkClick r:id="" action="ppaction://macro?name=KHUNG33BIENMAT"/>
              <a:extLst>
                <a:ext uri="{FF2B5EF4-FFF2-40B4-BE49-F238E27FC236}">
                  <a16:creationId xmlns:a16="http://schemas.microsoft.com/office/drawing/2014/main" id="{7DA107A9-9CE1-4B59-9796-2150DA89F3D4}"/>
                </a:ext>
              </a:extLst>
            </p:cNvPr>
            <p:cNvSpPr/>
            <p:nvPr/>
          </p:nvSpPr>
          <p:spPr>
            <a:xfrm>
              <a:off x="-495264" y="707031"/>
              <a:ext cx="3512501" cy="677108"/>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Vũ</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Đức</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Nguyên</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92" name="KHUNG34" hidden="1">
            <a:extLst>
              <a:ext uri="{FF2B5EF4-FFF2-40B4-BE49-F238E27FC236}">
                <a16:creationId xmlns:a16="http://schemas.microsoft.com/office/drawing/2014/main" id="{667ECEE6-536E-4002-8E75-12F341F77B65}"/>
              </a:ext>
            </a:extLst>
          </p:cNvPr>
          <p:cNvGrpSpPr/>
          <p:nvPr/>
        </p:nvGrpSpPr>
        <p:grpSpPr>
          <a:xfrm>
            <a:off x="-99522" y="796283"/>
            <a:ext cx="3787520" cy="3787520"/>
            <a:chOff x="-1374663" y="-1567890"/>
            <a:chExt cx="5050026" cy="5050026"/>
          </a:xfrm>
        </p:grpSpPr>
        <p:pic>
          <p:nvPicPr>
            <p:cNvPr id="193" name="Picture 192" hidden="1">
              <a:extLst>
                <a:ext uri="{FF2B5EF4-FFF2-40B4-BE49-F238E27FC236}">
                  <a16:creationId xmlns:a16="http://schemas.microsoft.com/office/drawing/2014/main" id="{F8B97E3F-07FE-4E2E-8FEC-4D4B7C88FBD5}"/>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94" name="Rectangle 193" hidden="1">
              <a:hlinkClick r:id="" action="ppaction://macro?name=KHUNG34BIENMAT"/>
              <a:extLst>
                <a:ext uri="{FF2B5EF4-FFF2-40B4-BE49-F238E27FC236}">
                  <a16:creationId xmlns:a16="http://schemas.microsoft.com/office/drawing/2014/main" id="{9894BA98-4654-4914-A3FE-77DFDC2EDD5A}"/>
                </a:ext>
              </a:extLst>
            </p:cNvPr>
            <p:cNvSpPr/>
            <p:nvPr/>
          </p:nvSpPr>
          <p:spPr>
            <a:xfrm>
              <a:off x="-107335" y="707031"/>
              <a:ext cx="2736646" cy="1261884"/>
            </a:xfrm>
            <a:prstGeom prst="rect">
              <a:avLst/>
            </a:prstGeom>
            <a:noFill/>
          </p:spPr>
          <p:txBody>
            <a:bodyPr wrap="none" lIns="68580" tIns="34290" rIns="68580" bIns="34290">
              <a:spAutoFit/>
            </a:bodyPr>
            <a:lstStyle/>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D</a:t>
              </a:r>
              <a:r>
                <a:rPr lang="vi-VN"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ư</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Kiều</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Như</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95" name="KHUNG35" hidden="1">
            <a:extLst>
              <a:ext uri="{FF2B5EF4-FFF2-40B4-BE49-F238E27FC236}">
                <a16:creationId xmlns:a16="http://schemas.microsoft.com/office/drawing/2014/main" id="{219C1C23-413B-499F-A183-9CC055BBB709}"/>
              </a:ext>
            </a:extLst>
          </p:cNvPr>
          <p:cNvGrpSpPr/>
          <p:nvPr/>
        </p:nvGrpSpPr>
        <p:grpSpPr>
          <a:xfrm>
            <a:off x="-91712" y="808369"/>
            <a:ext cx="3787520" cy="3787520"/>
            <a:chOff x="-1374663" y="-1567890"/>
            <a:chExt cx="5050026" cy="5050026"/>
          </a:xfrm>
        </p:grpSpPr>
        <p:pic>
          <p:nvPicPr>
            <p:cNvPr id="196" name="Picture 195" hidden="1">
              <a:extLst>
                <a:ext uri="{FF2B5EF4-FFF2-40B4-BE49-F238E27FC236}">
                  <a16:creationId xmlns:a16="http://schemas.microsoft.com/office/drawing/2014/main" id="{0FF7AB2D-1F48-48C6-8CB2-E2ED660F23AE}"/>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197" name="Rectangle 196" hidden="1">
              <a:hlinkClick r:id="" action="ppaction://macro?name=KHUNG35BIENMAT"/>
              <a:extLst>
                <a:ext uri="{FF2B5EF4-FFF2-40B4-BE49-F238E27FC236}">
                  <a16:creationId xmlns:a16="http://schemas.microsoft.com/office/drawing/2014/main" id="{DE042307-D847-4DC3-AF82-A926B6607B5E}"/>
                </a:ext>
              </a:extLst>
            </p:cNvPr>
            <p:cNvSpPr/>
            <p:nvPr/>
          </p:nvSpPr>
          <p:spPr>
            <a:xfrm>
              <a:off x="-415111" y="707031"/>
              <a:ext cx="3352201" cy="677108"/>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Hồ</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Minh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Quân</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198" name="KHUNG36" hidden="1">
            <a:extLst>
              <a:ext uri="{FF2B5EF4-FFF2-40B4-BE49-F238E27FC236}">
                <a16:creationId xmlns:a16="http://schemas.microsoft.com/office/drawing/2014/main" id="{4EAE1BA9-895F-44A8-AF30-71207287A016}"/>
              </a:ext>
            </a:extLst>
          </p:cNvPr>
          <p:cNvGrpSpPr/>
          <p:nvPr/>
        </p:nvGrpSpPr>
        <p:grpSpPr>
          <a:xfrm>
            <a:off x="-98421" y="810028"/>
            <a:ext cx="3787520" cy="3787520"/>
            <a:chOff x="-1374663" y="-1567890"/>
            <a:chExt cx="5050026" cy="5050026"/>
          </a:xfrm>
        </p:grpSpPr>
        <p:pic>
          <p:nvPicPr>
            <p:cNvPr id="199" name="Picture 198" hidden="1">
              <a:extLst>
                <a:ext uri="{FF2B5EF4-FFF2-40B4-BE49-F238E27FC236}">
                  <a16:creationId xmlns:a16="http://schemas.microsoft.com/office/drawing/2014/main" id="{B5B1C076-6602-4766-BE66-FC4F175D2B57}"/>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00" name="Rectangle 199" hidden="1">
              <a:hlinkClick r:id="" action="ppaction://macro?name=KHUNG36BIENMAT"/>
              <a:extLst>
                <a:ext uri="{FF2B5EF4-FFF2-40B4-BE49-F238E27FC236}">
                  <a16:creationId xmlns:a16="http://schemas.microsoft.com/office/drawing/2014/main" id="{2E611E47-F9C8-472F-B88E-ACF345E7499F}"/>
                </a:ext>
              </a:extLst>
            </p:cNvPr>
            <p:cNvSpPr/>
            <p:nvPr/>
          </p:nvSpPr>
          <p:spPr>
            <a:xfrm>
              <a:off x="-355264" y="707031"/>
              <a:ext cx="3232510"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Phong</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Tân</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201" name="KHUNG37" hidden="1">
            <a:extLst>
              <a:ext uri="{FF2B5EF4-FFF2-40B4-BE49-F238E27FC236}">
                <a16:creationId xmlns:a16="http://schemas.microsoft.com/office/drawing/2014/main" id="{16FE0A78-6ECE-466D-808E-0362C7A22DF0}"/>
              </a:ext>
            </a:extLst>
          </p:cNvPr>
          <p:cNvGrpSpPr/>
          <p:nvPr/>
        </p:nvGrpSpPr>
        <p:grpSpPr>
          <a:xfrm>
            <a:off x="-89928" y="825349"/>
            <a:ext cx="3787520" cy="3787520"/>
            <a:chOff x="-1374663" y="-1567890"/>
            <a:chExt cx="5050026" cy="5050026"/>
          </a:xfrm>
        </p:grpSpPr>
        <p:pic>
          <p:nvPicPr>
            <p:cNvPr id="202" name="Picture 201" hidden="1">
              <a:extLst>
                <a:ext uri="{FF2B5EF4-FFF2-40B4-BE49-F238E27FC236}">
                  <a16:creationId xmlns:a16="http://schemas.microsoft.com/office/drawing/2014/main" id="{F39B76C2-A61B-4743-AABB-30127DE02DAC}"/>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03" name="Rectangle 202" hidden="1">
              <a:hlinkClick r:id="" action="ppaction://macro?name=KHUNG37BIENMAT"/>
              <a:extLst>
                <a:ext uri="{FF2B5EF4-FFF2-40B4-BE49-F238E27FC236}">
                  <a16:creationId xmlns:a16="http://schemas.microsoft.com/office/drawing/2014/main" id="{DD4285A8-E442-4D88-B78A-9A404B19200E}"/>
                </a:ext>
              </a:extLst>
            </p:cNvPr>
            <p:cNvSpPr/>
            <p:nvPr/>
          </p:nvSpPr>
          <p:spPr>
            <a:xfrm>
              <a:off x="-79546" y="707031"/>
              <a:ext cx="2681076"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Hồng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Thắm</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204" name="KHUNG38" hidden="1">
            <a:extLst>
              <a:ext uri="{FF2B5EF4-FFF2-40B4-BE49-F238E27FC236}">
                <a16:creationId xmlns:a16="http://schemas.microsoft.com/office/drawing/2014/main" id="{CFA7AF15-10F3-4ECC-9280-05D289C7464A}"/>
              </a:ext>
            </a:extLst>
          </p:cNvPr>
          <p:cNvGrpSpPr/>
          <p:nvPr/>
        </p:nvGrpSpPr>
        <p:grpSpPr>
          <a:xfrm>
            <a:off x="-103396" y="825349"/>
            <a:ext cx="3787520" cy="3787520"/>
            <a:chOff x="-1374663" y="-1567890"/>
            <a:chExt cx="5050026" cy="5050026"/>
          </a:xfrm>
        </p:grpSpPr>
        <p:pic>
          <p:nvPicPr>
            <p:cNvPr id="205" name="Picture 204" hidden="1">
              <a:extLst>
                <a:ext uri="{FF2B5EF4-FFF2-40B4-BE49-F238E27FC236}">
                  <a16:creationId xmlns:a16="http://schemas.microsoft.com/office/drawing/2014/main" id="{EFA07C27-4A6E-4B4E-AE3F-A074EEEC2B7A}"/>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06" name="Rectangle 205" hidden="1">
              <a:hlinkClick r:id="" action="ppaction://macro?name=KHUNG38BIENMAT"/>
              <a:extLst>
                <a:ext uri="{FF2B5EF4-FFF2-40B4-BE49-F238E27FC236}">
                  <a16:creationId xmlns:a16="http://schemas.microsoft.com/office/drawing/2014/main" id="{7276DEBA-15A6-4771-AE2A-9F2486B1F318}"/>
                </a:ext>
              </a:extLst>
            </p:cNvPr>
            <p:cNvSpPr/>
            <p:nvPr/>
          </p:nvSpPr>
          <p:spPr>
            <a:xfrm>
              <a:off x="-260147" y="707031"/>
              <a:ext cx="3042286"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Minh</a:t>
              </a: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Chiến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Thắng</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207" name="KHUNG39" hidden="1">
            <a:extLst>
              <a:ext uri="{FF2B5EF4-FFF2-40B4-BE49-F238E27FC236}">
                <a16:creationId xmlns:a16="http://schemas.microsoft.com/office/drawing/2014/main" id="{CDAF1BD7-5335-4DCE-A92F-B6B2467D41D8}"/>
              </a:ext>
            </a:extLst>
          </p:cNvPr>
          <p:cNvGrpSpPr/>
          <p:nvPr/>
        </p:nvGrpSpPr>
        <p:grpSpPr>
          <a:xfrm>
            <a:off x="-102159" y="841147"/>
            <a:ext cx="3787520" cy="3787520"/>
            <a:chOff x="-1374663" y="-1567890"/>
            <a:chExt cx="5050026" cy="5050026"/>
          </a:xfrm>
        </p:grpSpPr>
        <p:pic>
          <p:nvPicPr>
            <p:cNvPr id="208" name="Picture 207">
              <a:extLst>
                <a:ext uri="{FF2B5EF4-FFF2-40B4-BE49-F238E27FC236}">
                  <a16:creationId xmlns:a16="http://schemas.microsoft.com/office/drawing/2014/main" id="{AC9E9A5B-1B9F-4D34-A262-A703F317BD14}"/>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09" name="Rectangle 208">
              <a:hlinkClick r:id="" action="ppaction://macro?name=KHUNG30BIENMAT"/>
              <a:extLst>
                <a:ext uri="{FF2B5EF4-FFF2-40B4-BE49-F238E27FC236}">
                  <a16:creationId xmlns:a16="http://schemas.microsoft.com/office/drawing/2014/main" id="{49DA0037-2A69-4246-9EF1-2FC03C9936F9}"/>
                </a:ext>
              </a:extLst>
            </p:cNvPr>
            <p:cNvSpPr/>
            <p:nvPr/>
          </p:nvSpPr>
          <p:spPr>
            <a:xfrm>
              <a:off x="-484564" y="707031"/>
              <a:ext cx="3491126" cy="677108"/>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Tạ</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Thanh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Thuý</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210" name="KHUNG40" hidden="1">
            <a:extLst>
              <a:ext uri="{FF2B5EF4-FFF2-40B4-BE49-F238E27FC236}">
                <a16:creationId xmlns:a16="http://schemas.microsoft.com/office/drawing/2014/main" id="{4645434F-A614-455F-BA45-E341C80F4835}"/>
              </a:ext>
            </a:extLst>
          </p:cNvPr>
          <p:cNvGrpSpPr/>
          <p:nvPr/>
        </p:nvGrpSpPr>
        <p:grpSpPr>
          <a:xfrm>
            <a:off x="-94234" y="836098"/>
            <a:ext cx="3787520" cy="3787520"/>
            <a:chOff x="-1374663" y="-1567890"/>
            <a:chExt cx="5050026" cy="5050026"/>
          </a:xfrm>
        </p:grpSpPr>
        <p:pic>
          <p:nvPicPr>
            <p:cNvPr id="211" name="Picture 210" hidden="1">
              <a:extLst>
                <a:ext uri="{FF2B5EF4-FFF2-40B4-BE49-F238E27FC236}">
                  <a16:creationId xmlns:a16="http://schemas.microsoft.com/office/drawing/2014/main" id="{92A5E536-CAAD-4BF8-A07D-38B56BFEABD9}"/>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12" name="Rectangle 211" hidden="1">
              <a:hlinkClick r:id="" action="ppaction://macro?name=KHUNG40BIENMAT"/>
              <a:extLst>
                <a:ext uri="{FF2B5EF4-FFF2-40B4-BE49-F238E27FC236}">
                  <a16:creationId xmlns:a16="http://schemas.microsoft.com/office/drawing/2014/main" id="{EA232E02-AB21-4B84-B001-1D9C89966187}"/>
                </a:ext>
              </a:extLst>
            </p:cNvPr>
            <p:cNvSpPr/>
            <p:nvPr/>
          </p:nvSpPr>
          <p:spPr>
            <a:xfrm>
              <a:off x="69005" y="707031"/>
              <a:ext cx="2383986"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Phạm</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Thu</a:t>
              </a:r>
            </a:p>
            <a:p>
              <a:pPr algn="ct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Trang</a:t>
              </a:r>
            </a:p>
          </p:txBody>
        </p:sp>
      </p:grpSp>
      <p:grpSp>
        <p:nvGrpSpPr>
          <p:cNvPr id="216" name="KHUNG42" hidden="1">
            <a:extLst>
              <a:ext uri="{FF2B5EF4-FFF2-40B4-BE49-F238E27FC236}">
                <a16:creationId xmlns:a16="http://schemas.microsoft.com/office/drawing/2014/main" id="{28ECAC43-1D9B-4CD1-B6F9-33265C9F61B9}"/>
              </a:ext>
            </a:extLst>
          </p:cNvPr>
          <p:cNvGrpSpPr/>
          <p:nvPr/>
        </p:nvGrpSpPr>
        <p:grpSpPr>
          <a:xfrm>
            <a:off x="-82529" y="826702"/>
            <a:ext cx="3787520" cy="3787520"/>
            <a:chOff x="-1374663" y="-1567890"/>
            <a:chExt cx="5050026" cy="5050026"/>
          </a:xfrm>
        </p:grpSpPr>
        <p:pic>
          <p:nvPicPr>
            <p:cNvPr id="217" name="Picture 216" hidden="1">
              <a:extLst>
                <a:ext uri="{FF2B5EF4-FFF2-40B4-BE49-F238E27FC236}">
                  <a16:creationId xmlns:a16="http://schemas.microsoft.com/office/drawing/2014/main" id="{70AE201C-8910-42B7-A621-3FE678C1CB5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18" name="Rectangle 217" hidden="1">
              <a:hlinkClick r:id="" action="ppaction://macro?name=KHUNG42BIENMAT"/>
              <a:extLst>
                <a:ext uri="{FF2B5EF4-FFF2-40B4-BE49-F238E27FC236}">
                  <a16:creationId xmlns:a16="http://schemas.microsoft.com/office/drawing/2014/main" id="{C42EC8CA-2680-4BEC-8584-9141540346ED}"/>
                </a:ext>
              </a:extLst>
            </p:cNvPr>
            <p:cNvSpPr/>
            <p:nvPr/>
          </p:nvSpPr>
          <p:spPr>
            <a:xfrm>
              <a:off x="-321063" y="707031"/>
              <a:ext cx="3164116"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Minh </a:t>
              </a: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Tùng</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219" name="KHUNG43" hidden="1">
            <a:extLst>
              <a:ext uri="{FF2B5EF4-FFF2-40B4-BE49-F238E27FC236}">
                <a16:creationId xmlns:a16="http://schemas.microsoft.com/office/drawing/2014/main" id="{A915F6DE-CB92-4A7E-AE9C-FA5F096DBE3B}"/>
              </a:ext>
            </a:extLst>
          </p:cNvPr>
          <p:cNvGrpSpPr/>
          <p:nvPr/>
        </p:nvGrpSpPr>
        <p:grpSpPr>
          <a:xfrm>
            <a:off x="31771" y="941002"/>
            <a:ext cx="3787520" cy="3787520"/>
            <a:chOff x="-1374663" y="-1567890"/>
            <a:chExt cx="5050026" cy="5050026"/>
          </a:xfrm>
        </p:grpSpPr>
        <p:pic>
          <p:nvPicPr>
            <p:cNvPr id="220" name="Picture 219">
              <a:extLst>
                <a:ext uri="{FF2B5EF4-FFF2-40B4-BE49-F238E27FC236}">
                  <a16:creationId xmlns:a16="http://schemas.microsoft.com/office/drawing/2014/main" id="{78A9666F-2163-4CC4-AAC6-EFDA69DF09E8}"/>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21" name="Rectangle 220">
              <a:hlinkClick r:id="" action="ppaction://macro?name=KHUNG43BIENMAT"/>
              <a:extLst>
                <a:ext uri="{FF2B5EF4-FFF2-40B4-BE49-F238E27FC236}">
                  <a16:creationId xmlns:a16="http://schemas.microsoft.com/office/drawing/2014/main" id="{D629A6C6-D3F2-4377-B592-1D460F653925}"/>
                </a:ext>
              </a:extLst>
            </p:cNvPr>
            <p:cNvSpPr/>
            <p:nvPr/>
          </p:nvSpPr>
          <p:spPr>
            <a:xfrm>
              <a:off x="-113736" y="707031"/>
              <a:ext cx="2749470"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Thị</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Như</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ý </a:t>
              </a:r>
            </a:p>
          </p:txBody>
        </p:sp>
      </p:grpSp>
      <p:grpSp>
        <p:nvGrpSpPr>
          <p:cNvPr id="222" name="KHUNG44" hidden="1">
            <a:extLst>
              <a:ext uri="{FF2B5EF4-FFF2-40B4-BE49-F238E27FC236}">
                <a16:creationId xmlns:a16="http://schemas.microsoft.com/office/drawing/2014/main" id="{3D82F079-4C88-4C34-A66C-3C3A5BA65CEC}"/>
              </a:ext>
            </a:extLst>
          </p:cNvPr>
          <p:cNvGrpSpPr/>
          <p:nvPr/>
        </p:nvGrpSpPr>
        <p:grpSpPr>
          <a:xfrm>
            <a:off x="47638" y="941002"/>
            <a:ext cx="3787520" cy="3787520"/>
            <a:chOff x="-1374663" y="-1567890"/>
            <a:chExt cx="5050026" cy="5050026"/>
          </a:xfrm>
        </p:grpSpPr>
        <p:pic>
          <p:nvPicPr>
            <p:cNvPr id="223" name="Picture 222" hidden="1">
              <a:extLst>
                <a:ext uri="{FF2B5EF4-FFF2-40B4-BE49-F238E27FC236}">
                  <a16:creationId xmlns:a16="http://schemas.microsoft.com/office/drawing/2014/main" id="{21366E85-6DD5-46EB-8475-9DC53CDB6FD8}"/>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24" name="Rectangle 223" hidden="1">
              <a:hlinkClick r:id="" action="ppaction://macro?name=KHUNG44BIENMAT"/>
              <a:extLst>
                <a:ext uri="{FF2B5EF4-FFF2-40B4-BE49-F238E27FC236}">
                  <a16:creationId xmlns:a16="http://schemas.microsoft.com/office/drawing/2014/main" id="{D447F1D4-0389-4DA4-B6E2-07BCF9FFA1BF}"/>
                </a:ext>
              </a:extLst>
            </p:cNvPr>
            <p:cNvSpPr/>
            <p:nvPr/>
          </p:nvSpPr>
          <p:spPr>
            <a:xfrm>
              <a:off x="-69919" y="707031"/>
              <a:ext cx="2661840"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Hải</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Yến</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grpSp>
        <p:nvGrpSpPr>
          <p:cNvPr id="225" name="KHUNG45" hidden="1">
            <a:extLst>
              <a:ext uri="{FF2B5EF4-FFF2-40B4-BE49-F238E27FC236}">
                <a16:creationId xmlns:a16="http://schemas.microsoft.com/office/drawing/2014/main" id="{691A9882-AE83-4A22-ADA9-1067A8C64A4B}"/>
              </a:ext>
            </a:extLst>
          </p:cNvPr>
          <p:cNvGrpSpPr/>
          <p:nvPr/>
        </p:nvGrpSpPr>
        <p:grpSpPr>
          <a:xfrm>
            <a:off x="34772" y="941002"/>
            <a:ext cx="3787520" cy="3787520"/>
            <a:chOff x="-1374663" y="-1567890"/>
            <a:chExt cx="5050026" cy="5050026"/>
          </a:xfrm>
        </p:grpSpPr>
        <p:pic>
          <p:nvPicPr>
            <p:cNvPr id="226" name="Picture 225" hidden="1">
              <a:extLst>
                <a:ext uri="{FF2B5EF4-FFF2-40B4-BE49-F238E27FC236}">
                  <a16:creationId xmlns:a16="http://schemas.microsoft.com/office/drawing/2014/main" id="{17F8D254-2141-4AA1-B58D-56825EEEE087}"/>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374663" y="-1567890"/>
              <a:ext cx="5050026" cy="5050026"/>
            </a:xfrm>
            <a:prstGeom prst="rect">
              <a:avLst/>
            </a:prstGeom>
          </p:spPr>
        </p:pic>
        <p:sp>
          <p:nvSpPr>
            <p:cNvPr id="227" name="Rectangle 226" hidden="1">
              <a:hlinkClick r:id="" action="ppaction://macro?name=KHUNG45BIENMAT"/>
              <a:extLst>
                <a:ext uri="{FF2B5EF4-FFF2-40B4-BE49-F238E27FC236}">
                  <a16:creationId xmlns:a16="http://schemas.microsoft.com/office/drawing/2014/main" id="{7598E37F-87F3-43F8-9CFF-1A65209BE2E6}"/>
                </a:ext>
              </a:extLst>
            </p:cNvPr>
            <p:cNvSpPr/>
            <p:nvPr/>
          </p:nvSpPr>
          <p:spPr>
            <a:xfrm>
              <a:off x="-260143" y="707031"/>
              <a:ext cx="3042286" cy="1261884"/>
            </a:xfrm>
            <a:prstGeom prst="rect">
              <a:avLst/>
            </a:prstGeom>
            <a:noFill/>
          </p:spPr>
          <p:txBody>
            <a:bodyPr wrap="none" lIns="68580" tIns="34290" rIns="68580" bIns="34290">
              <a:spAutoFit/>
            </a:bodyPr>
            <a:lstStyle/>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Phùng</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Hoàng</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Hải</a:t>
              </a:r>
              <a:r>
                <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5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Yến</a:t>
              </a:r>
              <a:endParaRPr lang="en-US" sz="285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sp>
        <p:nvSpPr>
          <p:cNvPr id="228" name="Google Shape;2080;p59">
            <a:extLst>
              <a:ext uri="{FF2B5EF4-FFF2-40B4-BE49-F238E27FC236}">
                <a16:creationId xmlns:a16="http://schemas.microsoft.com/office/drawing/2014/main" id="{1992D5E0-0E9A-488B-ACCA-EF7F29CBADB4}"/>
              </a:ext>
            </a:extLst>
          </p:cNvPr>
          <p:cNvSpPr/>
          <p:nvPr/>
        </p:nvSpPr>
        <p:spPr>
          <a:xfrm rot="10800000">
            <a:off x="127878" y="1776741"/>
            <a:ext cx="3503639" cy="3352475"/>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Hộp Văn bản 228">
            <a:extLst>
              <a:ext uri="{FF2B5EF4-FFF2-40B4-BE49-F238E27FC236}">
                <a16:creationId xmlns:a16="http://schemas.microsoft.com/office/drawing/2014/main" id="{25A3286C-9E0A-4E71-BBA7-2656D76AFCB9}"/>
              </a:ext>
            </a:extLst>
          </p:cNvPr>
          <p:cNvSpPr txBox="1"/>
          <p:nvPr/>
        </p:nvSpPr>
        <p:spPr>
          <a:xfrm>
            <a:off x="223166" y="2238123"/>
            <a:ext cx="3338398" cy="2400657"/>
          </a:xfrm>
          <a:prstGeom prst="rect">
            <a:avLst/>
          </a:prstGeom>
          <a:noFill/>
        </p:spPr>
        <p:txBody>
          <a:bodyPr wrap="square">
            <a:spAutoFit/>
          </a:bodyPr>
          <a:lstStyle/>
          <a:p>
            <a:pPr algn="just"/>
            <a:r>
              <a:rPr lang="en-US" sz="3000" b="1" dirty="0" err="1">
                <a:solidFill>
                  <a:schemeClr val="accent6"/>
                </a:solidFill>
                <a:latin typeface="Times New Roman" panose="02020603050405020304" pitchFamily="18" charset="0"/>
                <a:cs typeface="Times New Roman" panose="02020603050405020304" pitchFamily="18" charset="0"/>
              </a:rPr>
              <a:t>Em</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hãy</a:t>
            </a:r>
            <a:r>
              <a:rPr lang="en-US" sz="3000" b="1" dirty="0">
                <a:solidFill>
                  <a:schemeClr val="accent6"/>
                </a:solidFill>
                <a:latin typeface="Times New Roman" panose="02020603050405020304" pitchFamily="18" charset="0"/>
                <a:cs typeface="Times New Roman" panose="02020603050405020304" pitchFamily="18" charset="0"/>
              </a:rPr>
              <a:t> chia </a:t>
            </a:r>
            <a:r>
              <a:rPr lang="en-US" sz="3000" b="1" dirty="0" err="1">
                <a:solidFill>
                  <a:schemeClr val="accent6"/>
                </a:solidFill>
                <a:latin typeface="Times New Roman" panose="02020603050405020304" pitchFamily="18" charset="0"/>
                <a:cs typeface="Times New Roman" panose="02020603050405020304" pitchFamily="18" charset="0"/>
              </a:rPr>
              <a:t>sẻ</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những</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thuận</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lợi</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và</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khó</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khăn</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khi</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khi</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trải</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nghiệm</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chủ</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đề</a:t>
            </a:r>
            <a:r>
              <a:rPr lang="en-US" sz="3000" b="1" dirty="0">
                <a:solidFill>
                  <a:schemeClr val="accent6"/>
                </a:solidFill>
                <a:latin typeface="Times New Roman" panose="02020603050405020304" pitchFamily="18" charset="0"/>
                <a:cs typeface="Times New Roman" panose="02020603050405020304" pitchFamily="18" charset="0"/>
              </a:rPr>
              <a:t> </a:t>
            </a:r>
            <a:r>
              <a:rPr lang="en-US" sz="3000" b="1" dirty="0" err="1">
                <a:solidFill>
                  <a:schemeClr val="accent6"/>
                </a:solidFill>
                <a:latin typeface="Times New Roman" panose="02020603050405020304" pitchFamily="18" charset="0"/>
                <a:cs typeface="Times New Roman" panose="02020603050405020304" pitchFamily="18" charset="0"/>
              </a:rPr>
              <a:t>này</a:t>
            </a:r>
            <a:r>
              <a:rPr lang="en-US" sz="3000" b="1" dirty="0">
                <a:solidFill>
                  <a:schemeClr val="accent6"/>
                </a:solidFill>
                <a:latin typeface="Times New Roman" panose="02020603050405020304" pitchFamily="18" charset="0"/>
                <a:cs typeface="Times New Roman" panose="02020603050405020304" pitchFamily="18" charset="0"/>
              </a:rPr>
              <a:t>.</a:t>
            </a:r>
            <a:endParaRPr lang="en-US" sz="3000" b="1" dirty="0">
              <a:solidFill>
                <a:schemeClr val="accent6"/>
              </a:solidFill>
            </a:endParaRPr>
          </a:p>
        </p:txBody>
      </p:sp>
      <p:sp>
        <p:nvSpPr>
          <p:cNvPr id="213" name="Google Shape;1014;p37">
            <a:extLst>
              <a:ext uri="{FF2B5EF4-FFF2-40B4-BE49-F238E27FC236}">
                <a16:creationId xmlns:a16="http://schemas.microsoft.com/office/drawing/2014/main" id="{8A349A57-E1DF-4900-8E3D-8A3A0009D8B3}"/>
              </a:ext>
            </a:extLst>
          </p:cNvPr>
          <p:cNvSpPr/>
          <p:nvPr/>
        </p:nvSpPr>
        <p:spPr>
          <a:xfrm>
            <a:off x="193104" y="213356"/>
            <a:ext cx="4443867" cy="850909"/>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E4FA60"/>
                </a:solidFill>
                <a:latin typeface="Times New Roman" panose="02020603050405020304" pitchFamily="18" charset="0"/>
                <a:cs typeface="Times New Roman" panose="02020603050405020304" pitchFamily="18" charset="0"/>
              </a:rPr>
              <a:t>Quay </a:t>
            </a:r>
            <a:r>
              <a:rPr lang="en-US" sz="3000" b="1" dirty="0" err="1">
                <a:solidFill>
                  <a:srgbClr val="E4FA60"/>
                </a:solidFill>
                <a:latin typeface="Times New Roman" panose="02020603050405020304" pitchFamily="18" charset="0"/>
                <a:cs typeface="Times New Roman" panose="02020603050405020304" pitchFamily="18" charset="0"/>
              </a:rPr>
              <a:t>số</a:t>
            </a:r>
            <a:r>
              <a:rPr lang="en-US" sz="3000" b="1" dirty="0">
                <a:solidFill>
                  <a:srgbClr val="E4FA60"/>
                </a:solidFill>
                <a:latin typeface="Times New Roman" panose="02020603050405020304" pitchFamily="18" charset="0"/>
                <a:cs typeface="Times New Roman" panose="02020603050405020304" pitchFamily="18" charset="0"/>
              </a:rPr>
              <a:t> may </a:t>
            </a:r>
            <a:r>
              <a:rPr lang="en-US" sz="3000" b="1" dirty="0" err="1">
                <a:solidFill>
                  <a:srgbClr val="E4FA60"/>
                </a:solidFill>
                <a:latin typeface="Times New Roman" panose="02020603050405020304" pitchFamily="18" charset="0"/>
                <a:cs typeface="Times New Roman" panose="02020603050405020304" pitchFamily="18" charset="0"/>
              </a:rPr>
              <a:t>mắn</a:t>
            </a:r>
            <a:endParaRPr sz="3000" b="1" dirty="0">
              <a:solidFill>
                <a:srgbClr val="E4FA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285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additive="base">
                                        <p:cTn id="7" dur="500" fill="hold"/>
                                        <p:tgtEl>
                                          <p:spTgt spid="228"/>
                                        </p:tgtEl>
                                        <p:attrNameLst>
                                          <p:attrName>ppt_x</p:attrName>
                                        </p:attrNameLst>
                                      </p:cBhvr>
                                      <p:tavLst>
                                        <p:tav tm="0">
                                          <p:val>
                                            <p:strVal val="#ppt_x"/>
                                          </p:val>
                                        </p:tav>
                                        <p:tav tm="100000">
                                          <p:val>
                                            <p:strVal val="#ppt_x"/>
                                          </p:val>
                                        </p:tav>
                                      </p:tavLst>
                                    </p:anim>
                                    <p:anim calcmode="lin" valueType="num">
                                      <p:cBhvr additive="base">
                                        <p:cTn id="8" dur="500" fill="hold"/>
                                        <p:tgtEl>
                                          <p:spTgt spid="228"/>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229">
                                            <p:txEl>
                                              <p:pRg st="0" end="0"/>
                                            </p:txEl>
                                          </p:spTgt>
                                        </p:tgtEl>
                                        <p:attrNameLst>
                                          <p:attrName>style.visibility</p:attrName>
                                        </p:attrNameLst>
                                      </p:cBhvr>
                                      <p:to>
                                        <p:strVal val="visible"/>
                                      </p:to>
                                    </p:set>
                                    <p:animEffect transition="in" filter="circle(in)">
                                      <p:cBhvr>
                                        <p:cTn id="11" dur="750"/>
                                        <p:tgtEl>
                                          <p:spTgt spid="2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1"/>
                </p:tgtEl>
              </p:cMediaNode>
            </p:audio>
            <p:seq concurrent="1" nextAc="seek">
              <p:cTn id="13" restart="whenNotActive" fill="hold" evtFilter="cancelBubble" nodeType="interactiveSeq">
                <p:stCondLst>
                  <p:cond evt="onClick" delay="0">
                    <p:tgtEl>
                      <p:spTgt spid="80"/>
                    </p:tgtEl>
                  </p:cond>
                </p:stCondLst>
                <p:endSync evt="end" delay="0">
                  <p:rtn val="all"/>
                </p:endSync>
                <p:childTnLst>
                  <p:par>
                    <p:cTn id="14" fill="hold">
                      <p:stCondLst>
                        <p:cond delay="0"/>
                      </p:stCondLst>
                      <p:childTnLst>
                        <p:par>
                          <p:cTn id="15" fill="hold">
                            <p:stCondLst>
                              <p:cond delay="0"/>
                            </p:stCondLst>
                            <p:childTnLst>
                              <p:par>
                                <p:cTn id="16" presetID="8" presetClass="emph" presetSubtype="0" repeatCount="indefinite" fill="hold" nodeType="clickEffect">
                                  <p:stCondLst>
                                    <p:cond delay="0"/>
                                  </p:stCondLst>
                                  <p:endCondLst>
                                    <p:cond evt="onNext" delay="0">
                                      <p:tgtEl>
                                        <p:sldTgt/>
                                      </p:tgtEl>
                                    </p:cond>
                                  </p:endCondLst>
                                  <p:childTnLst>
                                    <p:animRot by="21600000">
                                      <p:cBhvr>
                                        <p:cTn id="17" dur="1000" fill="hold"/>
                                        <p:tgtEl>
                                          <p:spTgt spid="7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childTnLst>
                                </p:cTn>
                              </p:par>
                            </p:childTnLst>
                          </p:cTn>
                        </p:par>
                      </p:childTnLst>
                    </p:cTn>
                  </p:par>
                </p:childTnLst>
              </p:cTn>
              <p:nextCondLst>
                <p:cond evt="onClick" delay="0">
                  <p:tgtEl>
                    <p:spTgt spid="80"/>
                  </p:tgtEl>
                </p:cond>
              </p:nextCondLst>
            </p:seq>
          </p:childTnLst>
        </p:cTn>
      </p:par>
    </p:tnLst>
    <p:bldLst>
      <p:bldP spid="2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5873" y="1104799"/>
            <a:ext cx="2395860" cy="27395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95254" y="445248"/>
            <a:ext cx="5006941" cy="45335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7372">
            <a:off x="7090943" y="404233"/>
            <a:ext cx="1996079" cy="667779"/>
          </a:xfrm>
          <a:prstGeom prst="rect">
            <a:avLst/>
          </a:prstGeom>
        </p:spPr>
      </p:pic>
      <p:sp>
        <p:nvSpPr>
          <p:cNvPr id="37" name="Rectangle 36"/>
          <p:cNvSpPr/>
          <p:nvPr/>
        </p:nvSpPr>
        <p:spPr>
          <a:xfrm>
            <a:off x="3981515" y="1426658"/>
            <a:ext cx="4234417" cy="2095830"/>
          </a:xfrm>
          <a:prstGeom prst="rect">
            <a:avLst/>
          </a:prstGeom>
        </p:spPr>
        <p:txBody>
          <a:bodyPr wrap="square">
            <a:spAutoFit/>
          </a:bodyPr>
          <a:lstStyle/>
          <a:p>
            <a:pPr algn="just">
              <a:lnSpc>
                <a:spcPct val="150000"/>
              </a:lnSpc>
              <a:spcAft>
                <a:spcPts val="1000"/>
              </a:spcAft>
            </a:pPr>
            <a:r>
              <a:rPr lang="en-US" sz="3000" dirty="0" err="1">
                <a:latin typeface="Times New Roman" panose="02020603050405020304" pitchFamily="18" charset="0"/>
                <a:ea typeface="Calibri" panose="020F0502020204030204" pitchFamily="34" charset="0"/>
                <a:cs typeface="Times New Roman" panose="02020603050405020304" pitchFamily="18" charset="0"/>
              </a:rPr>
              <a:t>Em</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3000" dirty="0">
                <a:latin typeface="Times New Roman" panose="02020603050405020304" pitchFamily="18" charset="0"/>
                <a:ea typeface="Calibri" panose="020F0502020204030204" pitchFamily="34" charset="0"/>
                <a:cs typeface="Times New Roman" panose="02020603050405020304" pitchFamily="18" charset="0"/>
              </a:rPr>
              <a:t> ở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000" dirty="0">
                <a:latin typeface="Times New Roman" panose="02020603050405020304" pitchFamily="18" charset="0"/>
                <a:ea typeface="Calibri" panose="020F0502020204030204" pitchFamily="34" charset="0"/>
                <a:cs typeface="Times New Roman" panose="02020603050405020304" pitchFamily="18" charset="0"/>
              </a:rPr>
              <a:t> dung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000" dirty="0">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9" name="图片 8" descr="图片包含 玩具, 玩偶&#10;&#10;自动生成的说明">
            <a:extLst>
              <a:ext uri="{FF2B5EF4-FFF2-40B4-BE49-F238E27FC236}">
                <a16:creationId xmlns:a16="http://schemas.microsoft.com/office/drawing/2014/main" id="{59DB6CC5-B8F6-45A6-BD19-DB0EEDE6FE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6358" y="2668351"/>
            <a:ext cx="1051974" cy="2475149"/>
          </a:xfrm>
          <a:prstGeom prst="rect">
            <a:avLst/>
          </a:prstGeom>
        </p:spPr>
      </p:pic>
    </p:spTree>
    <p:extLst>
      <p:ext uri="{BB962C8B-B14F-4D97-AF65-F5344CB8AC3E}">
        <p14:creationId xmlns:p14="http://schemas.microsoft.com/office/powerpoint/2010/main" val="67064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170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in)">
                                      <p:cBhvr>
                                        <p:cTn id="14"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215446">
            <a:off x="-331426" y="-3405644"/>
            <a:ext cx="9718327" cy="5283237"/>
          </a:xfrm>
          <a:prstGeom prst="rect">
            <a:avLst/>
          </a:prstGeom>
        </p:spPr>
      </p:pic>
      <p:sp>
        <p:nvSpPr>
          <p:cNvPr id="7" name="TextBox 7"/>
          <p:cNvSpPr txBox="1"/>
          <p:nvPr/>
        </p:nvSpPr>
        <p:spPr>
          <a:xfrm>
            <a:off x="1168340" y="846647"/>
            <a:ext cx="6831067" cy="641201"/>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lIns="0" tIns="0" rIns="0" bIns="0" rtlCol="0" anchor="t">
            <a:spAutoFit/>
          </a:bodyPr>
          <a:lstStyle/>
          <a:p>
            <a:pPr algn="ctr" defTabSz="457200">
              <a:lnSpc>
                <a:spcPts val="4950"/>
              </a:lnSpc>
              <a:buClrTx/>
            </a:pPr>
            <a:r>
              <a:rPr lang="en-US" sz="4400" b="1" kern="1200" dirty="0">
                <a:solidFill>
                  <a:srgbClr val="0000FF"/>
                </a:solidFill>
                <a:latin typeface="Times New Roman" panose="02020603050405020304" pitchFamily="18" charset="0"/>
                <a:ea typeface="+mn-ea"/>
                <a:cs typeface="Times New Roman" panose="02020603050405020304" pitchFamily="18" charset="0"/>
              </a:rPr>
              <a:t>MỨC ĐÁNH GIÁ</a:t>
            </a:r>
          </a:p>
        </p:txBody>
      </p:sp>
      <p:sp>
        <p:nvSpPr>
          <p:cNvPr id="13" name="矩形 14"/>
          <p:cNvSpPr/>
          <p:nvPr/>
        </p:nvSpPr>
        <p:spPr>
          <a:xfrm>
            <a:off x="1156465" y="1959608"/>
            <a:ext cx="5933575" cy="654903"/>
          </a:xfrm>
          <a:prstGeom prst="rect">
            <a:avLst/>
          </a:prstGeom>
          <a:noFill/>
          <a:ln>
            <a:solidFill>
              <a:srgbClr val="3366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gradFill>
                <a:gsLst>
                  <a:gs pos="83000">
                    <a:srgbClr val="C00000"/>
                  </a:gs>
                  <a:gs pos="100000">
                    <a:srgbClr val="C00000"/>
                  </a:gs>
                </a:gsLst>
                <a:lin ang="5400000" scaled="1"/>
              </a:gradFill>
              <a:latin typeface="Times New Roman" panose="02020603050405020304" pitchFamily="18" charset="0"/>
              <a:cs typeface="Times New Roman" panose="02020603050405020304" pitchFamily="18" charset="0"/>
            </a:endParaRPr>
          </a:p>
        </p:txBody>
      </p:sp>
      <p:sp>
        <p:nvSpPr>
          <p:cNvPr id="15" name="圆角矩形 17"/>
          <p:cNvSpPr/>
          <p:nvPr/>
        </p:nvSpPr>
        <p:spPr>
          <a:xfrm>
            <a:off x="444130" y="1804666"/>
            <a:ext cx="1424669" cy="670268"/>
          </a:xfrm>
          <a:prstGeom prst="roundRect">
            <a:avLst>
              <a:gd name="adj" fmla="val 0"/>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accent6"/>
                </a:solidFill>
                <a:latin typeface="Times New Roman" panose="02020603050405020304" pitchFamily="18" charset="0"/>
                <a:cs typeface="Times New Roman" panose="02020603050405020304" pitchFamily="18" charset="0"/>
              </a:rPr>
              <a:t>3 </a:t>
            </a:r>
            <a:r>
              <a:rPr lang="en-US" altLang="zh-CN" sz="3000" dirty="0" err="1">
                <a:solidFill>
                  <a:schemeClr val="accent6"/>
                </a:solidFill>
                <a:latin typeface="Times New Roman" panose="02020603050405020304" pitchFamily="18" charset="0"/>
                <a:cs typeface="Times New Roman" panose="02020603050405020304" pitchFamily="18" charset="0"/>
              </a:rPr>
              <a:t>điểm</a:t>
            </a:r>
            <a:endParaRPr lang="zh-CN" altLang="en-US" sz="3000" dirty="0">
              <a:solidFill>
                <a:schemeClr val="accent6"/>
              </a:solidFill>
              <a:latin typeface="Times New Roman" panose="02020603050405020304" pitchFamily="18" charset="0"/>
              <a:cs typeface="Times New Roman" panose="02020603050405020304" pitchFamily="18" charset="0"/>
            </a:endParaRPr>
          </a:p>
        </p:txBody>
      </p:sp>
      <p:sp>
        <p:nvSpPr>
          <p:cNvPr id="16" name="矩形 18"/>
          <p:cNvSpPr/>
          <p:nvPr/>
        </p:nvSpPr>
        <p:spPr>
          <a:xfrm>
            <a:off x="1755787" y="2026463"/>
            <a:ext cx="4200739" cy="553998"/>
          </a:xfrm>
          <a:prstGeom prst="rect">
            <a:avLst/>
          </a:prstGeom>
        </p:spPr>
        <p:txBody>
          <a:bodyPr wrap="square">
            <a:spAutoFit/>
          </a:bodyPr>
          <a:lstStyle/>
          <a:p>
            <a:pPr algn="ct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Hoàn</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toàn</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đồng</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ý</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8" name="矩形 18"/>
          <p:cNvSpPr/>
          <p:nvPr/>
        </p:nvSpPr>
        <p:spPr>
          <a:xfrm>
            <a:off x="945296" y="3095217"/>
            <a:ext cx="4200739" cy="553998"/>
          </a:xfrm>
          <a:prstGeom prst="rect">
            <a:avLst/>
          </a:prstGeom>
        </p:spPr>
        <p:txBody>
          <a:bodyPr wrap="square">
            <a:spAutoFit/>
          </a:bodyPr>
          <a:lstStyle/>
          <a:p>
            <a:pPr algn="ct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Đồng</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ý</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20" name="矩形 18"/>
          <p:cNvSpPr/>
          <p:nvPr/>
        </p:nvSpPr>
        <p:spPr>
          <a:xfrm>
            <a:off x="1513772" y="4281028"/>
            <a:ext cx="4200739" cy="553998"/>
          </a:xfrm>
          <a:prstGeom prst="rect">
            <a:avLst/>
          </a:prstGeom>
        </p:spPr>
        <p:txBody>
          <a:bodyPr wrap="square">
            <a:spAutoFit/>
          </a:bodyPr>
          <a:lstStyle/>
          <a:p>
            <a:pPr algn="ct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Không</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đồng</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ý</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21" name="矩形 14"/>
          <p:cNvSpPr/>
          <p:nvPr/>
        </p:nvSpPr>
        <p:spPr>
          <a:xfrm>
            <a:off x="1206446" y="3092889"/>
            <a:ext cx="5933575" cy="654903"/>
          </a:xfrm>
          <a:prstGeom prst="rect">
            <a:avLst/>
          </a:prstGeom>
          <a:noFill/>
          <a:ln>
            <a:solidFill>
              <a:srgbClr val="3366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gradFill>
                <a:gsLst>
                  <a:gs pos="83000">
                    <a:srgbClr val="C00000"/>
                  </a:gs>
                  <a:gs pos="100000">
                    <a:srgbClr val="C00000"/>
                  </a:gs>
                </a:gsLst>
                <a:lin ang="5400000" scaled="1"/>
              </a:gradFill>
              <a:latin typeface="Times New Roman" panose="02020603050405020304" pitchFamily="18" charset="0"/>
              <a:cs typeface="Times New Roman" panose="02020603050405020304" pitchFamily="18" charset="0"/>
            </a:endParaRPr>
          </a:p>
        </p:txBody>
      </p:sp>
      <p:sp>
        <p:nvSpPr>
          <p:cNvPr id="30" name="矩形 14"/>
          <p:cNvSpPr/>
          <p:nvPr/>
        </p:nvSpPr>
        <p:spPr>
          <a:xfrm>
            <a:off x="1168340" y="4230575"/>
            <a:ext cx="5933575" cy="654903"/>
          </a:xfrm>
          <a:prstGeom prst="rect">
            <a:avLst/>
          </a:prstGeom>
          <a:noFill/>
          <a:ln>
            <a:solidFill>
              <a:srgbClr val="3366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gradFill>
                <a:gsLst>
                  <a:gs pos="83000">
                    <a:srgbClr val="C00000"/>
                  </a:gs>
                  <a:gs pos="100000">
                    <a:srgbClr val="C00000"/>
                  </a:gs>
                </a:gsLst>
                <a:lin ang="5400000" scaled="1"/>
              </a:gradFill>
              <a:latin typeface="Times New Roman" panose="02020603050405020304" pitchFamily="18" charset="0"/>
              <a:cs typeface="Times New Roman" panose="02020603050405020304" pitchFamily="18" charset="0"/>
            </a:endParaRPr>
          </a:p>
        </p:txBody>
      </p:sp>
      <p:sp>
        <p:nvSpPr>
          <p:cNvPr id="32" name="圆角矩形 17"/>
          <p:cNvSpPr/>
          <p:nvPr/>
        </p:nvSpPr>
        <p:spPr>
          <a:xfrm>
            <a:off x="444129" y="2928494"/>
            <a:ext cx="1424669" cy="670268"/>
          </a:xfrm>
          <a:prstGeom prst="roundRect">
            <a:avLst>
              <a:gd name="adj" fmla="val 0"/>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accent6"/>
                </a:solidFill>
                <a:latin typeface="Times New Roman" panose="02020603050405020304" pitchFamily="18" charset="0"/>
                <a:cs typeface="Times New Roman" panose="02020603050405020304" pitchFamily="18" charset="0"/>
              </a:rPr>
              <a:t>2 </a:t>
            </a:r>
            <a:r>
              <a:rPr lang="en-US" altLang="zh-CN" sz="3000" dirty="0" err="1">
                <a:solidFill>
                  <a:schemeClr val="accent6"/>
                </a:solidFill>
                <a:latin typeface="Times New Roman" panose="02020603050405020304" pitchFamily="18" charset="0"/>
                <a:cs typeface="Times New Roman" panose="02020603050405020304" pitchFamily="18" charset="0"/>
              </a:rPr>
              <a:t>điểm</a:t>
            </a:r>
            <a:endParaRPr lang="zh-CN" altLang="en-US" sz="3000" dirty="0">
              <a:solidFill>
                <a:schemeClr val="accent6"/>
              </a:solidFill>
              <a:latin typeface="Times New Roman" panose="02020603050405020304" pitchFamily="18" charset="0"/>
              <a:cs typeface="Times New Roman" panose="02020603050405020304" pitchFamily="18" charset="0"/>
            </a:endParaRPr>
          </a:p>
        </p:txBody>
      </p:sp>
      <p:sp>
        <p:nvSpPr>
          <p:cNvPr id="31" name="圆角矩形 17"/>
          <p:cNvSpPr/>
          <p:nvPr/>
        </p:nvSpPr>
        <p:spPr>
          <a:xfrm>
            <a:off x="444129" y="4077140"/>
            <a:ext cx="1424669" cy="670268"/>
          </a:xfrm>
          <a:prstGeom prst="roundRect">
            <a:avLst>
              <a:gd name="adj" fmla="val 0"/>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accent6"/>
                </a:solidFill>
                <a:latin typeface="Times New Roman" panose="02020603050405020304" pitchFamily="18" charset="0"/>
                <a:cs typeface="Times New Roman" panose="02020603050405020304" pitchFamily="18" charset="0"/>
              </a:rPr>
              <a:t>1 </a:t>
            </a:r>
            <a:r>
              <a:rPr lang="en-US" altLang="zh-CN" sz="3000" dirty="0" err="1">
                <a:solidFill>
                  <a:schemeClr val="accent6"/>
                </a:solidFill>
                <a:latin typeface="Times New Roman" panose="02020603050405020304" pitchFamily="18" charset="0"/>
                <a:cs typeface="Times New Roman" panose="02020603050405020304" pitchFamily="18" charset="0"/>
              </a:rPr>
              <a:t>điểm</a:t>
            </a:r>
            <a:endParaRPr lang="zh-CN" altLang="en-US" sz="3000" dirty="0">
              <a:solidFill>
                <a:schemeClr val="accent6"/>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238918" y="48781"/>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477603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1)">
                                      <p:cBhvr>
                                        <p:cTn id="11" dur="500"/>
                                        <p:tgtEl>
                                          <p:spTgt spid="21"/>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15"/>
                                        </p:tgtEl>
                                        <p:attrNameLst>
                                          <p:attrName>style.color</p:attrName>
                                        </p:attrNameLst>
                                      </p:cBhvr>
                                      <p:to>
                                        <a:schemeClr val="bg1"/>
                                      </p:to>
                                    </p:animClr>
                                    <p:animClr clrSpc="rgb" dir="cw">
                                      <p:cBhvr>
                                        <p:cTn id="20" dur="250" autoRev="1" fill="remove"/>
                                        <p:tgtEl>
                                          <p:spTgt spid="15"/>
                                        </p:tgtEl>
                                        <p:attrNameLst>
                                          <p:attrName>fillcolor</p:attrName>
                                        </p:attrNameLst>
                                      </p:cBhvr>
                                      <p:to>
                                        <a:schemeClr val="bg1"/>
                                      </p:to>
                                    </p:animClr>
                                    <p:set>
                                      <p:cBhvr>
                                        <p:cTn id="21" dur="250" autoRev="1" fill="remove"/>
                                        <p:tgtEl>
                                          <p:spTgt spid="15"/>
                                        </p:tgtEl>
                                        <p:attrNameLst>
                                          <p:attrName>fill.type</p:attrName>
                                        </p:attrNameLst>
                                      </p:cBhvr>
                                      <p:to>
                                        <p:strVal val="solid"/>
                                      </p:to>
                                    </p:set>
                                    <p:set>
                                      <p:cBhvr>
                                        <p:cTn id="22" dur="250" autoRev="1" fill="remove"/>
                                        <p:tgtEl>
                                          <p:spTgt spid="15"/>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0" presetClass="emph" presetSubtype="0" fill="hold" grpId="0" nodeType="clickEffect">
                                  <p:stCondLst>
                                    <p:cond delay="0"/>
                                  </p:stCondLst>
                                  <p:childTnLst>
                                    <p:animClr clrSpc="hsl" dir="cw">
                                      <p:cBhvr override="childStyle">
                                        <p:cTn id="26" dur="500" fill="hold"/>
                                        <p:tgtEl>
                                          <p:spTgt spid="16"/>
                                        </p:tgtEl>
                                        <p:attrNameLst>
                                          <p:attrName>style.color</p:attrName>
                                        </p:attrNameLst>
                                      </p:cBhvr>
                                      <p:by>
                                        <p:hsl h="0" s="12549" l="25098"/>
                                      </p:by>
                                    </p:animClr>
                                    <p:animClr clrSpc="hsl" dir="cw">
                                      <p:cBhvr>
                                        <p:cTn id="27" dur="500" fill="hold"/>
                                        <p:tgtEl>
                                          <p:spTgt spid="16"/>
                                        </p:tgtEl>
                                        <p:attrNameLst>
                                          <p:attrName>fillcolor</p:attrName>
                                        </p:attrNameLst>
                                      </p:cBhvr>
                                      <p:by>
                                        <p:hsl h="0" s="12549" l="25098"/>
                                      </p:by>
                                    </p:animClr>
                                    <p:animClr clrSpc="hsl" dir="cw">
                                      <p:cBhvr>
                                        <p:cTn id="28" dur="500" fill="hold"/>
                                        <p:tgtEl>
                                          <p:spTgt spid="16"/>
                                        </p:tgtEl>
                                        <p:attrNameLst>
                                          <p:attrName>stroke.color</p:attrName>
                                        </p:attrNameLst>
                                      </p:cBhvr>
                                      <p:by>
                                        <p:hsl h="0" s="12549" l="25098"/>
                                      </p:by>
                                    </p:animClr>
                                    <p:set>
                                      <p:cBhvr>
                                        <p:cTn id="29" dur="500" fill="hold"/>
                                        <p:tgtEl>
                                          <p:spTgt spid="16"/>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32"/>
                                        </p:tgtEl>
                                        <p:attrNameLst>
                                          <p:attrName>style.color</p:attrName>
                                        </p:attrNameLst>
                                      </p:cBhvr>
                                      <p:to>
                                        <a:schemeClr val="bg1"/>
                                      </p:to>
                                    </p:animClr>
                                    <p:animClr clrSpc="rgb" dir="cw">
                                      <p:cBhvr>
                                        <p:cTn id="34" dur="250" autoRev="1" fill="remove"/>
                                        <p:tgtEl>
                                          <p:spTgt spid="32"/>
                                        </p:tgtEl>
                                        <p:attrNameLst>
                                          <p:attrName>fillcolor</p:attrName>
                                        </p:attrNameLst>
                                      </p:cBhvr>
                                      <p:to>
                                        <a:schemeClr val="bg1"/>
                                      </p:to>
                                    </p:animClr>
                                    <p:set>
                                      <p:cBhvr>
                                        <p:cTn id="35" dur="250" autoRev="1" fill="remove"/>
                                        <p:tgtEl>
                                          <p:spTgt spid="32"/>
                                        </p:tgtEl>
                                        <p:attrNameLst>
                                          <p:attrName>fill.type</p:attrName>
                                        </p:attrNameLst>
                                      </p:cBhvr>
                                      <p:to>
                                        <p:strVal val="solid"/>
                                      </p:to>
                                    </p:set>
                                    <p:set>
                                      <p:cBhvr>
                                        <p:cTn id="36" dur="250" autoRev="1" fill="remove"/>
                                        <p:tgtEl>
                                          <p:spTgt spid="32"/>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30" presetClass="emph" presetSubtype="0" fill="hold" grpId="0" nodeType="clickEffect">
                                  <p:stCondLst>
                                    <p:cond delay="0"/>
                                  </p:stCondLst>
                                  <p:childTnLst>
                                    <p:animClr clrSpc="hsl" dir="cw">
                                      <p:cBhvr override="childStyle">
                                        <p:cTn id="40" dur="500" fill="hold"/>
                                        <p:tgtEl>
                                          <p:spTgt spid="18"/>
                                        </p:tgtEl>
                                        <p:attrNameLst>
                                          <p:attrName>style.color</p:attrName>
                                        </p:attrNameLst>
                                      </p:cBhvr>
                                      <p:by>
                                        <p:hsl h="0" s="12549" l="25098"/>
                                      </p:by>
                                    </p:animClr>
                                    <p:animClr clrSpc="hsl" dir="cw">
                                      <p:cBhvr>
                                        <p:cTn id="41" dur="500" fill="hold"/>
                                        <p:tgtEl>
                                          <p:spTgt spid="18"/>
                                        </p:tgtEl>
                                        <p:attrNameLst>
                                          <p:attrName>fillcolor</p:attrName>
                                        </p:attrNameLst>
                                      </p:cBhvr>
                                      <p:by>
                                        <p:hsl h="0" s="12549" l="25098"/>
                                      </p:by>
                                    </p:animClr>
                                    <p:animClr clrSpc="hsl" dir="cw">
                                      <p:cBhvr>
                                        <p:cTn id="42" dur="500" fill="hold"/>
                                        <p:tgtEl>
                                          <p:spTgt spid="18"/>
                                        </p:tgtEl>
                                        <p:attrNameLst>
                                          <p:attrName>stroke.color</p:attrName>
                                        </p:attrNameLst>
                                      </p:cBhvr>
                                      <p:by>
                                        <p:hsl h="0" s="12549" l="25098"/>
                                      </p:by>
                                    </p:animClr>
                                    <p:set>
                                      <p:cBhvr>
                                        <p:cTn id="43" dur="500" fill="hold"/>
                                        <p:tgtEl>
                                          <p:spTgt spid="18"/>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mph" presetSubtype="0" fill="remove" grpId="0" nodeType="clickEffect">
                                  <p:stCondLst>
                                    <p:cond delay="0"/>
                                  </p:stCondLst>
                                  <p:childTnLst>
                                    <p:animClr clrSpc="rgb" dir="cw">
                                      <p:cBhvr override="childStyle">
                                        <p:cTn id="47" dur="250" autoRev="1" fill="remove"/>
                                        <p:tgtEl>
                                          <p:spTgt spid="31"/>
                                        </p:tgtEl>
                                        <p:attrNameLst>
                                          <p:attrName>style.color</p:attrName>
                                        </p:attrNameLst>
                                      </p:cBhvr>
                                      <p:to>
                                        <a:schemeClr val="bg1"/>
                                      </p:to>
                                    </p:animClr>
                                    <p:animClr clrSpc="rgb" dir="cw">
                                      <p:cBhvr>
                                        <p:cTn id="48" dur="250" autoRev="1" fill="remove"/>
                                        <p:tgtEl>
                                          <p:spTgt spid="31"/>
                                        </p:tgtEl>
                                        <p:attrNameLst>
                                          <p:attrName>fillcolor</p:attrName>
                                        </p:attrNameLst>
                                      </p:cBhvr>
                                      <p:to>
                                        <a:schemeClr val="bg1"/>
                                      </p:to>
                                    </p:animClr>
                                    <p:set>
                                      <p:cBhvr>
                                        <p:cTn id="49" dur="250" autoRev="1" fill="remove"/>
                                        <p:tgtEl>
                                          <p:spTgt spid="31"/>
                                        </p:tgtEl>
                                        <p:attrNameLst>
                                          <p:attrName>fill.type</p:attrName>
                                        </p:attrNameLst>
                                      </p:cBhvr>
                                      <p:to>
                                        <p:strVal val="solid"/>
                                      </p:to>
                                    </p:set>
                                    <p:set>
                                      <p:cBhvr>
                                        <p:cTn id="50" dur="250" autoRev="1" fill="remove"/>
                                        <p:tgtEl>
                                          <p:spTgt spid="31"/>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20"/>
                                        </p:tgtEl>
                                        <p:attrNameLst>
                                          <p:attrName>style.color</p:attrName>
                                        </p:attrNameLst>
                                      </p:cBhvr>
                                      <p:by>
                                        <p:hsl h="0" s="12549" l="25098"/>
                                      </p:by>
                                    </p:animClr>
                                    <p:animClr clrSpc="hsl" dir="cw">
                                      <p:cBhvr>
                                        <p:cTn id="55" dur="500" fill="hold"/>
                                        <p:tgtEl>
                                          <p:spTgt spid="20"/>
                                        </p:tgtEl>
                                        <p:attrNameLst>
                                          <p:attrName>fillcolor</p:attrName>
                                        </p:attrNameLst>
                                      </p:cBhvr>
                                      <p:by>
                                        <p:hsl h="0" s="12549" l="25098"/>
                                      </p:by>
                                    </p:animClr>
                                    <p:animClr clrSpc="hsl" dir="cw">
                                      <p:cBhvr>
                                        <p:cTn id="56" dur="500" fill="hold"/>
                                        <p:tgtEl>
                                          <p:spTgt spid="20"/>
                                        </p:tgtEl>
                                        <p:attrNameLst>
                                          <p:attrName>stroke.color</p:attrName>
                                        </p:attrNameLst>
                                      </p:cBhvr>
                                      <p:by>
                                        <p:hsl h="0" s="12549" l="25098"/>
                                      </p:by>
                                    </p:animClr>
                                    <p:set>
                                      <p:cBhvr>
                                        <p:cTn id="57"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5" grpId="0" animBg="1"/>
      <p:bldP spid="16" grpId="0"/>
      <p:bldP spid="18" grpId="0"/>
      <p:bldP spid="20" grpId="0"/>
      <p:bldP spid="21" grpId="0" bldLvl="0" animBg="1"/>
      <p:bldP spid="30" grpId="0" bldLvl="0" animBg="1"/>
      <p:bldP spid="32"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41" name="Google Shape;1041;p34"/>
          <p:cNvSpPr/>
          <p:nvPr/>
        </p:nvSpPr>
        <p:spPr>
          <a:xfrm>
            <a:off x="188617" y="726337"/>
            <a:ext cx="7344792" cy="558308"/>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17;p26"/>
          <p:cNvSpPr/>
          <p:nvPr/>
        </p:nvSpPr>
        <p:spPr>
          <a:xfrm>
            <a:off x="8063820" y="777866"/>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601842" y="-6598"/>
            <a:ext cx="3924472" cy="587148"/>
          </a:xfrm>
          <a:prstGeom prst="rect">
            <a:avLst/>
          </a:prstGeom>
        </p:spPr>
        <p:txBody>
          <a:bodyPr wrap="none">
            <a:spAutoFit/>
          </a:bodyPr>
          <a:lstStyle/>
          <a:p>
            <a:pPr algn="ctr">
              <a:lnSpc>
                <a:spcPct val="150000"/>
              </a:lnSpc>
              <a:spcAft>
                <a:spcPts val="10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chăm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sóc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7256527" y="-43407"/>
            <a:ext cx="2010487" cy="587148"/>
          </a:xfrm>
          <a:prstGeom prst="rect">
            <a:avLst/>
          </a:prstGeom>
        </p:spPr>
        <p:txBody>
          <a:bodyPr wrap="none">
            <a:spAutoFit/>
          </a:bodyPr>
          <a:lstStyle/>
          <a:p>
            <a:pPr algn="ctr">
              <a:lnSpc>
                <a:spcPct val="150000"/>
              </a:lnSpc>
              <a:spcAft>
                <a:spcPts val="10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giá</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Google Shape;1507;p46"/>
          <p:cNvSpPr/>
          <p:nvPr/>
        </p:nvSpPr>
        <p:spPr>
          <a:xfrm>
            <a:off x="1966423" y="509481"/>
            <a:ext cx="3195309" cy="110168"/>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07;p46"/>
          <p:cNvSpPr/>
          <p:nvPr/>
        </p:nvSpPr>
        <p:spPr>
          <a:xfrm>
            <a:off x="7372258" y="479497"/>
            <a:ext cx="1782133" cy="91042"/>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1;p34"/>
          <p:cNvSpPr/>
          <p:nvPr/>
        </p:nvSpPr>
        <p:spPr>
          <a:xfrm>
            <a:off x="274159" y="4154034"/>
            <a:ext cx="7344792" cy="558308"/>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41;p34"/>
          <p:cNvSpPr/>
          <p:nvPr/>
        </p:nvSpPr>
        <p:spPr>
          <a:xfrm>
            <a:off x="223039" y="3033221"/>
            <a:ext cx="7344792" cy="558308"/>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41;p34"/>
          <p:cNvSpPr/>
          <p:nvPr/>
        </p:nvSpPr>
        <p:spPr>
          <a:xfrm>
            <a:off x="233631" y="1936203"/>
            <a:ext cx="7344792" cy="558308"/>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330;p23"/>
          <p:cNvGrpSpPr/>
          <p:nvPr/>
        </p:nvGrpSpPr>
        <p:grpSpPr>
          <a:xfrm>
            <a:off x="-87595" y="714495"/>
            <a:ext cx="731831" cy="623746"/>
            <a:chOff x="-75881" y="2283499"/>
            <a:chExt cx="772313" cy="497910"/>
          </a:xfrm>
        </p:grpSpPr>
        <p:sp>
          <p:nvSpPr>
            <p:cNvPr id="54"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758;p38"/>
          <p:cNvGrpSpPr/>
          <p:nvPr/>
        </p:nvGrpSpPr>
        <p:grpSpPr>
          <a:xfrm>
            <a:off x="282080" y="871205"/>
            <a:ext cx="36581" cy="104148"/>
            <a:chOff x="3000289" y="3668483"/>
            <a:chExt cx="14947" cy="62691"/>
          </a:xfrm>
        </p:grpSpPr>
        <p:sp>
          <p:nvSpPr>
            <p:cNvPr id="58" name="Google Shape;760;p38"/>
            <p:cNvSpPr/>
            <p:nvPr/>
          </p:nvSpPr>
          <p:spPr>
            <a:xfrm>
              <a:off x="3003088" y="3729094"/>
              <a:ext cx="12148" cy="2080"/>
            </a:xfrm>
            <a:custGeom>
              <a:avLst/>
              <a:gdLst/>
              <a:ahLst/>
              <a:cxnLst/>
              <a:rect l="l" t="t" r="r" b="b"/>
              <a:pathLst>
                <a:path w="473" h="81" extrusionOk="0">
                  <a:moveTo>
                    <a:pt x="266" y="1"/>
                  </a:moveTo>
                  <a:cubicBezTo>
                    <a:pt x="192" y="1"/>
                    <a:pt x="119" y="4"/>
                    <a:pt x="45" y="10"/>
                  </a:cubicBezTo>
                  <a:cubicBezTo>
                    <a:pt x="1" y="10"/>
                    <a:pt x="1" y="72"/>
                    <a:pt x="45" y="72"/>
                  </a:cubicBezTo>
                  <a:cubicBezTo>
                    <a:pt x="115" y="78"/>
                    <a:pt x="185" y="80"/>
                    <a:pt x="254" y="80"/>
                  </a:cubicBezTo>
                  <a:cubicBezTo>
                    <a:pt x="311" y="80"/>
                    <a:pt x="368" y="78"/>
                    <a:pt x="424" y="75"/>
                  </a:cubicBezTo>
                  <a:cubicBezTo>
                    <a:pt x="471" y="75"/>
                    <a:pt x="472" y="7"/>
                    <a:pt x="428" y="7"/>
                  </a:cubicBezTo>
                  <a:cubicBezTo>
                    <a:pt x="427" y="7"/>
                    <a:pt x="426" y="7"/>
                    <a:pt x="424" y="7"/>
                  </a:cubicBezTo>
                  <a:cubicBezTo>
                    <a:pt x="372" y="3"/>
                    <a:pt x="319" y="1"/>
                    <a:pt x="266" y="1"/>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61;p38"/>
            <p:cNvSpPr/>
            <p:nvPr/>
          </p:nvSpPr>
          <p:spPr>
            <a:xfrm>
              <a:off x="3000725" y="3683199"/>
              <a:ext cx="12533" cy="2466"/>
            </a:xfrm>
            <a:custGeom>
              <a:avLst/>
              <a:gdLst/>
              <a:ahLst/>
              <a:cxnLst/>
              <a:rect l="l" t="t" r="r" b="b"/>
              <a:pathLst>
                <a:path w="488" h="96" extrusionOk="0">
                  <a:moveTo>
                    <a:pt x="448" y="0"/>
                  </a:moveTo>
                  <a:cubicBezTo>
                    <a:pt x="446" y="0"/>
                    <a:pt x="444" y="1"/>
                    <a:pt x="441" y="1"/>
                  </a:cubicBezTo>
                  <a:cubicBezTo>
                    <a:pt x="331" y="24"/>
                    <a:pt x="218" y="37"/>
                    <a:pt x="105" y="37"/>
                  </a:cubicBezTo>
                  <a:cubicBezTo>
                    <a:pt x="82" y="37"/>
                    <a:pt x="58" y="36"/>
                    <a:pt x="35" y="35"/>
                  </a:cubicBezTo>
                  <a:cubicBezTo>
                    <a:pt x="1" y="35"/>
                    <a:pt x="4" y="83"/>
                    <a:pt x="35" y="86"/>
                  </a:cubicBezTo>
                  <a:cubicBezTo>
                    <a:pt x="82" y="92"/>
                    <a:pt x="129" y="95"/>
                    <a:pt x="176" y="95"/>
                  </a:cubicBezTo>
                  <a:cubicBezTo>
                    <a:pt x="270" y="95"/>
                    <a:pt x="365" y="83"/>
                    <a:pt x="458" y="56"/>
                  </a:cubicBezTo>
                  <a:cubicBezTo>
                    <a:pt x="487" y="43"/>
                    <a:pt x="477" y="0"/>
                    <a:pt x="448"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62;p38"/>
            <p:cNvSpPr/>
            <p:nvPr/>
          </p:nvSpPr>
          <p:spPr>
            <a:xfrm>
              <a:off x="3000289" y="3668483"/>
              <a:ext cx="13458" cy="2825"/>
            </a:xfrm>
            <a:custGeom>
              <a:avLst/>
              <a:gdLst/>
              <a:ahLst/>
              <a:cxnLst/>
              <a:rect l="l" t="t" r="r" b="b"/>
              <a:pathLst>
                <a:path w="524" h="110" extrusionOk="0">
                  <a:moveTo>
                    <a:pt x="465" y="0"/>
                  </a:moveTo>
                  <a:cubicBezTo>
                    <a:pt x="325" y="4"/>
                    <a:pt x="189" y="14"/>
                    <a:pt x="49" y="34"/>
                  </a:cubicBezTo>
                  <a:cubicBezTo>
                    <a:pt x="5" y="38"/>
                    <a:pt x="1" y="110"/>
                    <a:pt x="45" y="110"/>
                  </a:cubicBezTo>
                  <a:cubicBezTo>
                    <a:pt x="46" y="110"/>
                    <a:pt x="47" y="110"/>
                    <a:pt x="49" y="110"/>
                  </a:cubicBezTo>
                  <a:cubicBezTo>
                    <a:pt x="192" y="110"/>
                    <a:pt x="335" y="99"/>
                    <a:pt x="475" y="79"/>
                  </a:cubicBezTo>
                  <a:cubicBezTo>
                    <a:pt x="523" y="69"/>
                    <a:pt x="510" y="0"/>
                    <a:pt x="46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330;p23"/>
          <p:cNvGrpSpPr/>
          <p:nvPr/>
        </p:nvGrpSpPr>
        <p:grpSpPr>
          <a:xfrm>
            <a:off x="-71746" y="1985333"/>
            <a:ext cx="731831" cy="623746"/>
            <a:chOff x="-75881" y="2283499"/>
            <a:chExt cx="772313" cy="497910"/>
          </a:xfrm>
        </p:grpSpPr>
        <p:sp>
          <p:nvSpPr>
            <p:cNvPr id="63"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330;p23"/>
          <p:cNvGrpSpPr/>
          <p:nvPr/>
        </p:nvGrpSpPr>
        <p:grpSpPr>
          <a:xfrm>
            <a:off x="-44427" y="3049898"/>
            <a:ext cx="731831" cy="623746"/>
            <a:chOff x="-75881" y="2283499"/>
            <a:chExt cx="772313" cy="497910"/>
          </a:xfrm>
        </p:grpSpPr>
        <p:sp>
          <p:nvSpPr>
            <p:cNvPr id="66"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330;p23"/>
          <p:cNvGrpSpPr/>
          <p:nvPr/>
        </p:nvGrpSpPr>
        <p:grpSpPr>
          <a:xfrm>
            <a:off x="-44427" y="4186622"/>
            <a:ext cx="731831" cy="623746"/>
            <a:chOff x="-75881" y="2283499"/>
            <a:chExt cx="772313" cy="497910"/>
          </a:xfrm>
        </p:grpSpPr>
        <p:sp>
          <p:nvSpPr>
            <p:cNvPr id="72"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54;p38"/>
          <p:cNvSpPr/>
          <p:nvPr/>
        </p:nvSpPr>
        <p:spPr>
          <a:xfrm>
            <a:off x="8214096" y="2475252"/>
            <a:ext cx="38132" cy="2799"/>
          </a:xfrm>
          <a:custGeom>
            <a:avLst/>
            <a:gdLst/>
            <a:ahLst/>
            <a:cxnLst/>
            <a:rect l="l" t="t" r="r" b="b"/>
            <a:pathLst>
              <a:path w="831" h="61" extrusionOk="0">
                <a:moveTo>
                  <a:pt x="571" y="0"/>
                </a:moveTo>
                <a:cubicBezTo>
                  <a:pt x="392" y="0"/>
                  <a:pt x="213" y="3"/>
                  <a:pt x="32" y="5"/>
                </a:cubicBezTo>
                <a:cubicBezTo>
                  <a:pt x="1" y="5"/>
                  <a:pt x="1" y="56"/>
                  <a:pt x="32" y="56"/>
                </a:cubicBezTo>
                <a:cubicBezTo>
                  <a:pt x="237" y="56"/>
                  <a:pt x="439" y="61"/>
                  <a:pt x="642" y="61"/>
                </a:cubicBezTo>
                <a:cubicBezTo>
                  <a:pt x="692" y="61"/>
                  <a:pt x="743" y="60"/>
                  <a:pt x="793" y="60"/>
                </a:cubicBezTo>
                <a:cubicBezTo>
                  <a:pt x="831" y="60"/>
                  <a:pt x="831" y="2"/>
                  <a:pt x="793" y="2"/>
                </a:cubicBezTo>
                <a:cubicBezTo>
                  <a:pt x="719" y="1"/>
                  <a:pt x="645" y="0"/>
                  <a:pt x="571"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105472" y="871205"/>
            <a:ext cx="465880" cy="461665"/>
          </a:xfrm>
          <a:prstGeom prst="rect">
            <a:avLst/>
          </a:prstGeom>
          <a:noFill/>
        </p:spPr>
        <p:txBody>
          <a:bodyPr wrap="square" rtlCol="0">
            <a:spAutoFit/>
          </a:bodyPr>
          <a:lstStyle/>
          <a:p>
            <a:r>
              <a:rPr lang="en-US" sz="2400" b="1" dirty="0"/>
              <a:t>1</a:t>
            </a:r>
          </a:p>
        </p:txBody>
      </p:sp>
      <p:sp>
        <p:nvSpPr>
          <p:cNvPr id="85" name="TextBox 84"/>
          <p:cNvSpPr txBox="1"/>
          <p:nvPr/>
        </p:nvSpPr>
        <p:spPr>
          <a:xfrm>
            <a:off x="137052" y="2099521"/>
            <a:ext cx="465880" cy="461665"/>
          </a:xfrm>
          <a:prstGeom prst="rect">
            <a:avLst/>
          </a:prstGeom>
          <a:noFill/>
        </p:spPr>
        <p:txBody>
          <a:bodyPr wrap="square" rtlCol="0">
            <a:spAutoFit/>
          </a:bodyPr>
          <a:lstStyle/>
          <a:p>
            <a:r>
              <a:rPr lang="en-US" sz="2400" b="1" dirty="0"/>
              <a:t>2</a:t>
            </a:r>
          </a:p>
        </p:txBody>
      </p:sp>
      <p:sp>
        <p:nvSpPr>
          <p:cNvPr id="86" name="TextBox 85"/>
          <p:cNvSpPr txBox="1"/>
          <p:nvPr/>
        </p:nvSpPr>
        <p:spPr>
          <a:xfrm>
            <a:off x="138138" y="3215986"/>
            <a:ext cx="465880" cy="461665"/>
          </a:xfrm>
          <a:prstGeom prst="rect">
            <a:avLst/>
          </a:prstGeom>
          <a:noFill/>
        </p:spPr>
        <p:txBody>
          <a:bodyPr wrap="square" rtlCol="0">
            <a:spAutoFit/>
          </a:bodyPr>
          <a:lstStyle/>
          <a:p>
            <a:r>
              <a:rPr lang="en-US" sz="2400" b="1" dirty="0"/>
              <a:t>3</a:t>
            </a:r>
          </a:p>
        </p:txBody>
      </p:sp>
      <p:sp>
        <p:nvSpPr>
          <p:cNvPr id="87" name="TextBox 86"/>
          <p:cNvSpPr txBox="1"/>
          <p:nvPr/>
        </p:nvSpPr>
        <p:spPr>
          <a:xfrm>
            <a:off x="133025" y="4322113"/>
            <a:ext cx="465880" cy="461665"/>
          </a:xfrm>
          <a:prstGeom prst="rect">
            <a:avLst/>
          </a:prstGeom>
          <a:noFill/>
        </p:spPr>
        <p:txBody>
          <a:bodyPr wrap="square" rtlCol="0">
            <a:spAutoFit/>
          </a:bodyPr>
          <a:lstStyle/>
          <a:p>
            <a:r>
              <a:rPr lang="en-US" sz="2400" b="1" dirty="0"/>
              <a:t>4</a:t>
            </a:r>
          </a:p>
        </p:txBody>
      </p:sp>
      <p:sp>
        <p:nvSpPr>
          <p:cNvPr id="88" name="TextBox 87"/>
          <p:cNvSpPr txBox="1"/>
          <p:nvPr/>
        </p:nvSpPr>
        <p:spPr>
          <a:xfrm>
            <a:off x="-940104" y="3904099"/>
            <a:ext cx="465880" cy="461665"/>
          </a:xfrm>
          <a:prstGeom prst="rect">
            <a:avLst/>
          </a:prstGeom>
          <a:noFill/>
        </p:spPr>
        <p:txBody>
          <a:bodyPr wrap="square" rtlCol="0">
            <a:spAutoFit/>
          </a:bodyPr>
          <a:lstStyle/>
          <a:p>
            <a:r>
              <a:rPr lang="en-US" sz="2400" b="1" dirty="0"/>
              <a:t>1</a:t>
            </a:r>
          </a:p>
        </p:txBody>
      </p:sp>
      <p:sp>
        <p:nvSpPr>
          <p:cNvPr id="91" name="Google Shape;717;p26"/>
          <p:cNvSpPr/>
          <p:nvPr/>
        </p:nvSpPr>
        <p:spPr>
          <a:xfrm>
            <a:off x="8063820" y="1958735"/>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17;p26"/>
          <p:cNvSpPr/>
          <p:nvPr/>
        </p:nvSpPr>
        <p:spPr>
          <a:xfrm>
            <a:off x="8064448" y="3046336"/>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17;p26"/>
          <p:cNvSpPr/>
          <p:nvPr/>
        </p:nvSpPr>
        <p:spPr>
          <a:xfrm>
            <a:off x="8103518" y="4170900"/>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717835" y="785675"/>
            <a:ext cx="5567550"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dậy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743231" y="2054569"/>
            <a:ext cx="4540025"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50205" y="3137771"/>
            <a:ext cx="6963766"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nghiện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758521" y="4267765"/>
            <a:ext cx="3560590"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Rectangle 47"/>
          <p:cNvSpPr/>
          <p:nvPr/>
        </p:nvSpPr>
        <p:spPr>
          <a:xfrm>
            <a:off x="6557611" y="-146792"/>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12504551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41" name="Google Shape;1041;p34"/>
          <p:cNvSpPr/>
          <p:nvPr/>
        </p:nvSpPr>
        <p:spPr>
          <a:xfrm>
            <a:off x="188617" y="726336"/>
            <a:ext cx="7344792" cy="1003545"/>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17;p26"/>
          <p:cNvSpPr/>
          <p:nvPr/>
        </p:nvSpPr>
        <p:spPr>
          <a:xfrm>
            <a:off x="8063820" y="777866"/>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601842" y="-6598"/>
            <a:ext cx="3924472" cy="587148"/>
          </a:xfrm>
          <a:prstGeom prst="rect">
            <a:avLst/>
          </a:prstGeom>
        </p:spPr>
        <p:txBody>
          <a:bodyPr wrap="none">
            <a:spAutoFit/>
          </a:bodyPr>
          <a:lstStyle/>
          <a:p>
            <a:pPr algn="ctr">
              <a:lnSpc>
                <a:spcPct val="150000"/>
              </a:lnSpc>
              <a:spcAft>
                <a:spcPts val="10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chăm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sóc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7256527" y="-43407"/>
            <a:ext cx="2010487" cy="587148"/>
          </a:xfrm>
          <a:prstGeom prst="rect">
            <a:avLst/>
          </a:prstGeom>
        </p:spPr>
        <p:txBody>
          <a:bodyPr wrap="none">
            <a:spAutoFit/>
          </a:bodyPr>
          <a:lstStyle/>
          <a:p>
            <a:pPr algn="ctr">
              <a:lnSpc>
                <a:spcPct val="150000"/>
              </a:lnSpc>
              <a:spcAft>
                <a:spcPts val="10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giá</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Google Shape;1507;p46"/>
          <p:cNvSpPr/>
          <p:nvPr/>
        </p:nvSpPr>
        <p:spPr>
          <a:xfrm>
            <a:off x="1966423" y="509481"/>
            <a:ext cx="3195309" cy="110168"/>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07;p46"/>
          <p:cNvSpPr/>
          <p:nvPr/>
        </p:nvSpPr>
        <p:spPr>
          <a:xfrm>
            <a:off x="7372258" y="479497"/>
            <a:ext cx="1782133" cy="91042"/>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1;p34"/>
          <p:cNvSpPr/>
          <p:nvPr/>
        </p:nvSpPr>
        <p:spPr>
          <a:xfrm>
            <a:off x="274159" y="4154034"/>
            <a:ext cx="7344792" cy="558308"/>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41;p34"/>
          <p:cNvSpPr/>
          <p:nvPr/>
        </p:nvSpPr>
        <p:spPr>
          <a:xfrm>
            <a:off x="223039" y="3033221"/>
            <a:ext cx="7344792" cy="558308"/>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41;p34"/>
          <p:cNvSpPr/>
          <p:nvPr/>
        </p:nvSpPr>
        <p:spPr>
          <a:xfrm>
            <a:off x="233631" y="1936203"/>
            <a:ext cx="7344792" cy="558308"/>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330;p23"/>
          <p:cNvGrpSpPr/>
          <p:nvPr/>
        </p:nvGrpSpPr>
        <p:grpSpPr>
          <a:xfrm>
            <a:off x="-87595" y="735277"/>
            <a:ext cx="731831" cy="623746"/>
            <a:chOff x="-75881" y="2283499"/>
            <a:chExt cx="772313" cy="497910"/>
          </a:xfrm>
        </p:grpSpPr>
        <p:sp>
          <p:nvSpPr>
            <p:cNvPr id="54"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758;p38"/>
          <p:cNvGrpSpPr/>
          <p:nvPr/>
        </p:nvGrpSpPr>
        <p:grpSpPr>
          <a:xfrm>
            <a:off x="282080" y="871205"/>
            <a:ext cx="36581" cy="104148"/>
            <a:chOff x="3000289" y="3668483"/>
            <a:chExt cx="14947" cy="62691"/>
          </a:xfrm>
        </p:grpSpPr>
        <p:sp>
          <p:nvSpPr>
            <p:cNvPr id="58" name="Google Shape;760;p38"/>
            <p:cNvSpPr/>
            <p:nvPr/>
          </p:nvSpPr>
          <p:spPr>
            <a:xfrm>
              <a:off x="3003088" y="3729094"/>
              <a:ext cx="12148" cy="2080"/>
            </a:xfrm>
            <a:custGeom>
              <a:avLst/>
              <a:gdLst/>
              <a:ahLst/>
              <a:cxnLst/>
              <a:rect l="l" t="t" r="r" b="b"/>
              <a:pathLst>
                <a:path w="473" h="81" extrusionOk="0">
                  <a:moveTo>
                    <a:pt x="266" y="1"/>
                  </a:moveTo>
                  <a:cubicBezTo>
                    <a:pt x="192" y="1"/>
                    <a:pt x="119" y="4"/>
                    <a:pt x="45" y="10"/>
                  </a:cubicBezTo>
                  <a:cubicBezTo>
                    <a:pt x="1" y="10"/>
                    <a:pt x="1" y="72"/>
                    <a:pt x="45" y="72"/>
                  </a:cubicBezTo>
                  <a:cubicBezTo>
                    <a:pt x="115" y="78"/>
                    <a:pt x="185" y="80"/>
                    <a:pt x="254" y="80"/>
                  </a:cubicBezTo>
                  <a:cubicBezTo>
                    <a:pt x="311" y="80"/>
                    <a:pt x="368" y="78"/>
                    <a:pt x="424" y="75"/>
                  </a:cubicBezTo>
                  <a:cubicBezTo>
                    <a:pt x="471" y="75"/>
                    <a:pt x="472" y="7"/>
                    <a:pt x="428" y="7"/>
                  </a:cubicBezTo>
                  <a:cubicBezTo>
                    <a:pt x="427" y="7"/>
                    <a:pt x="426" y="7"/>
                    <a:pt x="424" y="7"/>
                  </a:cubicBezTo>
                  <a:cubicBezTo>
                    <a:pt x="372" y="3"/>
                    <a:pt x="319" y="1"/>
                    <a:pt x="266" y="1"/>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61;p38"/>
            <p:cNvSpPr/>
            <p:nvPr/>
          </p:nvSpPr>
          <p:spPr>
            <a:xfrm>
              <a:off x="3000725" y="3683199"/>
              <a:ext cx="12533" cy="2466"/>
            </a:xfrm>
            <a:custGeom>
              <a:avLst/>
              <a:gdLst/>
              <a:ahLst/>
              <a:cxnLst/>
              <a:rect l="l" t="t" r="r" b="b"/>
              <a:pathLst>
                <a:path w="488" h="96" extrusionOk="0">
                  <a:moveTo>
                    <a:pt x="448" y="0"/>
                  </a:moveTo>
                  <a:cubicBezTo>
                    <a:pt x="446" y="0"/>
                    <a:pt x="444" y="1"/>
                    <a:pt x="441" y="1"/>
                  </a:cubicBezTo>
                  <a:cubicBezTo>
                    <a:pt x="331" y="24"/>
                    <a:pt x="218" y="37"/>
                    <a:pt x="105" y="37"/>
                  </a:cubicBezTo>
                  <a:cubicBezTo>
                    <a:pt x="82" y="37"/>
                    <a:pt x="58" y="36"/>
                    <a:pt x="35" y="35"/>
                  </a:cubicBezTo>
                  <a:cubicBezTo>
                    <a:pt x="1" y="35"/>
                    <a:pt x="4" y="83"/>
                    <a:pt x="35" y="86"/>
                  </a:cubicBezTo>
                  <a:cubicBezTo>
                    <a:pt x="82" y="92"/>
                    <a:pt x="129" y="95"/>
                    <a:pt x="176" y="95"/>
                  </a:cubicBezTo>
                  <a:cubicBezTo>
                    <a:pt x="270" y="95"/>
                    <a:pt x="365" y="83"/>
                    <a:pt x="458" y="56"/>
                  </a:cubicBezTo>
                  <a:cubicBezTo>
                    <a:pt x="487" y="43"/>
                    <a:pt x="477" y="0"/>
                    <a:pt x="448"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62;p38"/>
            <p:cNvSpPr/>
            <p:nvPr/>
          </p:nvSpPr>
          <p:spPr>
            <a:xfrm>
              <a:off x="3000289" y="3668483"/>
              <a:ext cx="13458" cy="2825"/>
            </a:xfrm>
            <a:custGeom>
              <a:avLst/>
              <a:gdLst/>
              <a:ahLst/>
              <a:cxnLst/>
              <a:rect l="l" t="t" r="r" b="b"/>
              <a:pathLst>
                <a:path w="524" h="110" extrusionOk="0">
                  <a:moveTo>
                    <a:pt x="465" y="0"/>
                  </a:moveTo>
                  <a:cubicBezTo>
                    <a:pt x="325" y="4"/>
                    <a:pt x="189" y="14"/>
                    <a:pt x="49" y="34"/>
                  </a:cubicBezTo>
                  <a:cubicBezTo>
                    <a:pt x="5" y="38"/>
                    <a:pt x="1" y="110"/>
                    <a:pt x="45" y="110"/>
                  </a:cubicBezTo>
                  <a:cubicBezTo>
                    <a:pt x="46" y="110"/>
                    <a:pt x="47" y="110"/>
                    <a:pt x="49" y="110"/>
                  </a:cubicBezTo>
                  <a:cubicBezTo>
                    <a:pt x="192" y="110"/>
                    <a:pt x="335" y="99"/>
                    <a:pt x="475" y="79"/>
                  </a:cubicBezTo>
                  <a:cubicBezTo>
                    <a:pt x="523" y="69"/>
                    <a:pt x="510" y="0"/>
                    <a:pt x="46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330;p23"/>
          <p:cNvGrpSpPr/>
          <p:nvPr/>
        </p:nvGrpSpPr>
        <p:grpSpPr>
          <a:xfrm>
            <a:off x="-71746" y="1985333"/>
            <a:ext cx="731831" cy="623746"/>
            <a:chOff x="-75881" y="2283499"/>
            <a:chExt cx="772313" cy="497910"/>
          </a:xfrm>
        </p:grpSpPr>
        <p:sp>
          <p:nvSpPr>
            <p:cNvPr id="63"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330;p23"/>
          <p:cNvGrpSpPr/>
          <p:nvPr/>
        </p:nvGrpSpPr>
        <p:grpSpPr>
          <a:xfrm>
            <a:off x="-44427" y="3049898"/>
            <a:ext cx="731831" cy="623746"/>
            <a:chOff x="-75881" y="2283499"/>
            <a:chExt cx="772313" cy="497910"/>
          </a:xfrm>
        </p:grpSpPr>
        <p:sp>
          <p:nvSpPr>
            <p:cNvPr id="66"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330;p23"/>
          <p:cNvGrpSpPr/>
          <p:nvPr/>
        </p:nvGrpSpPr>
        <p:grpSpPr>
          <a:xfrm>
            <a:off x="-44427" y="4186622"/>
            <a:ext cx="731831" cy="623746"/>
            <a:chOff x="-75881" y="2283499"/>
            <a:chExt cx="772313" cy="497910"/>
          </a:xfrm>
        </p:grpSpPr>
        <p:sp>
          <p:nvSpPr>
            <p:cNvPr id="72"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54;p38"/>
          <p:cNvSpPr/>
          <p:nvPr/>
        </p:nvSpPr>
        <p:spPr>
          <a:xfrm>
            <a:off x="8214096" y="2475252"/>
            <a:ext cx="38132" cy="2799"/>
          </a:xfrm>
          <a:custGeom>
            <a:avLst/>
            <a:gdLst/>
            <a:ahLst/>
            <a:cxnLst/>
            <a:rect l="l" t="t" r="r" b="b"/>
            <a:pathLst>
              <a:path w="831" h="61" extrusionOk="0">
                <a:moveTo>
                  <a:pt x="571" y="0"/>
                </a:moveTo>
                <a:cubicBezTo>
                  <a:pt x="392" y="0"/>
                  <a:pt x="213" y="3"/>
                  <a:pt x="32" y="5"/>
                </a:cubicBezTo>
                <a:cubicBezTo>
                  <a:pt x="1" y="5"/>
                  <a:pt x="1" y="56"/>
                  <a:pt x="32" y="56"/>
                </a:cubicBezTo>
                <a:cubicBezTo>
                  <a:pt x="237" y="56"/>
                  <a:pt x="439" y="61"/>
                  <a:pt x="642" y="61"/>
                </a:cubicBezTo>
                <a:cubicBezTo>
                  <a:pt x="692" y="61"/>
                  <a:pt x="743" y="60"/>
                  <a:pt x="793" y="60"/>
                </a:cubicBezTo>
                <a:cubicBezTo>
                  <a:pt x="831" y="60"/>
                  <a:pt x="831" y="2"/>
                  <a:pt x="793" y="2"/>
                </a:cubicBezTo>
                <a:cubicBezTo>
                  <a:pt x="719" y="1"/>
                  <a:pt x="645" y="0"/>
                  <a:pt x="571"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105472" y="891987"/>
            <a:ext cx="465880" cy="461665"/>
          </a:xfrm>
          <a:prstGeom prst="rect">
            <a:avLst/>
          </a:prstGeom>
          <a:noFill/>
        </p:spPr>
        <p:txBody>
          <a:bodyPr wrap="square" rtlCol="0">
            <a:spAutoFit/>
          </a:bodyPr>
          <a:lstStyle/>
          <a:p>
            <a:r>
              <a:rPr lang="en-US" sz="2400" b="1" dirty="0"/>
              <a:t>5</a:t>
            </a:r>
          </a:p>
        </p:txBody>
      </p:sp>
      <p:sp>
        <p:nvSpPr>
          <p:cNvPr id="85" name="TextBox 84"/>
          <p:cNvSpPr txBox="1"/>
          <p:nvPr/>
        </p:nvSpPr>
        <p:spPr>
          <a:xfrm>
            <a:off x="137052" y="2099521"/>
            <a:ext cx="465880" cy="461665"/>
          </a:xfrm>
          <a:prstGeom prst="rect">
            <a:avLst/>
          </a:prstGeom>
          <a:noFill/>
        </p:spPr>
        <p:txBody>
          <a:bodyPr wrap="square" rtlCol="0">
            <a:spAutoFit/>
          </a:bodyPr>
          <a:lstStyle/>
          <a:p>
            <a:r>
              <a:rPr lang="en-US" sz="2400" b="1" dirty="0"/>
              <a:t>6</a:t>
            </a:r>
          </a:p>
        </p:txBody>
      </p:sp>
      <p:sp>
        <p:nvSpPr>
          <p:cNvPr id="86" name="TextBox 85"/>
          <p:cNvSpPr txBox="1"/>
          <p:nvPr/>
        </p:nvSpPr>
        <p:spPr>
          <a:xfrm>
            <a:off x="138138" y="3215986"/>
            <a:ext cx="465880" cy="461665"/>
          </a:xfrm>
          <a:prstGeom prst="rect">
            <a:avLst/>
          </a:prstGeom>
          <a:noFill/>
        </p:spPr>
        <p:txBody>
          <a:bodyPr wrap="square" rtlCol="0">
            <a:spAutoFit/>
          </a:bodyPr>
          <a:lstStyle/>
          <a:p>
            <a:r>
              <a:rPr lang="en-US" sz="2400" b="1" dirty="0"/>
              <a:t>7</a:t>
            </a:r>
          </a:p>
        </p:txBody>
      </p:sp>
      <p:sp>
        <p:nvSpPr>
          <p:cNvPr id="87" name="TextBox 86"/>
          <p:cNvSpPr txBox="1"/>
          <p:nvPr/>
        </p:nvSpPr>
        <p:spPr>
          <a:xfrm>
            <a:off x="133025" y="4322113"/>
            <a:ext cx="465880" cy="461665"/>
          </a:xfrm>
          <a:prstGeom prst="rect">
            <a:avLst/>
          </a:prstGeom>
          <a:noFill/>
        </p:spPr>
        <p:txBody>
          <a:bodyPr wrap="square" rtlCol="0">
            <a:spAutoFit/>
          </a:bodyPr>
          <a:lstStyle/>
          <a:p>
            <a:r>
              <a:rPr lang="en-US" sz="2400" b="1" dirty="0"/>
              <a:t>8</a:t>
            </a:r>
          </a:p>
        </p:txBody>
      </p:sp>
      <p:sp>
        <p:nvSpPr>
          <p:cNvPr id="91" name="Google Shape;717;p26"/>
          <p:cNvSpPr/>
          <p:nvPr/>
        </p:nvSpPr>
        <p:spPr>
          <a:xfrm>
            <a:off x="8063820" y="1958735"/>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17;p26"/>
          <p:cNvSpPr/>
          <p:nvPr/>
        </p:nvSpPr>
        <p:spPr>
          <a:xfrm>
            <a:off x="8064448" y="3046336"/>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17;p26"/>
          <p:cNvSpPr/>
          <p:nvPr/>
        </p:nvSpPr>
        <p:spPr>
          <a:xfrm>
            <a:off x="8103518" y="4170900"/>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693915" y="879686"/>
            <a:ext cx="6053446" cy="954107"/>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tắm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xuyên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743230" y="2054569"/>
            <a:ext cx="5898729" cy="523220"/>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soát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giận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50205" y="3137771"/>
            <a:ext cx="5807406" cy="523220"/>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soát</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lắng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758520" y="4267765"/>
            <a:ext cx="6613737" cy="523220"/>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thiết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Rectangle 46"/>
          <p:cNvSpPr/>
          <p:nvPr/>
        </p:nvSpPr>
        <p:spPr>
          <a:xfrm>
            <a:off x="6557611" y="-146792"/>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37286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41" name="Google Shape;1041;p34"/>
          <p:cNvSpPr/>
          <p:nvPr/>
        </p:nvSpPr>
        <p:spPr>
          <a:xfrm>
            <a:off x="188617" y="726336"/>
            <a:ext cx="7344792" cy="600185"/>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17;p26"/>
          <p:cNvSpPr/>
          <p:nvPr/>
        </p:nvSpPr>
        <p:spPr>
          <a:xfrm>
            <a:off x="8063820" y="777866"/>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601842" y="-6598"/>
            <a:ext cx="3924472" cy="587148"/>
          </a:xfrm>
          <a:prstGeom prst="rect">
            <a:avLst/>
          </a:prstGeom>
        </p:spPr>
        <p:txBody>
          <a:bodyPr wrap="none">
            <a:spAutoFit/>
          </a:bodyPr>
          <a:lstStyle/>
          <a:p>
            <a:pPr algn="ctr">
              <a:lnSpc>
                <a:spcPct val="150000"/>
              </a:lnSpc>
              <a:spcAft>
                <a:spcPts val="10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chăm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sóc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7256527" y="-43407"/>
            <a:ext cx="2010487" cy="587148"/>
          </a:xfrm>
          <a:prstGeom prst="rect">
            <a:avLst/>
          </a:prstGeom>
        </p:spPr>
        <p:txBody>
          <a:bodyPr wrap="none">
            <a:spAutoFit/>
          </a:bodyPr>
          <a:lstStyle/>
          <a:p>
            <a:pPr algn="ctr">
              <a:lnSpc>
                <a:spcPct val="150000"/>
              </a:lnSpc>
              <a:spcAft>
                <a:spcPts val="10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giá</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Google Shape;1507;p46"/>
          <p:cNvSpPr/>
          <p:nvPr/>
        </p:nvSpPr>
        <p:spPr>
          <a:xfrm>
            <a:off x="1966423" y="509481"/>
            <a:ext cx="3195309" cy="110168"/>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07;p46"/>
          <p:cNvSpPr/>
          <p:nvPr/>
        </p:nvSpPr>
        <p:spPr>
          <a:xfrm>
            <a:off x="7372258" y="479497"/>
            <a:ext cx="1782133" cy="91042"/>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1;p34"/>
          <p:cNvSpPr/>
          <p:nvPr/>
        </p:nvSpPr>
        <p:spPr>
          <a:xfrm>
            <a:off x="240739" y="3326004"/>
            <a:ext cx="7344792" cy="1198029"/>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41;p34"/>
          <p:cNvSpPr/>
          <p:nvPr/>
        </p:nvSpPr>
        <p:spPr>
          <a:xfrm>
            <a:off x="187277" y="1973556"/>
            <a:ext cx="7344792" cy="949363"/>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330;p23"/>
          <p:cNvGrpSpPr/>
          <p:nvPr/>
        </p:nvGrpSpPr>
        <p:grpSpPr>
          <a:xfrm>
            <a:off x="-87595" y="735277"/>
            <a:ext cx="731831" cy="623746"/>
            <a:chOff x="-75881" y="2283499"/>
            <a:chExt cx="772313" cy="497910"/>
          </a:xfrm>
        </p:grpSpPr>
        <p:sp>
          <p:nvSpPr>
            <p:cNvPr id="54"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758;p38"/>
          <p:cNvGrpSpPr/>
          <p:nvPr/>
        </p:nvGrpSpPr>
        <p:grpSpPr>
          <a:xfrm>
            <a:off x="282080" y="871205"/>
            <a:ext cx="36581" cy="104148"/>
            <a:chOff x="3000289" y="3668483"/>
            <a:chExt cx="14947" cy="62691"/>
          </a:xfrm>
        </p:grpSpPr>
        <p:sp>
          <p:nvSpPr>
            <p:cNvPr id="58" name="Google Shape;760;p38"/>
            <p:cNvSpPr/>
            <p:nvPr/>
          </p:nvSpPr>
          <p:spPr>
            <a:xfrm>
              <a:off x="3003088" y="3729094"/>
              <a:ext cx="12148" cy="2080"/>
            </a:xfrm>
            <a:custGeom>
              <a:avLst/>
              <a:gdLst/>
              <a:ahLst/>
              <a:cxnLst/>
              <a:rect l="l" t="t" r="r" b="b"/>
              <a:pathLst>
                <a:path w="473" h="81" extrusionOk="0">
                  <a:moveTo>
                    <a:pt x="266" y="1"/>
                  </a:moveTo>
                  <a:cubicBezTo>
                    <a:pt x="192" y="1"/>
                    <a:pt x="119" y="4"/>
                    <a:pt x="45" y="10"/>
                  </a:cubicBezTo>
                  <a:cubicBezTo>
                    <a:pt x="1" y="10"/>
                    <a:pt x="1" y="72"/>
                    <a:pt x="45" y="72"/>
                  </a:cubicBezTo>
                  <a:cubicBezTo>
                    <a:pt x="115" y="78"/>
                    <a:pt x="185" y="80"/>
                    <a:pt x="254" y="80"/>
                  </a:cubicBezTo>
                  <a:cubicBezTo>
                    <a:pt x="311" y="80"/>
                    <a:pt x="368" y="78"/>
                    <a:pt x="424" y="75"/>
                  </a:cubicBezTo>
                  <a:cubicBezTo>
                    <a:pt x="471" y="75"/>
                    <a:pt x="472" y="7"/>
                    <a:pt x="428" y="7"/>
                  </a:cubicBezTo>
                  <a:cubicBezTo>
                    <a:pt x="427" y="7"/>
                    <a:pt x="426" y="7"/>
                    <a:pt x="424" y="7"/>
                  </a:cubicBezTo>
                  <a:cubicBezTo>
                    <a:pt x="372" y="3"/>
                    <a:pt x="319" y="1"/>
                    <a:pt x="266" y="1"/>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61;p38"/>
            <p:cNvSpPr/>
            <p:nvPr/>
          </p:nvSpPr>
          <p:spPr>
            <a:xfrm>
              <a:off x="3000725" y="3683199"/>
              <a:ext cx="12533" cy="2466"/>
            </a:xfrm>
            <a:custGeom>
              <a:avLst/>
              <a:gdLst/>
              <a:ahLst/>
              <a:cxnLst/>
              <a:rect l="l" t="t" r="r" b="b"/>
              <a:pathLst>
                <a:path w="488" h="96" extrusionOk="0">
                  <a:moveTo>
                    <a:pt x="448" y="0"/>
                  </a:moveTo>
                  <a:cubicBezTo>
                    <a:pt x="446" y="0"/>
                    <a:pt x="444" y="1"/>
                    <a:pt x="441" y="1"/>
                  </a:cubicBezTo>
                  <a:cubicBezTo>
                    <a:pt x="331" y="24"/>
                    <a:pt x="218" y="37"/>
                    <a:pt x="105" y="37"/>
                  </a:cubicBezTo>
                  <a:cubicBezTo>
                    <a:pt x="82" y="37"/>
                    <a:pt x="58" y="36"/>
                    <a:pt x="35" y="35"/>
                  </a:cubicBezTo>
                  <a:cubicBezTo>
                    <a:pt x="1" y="35"/>
                    <a:pt x="4" y="83"/>
                    <a:pt x="35" y="86"/>
                  </a:cubicBezTo>
                  <a:cubicBezTo>
                    <a:pt x="82" y="92"/>
                    <a:pt x="129" y="95"/>
                    <a:pt x="176" y="95"/>
                  </a:cubicBezTo>
                  <a:cubicBezTo>
                    <a:pt x="270" y="95"/>
                    <a:pt x="365" y="83"/>
                    <a:pt x="458" y="56"/>
                  </a:cubicBezTo>
                  <a:cubicBezTo>
                    <a:pt x="487" y="43"/>
                    <a:pt x="477" y="0"/>
                    <a:pt x="448"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62;p38"/>
            <p:cNvSpPr/>
            <p:nvPr/>
          </p:nvSpPr>
          <p:spPr>
            <a:xfrm>
              <a:off x="3000289" y="3668483"/>
              <a:ext cx="13458" cy="2825"/>
            </a:xfrm>
            <a:custGeom>
              <a:avLst/>
              <a:gdLst/>
              <a:ahLst/>
              <a:cxnLst/>
              <a:rect l="l" t="t" r="r" b="b"/>
              <a:pathLst>
                <a:path w="524" h="110" extrusionOk="0">
                  <a:moveTo>
                    <a:pt x="465" y="0"/>
                  </a:moveTo>
                  <a:cubicBezTo>
                    <a:pt x="325" y="4"/>
                    <a:pt x="189" y="14"/>
                    <a:pt x="49" y="34"/>
                  </a:cubicBezTo>
                  <a:cubicBezTo>
                    <a:pt x="5" y="38"/>
                    <a:pt x="1" y="110"/>
                    <a:pt x="45" y="110"/>
                  </a:cubicBezTo>
                  <a:cubicBezTo>
                    <a:pt x="46" y="110"/>
                    <a:pt x="47" y="110"/>
                    <a:pt x="49" y="110"/>
                  </a:cubicBezTo>
                  <a:cubicBezTo>
                    <a:pt x="192" y="110"/>
                    <a:pt x="335" y="99"/>
                    <a:pt x="475" y="79"/>
                  </a:cubicBezTo>
                  <a:cubicBezTo>
                    <a:pt x="523" y="69"/>
                    <a:pt x="510" y="0"/>
                    <a:pt x="46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330;p23"/>
          <p:cNvGrpSpPr/>
          <p:nvPr/>
        </p:nvGrpSpPr>
        <p:grpSpPr>
          <a:xfrm>
            <a:off x="-118100" y="2022687"/>
            <a:ext cx="731831" cy="623746"/>
            <a:chOff x="-75881" y="2283499"/>
            <a:chExt cx="772313" cy="497910"/>
          </a:xfrm>
        </p:grpSpPr>
        <p:sp>
          <p:nvSpPr>
            <p:cNvPr id="63"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330;p23"/>
          <p:cNvGrpSpPr/>
          <p:nvPr/>
        </p:nvGrpSpPr>
        <p:grpSpPr>
          <a:xfrm>
            <a:off x="-83128" y="3621134"/>
            <a:ext cx="731831" cy="623746"/>
            <a:chOff x="-75881" y="2283499"/>
            <a:chExt cx="772313" cy="497910"/>
          </a:xfrm>
        </p:grpSpPr>
        <p:sp>
          <p:nvSpPr>
            <p:cNvPr id="66"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54;p38"/>
          <p:cNvSpPr/>
          <p:nvPr/>
        </p:nvSpPr>
        <p:spPr>
          <a:xfrm>
            <a:off x="8214096" y="2475252"/>
            <a:ext cx="38132" cy="2799"/>
          </a:xfrm>
          <a:custGeom>
            <a:avLst/>
            <a:gdLst/>
            <a:ahLst/>
            <a:cxnLst/>
            <a:rect l="l" t="t" r="r" b="b"/>
            <a:pathLst>
              <a:path w="831" h="61" extrusionOk="0">
                <a:moveTo>
                  <a:pt x="571" y="0"/>
                </a:moveTo>
                <a:cubicBezTo>
                  <a:pt x="392" y="0"/>
                  <a:pt x="213" y="3"/>
                  <a:pt x="32" y="5"/>
                </a:cubicBezTo>
                <a:cubicBezTo>
                  <a:pt x="1" y="5"/>
                  <a:pt x="1" y="56"/>
                  <a:pt x="32" y="56"/>
                </a:cubicBezTo>
                <a:cubicBezTo>
                  <a:pt x="237" y="56"/>
                  <a:pt x="439" y="61"/>
                  <a:pt x="642" y="61"/>
                </a:cubicBezTo>
                <a:cubicBezTo>
                  <a:pt x="692" y="61"/>
                  <a:pt x="743" y="60"/>
                  <a:pt x="793" y="60"/>
                </a:cubicBezTo>
                <a:cubicBezTo>
                  <a:pt x="831" y="60"/>
                  <a:pt x="831" y="2"/>
                  <a:pt x="793" y="2"/>
                </a:cubicBezTo>
                <a:cubicBezTo>
                  <a:pt x="719" y="1"/>
                  <a:pt x="645" y="0"/>
                  <a:pt x="571"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105472" y="891987"/>
            <a:ext cx="465880" cy="461665"/>
          </a:xfrm>
          <a:prstGeom prst="rect">
            <a:avLst/>
          </a:prstGeom>
          <a:noFill/>
        </p:spPr>
        <p:txBody>
          <a:bodyPr wrap="square" rtlCol="0">
            <a:spAutoFit/>
          </a:bodyPr>
          <a:lstStyle/>
          <a:p>
            <a:r>
              <a:rPr lang="en-US" sz="2400" b="1" dirty="0"/>
              <a:t>9</a:t>
            </a:r>
          </a:p>
        </p:txBody>
      </p:sp>
      <p:sp>
        <p:nvSpPr>
          <p:cNvPr id="85" name="TextBox 84"/>
          <p:cNvSpPr txBox="1"/>
          <p:nvPr/>
        </p:nvSpPr>
        <p:spPr>
          <a:xfrm>
            <a:off x="-11765" y="2134082"/>
            <a:ext cx="572711" cy="461665"/>
          </a:xfrm>
          <a:prstGeom prst="rect">
            <a:avLst/>
          </a:prstGeom>
          <a:noFill/>
        </p:spPr>
        <p:txBody>
          <a:bodyPr wrap="square" rtlCol="0">
            <a:spAutoFit/>
          </a:bodyPr>
          <a:lstStyle/>
          <a:p>
            <a:r>
              <a:rPr lang="en-US" sz="2400" b="1" dirty="0"/>
              <a:t>10</a:t>
            </a:r>
          </a:p>
        </p:txBody>
      </p:sp>
      <p:sp>
        <p:nvSpPr>
          <p:cNvPr id="86" name="TextBox 85"/>
          <p:cNvSpPr txBox="1"/>
          <p:nvPr/>
        </p:nvSpPr>
        <p:spPr>
          <a:xfrm>
            <a:off x="23207" y="3776180"/>
            <a:ext cx="612067" cy="461665"/>
          </a:xfrm>
          <a:prstGeom prst="rect">
            <a:avLst/>
          </a:prstGeom>
          <a:noFill/>
        </p:spPr>
        <p:txBody>
          <a:bodyPr wrap="square" rtlCol="0">
            <a:spAutoFit/>
          </a:bodyPr>
          <a:lstStyle/>
          <a:p>
            <a:r>
              <a:rPr lang="en-US" sz="2400" b="1" dirty="0"/>
              <a:t>11</a:t>
            </a:r>
          </a:p>
        </p:txBody>
      </p:sp>
      <p:sp>
        <p:nvSpPr>
          <p:cNvPr id="91" name="Google Shape;717;p26"/>
          <p:cNvSpPr/>
          <p:nvPr/>
        </p:nvSpPr>
        <p:spPr>
          <a:xfrm>
            <a:off x="8063820" y="2285125"/>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17;p26"/>
          <p:cNvSpPr/>
          <p:nvPr/>
        </p:nvSpPr>
        <p:spPr>
          <a:xfrm>
            <a:off x="8084604" y="3606444"/>
            <a:ext cx="887049" cy="556321"/>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693915" y="879686"/>
            <a:ext cx="6053446" cy="523220"/>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cực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96876" y="2091923"/>
            <a:ext cx="6629027" cy="954107"/>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583220" y="3456056"/>
            <a:ext cx="6962926" cy="954107"/>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thoải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8" name="Rectangle 37"/>
          <p:cNvSpPr/>
          <p:nvPr/>
        </p:nvSpPr>
        <p:spPr>
          <a:xfrm>
            <a:off x="6557611" y="-146792"/>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1431760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3088" name="Google Shape;3088;p79"/>
          <p:cNvSpPr/>
          <p:nvPr/>
        </p:nvSpPr>
        <p:spPr>
          <a:xfrm rot="689191" flipH="1">
            <a:off x="19160" y="1340098"/>
            <a:ext cx="1665594" cy="199928"/>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477;p80">
            <a:extLst>
              <a:ext uri="{FF2B5EF4-FFF2-40B4-BE49-F238E27FC236}">
                <a16:creationId xmlns:a16="http://schemas.microsoft.com/office/drawing/2014/main" id="{F3E11BD7-DD51-4CD5-8413-80ACCFB0CF76}"/>
              </a:ext>
            </a:extLst>
          </p:cNvPr>
          <p:cNvSpPr txBox="1"/>
          <p:nvPr/>
        </p:nvSpPr>
        <p:spPr>
          <a:xfrm>
            <a:off x="3685018" y="738223"/>
            <a:ext cx="493800" cy="79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0" dirty="0">
              <a:solidFill>
                <a:schemeClr val="dk2"/>
              </a:solidFill>
              <a:latin typeface="Nanum Pen Script"/>
              <a:ea typeface="Nanum Pen Script"/>
              <a:cs typeface="Nanum Pen Script"/>
              <a:sym typeface="Nanum Pen Script"/>
            </a:endParaRPr>
          </a:p>
        </p:txBody>
      </p:sp>
      <p:grpSp>
        <p:nvGrpSpPr>
          <p:cNvPr id="223" name="Google Shape;3479;p80">
            <a:extLst>
              <a:ext uri="{FF2B5EF4-FFF2-40B4-BE49-F238E27FC236}">
                <a16:creationId xmlns:a16="http://schemas.microsoft.com/office/drawing/2014/main" id="{ECBA0050-3F00-4DA7-A6F3-DA1CDC1784CD}"/>
              </a:ext>
            </a:extLst>
          </p:cNvPr>
          <p:cNvGrpSpPr/>
          <p:nvPr/>
        </p:nvGrpSpPr>
        <p:grpSpPr>
          <a:xfrm>
            <a:off x="910194" y="1533223"/>
            <a:ext cx="3168511" cy="2387049"/>
            <a:chOff x="4517744" y="3133036"/>
            <a:chExt cx="1827328" cy="1338034"/>
          </a:xfrm>
        </p:grpSpPr>
        <p:grpSp>
          <p:nvGrpSpPr>
            <p:cNvPr id="224" name="Google Shape;3480;p80">
              <a:extLst>
                <a:ext uri="{FF2B5EF4-FFF2-40B4-BE49-F238E27FC236}">
                  <a16:creationId xmlns:a16="http://schemas.microsoft.com/office/drawing/2014/main" id="{9EE9AC71-9E24-439E-A493-C2A013C16A8E}"/>
                </a:ext>
              </a:extLst>
            </p:cNvPr>
            <p:cNvGrpSpPr/>
            <p:nvPr/>
          </p:nvGrpSpPr>
          <p:grpSpPr>
            <a:xfrm>
              <a:off x="5687684" y="3530444"/>
              <a:ext cx="657389" cy="543211"/>
              <a:chOff x="5192327" y="3881360"/>
              <a:chExt cx="1291022" cy="1066793"/>
            </a:xfrm>
          </p:grpSpPr>
          <p:sp>
            <p:nvSpPr>
              <p:cNvPr id="242" name="Google Shape;3481;p80">
                <a:extLst>
                  <a:ext uri="{FF2B5EF4-FFF2-40B4-BE49-F238E27FC236}">
                    <a16:creationId xmlns:a16="http://schemas.microsoft.com/office/drawing/2014/main" id="{9A250D8A-C916-4A1E-B4F6-83EB45AE8536}"/>
                  </a:ext>
                </a:extLst>
              </p:cNvPr>
              <p:cNvSpPr/>
              <p:nvPr/>
            </p:nvSpPr>
            <p:spPr>
              <a:xfrm>
                <a:off x="5528396" y="3881360"/>
                <a:ext cx="954954" cy="608643"/>
              </a:xfrm>
              <a:custGeom>
                <a:avLst/>
                <a:gdLst/>
                <a:ahLst/>
                <a:cxnLst/>
                <a:rect l="l" t="t" r="r" b="b"/>
                <a:pathLst>
                  <a:path w="44939" h="28642" fill="none" extrusionOk="0">
                    <a:moveTo>
                      <a:pt x="1" y="28642"/>
                    </a:moveTo>
                    <a:cubicBezTo>
                      <a:pt x="2797" y="23274"/>
                      <a:pt x="8037" y="21570"/>
                      <a:pt x="13534" y="22406"/>
                    </a:cubicBezTo>
                    <a:cubicBezTo>
                      <a:pt x="17680" y="23016"/>
                      <a:pt x="23338" y="24527"/>
                      <a:pt x="26166" y="19834"/>
                    </a:cubicBezTo>
                    <a:cubicBezTo>
                      <a:pt x="28320" y="16266"/>
                      <a:pt x="25363" y="9259"/>
                      <a:pt x="29831" y="5080"/>
                    </a:cubicBezTo>
                    <a:cubicBezTo>
                      <a:pt x="35199" y="1"/>
                      <a:pt x="41435" y="547"/>
                      <a:pt x="44939" y="2637"/>
                    </a:cubicBezTo>
                  </a:path>
                </a:pathLst>
              </a:custGeom>
              <a:noFill/>
              <a:ln w="12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482;p80">
                <a:extLst>
                  <a:ext uri="{FF2B5EF4-FFF2-40B4-BE49-F238E27FC236}">
                    <a16:creationId xmlns:a16="http://schemas.microsoft.com/office/drawing/2014/main" id="{A00CCED1-8A52-4C12-A50F-7885A30C9342}"/>
                  </a:ext>
                </a:extLst>
              </p:cNvPr>
              <p:cNvSpPr/>
              <p:nvPr/>
            </p:nvSpPr>
            <p:spPr>
              <a:xfrm>
                <a:off x="5356271" y="4749550"/>
                <a:ext cx="543745" cy="198603"/>
              </a:xfrm>
              <a:custGeom>
                <a:avLst/>
                <a:gdLst/>
                <a:ahLst/>
                <a:cxnLst/>
                <a:rect l="l" t="t" r="r" b="b"/>
                <a:pathLst>
                  <a:path w="25588" h="9346" extrusionOk="0">
                    <a:moveTo>
                      <a:pt x="14491" y="1827"/>
                    </a:moveTo>
                    <a:cubicBezTo>
                      <a:pt x="14423" y="1827"/>
                      <a:pt x="14350" y="1829"/>
                      <a:pt x="14273" y="1833"/>
                    </a:cubicBezTo>
                    <a:cubicBezTo>
                      <a:pt x="13565" y="1833"/>
                      <a:pt x="12890" y="1961"/>
                      <a:pt x="12215" y="2154"/>
                    </a:cubicBezTo>
                    <a:cubicBezTo>
                      <a:pt x="11540" y="2315"/>
                      <a:pt x="10865" y="2572"/>
                      <a:pt x="10255" y="2861"/>
                    </a:cubicBezTo>
                    <a:cubicBezTo>
                      <a:pt x="9740" y="3151"/>
                      <a:pt x="9483" y="3408"/>
                      <a:pt x="9547" y="3601"/>
                    </a:cubicBezTo>
                    <a:cubicBezTo>
                      <a:pt x="9547" y="3601"/>
                      <a:pt x="9547" y="3633"/>
                      <a:pt x="9547" y="3633"/>
                    </a:cubicBezTo>
                    <a:cubicBezTo>
                      <a:pt x="9612" y="3794"/>
                      <a:pt x="9965" y="3890"/>
                      <a:pt x="10512" y="3890"/>
                    </a:cubicBezTo>
                    <a:cubicBezTo>
                      <a:pt x="11219" y="3858"/>
                      <a:pt x="11894" y="3729"/>
                      <a:pt x="12569" y="3537"/>
                    </a:cubicBezTo>
                    <a:cubicBezTo>
                      <a:pt x="13244" y="3376"/>
                      <a:pt x="13919" y="3151"/>
                      <a:pt x="14530" y="2829"/>
                    </a:cubicBezTo>
                    <a:lnTo>
                      <a:pt x="14562" y="2829"/>
                    </a:lnTo>
                    <a:cubicBezTo>
                      <a:pt x="15044" y="2540"/>
                      <a:pt x="15301" y="2283"/>
                      <a:pt x="15269" y="2090"/>
                    </a:cubicBezTo>
                    <a:cubicBezTo>
                      <a:pt x="15213" y="1922"/>
                      <a:pt x="14961" y="1827"/>
                      <a:pt x="14491" y="1827"/>
                    </a:cubicBezTo>
                    <a:close/>
                    <a:moveTo>
                      <a:pt x="25041" y="1"/>
                    </a:moveTo>
                    <a:cubicBezTo>
                      <a:pt x="25202" y="676"/>
                      <a:pt x="24109" y="1576"/>
                      <a:pt x="21827" y="2669"/>
                    </a:cubicBezTo>
                    <a:cubicBezTo>
                      <a:pt x="16233" y="5208"/>
                      <a:pt x="10222" y="6783"/>
                      <a:pt x="4115" y="7330"/>
                    </a:cubicBezTo>
                    <a:cubicBezTo>
                      <a:pt x="3606" y="7363"/>
                      <a:pt x="3145" y="7380"/>
                      <a:pt x="2730" y="7380"/>
                    </a:cubicBezTo>
                    <a:cubicBezTo>
                      <a:pt x="1154" y="7380"/>
                      <a:pt x="255" y="7138"/>
                      <a:pt x="1" y="6655"/>
                    </a:cubicBezTo>
                    <a:lnTo>
                      <a:pt x="1" y="6655"/>
                    </a:lnTo>
                    <a:lnTo>
                      <a:pt x="611" y="8776"/>
                    </a:lnTo>
                    <a:cubicBezTo>
                      <a:pt x="957" y="9146"/>
                      <a:pt x="1814" y="9346"/>
                      <a:pt x="3212" y="9346"/>
                    </a:cubicBezTo>
                    <a:cubicBezTo>
                      <a:pt x="3635" y="9346"/>
                      <a:pt x="4107" y="9328"/>
                      <a:pt x="4629" y="9290"/>
                    </a:cubicBezTo>
                    <a:cubicBezTo>
                      <a:pt x="10737" y="8744"/>
                      <a:pt x="16748" y="7169"/>
                      <a:pt x="22373" y="4629"/>
                    </a:cubicBezTo>
                    <a:cubicBezTo>
                      <a:pt x="24366" y="3665"/>
                      <a:pt x="25427" y="2861"/>
                      <a:pt x="25587" y="2219"/>
                    </a:cubicBezTo>
                    <a:lnTo>
                      <a:pt x="250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483;p80">
                <a:extLst>
                  <a:ext uri="{FF2B5EF4-FFF2-40B4-BE49-F238E27FC236}">
                    <a16:creationId xmlns:a16="http://schemas.microsoft.com/office/drawing/2014/main" id="{5E0FEC18-1AD6-4D06-B366-382E58767E6A}"/>
                  </a:ext>
                </a:extLst>
              </p:cNvPr>
              <p:cNvSpPr/>
              <p:nvPr/>
            </p:nvSpPr>
            <p:spPr>
              <a:xfrm>
                <a:off x="5351489" y="4730552"/>
                <a:ext cx="540324" cy="175822"/>
              </a:xfrm>
              <a:custGeom>
                <a:avLst/>
                <a:gdLst/>
                <a:ahLst/>
                <a:cxnLst/>
                <a:rect l="l" t="t" r="r" b="b"/>
                <a:pathLst>
                  <a:path w="25427" h="8274" extrusionOk="0">
                    <a:moveTo>
                      <a:pt x="14716" y="2721"/>
                    </a:moveTo>
                    <a:cubicBezTo>
                      <a:pt x="15185" y="2721"/>
                      <a:pt x="15434" y="2816"/>
                      <a:pt x="15462" y="2984"/>
                    </a:cubicBezTo>
                    <a:lnTo>
                      <a:pt x="15462" y="3016"/>
                    </a:lnTo>
                    <a:cubicBezTo>
                      <a:pt x="15494" y="3209"/>
                      <a:pt x="15237" y="3434"/>
                      <a:pt x="14755" y="3723"/>
                    </a:cubicBezTo>
                    <a:cubicBezTo>
                      <a:pt x="14112" y="4045"/>
                      <a:pt x="13469" y="4302"/>
                      <a:pt x="12762" y="4463"/>
                    </a:cubicBezTo>
                    <a:cubicBezTo>
                      <a:pt x="12087" y="4656"/>
                      <a:pt x="11412" y="4752"/>
                      <a:pt x="10705" y="4784"/>
                    </a:cubicBezTo>
                    <a:cubicBezTo>
                      <a:pt x="10158" y="4784"/>
                      <a:pt x="9837" y="4720"/>
                      <a:pt x="9740" y="4559"/>
                    </a:cubicBezTo>
                    <a:cubicBezTo>
                      <a:pt x="9740" y="4527"/>
                      <a:pt x="9740" y="4527"/>
                      <a:pt x="9740" y="4527"/>
                    </a:cubicBezTo>
                    <a:cubicBezTo>
                      <a:pt x="9708" y="4302"/>
                      <a:pt x="9933" y="4077"/>
                      <a:pt x="10447" y="3788"/>
                    </a:cubicBezTo>
                    <a:cubicBezTo>
                      <a:pt x="11090" y="3466"/>
                      <a:pt x="11733" y="3241"/>
                      <a:pt x="12408" y="3048"/>
                    </a:cubicBezTo>
                    <a:cubicBezTo>
                      <a:pt x="13083" y="2855"/>
                      <a:pt x="13790" y="2759"/>
                      <a:pt x="14498" y="2727"/>
                    </a:cubicBezTo>
                    <a:cubicBezTo>
                      <a:pt x="14575" y="2723"/>
                      <a:pt x="14648" y="2721"/>
                      <a:pt x="14716" y="2721"/>
                    </a:cubicBezTo>
                    <a:close/>
                    <a:moveTo>
                      <a:pt x="22569" y="0"/>
                    </a:moveTo>
                    <a:cubicBezTo>
                      <a:pt x="22145" y="0"/>
                      <a:pt x="21673" y="20"/>
                      <a:pt x="21152" y="59"/>
                    </a:cubicBezTo>
                    <a:cubicBezTo>
                      <a:pt x="15012" y="605"/>
                      <a:pt x="9033" y="2180"/>
                      <a:pt x="3408" y="4688"/>
                    </a:cubicBezTo>
                    <a:cubicBezTo>
                      <a:pt x="1093" y="5813"/>
                      <a:pt x="1" y="6745"/>
                      <a:pt x="193" y="7420"/>
                    </a:cubicBezTo>
                    <a:cubicBezTo>
                      <a:pt x="193" y="7484"/>
                      <a:pt x="226" y="7516"/>
                      <a:pt x="226" y="7549"/>
                    </a:cubicBezTo>
                    <a:cubicBezTo>
                      <a:pt x="480" y="8032"/>
                      <a:pt x="1379" y="8274"/>
                      <a:pt x="2955" y="8274"/>
                    </a:cubicBezTo>
                    <a:cubicBezTo>
                      <a:pt x="3370" y="8274"/>
                      <a:pt x="3831" y="8257"/>
                      <a:pt x="4340" y="8224"/>
                    </a:cubicBezTo>
                    <a:cubicBezTo>
                      <a:pt x="10447" y="7677"/>
                      <a:pt x="16458" y="6102"/>
                      <a:pt x="22052" y="3563"/>
                    </a:cubicBezTo>
                    <a:cubicBezTo>
                      <a:pt x="24334" y="2470"/>
                      <a:pt x="25427" y="1570"/>
                      <a:pt x="25266" y="895"/>
                    </a:cubicBezTo>
                    <a:lnTo>
                      <a:pt x="25266" y="862"/>
                    </a:lnTo>
                    <a:cubicBezTo>
                      <a:pt x="25138" y="299"/>
                      <a:pt x="24233" y="0"/>
                      <a:pt x="22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484;p80">
                <a:extLst>
                  <a:ext uri="{FF2B5EF4-FFF2-40B4-BE49-F238E27FC236}">
                    <a16:creationId xmlns:a16="http://schemas.microsoft.com/office/drawing/2014/main" id="{13549251-17BB-4EE8-813D-646F613DD43C}"/>
                  </a:ext>
                </a:extLst>
              </p:cNvPr>
              <p:cNvSpPr/>
              <p:nvPr/>
            </p:nvSpPr>
            <p:spPr>
              <a:xfrm>
                <a:off x="5240139" y="4191482"/>
                <a:ext cx="607282" cy="702971"/>
              </a:xfrm>
              <a:custGeom>
                <a:avLst/>
                <a:gdLst/>
                <a:ahLst/>
                <a:cxnLst/>
                <a:rect l="l" t="t" r="r" b="b"/>
                <a:pathLst>
                  <a:path w="28578" h="33081" extrusionOk="0">
                    <a:moveTo>
                      <a:pt x="21345" y="1"/>
                    </a:moveTo>
                    <a:cubicBezTo>
                      <a:pt x="14691" y="3311"/>
                      <a:pt x="7426" y="5240"/>
                      <a:pt x="1" y="5594"/>
                    </a:cubicBezTo>
                    <a:lnTo>
                      <a:pt x="7137" y="32659"/>
                    </a:lnTo>
                    <a:cubicBezTo>
                      <a:pt x="7206" y="32936"/>
                      <a:pt x="7839" y="33081"/>
                      <a:pt x="9034" y="33081"/>
                    </a:cubicBezTo>
                    <a:cubicBezTo>
                      <a:pt x="9504" y="33081"/>
                      <a:pt x="10061" y="33058"/>
                      <a:pt x="10705" y="33013"/>
                    </a:cubicBezTo>
                    <a:cubicBezTo>
                      <a:pt x="13341" y="32820"/>
                      <a:pt x="15945" y="32338"/>
                      <a:pt x="18484" y="31566"/>
                    </a:cubicBezTo>
                    <a:cubicBezTo>
                      <a:pt x="20959" y="30891"/>
                      <a:pt x="23370" y="30024"/>
                      <a:pt x="25716" y="28963"/>
                    </a:cubicBezTo>
                    <a:cubicBezTo>
                      <a:pt x="27645" y="28063"/>
                      <a:pt x="28577" y="27452"/>
                      <a:pt x="28449" y="27066"/>
                    </a:cubicBezTo>
                    <a:lnTo>
                      <a:pt x="21345" y="1"/>
                    </a:lnTo>
                    <a:close/>
                  </a:path>
                </a:pathLst>
              </a:custGeom>
              <a:solidFill>
                <a:srgbClr val="FA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485;p80">
                <a:extLst>
                  <a:ext uri="{FF2B5EF4-FFF2-40B4-BE49-F238E27FC236}">
                    <a16:creationId xmlns:a16="http://schemas.microsoft.com/office/drawing/2014/main" id="{0CDB6A38-71A6-4351-BBD0-F06A62D1389F}"/>
                  </a:ext>
                </a:extLst>
              </p:cNvPr>
              <p:cNvSpPr/>
              <p:nvPr/>
            </p:nvSpPr>
            <p:spPr>
              <a:xfrm>
                <a:off x="5197108" y="4142310"/>
                <a:ext cx="543065" cy="198326"/>
              </a:xfrm>
              <a:custGeom>
                <a:avLst/>
                <a:gdLst/>
                <a:ahLst/>
                <a:cxnLst/>
                <a:rect l="l" t="t" r="r" b="b"/>
                <a:pathLst>
                  <a:path w="25556" h="9333" extrusionOk="0">
                    <a:moveTo>
                      <a:pt x="14461" y="1826"/>
                    </a:moveTo>
                    <a:cubicBezTo>
                      <a:pt x="14392" y="1826"/>
                      <a:pt x="14318" y="1828"/>
                      <a:pt x="14241" y="1832"/>
                    </a:cubicBezTo>
                    <a:cubicBezTo>
                      <a:pt x="13566" y="1865"/>
                      <a:pt x="12859" y="1961"/>
                      <a:pt x="12184" y="2154"/>
                    </a:cubicBezTo>
                    <a:cubicBezTo>
                      <a:pt x="11509" y="2315"/>
                      <a:pt x="10834" y="2572"/>
                      <a:pt x="10223" y="2893"/>
                    </a:cubicBezTo>
                    <a:cubicBezTo>
                      <a:pt x="9708" y="3150"/>
                      <a:pt x="9483" y="3407"/>
                      <a:pt x="9516" y="3600"/>
                    </a:cubicBezTo>
                    <a:cubicBezTo>
                      <a:pt x="9516" y="3600"/>
                      <a:pt x="9516" y="3633"/>
                      <a:pt x="9516" y="3633"/>
                    </a:cubicBezTo>
                    <a:cubicBezTo>
                      <a:pt x="9580" y="3793"/>
                      <a:pt x="9933" y="3890"/>
                      <a:pt x="10480" y="3890"/>
                    </a:cubicBezTo>
                    <a:cubicBezTo>
                      <a:pt x="11187" y="3858"/>
                      <a:pt x="11862" y="3729"/>
                      <a:pt x="12537" y="3536"/>
                    </a:cubicBezTo>
                    <a:lnTo>
                      <a:pt x="12537" y="3568"/>
                    </a:lnTo>
                    <a:cubicBezTo>
                      <a:pt x="13212" y="3375"/>
                      <a:pt x="13887" y="3150"/>
                      <a:pt x="14530" y="2829"/>
                    </a:cubicBezTo>
                    <a:cubicBezTo>
                      <a:pt x="15012" y="2540"/>
                      <a:pt x="15269" y="2282"/>
                      <a:pt x="15237" y="2090"/>
                    </a:cubicBezTo>
                    <a:cubicBezTo>
                      <a:pt x="15209" y="1921"/>
                      <a:pt x="14936" y="1826"/>
                      <a:pt x="14461" y="1826"/>
                    </a:cubicBezTo>
                    <a:close/>
                    <a:moveTo>
                      <a:pt x="25041" y="0"/>
                    </a:moveTo>
                    <a:cubicBezTo>
                      <a:pt x="25170" y="675"/>
                      <a:pt x="24109" y="1575"/>
                      <a:pt x="21827" y="2668"/>
                    </a:cubicBezTo>
                    <a:cubicBezTo>
                      <a:pt x="16202" y="5208"/>
                      <a:pt x="10223" y="6783"/>
                      <a:pt x="4083" y="7329"/>
                    </a:cubicBezTo>
                    <a:cubicBezTo>
                      <a:pt x="3639" y="7352"/>
                      <a:pt x="3231" y="7364"/>
                      <a:pt x="2859" y="7364"/>
                    </a:cubicBezTo>
                    <a:cubicBezTo>
                      <a:pt x="1184" y="7364"/>
                      <a:pt x="238" y="7127"/>
                      <a:pt x="1" y="6654"/>
                    </a:cubicBezTo>
                    <a:lnTo>
                      <a:pt x="1" y="6654"/>
                    </a:lnTo>
                    <a:lnTo>
                      <a:pt x="612" y="8743"/>
                    </a:lnTo>
                    <a:cubicBezTo>
                      <a:pt x="939" y="9146"/>
                      <a:pt x="1838" y="9332"/>
                      <a:pt x="3277" y="9332"/>
                    </a:cubicBezTo>
                    <a:cubicBezTo>
                      <a:pt x="3676" y="9332"/>
                      <a:pt x="4116" y="9318"/>
                      <a:pt x="4598" y="9290"/>
                    </a:cubicBezTo>
                    <a:cubicBezTo>
                      <a:pt x="10737" y="8743"/>
                      <a:pt x="16716" y="7168"/>
                      <a:pt x="22341" y="4661"/>
                    </a:cubicBezTo>
                    <a:cubicBezTo>
                      <a:pt x="24334" y="3665"/>
                      <a:pt x="25395" y="2861"/>
                      <a:pt x="25556" y="2218"/>
                    </a:cubicBezTo>
                    <a:lnTo>
                      <a:pt x="250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486;p80">
                <a:extLst>
                  <a:ext uri="{FF2B5EF4-FFF2-40B4-BE49-F238E27FC236}">
                    <a16:creationId xmlns:a16="http://schemas.microsoft.com/office/drawing/2014/main" id="{D8D762C7-E064-41B6-8A6E-FC794CA48201}"/>
                  </a:ext>
                </a:extLst>
              </p:cNvPr>
              <p:cNvSpPr/>
              <p:nvPr/>
            </p:nvSpPr>
            <p:spPr>
              <a:xfrm>
                <a:off x="5192327" y="4122887"/>
                <a:ext cx="539644" cy="175929"/>
              </a:xfrm>
              <a:custGeom>
                <a:avLst/>
                <a:gdLst/>
                <a:ahLst/>
                <a:cxnLst/>
                <a:rect l="l" t="t" r="r" b="b"/>
                <a:pathLst>
                  <a:path w="25395" h="8279" extrusionOk="0">
                    <a:moveTo>
                      <a:pt x="14498" y="2714"/>
                    </a:moveTo>
                    <a:cubicBezTo>
                      <a:pt x="15077" y="2714"/>
                      <a:pt x="15398" y="2811"/>
                      <a:pt x="15462" y="3004"/>
                    </a:cubicBezTo>
                    <a:cubicBezTo>
                      <a:pt x="15527" y="3196"/>
                      <a:pt x="15269" y="3421"/>
                      <a:pt x="14755" y="3711"/>
                    </a:cubicBezTo>
                    <a:lnTo>
                      <a:pt x="14755" y="3743"/>
                    </a:lnTo>
                    <a:cubicBezTo>
                      <a:pt x="14112" y="4064"/>
                      <a:pt x="13437" y="4289"/>
                      <a:pt x="12762" y="4450"/>
                    </a:cubicBezTo>
                    <a:cubicBezTo>
                      <a:pt x="12087" y="4643"/>
                      <a:pt x="11412" y="4772"/>
                      <a:pt x="10705" y="4772"/>
                    </a:cubicBezTo>
                    <a:cubicBezTo>
                      <a:pt x="10158" y="4772"/>
                      <a:pt x="9837" y="4707"/>
                      <a:pt x="9741" y="4547"/>
                    </a:cubicBezTo>
                    <a:cubicBezTo>
                      <a:pt x="9741" y="4547"/>
                      <a:pt x="9741" y="4514"/>
                      <a:pt x="9741" y="4514"/>
                    </a:cubicBezTo>
                    <a:cubicBezTo>
                      <a:pt x="9708" y="4321"/>
                      <a:pt x="9933" y="4064"/>
                      <a:pt x="10448" y="3775"/>
                    </a:cubicBezTo>
                    <a:cubicBezTo>
                      <a:pt x="11091" y="3486"/>
                      <a:pt x="11734" y="3229"/>
                      <a:pt x="12409" y="3068"/>
                    </a:cubicBezTo>
                    <a:cubicBezTo>
                      <a:pt x="13084" y="2875"/>
                      <a:pt x="13791" y="2746"/>
                      <a:pt x="14498" y="2714"/>
                    </a:cubicBezTo>
                    <a:close/>
                    <a:moveTo>
                      <a:pt x="22462" y="0"/>
                    </a:moveTo>
                    <a:cubicBezTo>
                      <a:pt x="22058" y="0"/>
                      <a:pt x="21611" y="16"/>
                      <a:pt x="21120" y="46"/>
                    </a:cubicBezTo>
                    <a:cubicBezTo>
                      <a:pt x="14980" y="625"/>
                      <a:pt x="9001" y="2200"/>
                      <a:pt x="3376" y="4707"/>
                    </a:cubicBezTo>
                    <a:lnTo>
                      <a:pt x="3376" y="4675"/>
                    </a:lnTo>
                    <a:cubicBezTo>
                      <a:pt x="1062" y="5832"/>
                      <a:pt x="1" y="6732"/>
                      <a:pt x="162" y="7440"/>
                    </a:cubicBezTo>
                    <a:cubicBezTo>
                      <a:pt x="162" y="7472"/>
                      <a:pt x="194" y="7504"/>
                      <a:pt x="194" y="7568"/>
                    </a:cubicBezTo>
                    <a:cubicBezTo>
                      <a:pt x="457" y="8041"/>
                      <a:pt x="1408" y="8278"/>
                      <a:pt x="3066" y="8278"/>
                    </a:cubicBezTo>
                    <a:cubicBezTo>
                      <a:pt x="3434" y="8278"/>
                      <a:pt x="3838" y="8266"/>
                      <a:pt x="4276" y="8243"/>
                    </a:cubicBezTo>
                    <a:cubicBezTo>
                      <a:pt x="10416" y="7665"/>
                      <a:pt x="16427" y="6089"/>
                      <a:pt x="22020" y="3582"/>
                    </a:cubicBezTo>
                    <a:cubicBezTo>
                      <a:pt x="24302" y="2457"/>
                      <a:pt x="25395" y="1557"/>
                      <a:pt x="25234" y="882"/>
                    </a:cubicBezTo>
                    <a:lnTo>
                      <a:pt x="25234" y="850"/>
                    </a:lnTo>
                    <a:cubicBezTo>
                      <a:pt x="25104" y="278"/>
                      <a:pt x="24175" y="0"/>
                      <a:pt x="22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487;p80">
                <a:extLst>
                  <a:ext uri="{FF2B5EF4-FFF2-40B4-BE49-F238E27FC236}">
                    <a16:creationId xmlns:a16="http://schemas.microsoft.com/office/drawing/2014/main" id="{C6626986-B8E1-44A0-826C-BF8B299B8765}"/>
                  </a:ext>
                </a:extLst>
              </p:cNvPr>
              <p:cNvSpPr/>
              <p:nvPr/>
            </p:nvSpPr>
            <p:spPr>
              <a:xfrm>
                <a:off x="5244921" y="4223421"/>
                <a:ext cx="597040" cy="642132"/>
              </a:xfrm>
              <a:custGeom>
                <a:avLst/>
                <a:gdLst/>
                <a:ahLst/>
                <a:cxnLst/>
                <a:rect l="l" t="t" r="r" b="b"/>
                <a:pathLst>
                  <a:path w="28096" h="30218" extrusionOk="0">
                    <a:moveTo>
                      <a:pt x="21569" y="0"/>
                    </a:moveTo>
                    <a:cubicBezTo>
                      <a:pt x="21549" y="0"/>
                      <a:pt x="21528" y="3"/>
                      <a:pt x="21506" y="8"/>
                    </a:cubicBezTo>
                    <a:cubicBezTo>
                      <a:pt x="21409" y="41"/>
                      <a:pt x="21345" y="169"/>
                      <a:pt x="21377" y="266"/>
                    </a:cubicBezTo>
                    <a:cubicBezTo>
                      <a:pt x="21377" y="298"/>
                      <a:pt x="21441" y="683"/>
                      <a:pt x="18741" y="1969"/>
                    </a:cubicBezTo>
                    <a:cubicBezTo>
                      <a:pt x="16395" y="2998"/>
                      <a:pt x="14016" y="3866"/>
                      <a:pt x="11541" y="4541"/>
                    </a:cubicBezTo>
                    <a:cubicBezTo>
                      <a:pt x="9034" y="5280"/>
                      <a:pt x="6430" y="5794"/>
                      <a:pt x="3826" y="5987"/>
                    </a:cubicBezTo>
                    <a:cubicBezTo>
                      <a:pt x="3182" y="6026"/>
                      <a:pt x="2660" y="6041"/>
                      <a:pt x="2236" y="6041"/>
                    </a:cubicBezTo>
                    <a:cubicBezTo>
                      <a:pt x="522" y="6041"/>
                      <a:pt x="419" y="5788"/>
                      <a:pt x="419" y="5762"/>
                    </a:cubicBezTo>
                    <a:cubicBezTo>
                      <a:pt x="392" y="5683"/>
                      <a:pt x="322" y="5625"/>
                      <a:pt x="227" y="5625"/>
                    </a:cubicBezTo>
                    <a:cubicBezTo>
                      <a:pt x="206" y="5625"/>
                      <a:pt x="184" y="5628"/>
                      <a:pt x="162" y="5634"/>
                    </a:cubicBezTo>
                    <a:cubicBezTo>
                      <a:pt x="65" y="5634"/>
                      <a:pt x="1" y="5762"/>
                      <a:pt x="33" y="5859"/>
                    </a:cubicBezTo>
                    <a:cubicBezTo>
                      <a:pt x="111" y="6169"/>
                      <a:pt x="460" y="6459"/>
                      <a:pt x="2274" y="6459"/>
                    </a:cubicBezTo>
                    <a:cubicBezTo>
                      <a:pt x="2712" y="6459"/>
                      <a:pt x="3234" y="6443"/>
                      <a:pt x="3858" y="6405"/>
                    </a:cubicBezTo>
                    <a:cubicBezTo>
                      <a:pt x="6108" y="6244"/>
                      <a:pt x="8326" y="5859"/>
                      <a:pt x="10512" y="5248"/>
                    </a:cubicBezTo>
                    <a:cubicBezTo>
                      <a:pt x="10930" y="5151"/>
                      <a:pt x="11284" y="5023"/>
                      <a:pt x="11669" y="4926"/>
                    </a:cubicBezTo>
                    <a:cubicBezTo>
                      <a:pt x="14145" y="4251"/>
                      <a:pt x="16555" y="3384"/>
                      <a:pt x="18902" y="2355"/>
                    </a:cubicBezTo>
                    <a:cubicBezTo>
                      <a:pt x="21602" y="1069"/>
                      <a:pt x="21859" y="523"/>
                      <a:pt x="21763" y="169"/>
                    </a:cubicBezTo>
                    <a:cubicBezTo>
                      <a:pt x="21736" y="63"/>
                      <a:pt x="21665" y="0"/>
                      <a:pt x="21569" y="0"/>
                    </a:cubicBezTo>
                    <a:close/>
                    <a:moveTo>
                      <a:pt x="21923" y="1487"/>
                    </a:moveTo>
                    <a:cubicBezTo>
                      <a:pt x="21795" y="1519"/>
                      <a:pt x="21731" y="1648"/>
                      <a:pt x="21763" y="1744"/>
                    </a:cubicBezTo>
                    <a:cubicBezTo>
                      <a:pt x="21763" y="1776"/>
                      <a:pt x="21827" y="2194"/>
                      <a:pt x="19127" y="3448"/>
                    </a:cubicBezTo>
                    <a:cubicBezTo>
                      <a:pt x="16813" y="4476"/>
                      <a:pt x="14402" y="5344"/>
                      <a:pt x="11959" y="6019"/>
                    </a:cubicBezTo>
                    <a:cubicBezTo>
                      <a:pt x="9419" y="6791"/>
                      <a:pt x="6848" y="7273"/>
                      <a:pt x="4212" y="7466"/>
                    </a:cubicBezTo>
                    <a:cubicBezTo>
                      <a:pt x="3603" y="7502"/>
                      <a:pt x="3104" y="7517"/>
                      <a:pt x="2695" y="7517"/>
                    </a:cubicBezTo>
                    <a:cubicBezTo>
                      <a:pt x="922" y="7517"/>
                      <a:pt x="837" y="7241"/>
                      <a:pt x="837" y="7241"/>
                    </a:cubicBezTo>
                    <a:cubicBezTo>
                      <a:pt x="810" y="7162"/>
                      <a:pt x="719" y="7104"/>
                      <a:pt x="633" y="7104"/>
                    </a:cubicBezTo>
                    <a:cubicBezTo>
                      <a:pt x="615" y="7104"/>
                      <a:pt x="597" y="7107"/>
                      <a:pt x="580" y="7112"/>
                    </a:cubicBezTo>
                    <a:cubicBezTo>
                      <a:pt x="451" y="7144"/>
                      <a:pt x="387" y="7241"/>
                      <a:pt x="419" y="7369"/>
                    </a:cubicBezTo>
                    <a:cubicBezTo>
                      <a:pt x="495" y="7676"/>
                      <a:pt x="856" y="7941"/>
                      <a:pt x="2593" y="7941"/>
                    </a:cubicBezTo>
                    <a:cubicBezTo>
                      <a:pt x="3044" y="7941"/>
                      <a:pt x="3588" y="7924"/>
                      <a:pt x="4244" y="7884"/>
                    </a:cubicBezTo>
                    <a:cubicBezTo>
                      <a:pt x="6494" y="7723"/>
                      <a:pt x="8744" y="7337"/>
                      <a:pt x="10930" y="6727"/>
                    </a:cubicBezTo>
                    <a:cubicBezTo>
                      <a:pt x="11284" y="6630"/>
                      <a:pt x="11669" y="6502"/>
                      <a:pt x="12087" y="6405"/>
                    </a:cubicBezTo>
                    <a:cubicBezTo>
                      <a:pt x="14562" y="5730"/>
                      <a:pt x="16973" y="4862"/>
                      <a:pt x="19320" y="3834"/>
                    </a:cubicBezTo>
                    <a:cubicBezTo>
                      <a:pt x="21988" y="2580"/>
                      <a:pt x="22277" y="2033"/>
                      <a:pt x="22181" y="1648"/>
                    </a:cubicBezTo>
                    <a:cubicBezTo>
                      <a:pt x="22148" y="1551"/>
                      <a:pt x="22020" y="1487"/>
                      <a:pt x="21923" y="1487"/>
                    </a:cubicBezTo>
                    <a:close/>
                    <a:moveTo>
                      <a:pt x="22214" y="2411"/>
                    </a:moveTo>
                    <a:cubicBezTo>
                      <a:pt x="22193" y="2411"/>
                      <a:pt x="22171" y="2414"/>
                      <a:pt x="22148" y="2419"/>
                    </a:cubicBezTo>
                    <a:cubicBezTo>
                      <a:pt x="22052" y="2419"/>
                      <a:pt x="21988" y="2548"/>
                      <a:pt x="21988" y="2644"/>
                    </a:cubicBezTo>
                    <a:cubicBezTo>
                      <a:pt x="22020" y="2676"/>
                      <a:pt x="22084" y="3094"/>
                      <a:pt x="19384" y="4348"/>
                    </a:cubicBezTo>
                    <a:cubicBezTo>
                      <a:pt x="17038" y="5377"/>
                      <a:pt x="14627" y="6244"/>
                      <a:pt x="12184" y="6919"/>
                    </a:cubicBezTo>
                    <a:cubicBezTo>
                      <a:pt x="9676" y="7691"/>
                      <a:pt x="7073" y="8173"/>
                      <a:pt x="4469" y="8366"/>
                    </a:cubicBezTo>
                    <a:cubicBezTo>
                      <a:pt x="3860" y="8402"/>
                      <a:pt x="3360" y="8417"/>
                      <a:pt x="2949" y="8417"/>
                    </a:cubicBezTo>
                    <a:cubicBezTo>
                      <a:pt x="1168" y="8417"/>
                      <a:pt x="1062" y="8141"/>
                      <a:pt x="1062" y="8141"/>
                    </a:cubicBezTo>
                    <a:cubicBezTo>
                      <a:pt x="1024" y="8054"/>
                      <a:pt x="948" y="8015"/>
                      <a:pt x="873" y="8015"/>
                    </a:cubicBezTo>
                    <a:cubicBezTo>
                      <a:pt x="754" y="8015"/>
                      <a:pt x="637" y="8112"/>
                      <a:pt x="676" y="8270"/>
                    </a:cubicBezTo>
                    <a:cubicBezTo>
                      <a:pt x="753" y="8576"/>
                      <a:pt x="1093" y="8841"/>
                      <a:pt x="2838" y="8841"/>
                    </a:cubicBezTo>
                    <a:cubicBezTo>
                      <a:pt x="3291" y="8841"/>
                      <a:pt x="3839" y="8824"/>
                      <a:pt x="4501" y="8784"/>
                    </a:cubicBezTo>
                    <a:cubicBezTo>
                      <a:pt x="6751" y="8623"/>
                      <a:pt x="8969" y="8237"/>
                      <a:pt x="11155" y="7659"/>
                    </a:cubicBezTo>
                    <a:lnTo>
                      <a:pt x="12312" y="7337"/>
                    </a:lnTo>
                    <a:cubicBezTo>
                      <a:pt x="14787" y="6630"/>
                      <a:pt x="17198" y="5762"/>
                      <a:pt x="19545" y="4734"/>
                    </a:cubicBezTo>
                    <a:cubicBezTo>
                      <a:pt x="22245" y="3480"/>
                      <a:pt x="22502" y="2934"/>
                      <a:pt x="22406" y="2548"/>
                    </a:cubicBezTo>
                    <a:cubicBezTo>
                      <a:pt x="22379" y="2468"/>
                      <a:pt x="22309" y="2411"/>
                      <a:pt x="22214" y="2411"/>
                    </a:cubicBezTo>
                    <a:close/>
                    <a:moveTo>
                      <a:pt x="23047" y="5625"/>
                    </a:moveTo>
                    <a:cubicBezTo>
                      <a:pt x="23027" y="5625"/>
                      <a:pt x="23006" y="5628"/>
                      <a:pt x="22984" y="5634"/>
                    </a:cubicBezTo>
                    <a:cubicBezTo>
                      <a:pt x="22888" y="5666"/>
                      <a:pt x="22824" y="5762"/>
                      <a:pt x="22856" y="5891"/>
                    </a:cubicBezTo>
                    <a:cubicBezTo>
                      <a:pt x="22856" y="5891"/>
                      <a:pt x="22920" y="6309"/>
                      <a:pt x="20220" y="7594"/>
                    </a:cubicBezTo>
                    <a:cubicBezTo>
                      <a:pt x="17905" y="8623"/>
                      <a:pt x="15495" y="9491"/>
                      <a:pt x="13019" y="10166"/>
                    </a:cubicBezTo>
                    <a:cubicBezTo>
                      <a:pt x="10512" y="10905"/>
                      <a:pt x="7909" y="11388"/>
                      <a:pt x="5305" y="11613"/>
                    </a:cubicBezTo>
                    <a:cubicBezTo>
                      <a:pt x="4745" y="11640"/>
                      <a:pt x="4277" y="11652"/>
                      <a:pt x="3886" y="11652"/>
                    </a:cubicBezTo>
                    <a:cubicBezTo>
                      <a:pt x="2008" y="11652"/>
                      <a:pt x="1898" y="11388"/>
                      <a:pt x="1898" y="11388"/>
                    </a:cubicBezTo>
                    <a:cubicBezTo>
                      <a:pt x="1871" y="11281"/>
                      <a:pt x="1800" y="11219"/>
                      <a:pt x="1704" y="11219"/>
                    </a:cubicBezTo>
                    <a:cubicBezTo>
                      <a:pt x="1684" y="11219"/>
                      <a:pt x="1662" y="11221"/>
                      <a:pt x="1640" y="11227"/>
                    </a:cubicBezTo>
                    <a:cubicBezTo>
                      <a:pt x="1544" y="11259"/>
                      <a:pt x="1480" y="11388"/>
                      <a:pt x="1512" y="11484"/>
                    </a:cubicBezTo>
                    <a:cubicBezTo>
                      <a:pt x="1589" y="11795"/>
                      <a:pt x="1959" y="12085"/>
                      <a:pt x="3765" y="12085"/>
                    </a:cubicBezTo>
                    <a:cubicBezTo>
                      <a:pt x="4200" y="12085"/>
                      <a:pt x="4719" y="12068"/>
                      <a:pt x="5337" y="12030"/>
                    </a:cubicBezTo>
                    <a:cubicBezTo>
                      <a:pt x="7587" y="11838"/>
                      <a:pt x="9805" y="11452"/>
                      <a:pt x="11991" y="10873"/>
                    </a:cubicBezTo>
                    <a:lnTo>
                      <a:pt x="11991" y="10841"/>
                    </a:lnTo>
                    <a:cubicBezTo>
                      <a:pt x="12377" y="10745"/>
                      <a:pt x="12762" y="10648"/>
                      <a:pt x="13148" y="10552"/>
                    </a:cubicBezTo>
                    <a:cubicBezTo>
                      <a:pt x="15623" y="9877"/>
                      <a:pt x="18034" y="9009"/>
                      <a:pt x="20381" y="7948"/>
                    </a:cubicBezTo>
                    <a:cubicBezTo>
                      <a:pt x="23081" y="6694"/>
                      <a:pt x="23338" y="6148"/>
                      <a:pt x="23241" y="5794"/>
                    </a:cubicBezTo>
                    <a:cubicBezTo>
                      <a:pt x="23215" y="5688"/>
                      <a:pt x="23144" y="5625"/>
                      <a:pt x="23047" y="5625"/>
                    </a:cubicBezTo>
                    <a:close/>
                    <a:moveTo>
                      <a:pt x="23295" y="6493"/>
                    </a:moveTo>
                    <a:cubicBezTo>
                      <a:pt x="23277" y="6493"/>
                      <a:pt x="23258" y="6496"/>
                      <a:pt x="23241" y="6502"/>
                    </a:cubicBezTo>
                    <a:cubicBezTo>
                      <a:pt x="23113" y="6534"/>
                      <a:pt x="23049" y="6630"/>
                      <a:pt x="23081" y="6759"/>
                    </a:cubicBezTo>
                    <a:cubicBezTo>
                      <a:pt x="23081" y="6759"/>
                      <a:pt x="23177" y="7177"/>
                      <a:pt x="20445" y="8462"/>
                    </a:cubicBezTo>
                    <a:cubicBezTo>
                      <a:pt x="18130" y="9491"/>
                      <a:pt x="15720" y="10327"/>
                      <a:pt x="13277" y="11002"/>
                    </a:cubicBezTo>
                    <a:cubicBezTo>
                      <a:pt x="10737" y="11773"/>
                      <a:pt x="8166" y="12255"/>
                      <a:pt x="5530" y="12480"/>
                    </a:cubicBezTo>
                    <a:cubicBezTo>
                      <a:pt x="4970" y="12508"/>
                      <a:pt x="4503" y="12520"/>
                      <a:pt x="4113" y="12520"/>
                    </a:cubicBezTo>
                    <a:cubicBezTo>
                      <a:pt x="2243" y="12520"/>
                      <a:pt x="2155" y="12255"/>
                      <a:pt x="2155" y="12255"/>
                    </a:cubicBezTo>
                    <a:cubicBezTo>
                      <a:pt x="2128" y="12123"/>
                      <a:pt x="2036" y="12067"/>
                      <a:pt x="1944" y="12067"/>
                    </a:cubicBezTo>
                    <a:cubicBezTo>
                      <a:pt x="1812" y="12067"/>
                      <a:pt x="1680" y="12182"/>
                      <a:pt x="1737" y="12352"/>
                    </a:cubicBezTo>
                    <a:cubicBezTo>
                      <a:pt x="1816" y="12668"/>
                      <a:pt x="2197" y="12941"/>
                      <a:pt x="4081" y="12941"/>
                    </a:cubicBezTo>
                    <a:cubicBezTo>
                      <a:pt x="4497" y="12941"/>
                      <a:pt x="4986" y="12927"/>
                      <a:pt x="5562" y="12898"/>
                    </a:cubicBezTo>
                    <a:cubicBezTo>
                      <a:pt x="7812" y="12738"/>
                      <a:pt x="10062" y="12352"/>
                      <a:pt x="12248" y="11773"/>
                    </a:cubicBezTo>
                    <a:lnTo>
                      <a:pt x="12248" y="11741"/>
                    </a:lnTo>
                    <a:cubicBezTo>
                      <a:pt x="12602" y="11645"/>
                      <a:pt x="12987" y="11548"/>
                      <a:pt x="13405" y="11420"/>
                    </a:cubicBezTo>
                    <a:cubicBezTo>
                      <a:pt x="15880" y="10712"/>
                      <a:pt x="18291" y="9877"/>
                      <a:pt x="20638" y="8816"/>
                    </a:cubicBezTo>
                    <a:cubicBezTo>
                      <a:pt x="23338" y="7562"/>
                      <a:pt x="23595" y="7016"/>
                      <a:pt x="23499" y="6630"/>
                    </a:cubicBezTo>
                    <a:cubicBezTo>
                      <a:pt x="23472" y="6551"/>
                      <a:pt x="23380" y="6493"/>
                      <a:pt x="23295" y="6493"/>
                    </a:cubicBezTo>
                    <a:close/>
                    <a:moveTo>
                      <a:pt x="23853" y="8679"/>
                    </a:moveTo>
                    <a:cubicBezTo>
                      <a:pt x="23832" y="8679"/>
                      <a:pt x="23811" y="8682"/>
                      <a:pt x="23788" y="8687"/>
                    </a:cubicBezTo>
                    <a:cubicBezTo>
                      <a:pt x="23691" y="8720"/>
                      <a:pt x="23627" y="8816"/>
                      <a:pt x="23659" y="8945"/>
                    </a:cubicBezTo>
                    <a:cubicBezTo>
                      <a:pt x="23659" y="8945"/>
                      <a:pt x="23724" y="9362"/>
                      <a:pt x="21023" y="10616"/>
                    </a:cubicBezTo>
                    <a:cubicBezTo>
                      <a:pt x="18677" y="11645"/>
                      <a:pt x="16298" y="12513"/>
                      <a:pt x="13823" y="13188"/>
                    </a:cubicBezTo>
                    <a:cubicBezTo>
                      <a:pt x="11316" y="13959"/>
                      <a:pt x="8712" y="14441"/>
                      <a:pt x="6108" y="14666"/>
                    </a:cubicBezTo>
                    <a:cubicBezTo>
                      <a:pt x="5549" y="14694"/>
                      <a:pt x="5081" y="14705"/>
                      <a:pt x="4689" y="14705"/>
                    </a:cubicBezTo>
                    <a:cubicBezTo>
                      <a:pt x="2811" y="14705"/>
                      <a:pt x="2701" y="14441"/>
                      <a:pt x="2701" y="14441"/>
                    </a:cubicBezTo>
                    <a:cubicBezTo>
                      <a:pt x="2674" y="14335"/>
                      <a:pt x="2604" y="14272"/>
                      <a:pt x="2507" y="14272"/>
                    </a:cubicBezTo>
                    <a:cubicBezTo>
                      <a:pt x="2487" y="14272"/>
                      <a:pt x="2466" y="14275"/>
                      <a:pt x="2444" y="14281"/>
                    </a:cubicBezTo>
                    <a:cubicBezTo>
                      <a:pt x="2348" y="14313"/>
                      <a:pt x="2283" y="14409"/>
                      <a:pt x="2315" y="14538"/>
                    </a:cubicBezTo>
                    <a:cubicBezTo>
                      <a:pt x="2392" y="14844"/>
                      <a:pt x="2732" y="15110"/>
                      <a:pt x="4477" y="15110"/>
                    </a:cubicBezTo>
                    <a:cubicBezTo>
                      <a:pt x="4930" y="15110"/>
                      <a:pt x="5478" y="15092"/>
                      <a:pt x="6141" y="15052"/>
                    </a:cubicBezTo>
                    <a:cubicBezTo>
                      <a:pt x="8391" y="14891"/>
                      <a:pt x="10609" y="14506"/>
                      <a:pt x="12794" y="13927"/>
                    </a:cubicBezTo>
                    <a:lnTo>
                      <a:pt x="12794" y="13895"/>
                    </a:lnTo>
                    <a:cubicBezTo>
                      <a:pt x="13180" y="13798"/>
                      <a:pt x="13566" y="13702"/>
                      <a:pt x="13952" y="13605"/>
                    </a:cubicBezTo>
                    <a:cubicBezTo>
                      <a:pt x="16427" y="12898"/>
                      <a:pt x="18838" y="12030"/>
                      <a:pt x="21184" y="11002"/>
                    </a:cubicBezTo>
                    <a:cubicBezTo>
                      <a:pt x="23884" y="9748"/>
                      <a:pt x="24141" y="9202"/>
                      <a:pt x="24045" y="8816"/>
                    </a:cubicBezTo>
                    <a:cubicBezTo>
                      <a:pt x="24019" y="8737"/>
                      <a:pt x="23949" y="8679"/>
                      <a:pt x="23853" y="8679"/>
                    </a:cubicBezTo>
                    <a:close/>
                    <a:moveTo>
                      <a:pt x="24985" y="13021"/>
                    </a:moveTo>
                    <a:cubicBezTo>
                      <a:pt x="24971" y="13021"/>
                      <a:pt x="24958" y="13023"/>
                      <a:pt x="24945" y="13027"/>
                    </a:cubicBezTo>
                    <a:cubicBezTo>
                      <a:pt x="24816" y="13059"/>
                      <a:pt x="24752" y="13188"/>
                      <a:pt x="24784" y="13284"/>
                    </a:cubicBezTo>
                    <a:cubicBezTo>
                      <a:pt x="24784" y="13316"/>
                      <a:pt x="24881" y="13734"/>
                      <a:pt x="22181" y="14988"/>
                    </a:cubicBezTo>
                    <a:cubicBezTo>
                      <a:pt x="19834" y="16016"/>
                      <a:pt x="17423" y="16884"/>
                      <a:pt x="14980" y="17559"/>
                    </a:cubicBezTo>
                    <a:cubicBezTo>
                      <a:pt x="12473" y="18331"/>
                      <a:pt x="9869" y="18813"/>
                      <a:pt x="7266" y="19006"/>
                    </a:cubicBezTo>
                    <a:cubicBezTo>
                      <a:pt x="6615" y="19044"/>
                      <a:pt x="6089" y="19060"/>
                      <a:pt x="5663" y="19060"/>
                    </a:cubicBezTo>
                    <a:cubicBezTo>
                      <a:pt x="3941" y="19060"/>
                      <a:pt x="3858" y="18807"/>
                      <a:pt x="3858" y="18781"/>
                    </a:cubicBezTo>
                    <a:cubicBezTo>
                      <a:pt x="3832" y="18701"/>
                      <a:pt x="3740" y="18644"/>
                      <a:pt x="3655" y="18644"/>
                    </a:cubicBezTo>
                    <a:cubicBezTo>
                      <a:pt x="3636" y="18644"/>
                      <a:pt x="3618" y="18646"/>
                      <a:pt x="3601" y="18652"/>
                    </a:cubicBezTo>
                    <a:cubicBezTo>
                      <a:pt x="3473" y="18684"/>
                      <a:pt x="3408" y="18781"/>
                      <a:pt x="3440" y="18909"/>
                    </a:cubicBezTo>
                    <a:cubicBezTo>
                      <a:pt x="3543" y="19216"/>
                      <a:pt x="3888" y="19481"/>
                      <a:pt x="5618" y="19481"/>
                    </a:cubicBezTo>
                    <a:cubicBezTo>
                      <a:pt x="6067" y="19481"/>
                      <a:pt x="6610" y="19463"/>
                      <a:pt x="7266" y="19424"/>
                    </a:cubicBezTo>
                    <a:cubicBezTo>
                      <a:pt x="9516" y="19263"/>
                      <a:pt x="11766" y="18877"/>
                      <a:pt x="13952" y="18266"/>
                    </a:cubicBezTo>
                    <a:cubicBezTo>
                      <a:pt x="14305" y="18170"/>
                      <a:pt x="14691" y="18041"/>
                      <a:pt x="15109" y="17977"/>
                    </a:cubicBezTo>
                    <a:cubicBezTo>
                      <a:pt x="17584" y="17270"/>
                      <a:pt x="19995" y="16402"/>
                      <a:pt x="22341" y="15373"/>
                    </a:cubicBezTo>
                    <a:cubicBezTo>
                      <a:pt x="25041" y="14120"/>
                      <a:pt x="25299" y="13573"/>
                      <a:pt x="25202" y="13188"/>
                    </a:cubicBezTo>
                    <a:cubicBezTo>
                      <a:pt x="25174" y="13104"/>
                      <a:pt x="25074" y="13021"/>
                      <a:pt x="24985" y="13021"/>
                    </a:cubicBezTo>
                    <a:close/>
                    <a:moveTo>
                      <a:pt x="25224" y="13872"/>
                    </a:moveTo>
                    <a:cubicBezTo>
                      <a:pt x="25106" y="13872"/>
                      <a:pt x="24990" y="13968"/>
                      <a:pt x="25009" y="14120"/>
                    </a:cubicBezTo>
                    <a:cubicBezTo>
                      <a:pt x="25009" y="14120"/>
                      <a:pt x="25074" y="14538"/>
                      <a:pt x="22373" y="15823"/>
                    </a:cubicBezTo>
                    <a:cubicBezTo>
                      <a:pt x="20059" y="16852"/>
                      <a:pt x="17648" y="17720"/>
                      <a:pt x="15205" y="18395"/>
                    </a:cubicBezTo>
                    <a:cubicBezTo>
                      <a:pt x="12666" y="19134"/>
                      <a:pt x="10094" y="19617"/>
                      <a:pt x="7458" y="19842"/>
                    </a:cubicBezTo>
                    <a:cubicBezTo>
                      <a:pt x="6899" y="19869"/>
                      <a:pt x="6432" y="19881"/>
                      <a:pt x="6042" y="19881"/>
                    </a:cubicBezTo>
                    <a:cubicBezTo>
                      <a:pt x="4171" y="19881"/>
                      <a:pt x="4083" y="19617"/>
                      <a:pt x="4083" y="19617"/>
                    </a:cubicBezTo>
                    <a:cubicBezTo>
                      <a:pt x="4057" y="19484"/>
                      <a:pt x="3965" y="19428"/>
                      <a:pt x="3873" y="19428"/>
                    </a:cubicBezTo>
                    <a:cubicBezTo>
                      <a:pt x="3741" y="19428"/>
                      <a:pt x="3609" y="19543"/>
                      <a:pt x="3665" y="19713"/>
                    </a:cubicBezTo>
                    <a:cubicBezTo>
                      <a:pt x="3743" y="20024"/>
                      <a:pt x="4113" y="20314"/>
                      <a:pt x="5919" y="20314"/>
                    </a:cubicBezTo>
                    <a:cubicBezTo>
                      <a:pt x="6354" y="20314"/>
                      <a:pt x="6873" y="20297"/>
                      <a:pt x="7491" y="20259"/>
                    </a:cubicBezTo>
                    <a:cubicBezTo>
                      <a:pt x="9741" y="20067"/>
                      <a:pt x="11991" y="19681"/>
                      <a:pt x="14145" y="19102"/>
                    </a:cubicBezTo>
                    <a:lnTo>
                      <a:pt x="14145" y="19070"/>
                    </a:lnTo>
                    <a:cubicBezTo>
                      <a:pt x="14530" y="18974"/>
                      <a:pt x="14948" y="18877"/>
                      <a:pt x="15302" y="18781"/>
                    </a:cubicBezTo>
                    <a:cubicBezTo>
                      <a:pt x="17777" y="18106"/>
                      <a:pt x="20220" y="17238"/>
                      <a:pt x="22566" y="16177"/>
                    </a:cubicBezTo>
                    <a:cubicBezTo>
                      <a:pt x="25234" y="14923"/>
                      <a:pt x="25524" y="14377"/>
                      <a:pt x="25427" y="14023"/>
                    </a:cubicBezTo>
                    <a:cubicBezTo>
                      <a:pt x="25388" y="13918"/>
                      <a:pt x="25305" y="13872"/>
                      <a:pt x="25224" y="13872"/>
                    </a:cubicBezTo>
                    <a:close/>
                    <a:moveTo>
                      <a:pt x="25428" y="14658"/>
                    </a:moveTo>
                    <a:cubicBezTo>
                      <a:pt x="25407" y="14658"/>
                      <a:pt x="25386" y="14661"/>
                      <a:pt x="25363" y="14666"/>
                    </a:cubicBezTo>
                    <a:cubicBezTo>
                      <a:pt x="25266" y="14698"/>
                      <a:pt x="25202" y="14795"/>
                      <a:pt x="25234" y="14923"/>
                    </a:cubicBezTo>
                    <a:cubicBezTo>
                      <a:pt x="25234" y="14923"/>
                      <a:pt x="25299" y="15341"/>
                      <a:pt x="22598" y="16627"/>
                    </a:cubicBezTo>
                    <a:cubicBezTo>
                      <a:pt x="20252" y="17656"/>
                      <a:pt x="17873" y="18491"/>
                      <a:pt x="15398" y="19166"/>
                    </a:cubicBezTo>
                    <a:cubicBezTo>
                      <a:pt x="12891" y="19938"/>
                      <a:pt x="10287" y="20420"/>
                      <a:pt x="7683" y="20645"/>
                    </a:cubicBezTo>
                    <a:cubicBezTo>
                      <a:pt x="7124" y="20673"/>
                      <a:pt x="6656" y="20684"/>
                      <a:pt x="6264" y="20684"/>
                    </a:cubicBezTo>
                    <a:cubicBezTo>
                      <a:pt x="4386" y="20684"/>
                      <a:pt x="4276" y="20420"/>
                      <a:pt x="4276" y="20420"/>
                    </a:cubicBezTo>
                    <a:cubicBezTo>
                      <a:pt x="4250" y="20314"/>
                      <a:pt x="4179" y="20251"/>
                      <a:pt x="4082" y="20251"/>
                    </a:cubicBezTo>
                    <a:cubicBezTo>
                      <a:pt x="4062" y="20251"/>
                      <a:pt x="4041" y="20254"/>
                      <a:pt x="4019" y="20259"/>
                    </a:cubicBezTo>
                    <a:cubicBezTo>
                      <a:pt x="3923" y="20292"/>
                      <a:pt x="3858" y="20388"/>
                      <a:pt x="3890" y="20517"/>
                    </a:cubicBezTo>
                    <a:cubicBezTo>
                      <a:pt x="3969" y="20833"/>
                      <a:pt x="4329" y="21105"/>
                      <a:pt x="6223" y="21105"/>
                    </a:cubicBezTo>
                    <a:cubicBezTo>
                      <a:pt x="6641" y="21105"/>
                      <a:pt x="7134" y="21092"/>
                      <a:pt x="7716" y="21063"/>
                    </a:cubicBezTo>
                    <a:cubicBezTo>
                      <a:pt x="9966" y="20870"/>
                      <a:pt x="12184" y="20484"/>
                      <a:pt x="14370" y="19906"/>
                    </a:cubicBezTo>
                    <a:cubicBezTo>
                      <a:pt x="14755" y="19809"/>
                      <a:pt x="15141" y="19681"/>
                      <a:pt x="15527" y="19584"/>
                    </a:cubicBezTo>
                    <a:cubicBezTo>
                      <a:pt x="18002" y="18909"/>
                      <a:pt x="20413" y="18041"/>
                      <a:pt x="22759" y="16981"/>
                    </a:cubicBezTo>
                    <a:cubicBezTo>
                      <a:pt x="25459" y="15727"/>
                      <a:pt x="25717" y="15181"/>
                      <a:pt x="25620" y="14795"/>
                    </a:cubicBezTo>
                    <a:cubicBezTo>
                      <a:pt x="25594" y="14715"/>
                      <a:pt x="25524" y="14658"/>
                      <a:pt x="25428" y="14658"/>
                    </a:cubicBezTo>
                    <a:close/>
                    <a:moveTo>
                      <a:pt x="26005" y="16876"/>
                    </a:moveTo>
                    <a:cubicBezTo>
                      <a:pt x="25985" y="16876"/>
                      <a:pt x="25964" y="16879"/>
                      <a:pt x="25942" y="16884"/>
                    </a:cubicBezTo>
                    <a:cubicBezTo>
                      <a:pt x="25845" y="16916"/>
                      <a:pt x="25781" y="17045"/>
                      <a:pt x="25813" y="17141"/>
                    </a:cubicBezTo>
                    <a:cubicBezTo>
                      <a:pt x="25813" y="17174"/>
                      <a:pt x="25877" y="17559"/>
                      <a:pt x="23177" y="18845"/>
                    </a:cubicBezTo>
                    <a:cubicBezTo>
                      <a:pt x="20863" y="19874"/>
                      <a:pt x="18452" y="20742"/>
                      <a:pt x="15977" y="21417"/>
                    </a:cubicBezTo>
                    <a:cubicBezTo>
                      <a:pt x="13469" y="22156"/>
                      <a:pt x="10898" y="22670"/>
                      <a:pt x="8262" y="22863"/>
                    </a:cubicBezTo>
                    <a:cubicBezTo>
                      <a:pt x="7618" y="22901"/>
                      <a:pt x="7096" y="22917"/>
                      <a:pt x="6672" y="22917"/>
                    </a:cubicBezTo>
                    <a:cubicBezTo>
                      <a:pt x="4958" y="22917"/>
                      <a:pt x="4855" y="22664"/>
                      <a:pt x="4855" y="22638"/>
                    </a:cubicBezTo>
                    <a:cubicBezTo>
                      <a:pt x="4829" y="22549"/>
                      <a:pt x="4758" y="22510"/>
                      <a:pt x="4683" y="22510"/>
                    </a:cubicBezTo>
                    <a:cubicBezTo>
                      <a:pt x="4570" y="22510"/>
                      <a:pt x="4450" y="22599"/>
                      <a:pt x="4469" y="22735"/>
                    </a:cubicBezTo>
                    <a:cubicBezTo>
                      <a:pt x="4547" y="23045"/>
                      <a:pt x="4917" y="23335"/>
                      <a:pt x="6722" y="23335"/>
                    </a:cubicBezTo>
                    <a:cubicBezTo>
                      <a:pt x="7158" y="23335"/>
                      <a:pt x="7676" y="23318"/>
                      <a:pt x="8294" y="23281"/>
                    </a:cubicBezTo>
                    <a:cubicBezTo>
                      <a:pt x="10544" y="23120"/>
                      <a:pt x="12762" y="22735"/>
                      <a:pt x="14948" y="22124"/>
                    </a:cubicBezTo>
                    <a:cubicBezTo>
                      <a:pt x="15334" y="22027"/>
                      <a:pt x="15752" y="21899"/>
                      <a:pt x="16105" y="21802"/>
                    </a:cubicBezTo>
                    <a:cubicBezTo>
                      <a:pt x="18580" y="21127"/>
                      <a:pt x="20991" y="20259"/>
                      <a:pt x="23338" y="19231"/>
                    </a:cubicBezTo>
                    <a:cubicBezTo>
                      <a:pt x="26038" y="17945"/>
                      <a:pt x="26295" y="17399"/>
                      <a:pt x="26199" y="17045"/>
                    </a:cubicBezTo>
                    <a:cubicBezTo>
                      <a:pt x="26172" y="16938"/>
                      <a:pt x="26101" y="16876"/>
                      <a:pt x="26005" y="16876"/>
                    </a:cubicBezTo>
                    <a:close/>
                    <a:moveTo>
                      <a:pt x="26473" y="18612"/>
                    </a:moveTo>
                    <a:cubicBezTo>
                      <a:pt x="26457" y="18612"/>
                      <a:pt x="26440" y="18615"/>
                      <a:pt x="26424" y="18620"/>
                    </a:cubicBezTo>
                    <a:cubicBezTo>
                      <a:pt x="26295" y="18652"/>
                      <a:pt x="26231" y="18749"/>
                      <a:pt x="26263" y="18877"/>
                    </a:cubicBezTo>
                    <a:cubicBezTo>
                      <a:pt x="26263" y="18877"/>
                      <a:pt x="26327" y="19295"/>
                      <a:pt x="23627" y="20581"/>
                    </a:cubicBezTo>
                    <a:cubicBezTo>
                      <a:pt x="21313" y="21609"/>
                      <a:pt x="18902" y="22477"/>
                      <a:pt x="16427" y="23152"/>
                    </a:cubicBezTo>
                    <a:cubicBezTo>
                      <a:pt x="13920" y="23892"/>
                      <a:pt x="11348" y="24374"/>
                      <a:pt x="8712" y="24599"/>
                    </a:cubicBezTo>
                    <a:cubicBezTo>
                      <a:pt x="8152" y="24627"/>
                      <a:pt x="7684" y="24638"/>
                      <a:pt x="7293" y="24638"/>
                    </a:cubicBezTo>
                    <a:cubicBezTo>
                      <a:pt x="5415" y="24638"/>
                      <a:pt x="5305" y="24374"/>
                      <a:pt x="5305" y="24374"/>
                    </a:cubicBezTo>
                    <a:cubicBezTo>
                      <a:pt x="5305" y="24267"/>
                      <a:pt x="5217" y="24205"/>
                      <a:pt x="5131" y="24205"/>
                    </a:cubicBezTo>
                    <a:cubicBezTo>
                      <a:pt x="5114" y="24205"/>
                      <a:pt x="5096" y="24208"/>
                      <a:pt x="5080" y="24213"/>
                    </a:cubicBezTo>
                    <a:cubicBezTo>
                      <a:pt x="4951" y="24245"/>
                      <a:pt x="4887" y="24374"/>
                      <a:pt x="4919" y="24470"/>
                    </a:cubicBezTo>
                    <a:cubicBezTo>
                      <a:pt x="4997" y="24781"/>
                      <a:pt x="5367" y="25071"/>
                      <a:pt x="7172" y="25071"/>
                    </a:cubicBezTo>
                    <a:cubicBezTo>
                      <a:pt x="7608" y="25071"/>
                      <a:pt x="8126" y="25054"/>
                      <a:pt x="8744" y="25017"/>
                    </a:cubicBezTo>
                    <a:cubicBezTo>
                      <a:pt x="10994" y="24824"/>
                      <a:pt x="13212" y="24438"/>
                      <a:pt x="15398" y="23860"/>
                    </a:cubicBezTo>
                    <a:lnTo>
                      <a:pt x="15398" y="23827"/>
                    </a:lnTo>
                    <a:cubicBezTo>
                      <a:pt x="15784" y="23731"/>
                      <a:pt x="16170" y="23635"/>
                      <a:pt x="16587" y="23538"/>
                    </a:cubicBezTo>
                    <a:cubicBezTo>
                      <a:pt x="19030" y="22863"/>
                      <a:pt x="21473" y="21995"/>
                      <a:pt x="23820" y="20934"/>
                    </a:cubicBezTo>
                    <a:cubicBezTo>
                      <a:pt x="26488" y="19681"/>
                      <a:pt x="26745" y="19134"/>
                      <a:pt x="26649" y="18781"/>
                    </a:cubicBezTo>
                    <a:cubicBezTo>
                      <a:pt x="26622" y="18674"/>
                      <a:pt x="26551" y="18612"/>
                      <a:pt x="26473" y="18612"/>
                    </a:cubicBezTo>
                    <a:close/>
                    <a:moveTo>
                      <a:pt x="26680" y="19415"/>
                    </a:moveTo>
                    <a:cubicBezTo>
                      <a:pt x="26660" y="19415"/>
                      <a:pt x="26639" y="19418"/>
                      <a:pt x="26617" y="19424"/>
                    </a:cubicBezTo>
                    <a:cubicBezTo>
                      <a:pt x="26520" y="19456"/>
                      <a:pt x="26456" y="19552"/>
                      <a:pt x="26488" y="19681"/>
                    </a:cubicBezTo>
                    <a:cubicBezTo>
                      <a:pt x="26488" y="19681"/>
                      <a:pt x="26552" y="20099"/>
                      <a:pt x="23852" y="21384"/>
                    </a:cubicBezTo>
                    <a:cubicBezTo>
                      <a:pt x="21506" y="22413"/>
                      <a:pt x="19127" y="23281"/>
                      <a:pt x="16652" y="23956"/>
                    </a:cubicBezTo>
                    <a:cubicBezTo>
                      <a:pt x="14145" y="24695"/>
                      <a:pt x="11541" y="25178"/>
                      <a:pt x="8937" y="25403"/>
                    </a:cubicBezTo>
                    <a:cubicBezTo>
                      <a:pt x="8377" y="25430"/>
                      <a:pt x="7909" y="25442"/>
                      <a:pt x="7518" y="25442"/>
                    </a:cubicBezTo>
                    <a:cubicBezTo>
                      <a:pt x="5640" y="25442"/>
                      <a:pt x="5530" y="25178"/>
                      <a:pt x="5530" y="25178"/>
                    </a:cubicBezTo>
                    <a:cubicBezTo>
                      <a:pt x="5517" y="25045"/>
                      <a:pt x="5427" y="24989"/>
                      <a:pt x="5335" y="24989"/>
                    </a:cubicBezTo>
                    <a:cubicBezTo>
                      <a:pt x="5204" y="24989"/>
                      <a:pt x="5068" y="25104"/>
                      <a:pt x="5144" y="25274"/>
                    </a:cubicBezTo>
                    <a:cubicBezTo>
                      <a:pt x="5222" y="25585"/>
                      <a:pt x="5571" y="25875"/>
                      <a:pt x="7385" y="25875"/>
                    </a:cubicBezTo>
                    <a:cubicBezTo>
                      <a:pt x="7822" y="25875"/>
                      <a:pt x="8345" y="25858"/>
                      <a:pt x="8969" y="25820"/>
                    </a:cubicBezTo>
                    <a:cubicBezTo>
                      <a:pt x="11219" y="25628"/>
                      <a:pt x="13437" y="25242"/>
                      <a:pt x="15623" y="24663"/>
                    </a:cubicBezTo>
                    <a:cubicBezTo>
                      <a:pt x="16009" y="24567"/>
                      <a:pt x="16395" y="24470"/>
                      <a:pt x="16780" y="24342"/>
                    </a:cubicBezTo>
                    <a:cubicBezTo>
                      <a:pt x="19255" y="23667"/>
                      <a:pt x="21666" y="22799"/>
                      <a:pt x="24013" y="21738"/>
                    </a:cubicBezTo>
                    <a:cubicBezTo>
                      <a:pt x="26713" y="20484"/>
                      <a:pt x="26970" y="19938"/>
                      <a:pt x="26874" y="19584"/>
                    </a:cubicBezTo>
                    <a:cubicBezTo>
                      <a:pt x="26847" y="19478"/>
                      <a:pt x="26776" y="19415"/>
                      <a:pt x="26680" y="19415"/>
                    </a:cubicBezTo>
                    <a:close/>
                    <a:moveTo>
                      <a:pt x="27570" y="22840"/>
                    </a:moveTo>
                    <a:cubicBezTo>
                      <a:pt x="27452" y="22840"/>
                      <a:pt x="27337" y="22936"/>
                      <a:pt x="27356" y="23088"/>
                    </a:cubicBezTo>
                    <a:cubicBezTo>
                      <a:pt x="27356" y="23088"/>
                      <a:pt x="27452" y="23506"/>
                      <a:pt x="24720" y="24792"/>
                    </a:cubicBezTo>
                    <a:cubicBezTo>
                      <a:pt x="22406" y="25820"/>
                      <a:pt x="19995" y="26656"/>
                      <a:pt x="17552" y="27363"/>
                    </a:cubicBezTo>
                    <a:cubicBezTo>
                      <a:pt x="15012" y="28103"/>
                      <a:pt x="12441" y="28585"/>
                      <a:pt x="9805" y="28778"/>
                    </a:cubicBezTo>
                    <a:cubicBezTo>
                      <a:pt x="9161" y="28816"/>
                      <a:pt x="8640" y="28831"/>
                      <a:pt x="8218" y="28831"/>
                    </a:cubicBezTo>
                    <a:cubicBezTo>
                      <a:pt x="6512" y="28831"/>
                      <a:pt x="6430" y="28578"/>
                      <a:pt x="6430" y="28553"/>
                    </a:cubicBezTo>
                    <a:cubicBezTo>
                      <a:pt x="6403" y="28432"/>
                      <a:pt x="6308" y="28378"/>
                      <a:pt x="6215" y="28378"/>
                    </a:cubicBezTo>
                    <a:cubicBezTo>
                      <a:pt x="6084" y="28378"/>
                      <a:pt x="5956" y="28481"/>
                      <a:pt x="6012" y="28649"/>
                    </a:cubicBezTo>
                    <a:cubicBezTo>
                      <a:pt x="6089" y="28982"/>
                      <a:pt x="6450" y="29253"/>
                      <a:pt x="8197" y="29253"/>
                    </a:cubicBezTo>
                    <a:cubicBezTo>
                      <a:pt x="8646" y="29253"/>
                      <a:pt x="9186" y="29235"/>
                      <a:pt x="9837" y="29196"/>
                    </a:cubicBezTo>
                    <a:cubicBezTo>
                      <a:pt x="12087" y="29035"/>
                      <a:pt x="14337" y="28649"/>
                      <a:pt x="16523" y="28038"/>
                    </a:cubicBezTo>
                    <a:cubicBezTo>
                      <a:pt x="16877" y="27942"/>
                      <a:pt x="17263" y="27846"/>
                      <a:pt x="17680" y="27749"/>
                    </a:cubicBezTo>
                    <a:cubicBezTo>
                      <a:pt x="20156" y="27074"/>
                      <a:pt x="22566" y="26206"/>
                      <a:pt x="24913" y="25145"/>
                    </a:cubicBezTo>
                    <a:cubicBezTo>
                      <a:pt x="27613" y="23892"/>
                      <a:pt x="27870" y="23345"/>
                      <a:pt x="27774" y="22992"/>
                    </a:cubicBezTo>
                    <a:cubicBezTo>
                      <a:pt x="27734" y="22886"/>
                      <a:pt x="27652" y="22840"/>
                      <a:pt x="27570" y="22840"/>
                    </a:cubicBezTo>
                    <a:close/>
                    <a:moveTo>
                      <a:pt x="27816" y="23761"/>
                    </a:moveTo>
                    <a:cubicBezTo>
                      <a:pt x="27682" y="23761"/>
                      <a:pt x="27535" y="23877"/>
                      <a:pt x="27613" y="24052"/>
                    </a:cubicBezTo>
                    <a:cubicBezTo>
                      <a:pt x="27613" y="24052"/>
                      <a:pt x="27677" y="24470"/>
                      <a:pt x="24977" y="25756"/>
                    </a:cubicBezTo>
                    <a:cubicBezTo>
                      <a:pt x="22663" y="26753"/>
                      <a:pt x="20252" y="27620"/>
                      <a:pt x="17809" y="28296"/>
                    </a:cubicBezTo>
                    <a:cubicBezTo>
                      <a:pt x="15302" y="29067"/>
                      <a:pt x="12698" y="29549"/>
                      <a:pt x="10094" y="29742"/>
                    </a:cubicBezTo>
                    <a:cubicBezTo>
                      <a:pt x="9450" y="29780"/>
                      <a:pt x="8928" y="29796"/>
                      <a:pt x="8504" y="29796"/>
                    </a:cubicBezTo>
                    <a:cubicBezTo>
                      <a:pt x="6790" y="29796"/>
                      <a:pt x="6687" y="29543"/>
                      <a:pt x="6687" y="29517"/>
                    </a:cubicBezTo>
                    <a:cubicBezTo>
                      <a:pt x="6650" y="29430"/>
                      <a:pt x="6574" y="29391"/>
                      <a:pt x="6498" y="29391"/>
                    </a:cubicBezTo>
                    <a:cubicBezTo>
                      <a:pt x="6379" y="29391"/>
                      <a:pt x="6262" y="29488"/>
                      <a:pt x="6301" y="29646"/>
                    </a:cubicBezTo>
                    <a:cubicBezTo>
                      <a:pt x="6378" y="29952"/>
                      <a:pt x="6718" y="30218"/>
                      <a:pt x="8463" y="30218"/>
                    </a:cubicBezTo>
                    <a:cubicBezTo>
                      <a:pt x="8916" y="30218"/>
                      <a:pt x="9464" y="30200"/>
                      <a:pt x="10126" y="30160"/>
                    </a:cubicBezTo>
                    <a:cubicBezTo>
                      <a:pt x="12377" y="29999"/>
                      <a:pt x="14595" y="29613"/>
                      <a:pt x="16780" y="29035"/>
                    </a:cubicBezTo>
                    <a:lnTo>
                      <a:pt x="17905" y="28713"/>
                    </a:lnTo>
                    <a:cubicBezTo>
                      <a:pt x="20381" y="28038"/>
                      <a:pt x="22791" y="27170"/>
                      <a:pt x="25138" y="26110"/>
                    </a:cubicBezTo>
                    <a:cubicBezTo>
                      <a:pt x="27838" y="24856"/>
                      <a:pt x="28095" y="24310"/>
                      <a:pt x="27999" y="23924"/>
                    </a:cubicBezTo>
                    <a:cubicBezTo>
                      <a:pt x="27986" y="23810"/>
                      <a:pt x="27904" y="23761"/>
                      <a:pt x="27816" y="2376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488;p80">
                <a:extLst>
                  <a:ext uri="{FF2B5EF4-FFF2-40B4-BE49-F238E27FC236}">
                    <a16:creationId xmlns:a16="http://schemas.microsoft.com/office/drawing/2014/main" id="{04B6918E-4B9D-405E-BDBC-A445E1D27324}"/>
                  </a:ext>
                </a:extLst>
              </p:cNvPr>
              <p:cNvSpPr/>
              <p:nvPr/>
            </p:nvSpPr>
            <p:spPr>
              <a:xfrm>
                <a:off x="5255609" y="4269363"/>
                <a:ext cx="574728" cy="549057"/>
              </a:xfrm>
              <a:custGeom>
                <a:avLst/>
                <a:gdLst/>
                <a:ahLst/>
                <a:cxnLst/>
                <a:rect l="l" t="t" r="r" b="b"/>
                <a:pathLst>
                  <a:path w="27046" h="25838" extrusionOk="0">
                    <a:moveTo>
                      <a:pt x="21642" y="1"/>
                    </a:moveTo>
                    <a:cubicBezTo>
                      <a:pt x="21522" y="1"/>
                      <a:pt x="21401" y="89"/>
                      <a:pt x="21420" y="225"/>
                    </a:cubicBezTo>
                    <a:cubicBezTo>
                      <a:pt x="21453" y="257"/>
                      <a:pt x="21517" y="675"/>
                      <a:pt x="18817" y="1929"/>
                    </a:cubicBezTo>
                    <a:cubicBezTo>
                      <a:pt x="16470" y="2957"/>
                      <a:pt x="14059" y="3825"/>
                      <a:pt x="11616" y="4500"/>
                    </a:cubicBezTo>
                    <a:cubicBezTo>
                      <a:pt x="9077" y="5272"/>
                      <a:pt x="6473" y="5754"/>
                      <a:pt x="3870" y="5979"/>
                    </a:cubicBezTo>
                    <a:cubicBezTo>
                      <a:pt x="3261" y="6015"/>
                      <a:pt x="2761" y="6030"/>
                      <a:pt x="2350" y="6030"/>
                    </a:cubicBezTo>
                    <a:cubicBezTo>
                      <a:pt x="568" y="6030"/>
                      <a:pt x="462" y="5754"/>
                      <a:pt x="462" y="5754"/>
                    </a:cubicBezTo>
                    <a:cubicBezTo>
                      <a:pt x="449" y="5622"/>
                      <a:pt x="360" y="5566"/>
                      <a:pt x="268" y="5566"/>
                    </a:cubicBezTo>
                    <a:cubicBezTo>
                      <a:pt x="137" y="5566"/>
                      <a:pt x="1" y="5680"/>
                      <a:pt x="77" y="5850"/>
                    </a:cubicBezTo>
                    <a:cubicBezTo>
                      <a:pt x="154" y="6161"/>
                      <a:pt x="503" y="6451"/>
                      <a:pt x="2318" y="6451"/>
                    </a:cubicBezTo>
                    <a:cubicBezTo>
                      <a:pt x="2755" y="6451"/>
                      <a:pt x="3277" y="6434"/>
                      <a:pt x="3902" y="6397"/>
                    </a:cubicBezTo>
                    <a:cubicBezTo>
                      <a:pt x="6152" y="6204"/>
                      <a:pt x="8370" y="5818"/>
                      <a:pt x="10556" y="5240"/>
                    </a:cubicBezTo>
                    <a:lnTo>
                      <a:pt x="10588" y="5207"/>
                    </a:lnTo>
                    <a:cubicBezTo>
                      <a:pt x="10974" y="5111"/>
                      <a:pt x="11327" y="5015"/>
                      <a:pt x="11745" y="4918"/>
                    </a:cubicBezTo>
                    <a:cubicBezTo>
                      <a:pt x="14220" y="4211"/>
                      <a:pt x="16631" y="3343"/>
                      <a:pt x="18977" y="2314"/>
                    </a:cubicBezTo>
                    <a:cubicBezTo>
                      <a:pt x="21678" y="1061"/>
                      <a:pt x="21935" y="514"/>
                      <a:pt x="21838" y="129"/>
                    </a:cubicBezTo>
                    <a:cubicBezTo>
                      <a:pt x="21800" y="39"/>
                      <a:pt x="21721" y="1"/>
                      <a:pt x="21642" y="1"/>
                    </a:cubicBezTo>
                    <a:close/>
                    <a:moveTo>
                      <a:pt x="22052" y="1470"/>
                    </a:moveTo>
                    <a:cubicBezTo>
                      <a:pt x="22034" y="1470"/>
                      <a:pt x="22016" y="1473"/>
                      <a:pt x="21999" y="1479"/>
                    </a:cubicBezTo>
                    <a:cubicBezTo>
                      <a:pt x="21870" y="1479"/>
                      <a:pt x="21806" y="1607"/>
                      <a:pt x="21838" y="1704"/>
                    </a:cubicBezTo>
                    <a:cubicBezTo>
                      <a:pt x="21838" y="1736"/>
                      <a:pt x="21903" y="2154"/>
                      <a:pt x="19203" y="3407"/>
                    </a:cubicBezTo>
                    <a:cubicBezTo>
                      <a:pt x="16888" y="4436"/>
                      <a:pt x="14477" y="5304"/>
                      <a:pt x="12034" y="5979"/>
                    </a:cubicBezTo>
                    <a:cubicBezTo>
                      <a:pt x="9495" y="6750"/>
                      <a:pt x="6891" y="7233"/>
                      <a:pt x="4255" y="7458"/>
                    </a:cubicBezTo>
                    <a:cubicBezTo>
                      <a:pt x="3611" y="7496"/>
                      <a:pt x="3090" y="7511"/>
                      <a:pt x="2668" y="7511"/>
                    </a:cubicBezTo>
                    <a:cubicBezTo>
                      <a:pt x="963" y="7511"/>
                      <a:pt x="880" y="7258"/>
                      <a:pt x="880" y="7233"/>
                    </a:cubicBezTo>
                    <a:cubicBezTo>
                      <a:pt x="842" y="7143"/>
                      <a:pt x="763" y="7104"/>
                      <a:pt x="684" y="7104"/>
                    </a:cubicBezTo>
                    <a:cubicBezTo>
                      <a:pt x="564" y="7104"/>
                      <a:pt x="443" y="7193"/>
                      <a:pt x="462" y="7329"/>
                    </a:cubicBezTo>
                    <a:cubicBezTo>
                      <a:pt x="540" y="7640"/>
                      <a:pt x="910" y="7930"/>
                      <a:pt x="2716" y="7930"/>
                    </a:cubicBezTo>
                    <a:cubicBezTo>
                      <a:pt x="3151" y="7930"/>
                      <a:pt x="3669" y="7913"/>
                      <a:pt x="4287" y="7875"/>
                    </a:cubicBezTo>
                    <a:cubicBezTo>
                      <a:pt x="6538" y="7715"/>
                      <a:pt x="8788" y="7329"/>
                      <a:pt x="10941" y="6718"/>
                    </a:cubicBezTo>
                    <a:lnTo>
                      <a:pt x="12163" y="6397"/>
                    </a:lnTo>
                    <a:cubicBezTo>
                      <a:pt x="14638" y="5690"/>
                      <a:pt x="17049" y="4822"/>
                      <a:pt x="19395" y="3793"/>
                    </a:cubicBezTo>
                    <a:cubicBezTo>
                      <a:pt x="22063" y="2539"/>
                      <a:pt x="22321" y="1993"/>
                      <a:pt x="22224" y="1607"/>
                    </a:cubicBezTo>
                    <a:cubicBezTo>
                      <a:pt x="22224" y="1528"/>
                      <a:pt x="22137" y="1470"/>
                      <a:pt x="22052" y="1470"/>
                    </a:cubicBezTo>
                    <a:close/>
                    <a:moveTo>
                      <a:pt x="22266" y="2376"/>
                    </a:moveTo>
                    <a:cubicBezTo>
                      <a:pt x="22132" y="2376"/>
                      <a:pt x="21985" y="2493"/>
                      <a:pt x="22063" y="2668"/>
                    </a:cubicBezTo>
                    <a:cubicBezTo>
                      <a:pt x="22063" y="2668"/>
                      <a:pt x="22128" y="3086"/>
                      <a:pt x="19428" y="4372"/>
                    </a:cubicBezTo>
                    <a:cubicBezTo>
                      <a:pt x="17081" y="5400"/>
                      <a:pt x="14670" y="6236"/>
                      <a:pt x="12227" y="6943"/>
                    </a:cubicBezTo>
                    <a:cubicBezTo>
                      <a:pt x="9720" y="7683"/>
                      <a:pt x="7116" y="8165"/>
                      <a:pt x="4513" y="8390"/>
                    </a:cubicBezTo>
                    <a:cubicBezTo>
                      <a:pt x="3953" y="8417"/>
                      <a:pt x="3485" y="8429"/>
                      <a:pt x="3093" y="8429"/>
                    </a:cubicBezTo>
                    <a:cubicBezTo>
                      <a:pt x="1215" y="8429"/>
                      <a:pt x="1105" y="8165"/>
                      <a:pt x="1105" y="8165"/>
                    </a:cubicBezTo>
                    <a:cubicBezTo>
                      <a:pt x="1092" y="8032"/>
                      <a:pt x="1003" y="7976"/>
                      <a:pt x="911" y="7976"/>
                    </a:cubicBezTo>
                    <a:cubicBezTo>
                      <a:pt x="780" y="7976"/>
                      <a:pt x="644" y="8091"/>
                      <a:pt x="719" y="8261"/>
                    </a:cubicBezTo>
                    <a:cubicBezTo>
                      <a:pt x="798" y="8577"/>
                      <a:pt x="1158" y="8850"/>
                      <a:pt x="3052" y="8850"/>
                    </a:cubicBezTo>
                    <a:cubicBezTo>
                      <a:pt x="3470" y="8850"/>
                      <a:pt x="3963" y="8837"/>
                      <a:pt x="4545" y="8808"/>
                    </a:cubicBezTo>
                    <a:cubicBezTo>
                      <a:pt x="6795" y="8615"/>
                      <a:pt x="9013" y="8229"/>
                      <a:pt x="11199" y="7650"/>
                    </a:cubicBezTo>
                    <a:lnTo>
                      <a:pt x="11231" y="7618"/>
                    </a:lnTo>
                    <a:cubicBezTo>
                      <a:pt x="11584" y="7522"/>
                      <a:pt x="11970" y="7425"/>
                      <a:pt x="12356" y="7329"/>
                    </a:cubicBezTo>
                    <a:cubicBezTo>
                      <a:pt x="14831" y="6654"/>
                      <a:pt x="17242" y="5786"/>
                      <a:pt x="19588" y="4725"/>
                    </a:cubicBezTo>
                    <a:cubicBezTo>
                      <a:pt x="22288" y="3472"/>
                      <a:pt x="22546" y="2925"/>
                      <a:pt x="22449" y="2539"/>
                    </a:cubicBezTo>
                    <a:cubicBezTo>
                      <a:pt x="22436" y="2426"/>
                      <a:pt x="22354" y="2376"/>
                      <a:pt x="22266" y="2376"/>
                    </a:cubicBezTo>
                    <a:close/>
                    <a:moveTo>
                      <a:pt x="23093" y="5617"/>
                    </a:moveTo>
                    <a:cubicBezTo>
                      <a:pt x="23072" y="5617"/>
                      <a:pt x="23050" y="5620"/>
                      <a:pt x="23028" y="5625"/>
                    </a:cubicBezTo>
                    <a:cubicBezTo>
                      <a:pt x="22931" y="5657"/>
                      <a:pt x="22867" y="5754"/>
                      <a:pt x="22899" y="5882"/>
                    </a:cubicBezTo>
                    <a:cubicBezTo>
                      <a:pt x="22899" y="5882"/>
                      <a:pt x="22963" y="6300"/>
                      <a:pt x="20263" y="7586"/>
                    </a:cubicBezTo>
                    <a:cubicBezTo>
                      <a:pt x="17917" y="8615"/>
                      <a:pt x="15538" y="9451"/>
                      <a:pt x="13063" y="10126"/>
                    </a:cubicBezTo>
                    <a:cubicBezTo>
                      <a:pt x="10556" y="10897"/>
                      <a:pt x="7952" y="11379"/>
                      <a:pt x="5348" y="11604"/>
                    </a:cubicBezTo>
                    <a:cubicBezTo>
                      <a:pt x="4789" y="11632"/>
                      <a:pt x="4320" y="11643"/>
                      <a:pt x="3929" y="11643"/>
                    </a:cubicBezTo>
                    <a:cubicBezTo>
                      <a:pt x="2051" y="11643"/>
                      <a:pt x="1941" y="11379"/>
                      <a:pt x="1941" y="11379"/>
                    </a:cubicBezTo>
                    <a:cubicBezTo>
                      <a:pt x="1914" y="11273"/>
                      <a:pt x="1844" y="11210"/>
                      <a:pt x="1747" y="11210"/>
                    </a:cubicBezTo>
                    <a:cubicBezTo>
                      <a:pt x="1727" y="11210"/>
                      <a:pt x="1706" y="11213"/>
                      <a:pt x="1684" y="11218"/>
                    </a:cubicBezTo>
                    <a:cubicBezTo>
                      <a:pt x="1587" y="11251"/>
                      <a:pt x="1523" y="11347"/>
                      <a:pt x="1555" y="11476"/>
                    </a:cubicBezTo>
                    <a:cubicBezTo>
                      <a:pt x="1634" y="11792"/>
                      <a:pt x="1994" y="12064"/>
                      <a:pt x="3888" y="12064"/>
                    </a:cubicBezTo>
                    <a:cubicBezTo>
                      <a:pt x="4306" y="12064"/>
                      <a:pt x="4799" y="12051"/>
                      <a:pt x="5380" y="12022"/>
                    </a:cubicBezTo>
                    <a:cubicBezTo>
                      <a:pt x="7631" y="11829"/>
                      <a:pt x="9848" y="11443"/>
                      <a:pt x="12034" y="10865"/>
                    </a:cubicBezTo>
                    <a:lnTo>
                      <a:pt x="12066" y="10833"/>
                    </a:lnTo>
                    <a:cubicBezTo>
                      <a:pt x="12420" y="10736"/>
                      <a:pt x="12838" y="10608"/>
                      <a:pt x="13191" y="10543"/>
                    </a:cubicBezTo>
                    <a:cubicBezTo>
                      <a:pt x="15667" y="9868"/>
                      <a:pt x="18077" y="9001"/>
                      <a:pt x="20424" y="7940"/>
                    </a:cubicBezTo>
                    <a:cubicBezTo>
                      <a:pt x="23124" y="6686"/>
                      <a:pt x="23381" y="6140"/>
                      <a:pt x="23285" y="5754"/>
                    </a:cubicBezTo>
                    <a:cubicBezTo>
                      <a:pt x="23258" y="5675"/>
                      <a:pt x="23188" y="5617"/>
                      <a:pt x="23093" y="5617"/>
                    </a:cubicBezTo>
                    <a:close/>
                    <a:moveTo>
                      <a:pt x="23338" y="6517"/>
                    </a:moveTo>
                    <a:cubicBezTo>
                      <a:pt x="23320" y="6517"/>
                      <a:pt x="23302" y="6520"/>
                      <a:pt x="23285" y="6525"/>
                    </a:cubicBezTo>
                    <a:cubicBezTo>
                      <a:pt x="23156" y="6558"/>
                      <a:pt x="23092" y="6654"/>
                      <a:pt x="23124" y="6783"/>
                    </a:cubicBezTo>
                    <a:cubicBezTo>
                      <a:pt x="23124" y="6783"/>
                      <a:pt x="23221" y="7200"/>
                      <a:pt x="20488" y="8486"/>
                    </a:cubicBezTo>
                    <a:cubicBezTo>
                      <a:pt x="18174" y="9515"/>
                      <a:pt x="15763" y="10351"/>
                      <a:pt x="13320" y="11026"/>
                    </a:cubicBezTo>
                    <a:cubicBezTo>
                      <a:pt x="10781" y="11797"/>
                      <a:pt x="8209" y="12279"/>
                      <a:pt x="5573" y="12504"/>
                    </a:cubicBezTo>
                    <a:cubicBezTo>
                      <a:pt x="5014" y="12532"/>
                      <a:pt x="4546" y="12543"/>
                      <a:pt x="4157" y="12543"/>
                    </a:cubicBezTo>
                    <a:cubicBezTo>
                      <a:pt x="2286" y="12543"/>
                      <a:pt x="2198" y="12279"/>
                      <a:pt x="2198" y="12279"/>
                    </a:cubicBezTo>
                    <a:cubicBezTo>
                      <a:pt x="2171" y="12173"/>
                      <a:pt x="2079" y="12110"/>
                      <a:pt x="1993" y="12110"/>
                    </a:cubicBezTo>
                    <a:cubicBezTo>
                      <a:pt x="1975" y="12110"/>
                      <a:pt x="1958" y="12113"/>
                      <a:pt x="1941" y="12119"/>
                    </a:cubicBezTo>
                    <a:cubicBezTo>
                      <a:pt x="1812" y="12151"/>
                      <a:pt x="1748" y="12247"/>
                      <a:pt x="1780" y="12376"/>
                    </a:cubicBezTo>
                    <a:cubicBezTo>
                      <a:pt x="1859" y="12692"/>
                      <a:pt x="2240" y="12965"/>
                      <a:pt x="4125" y="12965"/>
                    </a:cubicBezTo>
                    <a:cubicBezTo>
                      <a:pt x="4541" y="12965"/>
                      <a:pt x="5030" y="12951"/>
                      <a:pt x="5605" y="12922"/>
                    </a:cubicBezTo>
                    <a:cubicBezTo>
                      <a:pt x="7856" y="12729"/>
                      <a:pt x="10106" y="12344"/>
                      <a:pt x="12259" y="11765"/>
                    </a:cubicBezTo>
                    <a:lnTo>
                      <a:pt x="12291" y="11733"/>
                    </a:lnTo>
                    <a:cubicBezTo>
                      <a:pt x="12677" y="11636"/>
                      <a:pt x="13063" y="11540"/>
                      <a:pt x="13449" y="11443"/>
                    </a:cubicBezTo>
                    <a:cubicBezTo>
                      <a:pt x="15924" y="10768"/>
                      <a:pt x="18335" y="9901"/>
                      <a:pt x="20681" y="8840"/>
                    </a:cubicBezTo>
                    <a:cubicBezTo>
                      <a:pt x="23349" y="7586"/>
                      <a:pt x="23638" y="7040"/>
                      <a:pt x="23542" y="6654"/>
                    </a:cubicBezTo>
                    <a:cubicBezTo>
                      <a:pt x="23516" y="6575"/>
                      <a:pt x="23424" y="6517"/>
                      <a:pt x="23338" y="6517"/>
                    </a:cubicBezTo>
                    <a:close/>
                    <a:moveTo>
                      <a:pt x="23894" y="8619"/>
                    </a:moveTo>
                    <a:cubicBezTo>
                      <a:pt x="23763" y="8619"/>
                      <a:pt x="23627" y="8734"/>
                      <a:pt x="23703" y="8904"/>
                    </a:cubicBezTo>
                    <a:cubicBezTo>
                      <a:pt x="23703" y="8936"/>
                      <a:pt x="23767" y="9354"/>
                      <a:pt x="21067" y="10608"/>
                    </a:cubicBezTo>
                    <a:cubicBezTo>
                      <a:pt x="18720" y="11636"/>
                      <a:pt x="16310" y="12504"/>
                      <a:pt x="13867" y="13179"/>
                    </a:cubicBezTo>
                    <a:cubicBezTo>
                      <a:pt x="11359" y="13951"/>
                      <a:pt x="8756" y="14433"/>
                      <a:pt x="6152" y="14626"/>
                    </a:cubicBezTo>
                    <a:cubicBezTo>
                      <a:pt x="5508" y="14664"/>
                      <a:pt x="4985" y="14680"/>
                      <a:pt x="4561" y="14680"/>
                    </a:cubicBezTo>
                    <a:cubicBezTo>
                      <a:pt x="2848" y="14680"/>
                      <a:pt x="2745" y="14427"/>
                      <a:pt x="2745" y="14401"/>
                    </a:cubicBezTo>
                    <a:cubicBezTo>
                      <a:pt x="2718" y="14321"/>
                      <a:pt x="2648" y="14264"/>
                      <a:pt x="2553" y="14264"/>
                    </a:cubicBezTo>
                    <a:cubicBezTo>
                      <a:pt x="2532" y="14264"/>
                      <a:pt x="2510" y="14267"/>
                      <a:pt x="2487" y="14272"/>
                    </a:cubicBezTo>
                    <a:cubicBezTo>
                      <a:pt x="2391" y="14304"/>
                      <a:pt x="2327" y="14401"/>
                      <a:pt x="2359" y="14529"/>
                    </a:cubicBezTo>
                    <a:cubicBezTo>
                      <a:pt x="2435" y="14836"/>
                      <a:pt x="2775" y="15101"/>
                      <a:pt x="4521" y="15101"/>
                    </a:cubicBezTo>
                    <a:cubicBezTo>
                      <a:pt x="4974" y="15101"/>
                      <a:pt x="5522" y="15083"/>
                      <a:pt x="6184" y="15044"/>
                    </a:cubicBezTo>
                    <a:cubicBezTo>
                      <a:pt x="8434" y="14883"/>
                      <a:pt x="10652" y="14497"/>
                      <a:pt x="12838" y="13886"/>
                    </a:cubicBezTo>
                    <a:lnTo>
                      <a:pt x="12870" y="13854"/>
                    </a:lnTo>
                    <a:cubicBezTo>
                      <a:pt x="13224" y="13758"/>
                      <a:pt x="13642" y="13661"/>
                      <a:pt x="13995" y="13597"/>
                    </a:cubicBezTo>
                    <a:cubicBezTo>
                      <a:pt x="16470" y="12890"/>
                      <a:pt x="18881" y="12022"/>
                      <a:pt x="21228" y="10993"/>
                    </a:cubicBezTo>
                    <a:cubicBezTo>
                      <a:pt x="23928" y="9740"/>
                      <a:pt x="24185" y="9193"/>
                      <a:pt x="24088" y="8808"/>
                    </a:cubicBezTo>
                    <a:cubicBezTo>
                      <a:pt x="24075" y="8675"/>
                      <a:pt x="23986" y="8619"/>
                      <a:pt x="23894" y="8619"/>
                    </a:cubicBezTo>
                    <a:close/>
                    <a:moveTo>
                      <a:pt x="24280" y="10021"/>
                    </a:moveTo>
                    <a:cubicBezTo>
                      <a:pt x="24260" y="10021"/>
                      <a:pt x="24239" y="10024"/>
                      <a:pt x="24217" y="10029"/>
                    </a:cubicBezTo>
                    <a:cubicBezTo>
                      <a:pt x="24121" y="10061"/>
                      <a:pt x="24056" y="10190"/>
                      <a:pt x="24088" y="10286"/>
                    </a:cubicBezTo>
                    <a:cubicBezTo>
                      <a:pt x="24088" y="10318"/>
                      <a:pt x="24153" y="10736"/>
                      <a:pt x="21420" y="12022"/>
                    </a:cubicBezTo>
                    <a:cubicBezTo>
                      <a:pt x="19106" y="13051"/>
                      <a:pt x="16695" y="13919"/>
                      <a:pt x="14252" y="14594"/>
                    </a:cubicBezTo>
                    <a:cubicBezTo>
                      <a:pt x="11713" y="15333"/>
                      <a:pt x="9141" y="15815"/>
                      <a:pt x="6505" y="16040"/>
                    </a:cubicBezTo>
                    <a:cubicBezTo>
                      <a:pt x="5946" y="16068"/>
                      <a:pt x="5479" y="16079"/>
                      <a:pt x="5089" y="16079"/>
                    </a:cubicBezTo>
                    <a:cubicBezTo>
                      <a:pt x="3218" y="16079"/>
                      <a:pt x="3130" y="15815"/>
                      <a:pt x="3130" y="15815"/>
                    </a:cubicBezTo>
                    <a:cubicBezTo>
                      <a:pt x="3104" y="15709"/>
                      <a:pt x="3011" y="15646"/>
                      <a:pt x="2925" y="15646"/>
                    </a:cubicBezTo>
                    <a:cubicBezTo>
                      <a:pt x="2907" y="15646"/>
                      <a:pt x="2890" y="15649"/>
                      <a:pt x="2873" y="15654"/>
                    </a:cubicBezTo>
                    <a:cubicBezTo>
                      <a:pt x="2745" y="15687"/>
                      <a:pt x="2680" y="15815"/>
                      <a:pt x="2712" y="15912"/>
                    </a:cubicBezTo>
                    <a:cubicBezTo>
                      <a:pt x="2790" y="16222"/>
                      <a:pt x="3160" y="16512"/>
                      <a:pt x="4966" y="16512"/>
                    </a:cubicBezTo>
                    <a:cubicBezTo>
                      <a:pt x="5401" y="16512"/>
                      <a:pt x="5920" y="16495"/>
                      <a:pt x="6538" y="16458"/>
                    </a:cubicBezTo>
                    <a:cubicBezTo>
                      <a:pt x="8788" y="16265"/>
                      <a:pt x="11006" y="15879"/>
                      <a:pt x="13191" y="15301"/>
                    </a:cubicBezTo>
                    <a:lnTo>
                      <a:pt x="13224" y="15269"/>
                    </a:lnTo>
                    <a:cubicBezTo>
                      <a:pt x="13609" y="15172"/>
                      <a:pt x="13995" y="15076"/>
                      <a:pt x="14381" y="14947"/>
                    </a:cubicBezTo>
                    <a:cubicBezTo>
                      <a:pt x="16856" y="14272"/>
                      <a:pt x="19267" y="13404"/>
                      <a:pt x="21613" y="12376"/>
                    </a:cubicBezTo>
                    <a:cubicBezTo>
                      <a:pt x="24313" y="11090"/>
                      <a:pt x="24571" y="10543"/>
                      <a:pt x="24474" y="10190"/>
                    </a:cubicBezTo>
                    <a:cubicBezTo>
                      <a:pt x="24448" y="10083"/>
                      <a:pt x="24377" y="10021"/>
                      <a:pt x="24280" y="10021"/>
                    </a:cubicBezTo>
                    <a:close/>
                    <a:moveTo>
                      <a:pt x="25052" y="13010"/>
                    </a:moveTo>
                    <a:cubicBezTo>
                      <a:pt x="25032" y="13010"/>
                      <a:pt x="25011" y="13013"/>
                      <a:pt x="24988" y="13019"/>
                    </a:cubicBezTo>
                    <a:cubicBezTo>
                      <a:pt x="24892" y="13051"/>
                      <a:pt x="24828" y="13179"/>
                      <a:pt x="24860" y="13276"/>
                    </a:cubicBezTo>
                    <a:cubicBezTo>
                      <a:pt x="24860" y="13308"/>
                      <a:pt x="24924" y="13694"/>
                      <a:pt x="22224" y="14979"/>
                    </a:cubicBezTo>
                    <a:cubicBezTo>
                      <a:pt x="19910" y="16008"/>
                      <a:pt x="17499" y="16876"/>
                      <a:pt x="15024" y="17551"/>
                    </a:cubicBezTo>
                    <a:cubicBezTo>
                      <a:pt x="12516" y="18290"/>
                      <a:pt x="9913" y="18805"/>
                      <a:pt x="7309" y="18997"/>
                    </a:cubicBezTo>
                    <a:cubicBezTo>
                      <a:pt x="6700" y="19034"/>
                      <a:pt x="6200" y="19048"/>
                      <a:pt x="5789" y="19048"/>
                    </a:cubicBezTo>
                    <a:cubicBezTo>
                      <a:pt x="4008" y="19048"/>
                      <a:pt x="3902" y="18772"/>
                      <a:pt x="3902" y="18772"/>
                    </a:cubicBezTo>
                    <a:cubicBezTo>
                      <a:pt x="3875" y="18693"/>
                      <a:pt x="3805" y="18636"/>
                      <a:pt x="3710" y="18636"/>
                    </a:cubicBezTo>
                    <a:cubicBezTo>
                      <a:pt x="3689" y="18636"/>
                      <a:pt x="3667" y="18638"/>
                      <a:pt x="3645" y="18644"/>
                    </a:cubicBezTo>
                    <a:cubicBezTo>
                      <a:pt x="3548" y="18644"/>
                      <a:pt x="3484" y="18772"/>
                      <a:pt x="3516" y="18869"/>
                    </a:cubicBezTo>
                    <a:cubicBezTo>
                      <a:pt x="3594" y="19180"/>
                      <a:pt x="3964" y="19470"/>
                      <a:pt x="5769" y="19470"/>
                    </a:cubicBezTo>
                    <a:cubicBezTo>
                      <a:pt x="6205" y="19470"/>
                      <a:pt x="6723" y="19453"/>
                      <a:pt x="7341" y="19415"/>
                    </a:cubicBezTo>
                    <a:cubicBezTo>
                      <a:pt x="9591" y="19255"/>
                      <a:pt x="11809" y="18869"/>
                      <a:pt x="13995" y="18258"/>
                    </a:cubicBezTo>
                    <a:lnTo>
                      <a:pt x="13995" y="18226"/>
                    </a:lnTo>
                    <a:cubicBezTo>
                      <a:pt x="14381" y="18130"/>
                      <a:pt x="14767" y="18033"/>
                      <a:pt x="15152" y="17937"/>
                    </a:cubicBezTo>
                    <a:cubicBezTo>
                      <a:pt x="17627" y="17262"/>
                      <a:pt x="20038" y="16394"/>
                      <a:pt x="22385" y="15365"/>
                    </a:cubicBezTo>
                    <a:cubicBezTo>
                      <a:pt x="25085" y="14079"/>
                      <a:pt x="25342" y="13533"/>
                      <a:pt x="25246" y="13179"/>
                    </a:cubicBezTo>
                    <a:cubicBezTo>
                      <a:pt x="25219" y="13073"/>
                      <a:pt x="25148" y="13010"/>
                      <a:pt x="25052" y="13010"/>
                    </a:cubicBezTo>
                    <a:close/>
                    <a:moveTo>
                      <a:pt x="25214" y="13822"/>
                    </a:moveTo>
                    <a:cubicBezTo>
                      <a:pt x="25085" y="13854"/>
                      <a:pt x="25021" y="13983"/>
                      <a:pt x="25053" y="14079"/>
                    </a:cubicBezTo>
                    <a:cubicBezTo>
                      <a:pt x="25053" y="14111"/>
                      <a:pt x="25117" y="14529"/>
                      <a:pt x="22417" y="15783"/>
                    </a:cubicBezTo>
                    <a:cubicBezTo>
                      <a:pt x="20103" y="16812"/>
                      <a:pt x="17692" y="17680"/>
                      <a:pt x="15249" y="18355"/>
                    </a:cubicBezTo>
                    <a:cubicBezTo>
                      <a:pt x="12709" y="19126"/>
                      <a:pt x="10138" y="19608"/>
                      <a:pt x="7534" y="19833"/>
                    </a:cubicBezTo>
                    <a:cubicBezTo>
                      <a:pt x="6974" y="19861"/>
                      <a:pt x="6506" y="19872"/>
                      <a:pt x="6115" y="19872"/>
                    </a:cubicBezTo>
                    <a:cubicBezTo>
                      <a:pt x="4237" y="19872"/>
                      <a:pt x="4127" y="19608"/>
                      <a:pt x="4127" y="19608"/>
                    </a:cubicBezTo>
                    <a:cubicBezTo>
                      <a:pt x="4114" y="19476"/>
                      <a:pt x="4024" y="19420"/>
                      <a:pt x="3932" y="19420"/>
                    </a:cubicBezTo>
                    <a:cubicBezTo>
                      <a:pt x="3801" y="19420"/>
                      <a:pt x="3665" y="19534"/>
                      <a:pt x="3741" y="19705"/>
                    </a:cubicBezTo>
                    <a:cubicBezTo>
                      <a:pt x="3820" y="20021"/>
                      <a:pt x="4179" y="20293"/>
                      <a:pt x="6056" y="20293"/>
                    </a:cubicBezTo>
                    <a:cubicBezTo>
                      <a:pt x="6470" y="20293"/>
                      <a:pt x="6959" y="20280"/>
                      <a:pt x="7534" y="20251"/>
                    </a:cubicBezTo>
                    <a:cubicBezTo>
                      <a:pt x="9816" y="20058"/>
                      <a:pt x="12034" y="19672"/>
                      <a:pt x="14220" y="19094"/>
                    </a:cubicBezTo>
                    <a:lnTo>
                      <a:pt x="14220" y="19062"/>
                    </a:lnTo>
                    <a:cubicBezTo>
                      <a:pt x="14606" y="18965"/>
                      <a:pt x="14992" y="18837"/>
                      <a:pt x="15377" y="18740"/>
                    </a:cubicBezTo>
                    <a:cubicBezTo>
                      <a:pt x="17852" y="18065"/>
                      <a:pt x="20263" y="17197"/>
                      <a:pt x="22610" y="16169"/>
                    </a:cubicBezTo>
                    <a:cubicBezTo>
                      <a:pt x="25278" y="14915"/>
                      <a:pt x="25535" y="14369"/>
                      <a:pt x="25439" y="13983"/>
                    </a:cubicBezTo>
                    <a:cubicBezTo>
                      <a:pt x="25439" y="13886"/>
                      <a:pt x="25310" y="13822"/>
                      <a:pt x="25214" y="13822"/>
                    </a:cubicBezTo>
                    <a:close/>
                    <a:moveTo>
                      <a:pt x="25780" y="15775"/>
                    </a:moveTo>
                    <a:cubicBezTo>
                      <a:pt x="25762" y="15775"/>
                      <a:pt x="25744" y="15777"/>
                      <a:pt x="25728" y="15783"/>
                    </a:cubicBezTo>
                    <a:cubicBezTo>
                      <a:pt x="25631" y="15815"/>
                      <a:pt x="25535" y="15944"/>
                      <a:pt x="25567" y="16040"/>
                    </a:cubicBezTo>
                    <a:cubicBezTo>
                      <a:pt x="25567" y="16072"/>
                      <a:pt x="25664" y="16458"/>
                      <a:pt x="22931" y="17744"/>
                    </a:cubicBezTo>
                    <a:cubicBezTo>
                      <a:pt x="20617" y="18772"/>
                      <a:pt x="18206" y="19640"/>
                      <a:pt x="15763" y="20315"/>
                    </a:cubicBezTo>
                    <a:cubicBezTo>
                      <a:pt x="13256" y="21055"/>
                      <a:pt x="10652" y="21569"/>
                      <a:pt x="8048" y="21762"/>
                    </a:cubicBezTo>
                    <a:cubicBezTo>
                      <a:pt x="7434" y="21798"/>
                      <a:pt x="6930" y="21813"/>
                      <a:pt x="6516" y="21813"/>
                    </a:cubicBezTo>
                    <a:cubicBezTo>
                      <a:pt x="4726" y="21813"/>
                      <a:pt x="4641" y="21537"/>
                      <a:pt x="4641" y="21537"/>
                    </a:cubicBezTo>
                    <a:cubicBezTo>
                      <a:pt x="4603" y="21447"/>
                      <a:pt x="4524" y="21409"/>
                      <a:pt x="4445" y="21409"/>
                    </a:cubicBezTo>
                    <a:cubicBezTo>
                      <a:pt x="4325" y="21409"/>
                      <a:pt x="4204" y="21498"/>
                      <a:pt x="4223" y="21633"/>
                    </a:cubicBezTo>
                    <a:cubicBezTo>
                      <a:pt x="4327" y="21944"/>
                      <a:pt x="4681" y="22234"/>
                      <a:pt x="6479" y="22234"/>
                    </a:cubicBezTo>
                    <a:cubicBezTo>
                      <a:pt x="6913" y="22234"/>
                      <a:pt x="7430" y="22217"/>
                      <a:pt x="8048" y="22180"/>
                    </a:cubicBezTo>
                    <a:cubicBezTo>
                      <a:pt x="10299" y="22019"/>
                      <a:pt x="12549" y="21633"/>
                      <a:pt x="14734" y="21023"/>
                    </a:cubicBezTo>
                    <a:lnTo>
                      <a:pt x="15892" y="20701"/>
                    </a:lnTo>
                    <a:cubicBezTo>
                      <a:pt x="18367" y="20026"/>
                      <a:pt x="20778" y="19158"/>
                      <a:pt x="23124" y="18130"/>
                    </a:cubicBezTo>
                    <a:cubicBezTo>
                      <a:pt x="25824" y="16844"/>
                      <a:pt x="26081" y="16297"/>
                      <a:pt x="25985" y="15944"/>
                    </a:cubicBezTo>
                    <a:cubicBezTo>
                      <a:pt x="25958" y="15837"/>
                      <a:pt x="25866" y="15775"/>
                      <a:pt x="25780" y="15775"/>
                    </a:cubicBezTo>
                    <a:close/>
                    <a:moveTo>
                      <a:pt x="26530" y="18571"/>
                    </a:moveTo>
                    <a:cubicBezTo>
                      <a:pt x="26510" y="18571"/>
                      <a:pt x="26489" y="18574"/>
                      <a:pt x="26467" y="18580"/>
                    </a:cubicBezTo>
                    <a:cubicBezTo>
                      <a:pt x="26371" y="18612"/>
                      <a:pt x="26306" y="18740"/>
                      <a:pt x="26306" y="18837"/>
                    </a:cubicBezTo>
                    <a:cubicBezTo>
                      <a:pt x="26339" y="18869"/>
                      <a:pt x="26403" y="19255"/>
                      <a:pt x="23703" y="20540"/>
                    </a:cubicBezTo>
                    <a:cubicBezTo>
                      <a:pt x="21356" y="21569"/>
                      <a:pt x="18945" y="22437"/>
                      <a:pt x="16502" y="23112"/>
                    </a:cubicBezTo>
                    <a:cubicBezTo>
                      <a:pt x="13995" y="23851"/>
                      <a:pt x="11391" y="24366"/>
                      <a:pt x="8788" y="24558"/>
                    </a:cubicBezTo>
                    <a:cubicBezTo>
                      <a:pt x="8179" y="24595"/>
                      <a:pt x="7679" y="24609"/>
                      <a:pt x="7268" y="24609"/>
                    </a:cubicBezTo>
                    <a:cubicBezTo>
                      <a:pt x="5487" y="24609"/>
                      <a:pt x="5380" y="24333"/>
                      <a:pt x="5380" y="24333"/>
                    </a:cubicBezTo>
                    <a:cubicBezTo>
                      <a:pt x="5348" y="24237"/>
                      <a:pt x="5252" y="24173"/>
                      <a:pt x="5123" y="24173"/>
                    </a:cubicBezTo>
                    <a:cubicBezTo>
                      <a:pt x="5027" y="24205"/>
                      <a:pt x="4963" y="24333"/>
                      <a:pt x="4995" y="24430"/>
                    </a:cubicBezTo>
                    <a:cubicBezTo>
                      <a:pt x="5072" y="24741"/>
                      <a:pt x="5421" y="25031"/>
                      <a:pt x="7236" y="25031"/>
                    </a:cubicBezTo>
                    <a:cubicBezTo>
                      <a:pt x="7673" y="25031"/>
                      <a:pt x="8196" y="25014"/>
                      <a:pt x="8820" y="24976"/>
                    </a:cubicBezTo>
                    <a:cubicBezTo>
                      <a:pt x="11070" y="24816"/>
                      <a:pt x="13288" y="24430"/>
                      <a:pt x="15474" y="23851"/>
                    </a:cubicBezTo>
                    <a:lnTo>
                      <a:pt x="15474" y="23819"/>
                    </a:lnTo>
                    <a:cubicBezTo>
                      <a:pt x="15859" y="23723"/>
                      <a:pt x="16213" y="23626"/>
                      <a:pt x="16631" y="23498"/>
                    </a:cubicBezTo>
                    <a:cubicBezTo>
                      <a:pt x="19106" y="22823"/>
                      <a:pt x="21517" y="21955"/>
                      <a:pt x="23863" y="20926"/>
                    </a:cubicBezTo>
                    <a:cubicBezTo>
                      <a:pt x="26564" y="19640"/>
                      <a:pt x="26821" y="19094"/>
                      <a:pt x="26724" y="18740"/>
                    </a:cubicBezTo>
                    <a:cubicBezTo>
                      <a:pt x="26698" y="18634"/>
                      <a:pt x="26627" y="18571"/>
                      <a:pt x="26530" y="18571"/>
                    </a:cubicBezTo>
                    <a:close/>
                    <a:moveTo>
                      <a:pt x="26746" y="19407"/>
                    </a:moveTo>
                    <a:cubicBezTo>
                      <a:pt x="26727" y="19407"/>
                      <a:pt x="26709" y="19410"/>
                      <a:pt x="26692" y="19415"/>
                    </a:cubicBezTo>
                    <a:cubicBezTo>
                      <a:pt x="26564" y="19415"/>
                      <a:pt x="26499" y="19544"/>
                      <a:pt x="26531" y="19672"/>
                    </a:cubicBezTo>
                    <a:cubicBezTo>
                      <a:pt x="26531" y="19672"/>
                      <a:pt x="26596" y="20090"/>
                      <a:pt x="23896" y="21344"/>
                    </a:cubicBezTo>
                    <a:cubicBezTo>
                      <a:pt x="21581" y="22405"/>
                      <a:pt x="19170" y="23241"/>
                      <a:pt x="16727" y="23916"/>
                    </a:cubicBezTo>
                    <a:cubicBezTo>
                      <a:pt x="14188" y="24687"/>
                      <a:pt x="11616" y="25169"/>
                      <a:pt x="8981" y="25394"/>
                    </a:cubicBezTo>
                    <a:cubicBezTo>
                      <a:pt x="8421" y="25422"/>
                      <a:pt x="7954" y="25433"/>
                      <a:pt x="7564" y="25433"/>
                    </a:cubicBezTo>
                    <a:cubicBezTo>
                      <a:pt x="5693" y="25433"/>
                      <a:pt x="5605" y="25169"/>
                      <a:pt x="5605" y="25169"/>
                    </a:cubicBezTo>
                    <a:cubicBezTo>
                      <a:pt x="5566" y="25064"/>
                      <a:pt x="5483" y="25018"/>
                      <a:pt x="5402" y="25018"/>
                    </a:cubicBezTo>
                    <a:cubicBezTo>
                      <a:pt x="5284" y="25018"/>
                      <a:pt x="5169" y="25114"/>
                      <a:pt x="5188" y="25266"/>
                    </a:cubicBezTo>
                    <a:cubicBezTo>
                      <a:pt x="5264" y="25572"/>
                      <a:pt x="5624" y="25838"/>
                      <a:pt x="7362" y="25838"/>
                    </a:cubicBezTo>
                    <a:cubicBezTo>
                      <a:pt x="7813" y="25838"/>
                      <a:pt x="8357" y="25820"/>
                      <a:pt x="9013" y="25780"/>
                    </a:cubicBezTo>
                    <a:cubicBezTo>
                      <a:pt x="11263" y="25619"/>
                      <a:pt x="13513" y="25233"/>
                      <a:pt x="15699" y="24655"/>
                    </a:cubicBezTo>
                    <a:lnTo>
                      <a:pt x="16856" y="24333"/>
                    </a:lnTo>
                    <a:cubicBezTo>
                      <a:pt x="19331" y="23626"/>
                      <a:pt x="21742" y="22758"/>
                      <a:pt x="24088" y="21730"/>
                    </a:cubicBezTo>
                    <a:cubicBezTo>
                      <a:pt x="26756" y="20476"/>
                      <a:pt x="27046" y="19930"/>
                      <a:pt x="26949" y="19544"/>
                    </a:cubicBezTo>
                    <a:cubicBezTo>
                      <a:pt x="26923" y="19465"/>
                      <a:pt x="26831" y="19407"/>
                      <a:pt x="26746" y="194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3489;p80">
              <a:extLst>
                <a:ext uri="{FF2B5EF4-FFF2-40B4-BE49-F238E27FC236}">
                  <a16:creationId xmlns:a16="http://schemas.microsoft.com/office/drawing/2014/main" id="{AC42F430-7501-407A-8C75-C9F1D4997AA7}"/>
                </a:ext>
              </a:extLst>
            </p:cNvPr>
            <p:cNvGrpSpPr/>
            <p:nvPr/>
          </p:nvGrpSpPr>
          <p:grpSpPr>
            <a:xfrm>
              <a:off x="5673755" y="4209098"/>
              <a:ext cx="563044" cy="160993"/>
              <a:chOff x="6381350" y="4602525"/>
              <a:chExt cx="1275875" cy="364650"/>
            </a:xfrm>
          </p:grpSpPr>
          <p:sp>
            <p:nvSpPr>
              <p:cNvPr id="240" name="Google Shape;3490;p80">
                <a:extLst>
                  <a:ext uri="{FF2B5EF4-FFF2-40B4-BE49-F238E27FC236}">
                    <a16:creationId xmlns:a16="http://schemas.microsoft.com/office/drawing/2014/main" id="{3BC8E2A2-926F-48F0-B5D4-7B47E8B67E66}"/>
                  </a:ext>
                </a:extLst>
              </p:cNvPr>
              <p:cNvSpPr/>
              <p:nvPr/>
            </p:nvSpPr>
            <p:spPr>
              <a:xfrm>
                <a:off x="6381350" y="4602525"/>
                <a:ext cx="1275875" cy="364650"/>
              </a:xfrm>
              <a:custGeom>
                <a:avLst/>
                <a:gdLst/>
                <a:ahLst/>
                <a:cxnLst/>
                <a:rect l="l" t="t" r="r" b="b"/>
                <a:pathLst>
                  <a:path w="51035" h="14586" extrusionOk="0">
                    <a:moveTo>
                      <a:pt x="30891" y="1"/>
                    </a:moveTo>
                    <a:cubicBezTo>
                      <a:pt x="19745" y="1"/>
                      <a:pt x="10748" y="1198"/>
                      <a:pt x="10748" y="2703"/>
                    </a:cubicBezTo>
                    <a:lnTo>
                      <a:pt x="10748" y="5006"/>
                    </a:lnTo>
                    <a:lnTo>
                      <a:pt x="1" y="5006"/>
                    </a:lnTo>
                    <a:lnTo>
                      <a:pt x="1" y="14217"/>
                    </a:lnTo>
                    <a:lnTo>
                      <a:pt x="20328" y="14217"/>
                    </a:lnTo>
                    <a:cubicBezTo>
                      <a:pt x="23399" y="14463"/>
                      <a:pt x="27022" y="14586"/>
                      <a:pt x="30891" y="14586"/>
                    </a:cubicBezTo>
                    <a:cubicBezTo>
                      <a:pt x="42007" y="14586"/>
                      <a:pt x="51034" y="13388"/>
                      <a:pt x="51034" y="11914"/>
                    </a:cubicBezTo>
                    <a:lnTo>
                      <a:pt x="51034" y="2703"/>
                    </a:lnTo>
                    <a:cubicBezTo>
                      <a:pt x="51034" y="1198"/>
                      <a:pt x="42007" y="1"/>
                      <a:pt x="30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3491;p80">
                <a:extLst>
                  <a:ext uri="{FF2B5EF4-FFF2-40B4-BE49-F238E27FC236}">
                    <a16:creationId xmlns:a16="http://schemas.microsoft.com/office/drawing/2014/main" id="{EED7D2F1-9A9E-4AEC-9B6F-B617A3E56EF5}"/>
                  </a:ext>
                </a:extLst>
              </p:cNvPr>
              <p:cNvSpPr/>
              <p:nvPr/>
            </p:nvSpPr>
            <p:spPr>
              <a:xfrm>
                <a:off x="6859600" y="4630175"/>
                <a:ext cx="584225" cy="78300"/>
              </a:xfrm>
              <a:custGeom>
                <a:avLst/>
                <a:gdLst/>
                <a:ahLst/>
                <a:cxnLst/>
                <a:rect l="l" t="t" r="r" b="b"/>
                <a:pathLst>
                  <a:path w="23369" h="3132" extrusionOk="0">
                    <a:moveTo>
                      <a:pt x="11669" y="0"/>
                    </a:moveTo>
                    <a:cubicBezTo>
                      <a:pt x="5221" y="0"/>
                      <a:pt x="1" y="706"/>
                      <a:pt x="1" y="1566"/>
                    </a:cubicBezTo>
                    <a:cubicBezTo>
                      <a:pt x="1" y="2426"/>
                      <a:pt x="5221" y="3132"/>
                      <a:pt x="11669" y="3132"/>
                    </a:cubicBezTo>
                    <a:cubicBezTo>
                      <a:pt x="18117" y="3132"/>
                      <a:pt x="23368" y="2426"/>
                      <a:pt x="23368" y="1566"/>
                    </a:cubicBezTo>
                    <a:cubicBezTo>
                      <a:pt x="23368" y="706"/>
                      <a:pt x="18117" y="0"/>
                      <a:pt x="11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3492;p80">
              <a:extLst>
                <a:ext uri="{FF2B5EF4-FFF2-40B4-BE49-F238E27FC236}">
                  <a16:creationId xmlns:a16="http://schemas.microsoft.com/office/drawing/2014/main" id="{6EFD57AB-8386-442B-9660-FA5C23626EE7}"/>
                </a:ext>
              </a:extLst>
            </p:cNvPr>
            <p:cNvGrpSpPr/>
            <p:nvPr/>
          </p:nvGrpSpPr>
          <p:grpSpPr>
            <a:xfrm>
              <a:off x="4517744" y="3133036"/>
              <a:ext cx="1021664" cy="1338034"/>
              <a:chOff x="519600" y="-104675"/>
              <a:chExt cx="1177575" cy="1542225"/>
            </a:xfrm>
          </p:grpSpPr>
          <p:sp>
            <p:nvSpPr>
              <p:cNvPr id="228" name="Google Shape;3493;p80">
                <a:extLst>
                  <a:ext uri="{FF2B5EF4-FFF2-40B4-BE49-F238E27FC236}">
                    <a16:creationId xmlns:a16="http://schemas.microsoft.com/office/drawing/2014/main" id="{E0D660AD-06CD-49A5-9DFB-F7AB36DE00C5}"/>
                  </a:ext>
                </a:extLst>
              </p:cNvPr>
              <p:cNvSpPr/>
              <p:nvPr/>
            </p:nvSpPr>
            <p:spPr>
              <a:xfrm>
                <a:off x="764475" y="-104675"/>
                <a:ext cx="244125" cy="389200"/>
              </a:xfrm>
              <a:custGeom>
                <a:avLst/>
                <a:gdLst/>
                <a:ahLst/>
                <a:cxnLst/>
                <a:rect l="l" t="t" r="r" b="b"/>
                <a:pathLst>
                  <a:path w="9765" h="15568" fill="none" extrusionOk="0">
                    <a:moveTo>
                      <a:pt x="0" y="15568"/>
                    </a:moveTo>
                    <a:lnTo>
                      <a:pt x="7492" y="3593"/>
                    </a:lnTo>
                    <a:lnTo>
                      <a:pt x="9765" y="0"/>
                    </a:lnTo>
                  </a:path>
                </a:pathLst>
              </a:custGeom>
              <a:noFill/>
              <a:ln w="6900" cap="flat" cmpd="sng">
                <a:solidFill>
                  <a:schemeClr val="accent1"/>
                </a:solidFill>
                <a:prstDash val="solid"/>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494;p80">
                <a:extLst>
                  <a:ext uri="{FF2B5EF4-FFF2-40B4-BE49-F238E27FC236}">
                    <a16:creationId xmlns:a16="http://schemas.microsoft.com/office/drawing/2014/main" id="{4FAB55FD-B67C-4D00-8E4C-DE219A9050FB}"/>
                  </a:ext>
                </a:extLst>
              </p:cNvPr>
              <p:cNvSpPr/>
              <p:nvPr/>
            </p:nvSpPr>
            <p:spPr>
              <a:xfrm>
                <a:off x="1004750" y="-100075"/>
                <a:ext cx="353125" cy="418400"/>
              </a:xfrm>
              <a:custGeom>
                <a:avLst/>
                <a:gdLst/>
                <a:ahLst/>
                <a:cxnLst/>
                <a:rect l="l" t="t" r="r" b="b"/>
                <a:pathLst>
                  <a:path w="14125" h="16736" fill="none" extrusionOk="0">
                    <a:moveTo>
                      <a:pt x="14125" y="16735"/>
                    </a:moveTo>
                    <a:lnTo>
                      <a:pt x="0" y="0"/>
                    </a:lnTo>
                  </a:path>
                </a:pathLst>
              </a:custGeom>
              <a:noFill/>
              <a:ln w="6900" cap="flat" cmpd="sng">
                <a:solidFill>
                  <a:schemeClr val="accent1"/>
                </a:solidFill>
                <a:prstDash val="solid"/>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495;p80">
                <a:extLst>
                  <a:ext uri="{FF2B5EF4-FFF2-40B4-BE49-F238E27FC236}">
                    <a16:creationId xmlns:a16="http://schemas.microsoft.com/office/drawing/2014/main" id="{CF6C0852-EE3C-4DC3-BA87-5385952F230F}"/>
                  </a:ext>
                </a:extLst>
              </p:cNvPr>
              <p:cNvSpPr/>
              <p:nvPr/>
            </p:nvSpPr>
            <p:spPr>
              <a:xfrm>
                <a:off x="519600" y="211575"/>
                <a:ext cx="489000" cy="1025600"/>
              </a:xfrm>
              <a:custGeom>
                <a:avLst/>
                <a:gdLst/>
                <a:ahLst/>
                <a:cxnLst/>
                <a:rect l="l" t="t" r="r" b="b"/>
                <a:pathLst>
                  <a:path w="19560" h="41024" extrusionOk="0">
                    <a:moveTo>
                      <a:pt x="0" y="41024"/>
                    </a:moveTo>
                    <a:lnTo>
                      <a:pt x="19560" y="35405"/>
                    </a:lnTo>
                    <a:lnTo>
                      <a:pt x="19560" y="1"/>
                    </a:lnTo>
                    <a:lnTo>
                      <a:pt x="0" y="5620"/>
                    </a:lnTo>
                    <a:close/>
                  </a:path>
                </a:pathLst>
              </a:custGeom>
              <a:solidFill>
                <a:srgbClr val="B882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496;p80">
                <a:extLst>
                  <a:ext uri="{FF2B5EF4-FFF2-40B4-BE49-F238E27FC236}">
                    <a16:creationId xmlns:a16="http://schemas.microsoft.com/office/drawing/2014/main" id="{296A93E6-1441-4AC5-8361-22EC599CF8D3}"/>
                  </a:ext>
                </a:extLst>
              </p:cNvPr>
              <p:cNvSpPr/>
              <p:nvPr/>
            </p:nvSpPr>
            <p:spPr>
              <a:xfrm>
                <a:off x="1008575" y="211575"/>
                <a:ext cx="688600" cy="1085500"/>
              </a:xfrm>
              <a:custGeom>
                <a:avLst/>
                <a:gdLst/>
                <a:ahLst/>
                <a:cxnLst/>
                <a:rect l="l" t="t" r="r" b="b"/>
                <a:pathLst>
                  <a:path w="27544" h="43420" extrusionOk="0">
                    <a:moveTo>
                      <a:pt x="27544" y="43419"/>
                    </a:moveTo>
                    <a:lnTo>
                      <a:pt x="1" y="35405"/>
                    </a:lnTo>
                    <a:lnTo>
                      <a:pt x="1" y="1"/>
                    </a:lnTo>
                    <a:lnTo>
                      <a:pt x="27544" y="8015"/>
                    </a:lnTo>
                    <a:close/>
                  </a:path>
                </a:pathLst>
              </a:custGeom>
              <a:solidFill>
                <a:srgbClr val="E9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497;p80">
                <a:extLst>
                  <a:ext uri="{FF2B5EF4-FFF2-40B4-BE49-F238E27FC236}">
                    <a16:creationId xmlns:a16="http://schemas.microsoft.com/office/drawing/2014/main" id="{1FED4573-A56D-453C-8842-045A8BD6DA7B}"/>
                  </a:ext>
                </a:extLst>
              </p:cNvPr>
              <p:cNvSpPr/>
              <p:nvPr/>
            </p:nvSpPr>
            <p:spPr>
              <a:xfrm>
                <a:off x="1008575" y="211575"/>
                <a:ext cx="688600" cy="1085500"/>
              </a:xfrm>
              <a:custGeom>
                <a:avLst/>
                <a:gdLst/>
                <a:ahLst/>
                <a:cxnLst/>
                <a:rect l="l" t="t" r="r" b="b"/>
                <a:pathLst>
                  <a:path w="27544" h="43420" extrusionOk="0">
                    <a:moveTo>
                      <a:pt x="27544" y="43419"/>
                    </a:moveTo>
                    <a:lnTo>
                      <a:pt x="1" y="35405"/>
                    </a:lnTo>
                    <a:lnTo>
                      <a:pt x="1" y="1"/>
                    </a:lnTo>
                    <a:lnTo>
                      <a:pt x="27544" y="8015"/>
                    </a:lnTo>
                    <a:close/>
                  </a:path>
                </a:pathLst>
              </a:custGeom>
              <a:solidFill>
                <a:srgbClr val="B882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498;p80">
                <a:extLst>
                  <a:ext uri="{FF2B5EF4-FFF2-40B4-BE49-F238E27FC236}">
                    <a16:creationId xmlns:a16="http://schemas.microsoft.com/office/drawing/2014/main" id="{02C6C136-D16A-4357-B953-E8DCD65E2293}"/>
                  </a:ext>
                </a:extLst>
              </p:cNvPr>
              <p:cNvSpPr/>
              <p:nvPr/>
            </p:nvSpPr>
            <p:spPr>
              <a:xfrm>
                <a:off x="519600" y="352075"/>
                <a:ext cx="688600" cy="1085475"/>
              </a:xfrm>
              <a:custGeom>
                <a:avLst/>
                <a:gdLst/>
                <a:ahLst/>
                <a:cxnLst/>
                <a:rect l="l" t="t" r="r" b="b"/>
                <a:pathLst>
                  <a:path w="27544" h="43419" extrusionOk="0">
                    <a:moveTo>
                      <a:pt x="27543" y="43418"/>
                    </a:moveTo>
                    <a:lnTo>
                      <a:pt x="0" y="35404"/>
                    </a:lnTo>
                    <a:lnTo>
                      <a:pt x="0" y="0"/>
                    </a:lnTo>
                    <a:lnTo>
                      <a:pt x="27543" y="801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499;p80">
                <a:extLst>
                  <a:ext uri="{FF2B5EF4-FFF2-40B4-BE49-F238E27FC236}">
                    <a16:creationId xmlns:a16="http://schemas.microsoft.com/office/drawing/2014/main" id="{8063BB5A-6B99-4F3F-9C5B-5550CFD35C9F}"/>
                  </a:ext>
                </a:extLst>
              </p:cNvPr>
              <p:cNvSpPr/>
              <p:nvPr/>
            </p:nvSpPr>
            <p:spPr>
              <a:xfrm>
                <a:off x="806700" y="440350"/>
                <a:ext cx="114400" cy="180425"/>
              </a:xfrm>
              <a:custGeom>
                <a:avLst/>
                <a:gdLst/>
                <a:ahLst/>
                <a:cxnLst/>
                <a:rect l="l" t="t" r="r" b="b"/>
                <a:pathLst>
                  <a:path w="4576" h="7217" extrusionOk="0">
                    <a:moveTo>
                      <a:pt x="0" y="0"/>
                    </a:moveTo>
                    <a:lnTo>
                      <a:pt x="0" y="5865"/>
                    </a:lnTo>
                    <a:lnTo>
                      <a:pt x="4575" y="7216"/>
                    </a:lnTo>
                    <a:lnTo>
                      <a:pt x="4575" y="132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00;p80">
                <a:extLst>
                  <a:ext uri="{FF2B5EF4-FFF2-40B4-BE49-F238E27FC236}">
                    <a16:creationId xmlns:a16="http://schemas.microsoft.com/office/drawing/2014/main" id="{C4C1FFC2-8D8B-4F85-8FFD-91C5DE5F4C09}"/>
                  </a:ext>
                </a:extLst>
              </p:cNvPr>
              <p:cNvSpPr/>
              <p:nvPr/>
            </p:nvSpPr>
            <p:spPr>
              <a:xfrm>
                <a:off x="1208175" y="411950"/>
                <a:ext cx="489000" cy="1025600"/>
              </a:xfrm>
              <a:custGeom>
                <a:avLst/>
                <a:gdLst/>
                <a:ahLst/>
                <a:cxnLst/>
                <a:rect l="l" t="t" r="r" b="b"/>
                <a:pathLst>
                  <a:path w="19560" h="41024" extrusionOk="0">
                    <a:moveTo>
                      <a:pt x="0" y="41023"/>
                    </a:moveTo>
                    <a:lnTo>
                      <a:pt x="19560" y="35404"/>
                    </a:lnTo>
                    <a:lnTo>
                      <a:pt x="19560" y="0"/>
                    </a:lnTo>
                    <a:lnTo>
                      <a:pt x="0" y="561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3501;p80">
                <a:extLst>
                  <a:ext uri="{FF2B5EF4-FFF2-40B4-BE49-F238E27FC236}">
                    <a16:creationId xmlns:a16="http://schemas.microsoft.com/office/drawing/2014/main" id="{8CCB4CBB-6E39-4A78-A0D5-034130EA16D6}"/>
                  </a:ext>
                </a:extLst>
              </p:cNvPr>
              <p:cNvSpPr/>
              <p:nvPr/>
            </p:nvSpPr>
            <p:spPr>
              <a:xfrm>
                <a:off x="1399325" y="466450"/>
                <a:ext cx="107475" cy="225700"/>
              </a:xfrm>
              <a:custGeom>
                <a:avLst/>
                <a:gdLst/>
                <a:ahLst/>
                <a:cxnLst/>
                <a:rect l="l" t="t" r="r" b="b"/>
                <a:pathLst>
                  <a:path w="4299" h="9028" extrusionOk="0">
                    <a:moveTo>
                      <a:pt x="4299" y="0"/>
                    </a:moveTo>
                    <a:lnTo>
                      <a:pt x="0" y="1259"/>
                    </a:lnTo>
                    <a:lnTo>
                      <a:pt x="0" y="9028"/>
                    </a:lnTo>
                    <a:lnTo>
                      <a:pt x="4299" y="7769"/>
                    </a:lnTo>
                    <a:lnTo>
                      <a:pt x="4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02;p80">
                <a:extLst>
                  <a:ext uri="{FF2B5EF4-FFF2-40B4-BE49-F238E27FC236}">
                    <a16:creationId xmlns:a16="http://schemas.microsoft.com/office/drawing/2014/main" id="{97175892-BEE3-4217-9DDF-77F12D9209C5}"/>
                  </a:ext>
                </a:extLst>
              </p:cNvPr>
              <p:cNvSpPr/>
              <p:nvPr/>
            </p:nvSpPr>
            <p:spPr>
              <a:xfrm>
                <a:off x="519600" y="211575"/>
                <a:ext cx="1177575" cy="340875"/>
              </a:xfrm>
              <a:custGeom>
                <a:avLst/>
                <a:gdLst/>
                <a:ahLst/>
                <a:cxnLst/>
                <a:rect l="l" t="t" r="r" b="b"/>
                <a:pathLst>
                  <a:path w="47103" h="13635" extrusionOk="0">
                    <a:moveTo>
                      <a:pt x="19560" y="1"/>
                    </a:moveTo>
                    <a:lnTo>
                      <a:pt x="10716" y="2212"/>
                    </a:lnTo>
                    <a:lnTo>
                      <a:pt x="0" y="5620"/>
                    </a:lnTo>
                    <a:lnTo>
                      <a:pt x="27543" y="13634"/>
                    </a:lnTo>
                    <a:lnTo>
                      <a:pt x="37523" y="10472"/>
                    </a:lnTo>
                    <a:lnTo>
                      <a:pt x="47103" y="80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03;p80">
                <a:extLst>
                  <a:ext uri="{FF2B5EF4-FFF2-40B4-BE49-F238E27FC236}">
                    <a16:creationId xmlns:a16="http://schemas.microsoft.com/office/drawing/2014/main" id="{B4660C6B-8399-455D-9EBF-CEC67178B868}"/>
                  </a:ext>
                </a:extLst>
              </p:cNvPr>
              <p:cNvSpPr/>
              <p:nvPr/>
            </p:nvSpPr>
            <p:spPr>
              <a:xfrm>
                <a:off x="873475" y="-103150"/>
                <a:ext cx="136675" cy="565025"/>
              </a:xfrm>
              <a:custGeom>
                <a:avLst/>
                <a:gdLst/>
                <a:ahLst/>
                <a:cxnLst/>
                <a:rect l="l" t="t" r="r" b="b"/>
                <a:pathLst>
                  <a:path w="5467" h="22601" fill="none" extrusionOk="0">
                    <a:moveTo>
                      <a:pt x="5466" y="1"/>
                    </a:moveTo>
                    <a:cubicBezTo>
                      <a:pt x="3839" y="7462"/>
                      <a:pt x="1904" y="15139"/>
                      <a:pt x="0" y="22600"/>
                    </a:cubicBezTo>
                  </a:path>
                </a:pathLst>
              </a:custGeom>
              <a:noFill/>
              <a:ln w="6900" cap="flat" cmpd="sng">
                <a:solidFill>
                  <a:schemeClr val="accent1"/>
                </a:solidFill>
                <a:prstDash val="solid"/>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04;p80">
                <a:extLst>
                  <a:ext uri="{FF2B5EF4-FFF2-40B4-BE49-F238E27FC236}">
                    <a16:creationId xmlns:a16="http://schemas.microsoft.com/office/drawing/2014/main" id="{829E7FFC-88C7-467C-BE3B-DF6C1A636625}"/>
                  </a:ext>
                </a:extLst>
              </p:cNvPr>
              <p:cNvSpPr/>
              <p:nvPr/>
            </p:nvSpPr>
            <p:spPr>
              <a:xfrm>
                <a:off x="1007825" y="-100850"/>
                <a:ext cx="445250" cy="583450"/>
              </a:xfrm>
              <a:custGeom>
                <a:avLst/>
                <a:gdLst/>
                <a:ahLst/>
                <a:cxnLst/>
                <a:rect l="l" t="t" r="r" b="b"/>
                <a:pathLst>
                  <a:path w="17810" h="23338" fill="none" extrusionOk="0">
                    <a:moveTo>
                      <a:pt x="17809" y="23337"/>
                    </a:moveTo>
                    <a:cubicBezTo>
                      <a:pt x="14954" y="19253"/>
                      <a:pt x="11576" y="15661"/>
                      <a:pt x="8935" y="11423"/>
                    </a:cubicBezTo>
                    <a:cubicBezTo>
                      <a:pt x="6356" y="7278"/>
                      <a:pt x="2518" y="4146"/>
                      <a:pt x="0" y="1"/>
                    </a:cubicBezTo>
                  </a:path>
                </a:pathLst>
              </a:custGeom>
              <a:noFill/>
              <a:ln w="6900" cap="flat" cmpd="sng">
                <a:solidFill>
                  <a:schemeClr val="accent1"/>
                </a:solidFill>
                <a:prstDash val="solid"/>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3505;p80">
              <a:extLst>
                <a:ext uri="{FF2B5EF4-FFF2-40B4-BE49-F238E27FC236}">
                  <a16:creationId xmlns:a16="http://schemas.microsoft.com/office/drawing/2014/main" id="{1DA16C0D-AD80-4C63-BED5-5B2D28632E92}"/>
                </a:ext>
              </a:extLst>
            </p:cNvPr>
            <p:cNvSpPr/>
            <p:nvPr/>
          </p:nvSpPr>
          <p:spPr>
            <a:xfrm rot="379846">
              <a:off x="5229830" y="3885629"/>
              <a:ext cx="201328" cy="318805"/>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1021;p38">
            <a:extLst>
              <a:ext uri="{FF2B5EF4-FFF2-40B4-BE49-F238E27FC236}">
                <a16:creationId xmlns:a16="http://schemas.microsoft.com/office/drawing/2014/main" id="{67352BE3-7814-4495-B485-8C5206C0400A}"/>
              </a:ext>
            </a:extLst>
          </p:cNvPr>
          <p:cNvSpPr/>
          <p:nvPr/>
        </p:nvSpPr>
        <p:spPr>
          <a:xfrm>
            <a:off x="3888738" y="1834424"/>
            <a:ext cx="4921615" cy="185943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4FA60"/>
          </a:solidFill>
          <a:ln>
            <a:solidFill>
              <a:schemeClr val="accent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latin typeface="Times New Roman" panose="02020603050405020304" pitchFamily="18" charset="0"/>
                <a:cs typeface="Times New Roman" panose="02020603050405020304" pitchFamily="18" charset="0"/>
              </a:rPr>
              <a:t>XỬ LÝ TÌNH HUỐNG KIỂM SOÁT NÓNG GIẬN VÀ LO LẮNG.</a:t>
            </a:r>
            <a:endParaRPr sz="3000" b="1"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0352" y="340927"/>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anim calcmode="lin" valueType="num">
                                      <p:cBhvr>
                                        <p:cTn id="8" dur="1000" fill="hold"/>
                                        <p:tgtEl>
                                          <p:spTgt spid="252"/>
                                        </p:tgtEl>
                                        <p:attrNameLst>
                                          <p:attrName>ppt_x</p:attrName>
                                        </p:attrNameLst>
                                      </p:cBhvr>
                                      <p:tavLst>
                                        <p:tav tm="0">
                                          <p:val>
                                            <p:strVal val="#ppt_x"/>
                                          </p:val>
                                        </p:tav>
                                        <p:tav tm="100000">
                                          <p:val>
                                            <p:strVal val="#ppt_x"/>
                                          </p:val>
                                        </p:tav>
                                      </p:tavLst>
                                    </p:anim>
                                    <p:anim calcmode="lin" valueType="num">
                                      <p:cBhvr>
                                        <p:cTn id="9" dur="1000" fill="hold"/>
                                        <p:tgtEl>
                                          <p:spTgt spid="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457" y="342265"/>
            <a:ext cx="7059561" cy="523220"/>
          </a:xfrm>
          <a:prstGeom prst="rect">
            <a:avLst/>
          </a:prstGeom>
          <a:noFill/>
        </p:spPr>
        <p:txBody>
          <a:bodyPr wrap="square" rtlCol="0">
            <a:spAutoFit/>
          </a:bodyPr>
          <a:lstStyle/>
          <a:p>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hãy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điểm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tổng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mình</a:t>
            </a:r>
            <a:r>
              <a:rPr lang="en-US" sz="2800" b="1" dirty="0">
                <a:solidFill>
                  <a:srgbClr val="0000FF"/>
                </a:solidFill>
                <a:latin typeface="Times New Roman" pitchFamily="18" charset="0"/>
                <a:cs typeface="Times New Roman" pitchFamily="18" charset="0"/>
              </a:rPr>
              <a:t> </a:t>
            </a:r>
          </a:p>
        </p:txBody>
      </p:sp>
      <p:sp>
        <p:nvSpPr>
          <p:cNvPr id="2" name="TextBox 1"/>
          <p:cNvSpPr txBox="1"/>
          <p:nvPr/>
        </p:nvSpPr>
        <p:spPr>
          <a:xfrm>
            <a:off x="34502" y="761599"/>
            <a:ext cx="8952182" cy="1384995"/>
          </a:xfrm>
          <a:prstGeom prst="rect">
            <a:avLst/>
          </a:prstGeom>
          <a:noFill/>
        </p:spPr>
        <p:txBody>
          <a:bodyPr wrap="square" rtlCol="0">
            <a:spAutoFit/>
          </a:bodyPr>
          <a:lstStyle/>
          <a:p>
            <a:pPr algn="just"/>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25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33 </a:t>
            </a:r>
            <a:r>
              <a:rPr lang="en-US" sz="2400" b="1"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biết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chăm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sóc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điều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chỉnh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phù</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hợp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hoàn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cảnh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tiếp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Sắp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được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góc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học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tập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sinh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hoạt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gọn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gàng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nắp</a:t>
            </a:r>
            <a:endParaRPr lang="en-US" sz="2800" i="1" dirty="0">
              <a:latin typeface="Times New Roman" pitchFamily="18" charset="0"/>
              <a:cs typeface="Times New Roman" pitchFamily="18" charset="0"/>
            </a:endParaRPr>
          </a:p>
        </p:txBody>
      </p:sp>
      <p:sp>
        <p:nvSpPr>
          <p:cNvPr id="5" name="TextBox 4"/>
          <p:cNvSpPr txBox="1"/>
          <p:nvPr/>
        </p:nvSpPr>
        <p:spPr>
          <a:xfrm>
            <a:off x="95734" y="3722157"/>
            <a:ext cx="8770374" cy="1446550"/>
          </a:xfrm>
          <a:prstGeom prst="rect">
            <a:avLst/>
          </a:prstGeom>
          <a:noFill/>
        </p:spPr>
        <p:txBody>
          <a:bodyPr wrap="square" rtlCol="0">
            <a:spAutoFit/>
          </a:bodyPr>
          <a:lstStyle/>
          <a:p>
            <a:pPr algn="just"/>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0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10 </a:t>
            </a:r>
            <a:r>
              <a:rPr lang="en-US" sz="2400" b="1"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cần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điều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chỉnh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phù</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hợp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hoàn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cảnh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tiếp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Cần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sắp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gọn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gàng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sinh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hoạt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thân</a:t>
            </a:r>
            <a:r>
              <a:rPr lang="en-US" sz="3200" i="1" dirty="0">
                <a:latin typeface="Times New Roman" pitchFamily="18" charset="0"/>
                <a:cs typeface="Times New Roman" pitchFamily="18" charset="0"/>
              </a:rPr>
              <a:t>.</a:t>
            </a:r>
          </a:p>
        </p:txBody>
      </p:sp>
      <p:sp>
        <p:nvSpPr>
          <p:cNvPr id="6" name="TextBox 5"/>
          <p:cNvSpPr txBox="1"/>
          <p:nvPr/>
        </p:nvSpPr>
        <p:spPr>
          <a:xfrm>
            <a:off x="55542" y="2026018"/>
            <a:ext cx="8770374" cy="1815882"/>
          </a:xfrm>
          <a:prstGeom prst="rect">
            <a:avLst/>
          </a:prstGeom>
          <a:noFill/>
        </p:spPr>
        <p:txBody>
          <a:bodyPr wrap="square" rtlCol="0">
            <a:spAutoFit/>
          </a:bodyPr>
          <a:lstStyle/>
          <a:p>
            <a:pPr algn="just"/>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11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24 </a:t>
            </a:r>
            <a:r>
              <a:rPr lang="en-US" sz="2400" b="1"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biết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chăm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sóc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điều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chỉnh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phù</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hợp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hoàn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cảnh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tiếp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nhưng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chưa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tích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cực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Vẫn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cần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sắp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được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góc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học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tập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sinh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hoạt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gọn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gàng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nắp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hơn</a:t>
            </a:r>
            <a:r>
              <a:rPr lang="en-US" sz="2800" i="1" dirty="0">
                <a:latin typeface="Times New Roman" pitchFamily="18" charset="0"/>
                <a:cs typeface="Times New Roman" pitchFamily="18" charset="0"/>
              </a:rPr>
              <a:t>.</a:t>
            </a:r>
          </a:p>
        </p:txBody>
      </p:sp>
    </p:spTree>
    <p:extLst>
      <p:ext uri="{BB962C8B-B14F-4D97-AF65-F5344CB8AC3E}">
        <p14:creationId xmlns:p14="http://schemas.microsoft.com/office/powerpoint/2010/main" val="463759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p87"/>
          <p:cNvSpPr/>
          <p:nvPr/>
        </p:nvSpPr>
        <p:spPr>
          <a:xfrm>
            <a:off x="636476" y="48433"/>
            <a:ext cx="4304357" cy="4768878"/>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709" name="Google Shape;3709;p87"/>
          <p:cNvGrpSpPr/>
          <p:nvPr/>
        </p:nvGrpSpPr>
        <p:grpSpPr>
          <a:xfrm>
            <a:off x="4407549" y="626401"/>
            <a:ext cx="4132381" cy="3434366"/>
            <a:chOff x="3543058" y="830069"/>
            <a:chExt cx="4887726" cy="3635762"/>
          </a:xfrm>
        </p:grpSpPr>
        <p:grpSp>
          <p:nvGrpSpPr>
            <p:cNvPr id="3710" name="Google Shape;3710;p87"/>
            <p:cNvGrpSpPr/>
            <p:nvPr/>
          </p:nvGrpSpPr>
          <p:grpSpPr>
            <a:xfrm>
              <a:off x="3543058" y="830069"/>
              <a:ext cx="4887726" cy="3635762"/>
              <a:chOff x="279125" y="238125"/>
              <a:chExt cx="7013525" cy="5217050"/>
            </a:xfrm>
          </p:grpSpPr>
          <p:sp>
            <p:nvSpPr>
              <p:cNvPr id="3711" name="Google Shape;3711;p87"/>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7"/>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7"/>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7"/>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87"/>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87"/>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87"/>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7"/>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87"/>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7"/>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7"/>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7"/>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7"/>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7"/>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7"/>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7"/>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7"/>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7"/>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87"/>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7"/>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7"/>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7"/>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7"/>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7"/>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7"/>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7"/>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7"/>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7"/>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7"/>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7"/>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7"/>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7"/>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7"/>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7"/>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7"/>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7"/>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7"/>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7"/>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7"/>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7"/>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7"/>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7"/>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7"/>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7"/>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7"/>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7"/>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7"/>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7"/>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7"/>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7"/>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7"/>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7"/>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7"/>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7"/>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7"/>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7"/>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7"/>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7"/>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7"/>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87"/>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7"/>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7"/>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7"/>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7"/>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7"/>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7"/>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7"/>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7"/>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7"/>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7"/>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7"/>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7"/>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87"/>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7"/>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7"/>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7"/>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7"/>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7"/>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7"/>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7"/>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7"/>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7"/>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7"/>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7"/>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7"/>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7"/>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87"/>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87"/>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7"/>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87"/>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87"/>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7"/>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87"/>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87"/>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7"/>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87"/>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87"/>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7"/>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87"/>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87"/>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7"/>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87"/>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87"/>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87"/>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87"/>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87"/>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87"/>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87"/>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87"/>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87"/>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87"/>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87"/>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87"/>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87"/>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87"/>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87"/>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87"/>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87"/>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87"/>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87"/>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87"/>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87"/>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87"/>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87"/>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87"/>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87"/>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87"/>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87"/>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87"/>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87"/>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87"/>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87"/>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87"/>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87"/>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87"/>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87"/>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87"/>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87"/>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87"/>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87"/>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87"/>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87"/>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87"/>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87"/>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87"/>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87"/>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87"/>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87"/>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87"/>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87"/>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87"/>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87"/>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87"/>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87"/>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87"/>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87"/>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87"/>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87"/>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87"/>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87"/>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87"/>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87"/>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87"/>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87"/>
              <p:cNvSpPr/>
              <p:nvPr/>
            </p:nvSpPr>
            <p:spPr>
              <a:xfrm>
                <a:off x="6107450" y="686625"/>
                <a:ext cx="0" cy="25"/>
              </a:xfrm>
              <a:custGeom>
                <a:avLst/>
                <a:gdLst/>
                <a:ahLst/>
                <a:cxnLst/>
                <a:rect l="l" t="t" r="r" b="b"/>
                <a:pathLst>
                  <a:path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87"/>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87"/>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87"/>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87"/>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87"/>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87"/>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87"/>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87"/>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87"/>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87"/>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87"/>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87"/>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87"/>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87"/>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87"/>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87"/>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87"/>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87"/>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87"/>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87"/>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7"/>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87"/>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87"/>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87"/>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87"/>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87"/>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9" name="Google Shape;3909;p87"/>
            <p:cNvGrpSpPr/>
            <p:nvPr/>
          </p:nvGrpSpPr>
          <p:grpSpPr>
            <a:xfrm>
              <a:off x="6450709" y="2620025"/>
              <a:ext cx="798255" cy="766650"/>
              <a:chOff x="2324725" y="521125"/>
              <a:chExt cx="1350000" cy="1296550"/>
            </a:xfrm>
          </p:grpSpPr>
          <p:sp>
            <p:nvSpPr>
              <p:cNvPr id="3910" name="Google Shape;3910;p87"/>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87"/>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12" name="Google Shape;3912;p8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3" name="Google Shape;3913;p87"/>
          <p:cNvGrpSpPr/>
          <p:nvPr/>
        </p:nvGrpSpPr>
        <p:grpSpPr>
          <a:xfrm>
            <a:off x="153671" y="90047"/>
            <a:ext cx="493797" cy="446228"/>
            <a:chOff x="2679436" y="3270400"/>
            <a:chExt cx="752625" cy="689795"/>
          </a:xfrm>
        </p:grpSpPr>
        <p:sp>
          <p:nvSpPr>
            <p:cNvPr id="3914" name="Google Shape;3914;p8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8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8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8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8" name="Google Shape;3918;p87">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2" name="Hộp Văn bản 1">
            <a:extLst>
              <a:ext uri="{FF2B5EF4-FFF2-40B4-BE49-F238E27FC236}">
                <a16:creationId xmlns:a16="http://schemas.microsoft.com/office/drawing/2014/main" id="{8B720EFD-CC9F-4FDB-903B-3F5FF54926B9}"/>
              </a:ext>
            </a:extLst>
          </p:cNvPr>
          <p:cNvSpPr txBox="1"/>
          <p:nvPr/>
        </p:nvSpPr>
        <p:spPr>
          <a:xfrm>
            <a:off x="1072442" y="506191"/>
            <a:ext cx="3333254" cy="3785652"/>
          </a:xfrm>
          <a:prstGeom prst="rect">
            <a:avLst/>
          </a:prstGeom>
          <a:noFill/>
        </p:spPr>
        <p:txBody>
          <a:bodyPr wrap="square" rtlCol="0">
            <a:spAutoFit/>
          </a:bodyPr>
          <a:lstStyle/>
          <a:p>
            <a:pPr algn="just"/>
            <a:r>
              <a:rPr lang="en-US" sz="3000" i="1" dirty="0" err="1">
                <a:latin typeface="Times New Roman" panose="02020603050405020304" pitchFamily="18" charset="0"/>
                <a:cs typeface="Times New Roman" panose="02020603050405020304" pitchFamily="18" charset="0"/>
              </a:rPr>
              <a:t>Hãy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yêu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thương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chăm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sóc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bản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thân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về</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chất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lẫn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tâm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hồn</a:t>
            </a:r>
            <a:r>
              <a:rPr lang="en-US" sz="3000" i="1" dirty="0">
                <a:latin typeface="Times New Roman" panose="02020603050405020304" pitchFamily="18" charset="0"/>
                <a:cs typeface="Times New Roman" panose="02020603050405020304" pitchFamily="18" charset="0"/>
              </a:rPr>
              <a:t>.</a:t>
            </a:r>
          </a:p>
          <a:p>
            <a:pPr algn="just"/>
            <a:r>
              <a:rPr lang="en-US" sz="3000" i="1" dirty="0">
                <a:latin typeface="Times New Roman" panose="02020603050405020304" pitchFamily="18" charset="0"/>
                <a:cs typeface="Times New Roman" panose="02020603050405020304" pitchFamily="18" charset="0"/>
              </a:rPr>
              <a:t>Khi </a:t>
            </a:r>
            <a:r>
              <a:rPr lang="en-US" sz="3000" i="1" dirty="0" err="1">
                <a:latin typeface="Times New Roman" panose="02020603050405020304" pitchFamily="18" charset="0"/>
                <a:cs typeface="Times New Roman" panose="02020603050405020304" pitchFamily="18" charset="0"/>
              </a:rPr>
              <a:t>ấy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bạn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sẽ</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biết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yêu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thương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cuộc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sống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mọi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người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xung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quanh</a:t>
            </a:r>
            <a:r>
              <a:rPr lang="en-US" sz="3000" i="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8" y="1500372"/>
            <a:ext cx="8792307" cy="3108543"/>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SGK.</a:t>
            </a:r>
          </a:p>
          <a:p>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a:t>
            </a:r>
          </a:p>
        </p:txBody>
      </p:sp>
      <p:sp>
        <p:nvSpPr>
          <p:cNvPr id="3" name="Rectangle 2"/>
          <p:cNvSpPr/>
          <p:nvPr/>
        </p:nvSpPr>
        <p:spPr>
          <a:xfrm>
            <a:off x="1909270" y="663123"/>
            <a:ext cx="506420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HƯỚNG DẪN TỰ HỌC</a:t>
            </a:r>
          </a:p>
        </p:txBody>
      </p:sp>
      <p:sp>
        <p:nvSpPr>
          <p:cNvPr id="4" name="Rectangle 3"/>
          <p:cNvSpPr/>
          <p:nvPr/>
        </p:nvSpPr>
        <p:spPr>
          <a:xfrm>
            <a:off x="8238918" y="48781"/>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3372369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Ly-Con-Sao-Bac-Lieu.mp3">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5943600" y="49149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2" name="WordArt 12"/>
          <p:cNvSpPr>
            <a:spLocks noChangeArrowheads="1" noChangeShapeType="1" noTextEdit="1"/>
          </p:cNvSpPr>
          <p:nvPr/>
        </p:nvSpPr>
        <p:spPr bwMode="auto">
          <a:xfrm>
            <a:off x="3276600" y="0"/>
            <a:ext cx="2667000" cy="238125"/>
          </a:xfrm>
          <a:prstGeom prst="rect">
            <a:avLst/>
          </a:prstGeom>
        </p:spPr>
        <p:txBody>
          <a:bodyPr wrap="none" fromWordArt="1">
            <a:prstTxWarp prst="textPlain">
              <a:avLst>
                <a:gd name="adj" fmla="val 50000"/>
              </a:avLst>
            </a:prstTxWarp>
          </a:bodyPr>
          <a:lstStyle/>
          <a:p>
            <a:r>
              <a:rPr lang="en-US" sz="2800" b="1" kern="10">
                <a:ln w="9525">
                  <a:solidFill>
                    <a:srgbClr val="800000"/>
                  </a:solidFill>
                  <a:round/>
                  <a:headEnd/>
                  <a:tailEnd/>
                </a:ln>
                <a:solidFill>
                  <a:srgbClr val="FF0000"/>
                </a:solidFill>
                <a:latin typeface=".VnTimeH"/>
              </a:rPr>
              <a:t>b</a:t>
            </a:r>
          </a:p>
        </p:txBody>
      </p:sp>
      <p:graphicFrame>
        <p:nvGraphicFramePr>
          <p:cNvPr id="112653" name="Object 13"/>
          <p:cNvGraphicFramePr>
            <a:graphicFrameLocks noChangeAspect="1"/>
          </p:cNvGraphicFramePr>
          <p:nvPr/>
        </p:nvGraphicFramePr>
        <p:xfrm>
          <a:off x="152400" y="4305300"/>
          <a:ext cx="3233738" cy="838200"/>
        </p:xfrm>
        <a:graphic>
          <a:graphicData uri="http://schemas.openxmlformats.org/presentationml/2006/ole">
            <mc:AlternateContent xmlns:mc="http://schemas.openxmlformats.org/markup-compatibility/2006">
              <mc:Choice xmlns:v="urn:schemas-microsoft-com:vml" Requires="v">
                <p:oleObj spid="_x0000_s1034" name="CorelDRAW" r:id="rId9" imgW="3177479" imgH="2387194" progId="CorelDRAW.Graphic.12">
                  <p:embed/>
                </p:oleObj>
              </mc:Choice>
              <mc:Fallback>
                <p:oleObj name="CorelDRAW" r:id="rId9" imgW="3177479" imgH="2387194"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4305300"/>
                        <a:ext cx="32337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54" name="Object 14"/>
          <p:cNvGraphicFramePr>
            <a:graphicFrameLocks noChangeAspect="1"/>
          </p:cNvGraphicFramePr>
          <p:nvPr/>
        </p:nvGraphicFramePr>
        <p:xfrm>
          <a:off x="5910264" y="4324350"/>
          <a:ext cx="3233737" cy="819150"/>
        </p:xfrm>
        <a:graphic>
          <a:graphicData uri="http://schemas.openxmlformats.org/presentationml/2006/ole">
            <mc:AlternateContent xmlns:mc="http://schemas.openxmlformats.org/markup-compatibility/2006">
              <mc:Choice xmlns:v="urn:schemas-microsoft-com:vml" Requires="v">
                <p:oleObj spid="_x0000_s1035" name="CorelDRAW" r:id="rId11" imgW="3177479" imgH="2387194" progId="CorelDRAW.Graphic.12">
                  <p:embed/>
                </p:oleObj>
              </mc:Choice>
              <mc:Fallback>
                <p:oleObj name="CorelDRAW" r:id="rId11" imgW="3177479" imgH="2387194"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0264" y="4324350"/>
                        <a:ext cx="3233737"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655" name="Picture 15" descr="MCj044202400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11338" y="1943100"/>
            <a:ext cx="542766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WordArt 16"/>
          <p:cNvSpPr>
            <a:spLocks noChangeArrowheads="1" noChangeShapeType="1" noTextEdit="1"/>
          </p:cNvSpPr>
          <p:nvPr/>
        </p:nvSpPr>
        <p:spPr bwMode="auto">
          <a:xfrm>
            <a:off x="390526" y="685800"/>
            <a:ext cx="8296275" cy="1428750"/>
          </a:xfrm>
          <a:prstGeom prst="rect">
            <a:avLst/>
          </a:prstGeom>
        </p:spPr>
        <p:txBody>
          <a:bodyPr wrap="none" fromWordArt="1">
            <a:prstTxWarp prst="textPlain">
              <a:avLst>
                <a:gd name="adj" fmla="val 50000"/>
              </a:avLst>
            </a:prstTxWarp>
          </a:bodyPr>
          <a:lstStyle/>
          <a:p>
            <a:r>
              <a:rPr lang="en-US" sz="44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Tubes"/>
              </a:rPr>
              <a:t>Chaøo Taïm Bieät Vaø Heïn Gaëp Laïi</a:t>
            </a:r>
          </a:p>
        </p:txBody>
      </p:sp>
      <p:pic>
        <p:nvPicPr>
          <p:cNvPr id="112657" name="Picture 17" descr="MCj044202400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11337" y="1943100"/>
            <a:ext cx="54276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58" name="Object 18"/>
          <p:cNvGraphicFramePr>
            <a:graphicFrameLocks noChangeAspect="1"/>
          </p:cNvGraphicFramePr>
          <p:nvPr/>
        </p:nvGraphicFramePr>
        <p:xfrm>
          <a:off x="0" y="0"/>
          <a:ext cx="3233738" cy="838200"/>
        </p:xfrm>
        <a:graphic>
          <a:graphicData uri="http://schemas.openxmlformats.org/presentationml/2006/ole">
            <mc:AlternateContent xmlns:mc="http://schemas.openxmlformats.org/markup-compatibility/2006">
              <mc:Choice xmlns:v="urn:schemas-microsoft-com:vml" Requires="v">
                <p:oleObj spid="_x0000_s1036" name="CorelDRAW" r:id="rId13" imgW="3177479" imgH="2387194" progId="CorelDRAW.Graphic.12">
                  <p:embed/>
                </p:oleObj>
              </mc:Choice>
              <mc:Fallback>
                <p:oleObj name="CorelDRAW" r:id="rId13" imgW="3177479" imgH="2387194"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32337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59" name="Object 19"/>
          <p:cNvGraphicFramePr>
            <a:graphicFrameLocks noChangeAspect="1"/>
          </p:cNvGraphicFramePr>
          <p:nvPr/>
        </p:nvGraphicFramePr>
        <p:xfrm>
          <a:off x="5910264" y="0"/>
          <a:ext cx="3233737" cy="838200"/>
        </p:xfrm>
        <a:graphic>
          <a:graphicData uri="http://schemas.openxmlformats.org/presentationml/2006/ole">
            <mc:AlternateContent xmlns:mc="http://schemas.openxmlformats.org/markup-compatibility/2006">
              <mc:Choice xmlns:v="urn:schemas-microsoft-com:vml" Requires="v">
                <p:oleObj spid="_x0000_s1037" name="CorelDRAW" r:id="rId14" imgW="3177479" imgH="2387194" progId="CorelDRAW.Graphic.12">
                  <p:embed/>
                </p:oleObj>
              </mc:Choice>
              <mc:Fallback>
                <p:oleObj name="CorelDRAW" r:id="rId14" imgW="3177479" imgH="2387194"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0264" y="0"/>
                        <a:ext cx="323373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BÀI HÁT CHỦ ĐỀ NĂM HỌC - THIẾU NHI LÀM THEO LỜI BÁC.mp3">
            <a:hlinkClick r:id="" action="ppaction://media"/>
          </p:cNvPr>
          <p:cNvPicPr>
            <a:picLocks noRot="1" noChangeAspect="1"/>
          </p:cNvPicPr>
          <p:nvPr>
            <a:audioFile r:link="rId3"/>
          </p:nvPr>
        </p:nvPicPr>
        <p:blipFill>
          <a:blip r:embed="rId15">
            <a:extLst>
              <a:ext uri="{28A0092B-C50C-407E-A947-70E740481C1C}">
                <a14:useLocalDpi xmlns:a14="http://schemas.microsoft.com/office/drawing/2010/main" val="0"/>
              </a:ext>
            </a:extLst>
          </a:blip>
          <a:srcRect/>
          <a:stretch>
            <a:fillRect/>
          </a:stretch>
        </p:blipFill>
        <p:spPr bwMode="auto">
          <a:xfrm>
            <a:off x="4267200" y="234315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7143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wheel(4)">
                                      <p:cBhvr>
                                        <p:cTn id="7" dur="500"/>
                                        <p:tgtEl>
                                          <p:spTgt spid="112642"/>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112652"/>
                                        </p:tgtEl>
                                        <p:attrNameLst>
                                          <p:attrName>style.visibility</p:attrName>
                                        </p:attrNameLst>
                                      </p:cBhvr>
                                      <p:to>
                                        <p:strVal val="visible"/>
                                      </p:to>
                                    </p:set>
                                    <p:animEffect transition="in" filter="fade">
                                      <p:cBhvr>
                                        <p:cTn id="10" dur="3000"/>
                                        <p:tgtEl>
                                          <p:spTgt spid="112652"/>
                                        </p:tgtEl>
                                      </p:cBhvr>
                                    </p:animEffect>
                                    <p:anim calcmode="lin" valueType="num">
                                      <p:cBhvr>
                                        <p:cTn id="11" dur="3000" fill="hold"/>
                                        <p:tgtEl>
                                          <p:spTgt spid="112652"/>
                                        </p:tgtEl>
                                        <p:attrNameLst>
                                          <p:attrName>ppt_x</p:attrName>
                                        </p:attrNameLst>
                                      </p:cBhvr>
                                      <p:tavLst>
                                        <p:tav tm="0">
                                          <p:val>
                                            <p:strVal val="#ppt_x"/>
                                          </p:val>
                                        </p:tav>
                                        <p:tav tm="100000">
                                          <p:val>
                                            <p:strVal val="#ppt_x"/>
                                          </p:val>
                                        </p:tav>
                                      </p:tavLst>
                                    </p:anim>
                                    <p:anim calcmode="lin" valueType="num">
                                      <p:cBhvr>
                                        <p:cTn id="12" dur="2700" decel="100000" fill="hold"/>
                                        <p:tgtEl>
                                          <p:spTgt spid="112652"/>
                                        </p:tgtEl>
                                        <p:attrNameLst>
                                          <p:attrName>ppt_y</p:attrName>
                                        </p:attrNameLst>
                                      </p:cBhvr>
                                      <p:tavLst>
                                        <p:tav tm="0">
                                          <p:val>
                                            <p:strVal val="#ppt_y+1"/>
                                          </p:val>
                                        </p:tav>
                                        <p:tav tm="100000">
                                          <p:val>
                                            <p:strVal val="#ppt_y-.03"/>
                                          </p:val>
                                        </p:tav>
                                      </p:tavLst>
                                    </p:anim>
                                    <p:anim calcmode="lin" valueType="num">
                                      <p:cBhvr>
                                        <p:cTn id="13" dur="300" accel="100000" fill="hold">
                                          <p:stCondLst>
                                            <p:cond delay="2700"/>
                                          </p:stCondLst>
                                        </p:cTn>
                                        <p:tgtEl>
                                          <p:spTgt spid="11265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6" name="nhac mua xuan ket.wav"/>
                                        </p:tgtEl>
                                      </p:cMediaNode>
                                    </p:audio>
                                  </p:subTnLst>
                                </p:cTn>
                              </p:par>
                              <p:par>
                                <p:cTn id="14" presetID="9" presetClass="emph" presetSubtype="0" nodeType="withEffect">
                                  <p:stCondLst>
                                    <p:cond delay="0"/>
                                  </p:stCondLst>
                                  <p:childTnLst>
                                    <p:set>
                                      <p:cBhvr rctx="PPT">
                                        <p:cTn id="15" dur="indefinite"/>
                                        <p:tgtEl>
                                          <p:spTgt spid="112653"/>
                                        </p:tgtEl>
                                        <p:attrNameLst>
                                          <p:attrName>style.opacity</p:attrName>
                                        </p:attrNameLst>
                                      </p:cBhvr>
                                      <p:to>
                                        <p:strVal val="0.5"/>
                                      </p:to>
                                    </p:set>
                                    <p:animEffect filter="image" prLst="opacity: 0.5">
                                      <p:cBhvr rctx="IE">
                                        <p:cTn id="16" dur="indefinite"/>
                                        <p:tgtEl>
                                          <p:spTgt spid="112653"/>
                                        </p:tgtEl>
                                      </p:cBhvr>
                                    </p:animEffect>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12653"/>
                                        </p:tgtEl>
                                      </p:cBhvr>
                                    </p:animEffect>
                                    <p:animScale>
                                      <p:cBhvr>
                                        <p:cTn id="19" dur="250" autoRev="1" fill="hold"/>
                                        <p:tgtEl>
                                          <p:spTgt spid="112653"/>
                                        </p:tgtEl>
                                      </p:cBhvr>
                                      <p:by x="105000" y="105000"/>
                                    </p:animScale>
                                  </p:childTnLst>
                                </p:cTn>
                              </p:par>
                              <p:par>
                                <p:cTn id="20" presetID="9" presetClass="emph" presetSubtype="0" nodeType="withEffect">
                                  <p:stCondLst>
                                    <p:cond delay="0"/>
                                  </p:stCondLst>
                                  <p:childTnLst>
                                    <p:set>
                                      <p:cBhvr rctx="PPT">
                                        <p:cTn id="21" dur="indefinite"/>
                                        <p:tgtEl>
                                          <p:spTgt spid="112654"/>
                                        </p:tgtEl>
                                        <p:attrNameLst>
                                          <p:attrName>style.opacity</p:attrName>
                                        </p:attrNameLst>
                                      </p:cBhvr>
                                      <p:to>
                                        <p:strVal val="0.5"/>
                                      </p:to>
                                    </p:set>
                                    <p:animEffect filter="image" prLst="opacity: 0.5">
                                      <p:cBhvr rctx="IE">
                                        <p:cTn id="22" dur="indefinite"/>
                                        <p:tgtEl>
                                          <p:spTgt spid="112654"/>
                                        </p:tgtEl>
                                      </p:cBhvr>
                                    </p:animEffec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112654"/>
                                        </p:tgtEl>
                                      </p:cBhvr>
                                    </p:animEffect>
                                    <p:animScale>
                                      <p:cBhvr>
                                        <p:cTn id="25" dur="250" autoRev="1" fill="hold"/>
                                        <p:tgtEl>
                                          <p:spTgt spid="112654"/>
                                        </p:tgtEl>
                                      </p:cBhvr>
                                      <p:by x="105000" y="105000"/>
                                    </p:animScale>
                                  </p:childTnLst>
                                </p:cTn>
                              </p:par>
                              <p:par>
                                <p:cTn id="26" presetID="23" presetClass="entr" presetSubtype="16" repeatCount="indefinite" fill="hold" nodeType="withEffect">
                                  <p:stCondLst>
                                    <p:cond delay="0"/>
                                  </p:stCondLst>
                                  <p:childTnLst>
                                    <p:set>
                                      <p:cBhvr>
                                        <p:cTn id="27" dur="1" fill="hold">
                                          <p:stCondLst>
                                            <p:cond delay="0"/>
                                          </p:stCondLst>
                                        </p:cTn>
                                        <p:tgtEl>
                                          <p:spTgt spid="112655"/>
                                        </p:tgtEl>
                                        <p:attrNameLst>
                                          <p:attrName>style.visibility</p:attrName>
                                        </p:attrNameLst>
                                      </p:cBhvr>
                                      <p:to>
                                        <p:strVal val="visible"/>
                                      </p:to>
                                    </p:set>
                                    <p:anim calcmode="lin" valueType="num">
                                      <p:cBhvr>
                                        <p:cTn id="28" dur="3000" fill="hold"/>
                                        <p:tgtEl>
                                          <p:spTgt spid="112655"/>
                                        </p:tgtEl>
                                        <p:attrNameLst>
                                          <p:attrName>ppt_w</p:attrName>
                                        </p:attrNameLst>
                                      </p:cBhvr>
                                      <p:tavLst>
                                        <p:tav tm="0">
                                          <p:val>
                                            <p:fltVal val="0"/>
                                          </p:val>
                                        </p:tav>
                                        <p:tav tm="100000">
                                          <p:val>
                                            <p:strVal val="#ppt_w"/>
                                          </p:val>
                                        </p:tav>
                                      </p:tavLst>
                                    </p:anim>
                                    <p:anim calcmode="lin" valueType="num">
                                      <p:cBhvr>
                                        <p:cTn id="29" dur="3000" fill="hold"/>
                                        <p:tgtEl>
                                          <p:spTgt spid="112655"/>
                                        </p:tgtEl>
                                        <p:attrNameLst>
                                          <p:attrName>ppt_h</p:attrName>
                                        </p:attrNameLst>
                                      </p:cBhvr>
                                      <p:tavLst>
                                        <p:tav tm="0">
                                          <p:val>
                                            <p:fltVal val="0"/>
                                          </p:val>
                                        </p:tav>
                                        <p:tav tm="100000">
                                          <p:val>
                                            <p:strVal val="#ppt_h"/>
                                          </p:val>
                                        </p:tav>
                                      </p:tavLst>
                                    </p:anim>
                                  </p:childTnLst>
                                </p:cTn>
                              </p:par>
                              <p:par>
                                <p:cTn id="30" presetID="21" presetClass="entr" presetSubtype="4" fill="hold" grpId="0" nodeType="withEffect">
                                  <p:stCondLst>
                                    <p:cond delay="0"/>
                                  </p:stCondLst>
                                  <p:childTnLst>
                                    <p:set>
                                      <p:cBhvr>
                                        <p:cTn id="31" dur="1" fill="hold">
                                          <p:stCondLst>
                                            <p:cond delay="0"/>
                                          </p:stCondLst>
                                        </p:cTn>
                                        <p:tgtEl>
                                          <p:spTgt spid="112656"/>
                                        </p:tgtEl>
                                        <p:attrNameLst>
                                          <p:attrName>style.visibility</p:attrName>
                                        </p:attrNameLst>
                                      </p:cBhvr>
                                      <p:to>
                                        <p:strVal val="visible"/>
                                      </p:to>
                                    </p:set>
                                    <p:animEffect transition="in" filter="wheel(4)">
                                      <p:cBhvr>
                                        <p:cTn id="32" dur="500"/>
                                        <p:tgtEl>
                                          <p:spTgt spid="112656"/>
                                        </p:tgtEl>
                                      </p:cBhvr>
                                    </p:animEffect>
                                  </p:childTnLst>
                                </p:cTn>
                              </p:par>
                              <p:par>
                                <p:cTn id="33" presetID="23" presetClass="entr" presetSubtype="16" repeatCount="indefinite" fill="hold" nodeType="withEffect">
                                  <p:stCondLst>
                                    <p:cond delay="0"/>
                                  </p:stCondLst>
                                  <p:childTnLst>
                                    <p:set>
                                      <p:cBhvr>
                                        <p:cTn id="34" dur="1" fill="hold">
                                          <p:stCondLst>
                                            <p:cond delay="0"/>
                                          </p:stCondLst>
                                        </p:cTn>
                                        <p:tgtEl>
                                          <p:spTgt spid="112657"/>
                                        </p:tgtEl>
                                        <p:attrNameLst>
                                          <p:attrName>style.visibility</p:attrName>
                                        </p:attrNameLst>
                                      </p:cBhvr>
                                      <p:to>
                                        <p:strVal val="visible"/>
                                      </p:to>
                                    </p:set>
                                    <p:anim calcmode="lin" valueType="num">
                                      <p:cBhvr>
                                        <p:cTn id="35" dur="3000" fill="hold"/>
                                        <p:tgtEl>
                                          <p:spTgt spid="112657"/>
                                        </p:tgtEl>
                                        <p:attrNameLst>
                                          <p:attrName>ppt_w</p:attrName>
                                        </p:attrNameLst>
                                      </p:cBhvr>
                                      <p:tavLst>
                                        <p:tav tm="0">
                                          <p:val>
                                            <p:fltVal val="0"/>
                                          </p:val>
                                        </p:tav>
                                        <p:tav tm="100000">
                                          <p:val>
                                            <p:strVal val="#ppt_w"/>
                                          </p:val>
                                        </p:tav>
                                      </p:tavLst>
                                    </p:anim>
                                    <p:anim calcmode="lin" valueType="num">
                                      <p:cBhvr>
                                        <p:cTn id="36" dur="3000" fill="hold"/>
                                        <p:tgtEl>
                                          <p:spTgt spid="112657"/>
                                        </p:tgtEl>
                                        <p:attrNameLst>
                                          <p:attrName>ppt_h</p:attrName>
                                        </p:attrNameLst>
                                      </p:cBhvr>
                                      <p:tavLst>
                                        <p:tav tm="0">
                                          <p:val>
                                            <p:fltVal val="0"/>
                                          </p:val>
                                        </p:tav>
                                        <p:tav tm="100000">
                                          <p:val>
                                            <p:strVal val="#ppt_h"/>
                                          </p:val>
                                        </p:tav>
                                      </p:tavLst>
                                    </p:anim>
                                  </p:childTnLst>
                                </p:cTn>
                              </p:par>
                              <p:par>
                                <p:cTn id="37" presetID="9" presetClass="emph" presetSubtype="0" nodeType="withEffect">
                                  <p:stCondLst>
                                    <p:cond delay="0"/>
                                  </p:stCondLst>
                                  <p:childTnLst>
                                    <p:set>
                                      <p:cBhvr rctx="PPT">
                                        <p:cTn id="38" dur="indefinite"/>
                                        <p:tgtEl>
                                          <p:spTgt spid="112658"/>
                                        </p:tgtEl>
                                        <p:attrNameLst>
                                          <p:attrName>style.opacity</p:attrName>
                                        </p:attrNameLst>
                                      </p:cBhvr>
                                      <p:to>
                                        <p:strVal val="0.5"/>
                                      </p:to>
                                    </p:set>
                                    <p:animEffect filter="image" prLst="opacity: 0.5">
                                      <p:cBhvr rctx="IE">
                                        <p:cTn id="39" dur="indefinite"/>
                                        <p:tgtEl>
                                          <p:spTgt spid="112658"/>
                                        </p:tgtEl>
                                      </p:cBhvr>
                                    </p:animEffect>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112658"/>
                                        </p:tgtEl>
                                      </p:cBhvr>
                                    </p:animEffect>
                                    <p:animScale>
                                      <p:cBhvr>
                                        <p:cTn id="42" dur="250" autoRev="1" fill="hold"/>
                                        <p:tgtEl>
                                          <p:spTgt spid="112658"/>
                                        </p:tgtEl>
                                      </p:cBhvr>
                                      <p:by x="105000" y="105000"/>
                                    </p:animScale>
                                  </p:childTnLst>
                                </p:cTn>
                              </p:par>
                              <p:par>
                                <p:cTn id="43" presetID="9" presetClass="emph" presetSubtype="0" nodeType="withEffect">
                                  <p:stCondLst>
                                    <p:cond delay="0"/>
                                  </p:stCondLst>
                                  <p:childTnLst>
                                    <p:set>
                                      <p:cBhvr rctx="PPT">
                                        <p:cTn id="44" dur="indefinite"/>
                                        <p:tgtEl>
                                          <p:spTgt spid="112659"/>
                                        </p:tgtEl>
                                        <p:attrNameLst>
                                          <p:attrName>style.opacity</p:attrName>
                                        </p:attrNameLst>
                                      </p:cBhvr>
                                      <p:to>
                                        <p:strVal val="0.5"/>
                                      </p:to>
                                    </p:set>
                                    <p:animEffect filter="image" prLst="opacity: 0.5">
                                      <p:cBhvr rctx="IE">
                                        <p:cTn id="45" dur="indefinite"/>
                                        <p:tgtEl>
                                          <p:spTgt spid="112659"/>
                                        </p:tgtEl>
                                      </p:cBhvr>
                                    </p:animEffect>
                                  </p:childTnLst>
                                </p:cTn>
                              </p:par>
                              <p:par>
                                <p:cTn id="46" presetID="26" presetClass="emph" presetSubtype="0" repeatCount="indefinite" fill="hold" nodeType="withEffect">
                                  <p:stCondLst>
                                    <p:cond delay="0"/>
                                  </p:stCondLst>
                                  <p:childTnLst>
                                    <p:animEffect transition="out" filter="fade">
                                      <p:cBhvr>
                                        <p:cTn id="47" dur="500" tmFilter="0, 0; .2, .5; .8, .5; 1, 0"/>
                                        <p:tgtEl>
                                          <p:spTgt spid="112659"/>
                                        </p:tgtEl>
                                      </p:cBhvr>
                                    </p:animEffect>
                                    <p:animScale>
                                      <p:cBhvr>
                                        <p:cTn id="48" dur="250" autoRev="1" fill="hold"/>
                                        <p:tgtEl>
                                          <p:spTgt spid="1126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12644"/>
                </p:tgtEl>
              </p:cMediaNode>
            </p:audio>
            <p:seq concurrent="1" nextAc="seek">
              <p:cTn id="50" restart="whenNotActive" fill="hold" evtFilter="cancelBubble" nodeType="interactiveSeq">
                <p:stCondLst>
                  <p:cond evt="onClick" delay="0">
                    <p:tgtEl>
                      <p:spTgt spid="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54443" fill="hold"/>
                                        <p:tgtEl>
                                          <p:spTgt spid="2"/>
                                        </p:tgtEl>
                                      </p:cBhvr>
                                    </p:cmd>
                                  </p:childTnLst>
                                </p:cTn>
                              </p:par>
                            </p:childTnLst>
                          </p:cTn>
                        </p:par>
                      </p:childTnLst>
                    </p:cTn>
                  </p:par>
                </p:childTnLst>
              </p:cTn>
              <p:nextCondLst>
                <p:cond evt="onClick" delay="0">
                  <p:tgtEl>
                    <p:spTgt spid="2"/>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112652" grpId="0" animBg="1"/>
      <p:bldP spid="1126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992;p78">
            <a:extLst>
              <a:ext uri="{FF2B5EF4-FFF2-40B4-BE49-F238E27FC236}">
                <a16:creationId xmlns:a16="http://schemas.microsoft.com/office/drawing/2014/main" id="{D4BBCFA3-D9C2-40F0-A78F-A308D23AF234}"/>
              </a:ext>
            </a:extLst>
          </p:cNvPr>
          <p:cNvGrpSpPr/>
          <p:nvPr/>
        </p:nvGrpSpPr>
        <p:grpSpPr>
          <a:xfrm rot="1896831">
            <a:off x="210836" y="3481517"/>
            <a:ext cx="1407694" cy="1719962"/>
            <a:chOff x="5535775" y="779325"/>
            <a:chExt cx="1931175" cy="2145925"/>
          </a:xfrm>
        </p:grpSpPr>
        <p:sp>
          <p:nvSpPr>
            <p:cNvPr id="26" name="Google Shape;2993;p78">
              <a:extLst>
                <a:ext uri="{FF2B5EF4-FFF2-40B4-BE49-F238E27FC236}">
                  <a16:creationId xmlns:a16="http://schemas.microsoft.com/office/drawing/2014/main" id="{DF34EEE8-A61E-4D4D-8A09-89472ECBCA6E}"/>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94;p78">
              <a:extLst>
                <a:ext uri="{FF2B5EF4-FFF2-40B4-BE49-F238E27FC236}">
                  <a16:creationId xmlns:a16="http://schemas.microsoft.com/office/drawing/2014/main" id="{C5646FAF-6F87-4078-9D42-EE785D33FFCB}"/>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95;p78">
              <a:extLst>
                <a:ext uri="{FF2B5EF4-FFF2-40B4-BE49-F238E27FC236}">
                  <a16:creationId xmlns:a16="http://schemas.microsoft.com/office/drawing/2014/main" id="{416C24C3-4ACF-4A31-A581-53807655E938}"/>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96;p78">
              <a:extLst>
                <a:ext uri="{FF2B5EF4-FFF2-40B4-BE49-F238E27FC236}">
                  <a16:creationId xmlns:a16="http://schemas.microsoft.com/office/drawing/2014/main" id="{043BFFB8-7000-459A-A101-9707D7F68190}"/>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7;p78">
              <a:extLst>
                <a:ext uri="{FF2B5EF4-FFF2-40B4-BE49-F238E27FC236}">
                  <a16:creationId xmlns:a16="http://schemas.microsoft.com/office/drawing/2014/main" id="{3D332F16-6F17-47BD-897A-EB71AD749DE5}"/>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8;p78">
              <a:extLst>
                <a:ext uri="{FF2B5EF4-FFF2-40B4-BE49-F238E27FC236}">
                  <a16:creationId xmlns:a16="http://schemas.microsoft.com/office/drawing/2014/main" id="{E7F87944-67EA-4095-971A-CB9239C0E475}"/>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9;p78">
              <a:extLst>
                <a:ext uri="{FF2B5EF4-FFF2-40B4-BE49-F238E27FC236}">
                  <a16:creationId xmlns:a16="http://schemas.microsoft.com/office/drawing/2014/main" id="{65480892-FFD5-486A-BD8A-0D3877C50AC3}"/>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00;p78">
              <a:extLst>
                <a:ext uri="{FF2B5EF4-FFF2-40B4-BE49-F238E27FC236}">
                  <a16:creationId xmlns:a16="http://schemas.microsoft.com/office/drawing/2014/main" id="{FF0E4C22-3E59-446C-A08B-FE049A8CB55C}"/>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01;p78">
              <a:extLst>
                <a:ext uri="{FF2B5EF4-FFF2-40B4-BE49-F238E27FC236}">
                  <a16:creationId xmlns:a16="http://schemas.microsoft.com/office/drawing/2014/main" id="{CE863217-90F2-4DB8-AB1F-4843C658F932}"/>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02;p78">
              <a:extLst>
                <a:ext uri="{FF2B5EF4-FFF2-40B4-BE49-F238E27FC236}">
                  <a16:creationId xmlns:a16="http://schemas.microsoft.com/office/drawing/2014/main" id="{57C8B962-2C78-4D1A-94A7-668E9F82CB75}"/>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03;p78">
              <a:extLst>
                <a:ext uri="{FF2B5EF4-FFF2-40B4-BE49-F238E27FC236}">
                  <a16:creationId xmlns:a16="http://schemas.microsoft.com/office/drawing/2014/main" id="{8193A131-7ABC-4758-B9EB-1CFC9FB8DD05}"/>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4;p78">
              <a:extLst>
                <a:ext uri="{FF2B5EF4-FFF2-40B4-BE49-F238E27FC236}">
                  <a16:creationId xmlns:a16="http://schemas.microsoft.com/office/drawing/2014/main" id="{B3342E27-841B-48B8-95F1-92A6E2E6DB5F}"/>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05;p78">
              <a:extLst>
                <a:ext uri="{FF2B5EF4-FFF2-40B4-BE49-F238E27FC236}">
                  <a16:creationId xmlns:a16="http://schemas.microsoft.com/office/drawing/2014/main" id="{4E25ED31-5064-4CE5-B986-4373B0893B86}"/>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06;p78">
              <a:extLst>
                <a:ext uri="{FF2B5EF4-FFF2-40B4-BE49-F238E27FC236}">
                  <a16:creationId xmlns:a16="http://schemas.microsoft.com/office/drawing/2014/main" id="{BED52C24-FF16-44D7-99E3-05AD0B94584E}"/>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7;p78">
              <a:extLst>
                <a:ext uri="{FF2B5EF4-FFF2-40B4-BE49-F238E27FC236}">
                  <a16:creationId xmlns:a16="http://schemas.microsoft.com/office/drawing/2014/main" id="{FFB5D570-B0D2-4952-B1EA-2CD6DDC1B37A}"/>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8;p78">
              <a:extLst>
                <a:ext uri="{FF2B5EF4-FFF2-40B4-BE49-F238E27FC236}">
                  <a16:creationId xmlns:a16="http://schemas.microsoft.com/office/drawing/2014/main" id="{D0936473-0F0D-4BFA-BC22-D6E08BC5B791}"/>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9;p78">
              <a:extLst>
                <a:ext uri="{FF2B5EF4-FFF2-40B4-BE49-F238E27FC236}">
                  <a16:creationId xmlns:a16="http://schemas.microsoft.com/office/drawing/2014/main" id="{BF4F665B-7F86-4CA8-B742-579DD2C5AA7F}"/>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10;p78">
              <a:extLst>
                <a:ext uri="{FF2B5EF4-FFF2-40B4-BE49-F238E27FC236}">
                  <a16:creationId xmlns:a16="http://schemas.microsoft.com/office/drawing/2014/main" id="{78238A80-6CD4-495F-9093-7CAB0AA51DDE}"/>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11;p78">
              <a:extLst>
                <a:ext uri="{FF2B5EF4-FFF2-40B4-BE49-F238E27FC236}">
                  <a16:creationId xmlns:a16="http://schemas.microsoft.com/office/drawing/2014/main" id="{C3D96D9B-1937-4036-8162-A674570C5D23}"/>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12;p78">
              <a:extLst>
                <a:ext uri="{FF2B5EF4-FFF2-40B4-BE49-F238E27FC236}">
                  <a16:creationId xmlns:a16="http://schemas.microsoft.com/office/drawing/2014/main" id="{64ECCF15-2BBD-4C94-A2F5-78E344BAB163}"/>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13;p78">
              <a:extLst>
                <a:ext uri="{FF2B5EF4-FFF2-40B4-BE49-F238E27FC236}">
                  <a16:creationId xmlns:a16="http://schemas.microsoft.com/office/drawing/2014/main" id="{E3D4C415-8B9D-49B0-A177-4ADF79418E30}"/>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14;p78">
              <a:extLst>
                <a:ext uri="{FF2B5EF4-FFF2-40B4-BE49-F238E27FC236}">
                  <a16:creationId xmlns:a16="http://schemas.microsoft.com/office/drawing/2014/main" id="{0594D1B2-F073-4237-B8B7-885ECCD07712}"/>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15;p78">
              <a:extLst>
                <a:ext uri="{FF2B5EF4-FFF2-40B4-BE49-F238E27FC236}">
                  <a16:creationId xmlns:a16="http://schemas.microsoft.com/office/drawing/2014/main" id="{C1008925-24A1-432A-A0E2-23F695AC425C}"/>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16;p78">
              <a:extLst>
                <a:ext uri="{FF2B5EF4-FFF2-40B4-BE49-F238E27FC236}">
                  <a16:creationId xmlns:a16="http://schemas.microsoft.com/office/drawing/2014/main" id="{98821D8A-A748-4DCD-9B96-7700DBEC0081}"/>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7;p78">
              <a:extLst>
                <a:ext uri="{FF2B5EF4-FFF2-40B4-BE49-F238E27FC236}">
                  <a16:creationId xmlns:a16="http://schemas.microsoft.com/office/drawing/2014/main" id="{107B7A30-7EAD-451F-93E0-961717C660D2}"/>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8;p78">
              <a:extLst>
                <a:ext uri="{FF2B5EF4-FFF2-40B4-BE49-F238E27FC236}">
                  <a16:creationId xmlns:a16="http://schemas.microsoft.com/office/drawing/2014/main" id="{3F4E27AA-5AB8-49AA-9145-0C06A68A3F90}"/>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9;p78">
              <a:extLst>
                <a:ext uri="{FF2B5EF4-FFF2-40B4-BE49-F238E27FC236}">
                  <a16:creationId xmlns:a16="http://schemas.microsoft.com/office/drawing/2014/main" id="{5B918642-F77B-4EC2-A308-0D1E7C9BEBE6}"/>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20;p78">
              <a:extLst>
                <a:ext uri="{FF2B5EF4-FFF2-40B4-BE49-F238E27FC236}">
                  <a16:creationId xmlns:a16="http://schemas.microsoft.com/office/drawing/2014/main" id="{DA3FF67F-4976-4AE0-928C-65235D9704DE}"/>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21;p78">
              <a:extLst>
                <a:ext uri="{FF2B5EF4-FFF2-40B4-BE49-F238E27FC236}">
                  <a16:creationId xmlns:a16="http://schemas.microsoft.com/office/drawing/2014/main" id="{5C11657A-6CE1-4E68-9873-D602F0D038CB}"/>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22;p78">
              <a:extLst>
                <a:ext uri="{FF2B5EF4-FFF2-40B4-BE49-F238E27FC236}">
                  <a16:creationId xmlns:a16="http://schemas.microsoft.com/office/drawing/2014/main" id="{0C71988E-8DF2-4C88-9310-EBC40412174E}"/>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23;p78">
              <a:extLst>
                <a:ext uri="{FF2B5EF4-FFF2-40B4-BE49-F238E27FC236}">
                  <a16:creationId xmlns:a16="http://schemas.microsoft.com/office/drawing/2014/main" id="{3FF4C45B-E6B7-45DC-BD93-03A30516E890}"/>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24;p78">
              <a:extLst>
                <a:ext uri="{FF2B5EF4-FFF2-40B4-BE49-F238E27FC236}">
                  <a16:creationId xmlns:a16="http://schemas.microsoft.com/office/drawing/2014/main" id="{5AFAD77D-C0AC-414A-B48C-A2A095EBFB80}"/>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25;p78">
              <a:extLst>
                <a:ext uri="{FF2B5EF4-FFF2-40B4-BE49-F238E27FC236}">
                  <a16:creationId xmlns:a16="http://schemas.microsoft.com/office/drawing/2014/main" id="{16481281-20FF-4A6A-8723-5617DF70CA1D}"/>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26;p78">
              <a:extLst>
                <a:ext uri="{FF2B5EF4-FFF2-40B4-BE49-F238E27FC236}">
                  <a16:creationId xmlns:a16="http://schemas.microsoft.com/office/drawing/2014/main" id="{EDC8F119-EFA6-4F5E-A7DF-8436E522CF34}"/>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7;p78">
              <a:extLst>
                <a:ext uri="{FF2B5EF4-FFF2-40B4-BE49-F238E27FC236}">
                  <a16:creationId xmlns:a16="http://schemas.microsoft.com/office/drawing/2014/main" id="{C301BC58-F08D-4256-B479-9C95426B86D9}"/>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8;p78">
              <a:extLst>
                <a:ext uri="{FF2B5EF4-FFF2-40B4-BE49-F238E27FC236}">
                  <a16:creationId xmlns:a16="http://schemas.microsoft.com/office/drawing/2014/main" id="{6429BEED-D9CE-4956-BAE2-5A87300C0FE3}"/>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9;p78">
              <a:extLst>
                <a:ext uri="{FF2B5EF4-FFF2-40B4-BE49-F238E27FC236}">
                  <a16:creationId xmlns:a16="http://schemas.microsoft.com/office/drawing/2014/main" id="{1887E343-A4B3-4ECE-B9F6-AE855B062E7A}"/>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30;p78">
              <a:extLst>
                <a:ext uri="{FF2B5EF4-FFF2-40B4-BE49-F238E27FC236}">
                  <a16:creationId xmlns:a16="http://schemas.microsoft.com/office/drawing/2014/main" id="{1B29C307-AF73-4FD9-B0B7-803C5A4D9BC2}"/>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31;p78">
              <a:extLst>
                <a:ext uri="{FF2B5EF4-FFF2-40B4-BE49-F238E27FC236}">
                  <a16:creationId xmlns:a16="http://schemas.microsoft.com/office/drawing/2014/main" id="{73FC36D5-71F3-4701-A9B4-4942494992D8}"/>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32;p78">
              <a:extLst>
                <a:ext uri="{FF2B5EF4-FFF2-40B4-BE49-F238E27FC236}">
                  <a16:creationId xmlns:a16="http://schemas.microsoft.com/office/drawing/2014/main" id="{16EA2FE4-DBC0-4164-A648-E2EEA1A04CD6}"/>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33;p78">
              <a:extLst>
                <a:ext uri="{FF2B5EF4-FFF2-40B4-BE49-F238E27FC236}">
                  <a16:creationId xmlns:a16="http://schemas.microsoft.com/office/drawing/2014/main" id="{A6A25A57-EAB0-4A5B-A6BD-850F85B8EB2E}"/>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34;p78">
              <a:extLst>
                <a:ext uri="{FF2B5EF4-FFF2-40B4-BE49-F238E27FC236}">
                  <a16:creationId xmlns:a16="http://schemas.microsoft.com/office/drawing/2014/main" id="{CF98A773-25F6-475A-B511-F3165AEF7F98}"/>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35;p78">
              <a:extLst>
                <a:ext uri="{FF2B5EF4-FFF2-40B4-BE49-F238E27FC236}">
                  <a16:creationId xmlns:a16="http://schemas.microsoft.com/office/drawing/2014/main" id="{ACFDAB23-59F5-47E7-AB20-D4B26A2E7EA1}"/>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36;p78">
              <a:extLst>
                <a:ext uri="{FF2B5EF4-FFF2-40B4-BE49-F238E27FC236}">
                  <a16:creationId xmlns:a16="http://schemas.microsoft.com/office/drawing/2014/main" id="{7D7D0C7C-3D98-4396-BA1F-798606BBFA1B}"/>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7;p78">
              <a:extLst>
                <a:ext uri="{FF2B5EF4-FFF2-40B4-BE49-F238E27FC236}">
                  <a16:creationId xmlns:a16="http://schemas.microsoft.com/office/drawing/2014/main" id="{A28E26D5-2778-4F9C-BE64-FC60ADA0C751}"/>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8;p78">
              <a:extLst>
                <a:ext uri="{FF2B5EF4-FFF2-40B4-BE49-F238E27FC236}">
                  <a16:creationId xmlns:a16="http://schemas.microsoft.com/office/drawing/2014/main" id="{250331CD-53A6-4733-B6EF-BE2158049E89}"/>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9;p78">
              <a:extLst>
                <a:ext uri="{FF2B5EF4-FFF2-40B4-BE49-F238E27FC236}">
                  <a16:creationId xmlns:a16="http://schemas.microsoft.com/office/drawing/2014/main" id="{86F1FB48-957F-4E64-9EB7-5AE1DC4D7A25}"/>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40;p78">
              <a:extLst>
                <a:ext uri="{FF2B5EF4-FFF2-40B4-BE49-F238E27FC236}">
                  <a16:creationId xmlns:a16="http://schemas.microsoft.com/office/drawing/2014/main" id="{E5E82C34-DDE2-4825-AA93-7EFE594D54C6}"/>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41;p78">
              <a:extLst>
                <a:ext uri="{FF2B5EF4-FFF2-40B4-BE49-F238E27FC236}">
                  <a16:creationId xmlns:a16="http://schemas.microsoft.com/office/drawing/2014/main" id="{0DC96093-90E3-4E72-AD77-90944214D55A}"/>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42;p78">
              <a:extLst>
                <a:ext uri="{FF2B5EF4-FFF2-40B4-BE49-F238E27FC236}">
                  <a16:creationId xmlns:a16="http://schemas.microsoft.com/office/drawing/2014/main" id="{69FECB23-9117-4769-8BE4-708CD8F57D63}"/>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43;p78">
              <a:extLst>
                <a:ext uri="{FF2B5EF4-FFF2-40B4-BE49-F238E27FC236}">
                  <a16:creationId xmlns:a16="http://schemas.microsoft.com/office/drawing/2014/main" id="{845CE765-4F74-4B5B-AC8D-B97349F1EE08}"/>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44;p78">
              <a:extLst>
                <a:ext uri="{FF2B5EF4-FFF2-40B4-BE49-F238E27FC236}">
                  <a16:creationId xmlns:a16="http://schemas.microsoft.com/office/drawing/2014/main" id="{5B959950-5A3E-4736-B67D-AEB3CD32A398}"/>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45;p78">
              <a:extLst>
                <a:ext uri="{FF2B5EF4-FFF2-40B4-BE49-F238E27FC236}">
                  <a16:creationId xmlns:a16="http://schemas.microsoft.com/office/drawing/2014/main" id="{B407E658-A791-43D7-9717-C828DE2064D7}"/>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46;p78">
              <a:extLst>
                <a:ext uri="{FF2B5EF4-FFF2-40B4-BE49-F238E27FC236}">
                  <a16:creationId xmlns:a16="http://schemas.microsoft.com/office/drawing/2014/main" id="{65F0F668-9426-4BA4-9BC3-E8F8BFC2193A}"/>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7;p78">
              <a:extLst>
                <a:ext uri="{FF2B5EF4-FFF2-40B4-BE49-F238E27FC236}">
                  <a16:creationId xmlns:a16="http://schemas.microsoft.com/office/drawing/2014/main" id="{A3B1CA00-E00B-434B-BA66-EF327033AA8A}"/>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8;p78">
              <a:extLst>
                <a:ext uri="{FF2B5EF4-FFF2-40B4-BE49-F238E27FC236}">
                  <a16:creationId xmlns:a16="http://schemas.microsoft.com/office/drawing/2014/main" id="{04CB1638-2639-4406-9832-BD105C765419}"/>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9;p78">
              <a:extLst>
                <a:ext uri="{FF2B5EF4-FFF2-40B4-BE49-F238E27FC236}">
                  <a16:creationId xmlns:a16="http://schemas.microsoft.com/office/drawing/2014/main" id="{B98BF9D2-7F85-4996-9021-638C3C793C9A}"/>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50;p78">
              <a:extLst>
                <a:ext uri="{FF2B5EF4-FFF2-40B4-BE49-F238E27FC236}">
                  <a16:creationId xmlns:a16="http://schemas.microsoft.com/office/drawing/2014/main" id="{2BA478EE-F8B7-4C8D-ABDE-C030FBB8301F}"/>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51;p78">
              <a:extLst>
                <a:ext uri="{FF2B5EF4-FFF2-40B4-BE49-F238E27FC236}">
                  <a16:creationId xmlns:a16="http://schemas.microsoft.com/office/drawing/2014/main" id="{6FBA7BA8-5E04-4825-9199-41C50A2D5A90}"/>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52;p78">
              <a:extLst>
                <a:ext uri="{FF2B5EF4-FFF2-40B4-BE49-F238E27FC236}">
                  <a16:creationId xmlns:a16="http://schemas.microsoft.com/office/drawing/2014/main" id="{3DBD5BC6-185D-418A-B141-EABE50CF311B}"/>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53;p78">
              <a:extLst>
                <a:ext uri="{FF2B5EF4-FFF2-40B4-BE49-F238E27FC236}">
                  <a16:creationId xmlns:a16="http://schemas.microsoft.com/office/drawing/2014/main" id="{CAE406EC-1590-43DB-881B-32F1089F488E}"/>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54;p78">
              <a:extLst>
                <a:ext uri="{FF2B5EF4-FFF2-40B4-BE49-F238E27FC236}">
                  <a16:creationId xmlns:a16="http://schemas.microsoft.com/office/drawing/2014/main" id="{961A1ECC-5D2B-486F-8BDB-C6E721BBAF17}"/>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55;p78">
              <a:extLst>
                <a:ext uri="{FF2B5EF4-FFF2-40B4-BE49-F238E27FC236}">
                  <a16:creationId xmlns:a16="http://schemas.microsoft.com/office/drawing/2014/main" id="{FE6E6451-A2FB-4496-AB38-9341F76EF2C1}"/>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56;p78">
              <a:extLst>
                <a:ext uri="{FF2B5EF4-FFF2-40B4-BE49-F238E27FC236}">
                  <a16:creationId xmlns:a16="http://schemas.microsoft.com/office/drawing/2014/main" id="{57DA0185-E2CF-4206-901E-53868DC6488D}"/>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7;p78">
              <a:extLst>
                <a:ext uri="{FF2B5EF4-FFF2-40B4-BE49-F238E27FC236}">
                  <a16:creationId xmlns:a16="http://schemas.microsoft.com/office/drawing/2014/main" id="{CEC61807-79E7-46F9-AF77-B30CA1A6C45F}"/>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8;p78">
              <a:extLst>
                <a:ext uri="{FF2B5EF4-FFF2-40B4-BE49-F238E27FC236}">
                  <a16:creationId xmlns:a16="http://schemas.microsoft.com/office/drawing/2014/main" id="{8ABC79AA-754D-4E92-940C-3D223C1C2246}"/>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9;p78">
              <a:extLst>
                <a:ext uri="{FF2B5EF4-FFF2-40B4-BE49-F238E27FC236}">
                  <a16:creationId xmlns:a16="http://schemas.microsoft.com/office/drawing/2014/main" id="{D9D54F6C-3E00-426B-9409-FD13271CF116}"/>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60;p78">
              <a:extLst>
                <a:ext uri="{FF2B5EF4-FFF2-40B4-BE49-F238E27FC236}">
                  <a16:creationId xmlns:a16="http://schemas.microsoft.com/office/drawing/2014/main" id="{C0B6C3BC-C31C-4F60-A798-C2CE2B71F17A}"/>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61;p78">
              <a:extLst>
                <a:ext uri="{FF2B5EF4-FFF2-40B4-BE49-F238E27FC236}">
                  <a16:creationId xmlns:a16="http://schemas.microsoft.com/office/drawing/2014/main" id="{581949B2-BA55-4449-A904-670D1FD6AD9F}"/>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62;p78">
              <a:extLst>
                <a:ext uri="{FF2B5EF4-FFF2-40B4-BE49-F238E27FC236}">
                  <a16:creationId xmlns:a16="http://schemas.microsoft.com/office/drawing/2014/main" id="{A5F6DCD1-EECA-4F2A-95E8-4CB1E449BEC2}"/>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63;p78">
              <a:extLst>
                <a:ext uri="{FF2B5EF4-FFF2-40B4-BE49-F238E27FC236}">
                  <a16:creationId xmlns:a16="http://schemas.microsoft.com/office/drawing/2014/main" id="{B44EE448-547E-4411-A979-FB3C31A510B2}"/>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64;p78">
              <a:extLst>
                <a:ext uri="{FF2B5EF4-FFF2-40B4-BE49-F238E27FC236}">
                  <a16:creationId xmlns:a16="http://schemas.microsoft.com/office/drawing/2014/main" id="{67F91BC6-84B3-479A-B73B-681E321858F1}"/>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65;p78">
              <a:extLst>
                <a:ext uri="{FF2B5EF4-FFF2-40B4-BE49-F238E27FC236}">
                  <a16:creationId xmlns:a16="http://schemas.microsoft.com/office/drawing/2014/main" id="{3846DEFF-12F3-49B6-9B60-5CBD3A4BFDCA}"/>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66;p78">
              <a:extLst>
                <a:ext uri="{FF2B5EF4-FFF2-40B4-BE49-F238E27FC236}">
                  <a16:creationId xmlns:a16="http://schemas.microsoft.com/office/drawing/2014/main" id="{54AF13F1-781F-4D34-8C0A-47CA5FC12A30}"/>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7;p78">
              <a:extLst>
                <a:ext uri="{FF2B5EF4-FFF2-40B4-BE49-F238E27FC236}">
                  <a16:creationId xmlns:a16="http://schemas.microsoft.com/office/drawing/2014/main" id="{E8BB67C5-A0B4-4142-8B88-3E81C2BCD7F5}"/>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8;p78">
              <a:extLst>
                <a:ext uri="{FF2B5EF4-FFF2-40B4-BE49-F238E27FC236}">
                  <a16:creationId xmlns:a16="http://schemas.microsoft.com/office/drawing/2014/main" id="{C6FCF9DE-24B0-4A98-B0CA-467F27E61342}"/>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9;p78">
              <a:extLst>
                <a:ext uri="{FF2B5EF4-FFF2-40B4-BE49-F238E27FC236}">
                  <a16:creationId xmlns:a16="http://schemas.microsoft.com/office/drawing/2014/main" id="{D05B73FC-8967-48B7-86CB-E50A0FE56BEA}"/>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70;p78">
              <a:extLst>
                <a:ext uri="{FF2B5EF4-FFF2-40B4-BE49-F238E27FC236}">
                  <a16:creationId xmlns:a16="http://schemas.microsoft.com/office/drawing/2014/main" id="{A8BB8F3B-6B17-4B47-B33E-6DDF3D8DF4A5}"/>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71;p78">
              <a:extLst>
                <a:ext uri="{FF2B5EF4-FFF2-40B4-BE49-F238E27FC236}">
                  <a16:creationId xmlns:a16="http://schemas.microsoft.com/office/drawing/2014/main" id="{CCCDE487-197E-4219-A283-DA4A6B26DF23}"/>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72;p78">
              <a:extLst>
                <a:ext uri="{FF2B5EF4-FFF2-40B4-BE49-F238E27FC236}">
                  <a16:creationId xmlns:a16="http://schemas.microsoft.com/office/drawing/2014/main" id="{B77790D7-85F8-46AF-BF9E-C18956131C1A}"/>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73;p78">
              <a:extLst>
                <a:ext uri="{FF2B5EF4-FFF2-40B4-BE49-F238E27FC236}">
                  <a16:creationId xmlns:a16="http://schemas.microsoft.com/office/drawing/2014/main" id="{69F047D1-EF28-4177-9043-43EE12D6B9F4}"/>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74;p78">
              <a:extLst>
                <a:ext uri="{FF2B5EF4-FFF2-40B4-BE49-F238E27FC236}">
                  <a16:creationId xmlns:a16="http://schemas.microsoft.com/office/drawing/2014/main" id="{6FDA4A7C-AD92-41E2-8A3F-B17D8A1117D5}"/>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2307;p63">
            <a:extLst>
              <a:ext uri="{FF2B5EF4-FFF2-40B4-BE49-F238E27FC236}">
                <a16:creationId xmlns:a16="http://schemas.microsoft.com/office/drawing/2014/main" id="{F09E7748-C32F-471D-9565-555B86072A4B}"/>
              </a:ext>
            </a:extLst>
          </p:cNvPr>
          <p:cNvGrpSpPr/>
          <p:nvPr/>
        </p:nvGrpSpPr>
        <p:grpSpPr>
          <a:xfrm rot="20582233">
            <a:off x="486731" y="1604842"/>
            <a:ext cx="405721" cy="396334"/>
            <a:chOff x="3963749" y="540574"/>
            <a:chExt cx="1216471" cy="1151860"/>
          </a:xfrm>
        </p:grpSpPr>
        <p:sp>
          <p:nvSpPr>
            <p:cNvPr id="110" name="Google Shape;2308;p63">
              <a:extLst>
                <a:ext uri="{FF2B5EF4-FFF2-40B4-BE49-F238E27FC236}">
                  <a16:creationId xmlns:a16="http://schemas.microsoft.com/office/drawing/2014/main" id="{C48A75F7-ACC2-4A89-84D2-D5D118CAC411}"/>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9;p63">
              <a:extLst>
                <a:ext uri="{FF2B5EF4-FFF2-40B4-BE49-F238E27FC236}">
                  <a16:creationId xmlns:a16="http://schemas.microsoft.com/office/drawing/2014/main" id="{7CC8F8B6-D645-487B-B772-9FB2EC738011}"/>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2307;p63">
            <a:extLst>
              <a:ext uri="{FF2B5EF4-FFF2-40B4-BE49-F238E27FC236}">
                <a16:creationId xmlns:a16="http://schemas.microsoft.com/office/drawing/2014/main" id="{DFFD99D8-2349-44F6-8E2F-72EA7EBA5CD2}"/>
              </a:ext>
            </a:extLst>
          </p:cNvPr>
          <p:cNvGrpSpPr/>
          <p:nvPr/>
        </p:nvGrpSpPr>
        <p:grpSpPr>
          <a:xfrm rot="20582233">
            <a:off x="498761" y="2644864"/>
            <a:ext cx="405721" cy="396334"/>
            <a:chOff x="3963749" y="540574"/>
            <a:chExt cx="1216471" cy="1151860"/>
          </a:xfrm>
        </p:grpSpPr>
        <p:sp>
          <p:nvSpPr>
            <p:cNvPr id="113" name="Google Shape;2308;p63">
              <a:extLst>
                <a:ext uri="{FF2B5EF4-FFF2-40B4-BE49-F238E27FC236}">
                  <a16:creationId xmlns:a16="http://schemas.microsoft.com/office/drawing/2014/main" id="{A99431FE-15F3-4EFF-8AC4-E6422203CA6B}"/>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9;p63">
              <a:extLst>
                <a:ext uri="{FF2B5EF4-FFF2-40B4-BE49-F238E27FC236}">
                  <a16:creationId xmlns:a16="http://schemas.microsoft.com/office/drawing/2014/main" id="{CE649720-E61B-4B83-8E07-5F8D220A610C}"/>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97510" y="471515"/>
            <a:ext cx="4572000" cy="830997"/>
          </a:xfrm>
          <a:prstGeom prst="rect">
            <a:avLst/>
          </a:prstGeom>
        </p:spPr>
        <p:txBody>
          <a:bodyPr>
            <a:spAutoFit/>
          </a:bodyPr>
          <a:lstStyle/>
          <a:p>
            <a:pPr algn="ctr"/>
            <a:r>
              <a:rPr lang="en-US" sz="2400" b="1" dirty="0">
                <a:solidFill>
                  <a:srgbClr val="0000FF"/>
                </a:solidFill>
                <a:latin typeface="Times New Roman" pitchFamily="18" charset="0"/>
                <a:cs typeface="Times New Roman" pitchFamily="18" charset="0"/>
              </a:rPr>
              <a:t>TÌNH HUỐNG</a:t>
            </a:r>
          </a:p>
          <a:p>
            <a:pPr algn="ctr"/>
            <a:r>
              <a:rPr lang="en-US" sz="2400" b="1" dirty="0">
                <a:solidFill>
                  <a:srgbClr val="0000FF"/>
                </a:solidFill>
                <a:latin typeface="Times New Roman" pitchFamily="18" charset="0"/>
                <a:cs typeface="Times New Roman" pitchFamily="18" charset="0"/>
              </a:rPr>
              <a:t> NÓNG GIẬN/ LO LẮNG</a:t>
            </a:r>
          </a:p>
        </p:txBody>
      </p:sp>
      <p:sp>
        <p:nvSpPr>
          <p:cNvPr id="115" name="TextBox 114"/>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2462799" y="1823749"/>
            <a:ext cx="6470829"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Tình</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huống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1</a:t>
            </a:r>
          </a:p>
        </p:txBody>
      </p:sp>
      <p:sp>
        <p:nvSpPr>
          <p:cNvPr id="2" name="TextBox 1"/>
          <p:cNvSpPr txBox="1"/>
          <p:nvPr/>
        </p:nvSpPr>
        <p:spPr>
          <a:xfrm>
            <a:off x="1508332" y="2399954"/>
            <a:ext cx="7635668" cy="2677656"/>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     Theo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p:txBody>
      </p:sp>
      <p:sp>
        <p:nvSpPr>
          <p:cNvPr id="5" name="TextBox 4"/>
          <p:cNvSpPr txBox="1"/>
          <p:nvPr/>
        </p:nvSpPr>
        <p:spPr>
          <a:xfrm>
            <a:off x="904698" y="1302512"/>
            <a:ext cx="823930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401231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down)">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296" y="1889518"/>
            <a:ext cx="8495071" cy="2677656"/>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vi-VN" sz="2800" i="1" dirty="0">
                <a:latin typeface="Times New Roman" pitchFamily="18" charset="0"/>
                <a:cs typeface="Times New Roman" pitchFamily="18" charset="0"/>
              </a:rPr>
              <a:t>Khi bị bạn trêu ghẹo, nếu cảm thấy khó chịu, muốn chấm dứt tình trạng này, các </a:t>
            </a:r>
            <a:r>
              <a:rPr lang="en-US" sz="2800" i="1" dirty="0" err="1">
                <a:latin typeface="Times New Roman" pitchFamily="18" charset="0"/>
                <a:cs typeface="Times New Roman" pitchFamily="18" charset="0"/>
              </a:rPr>
              <a:t>em</a:t>
            </a:r>
            <a:r>
              <a:rPr lang="vi-VN" sz="2800" i="1" dirty="0">
                <a:latin typeface="Times New Roman" pitchFamily="18" charset="0"/>
                <a:cs typeface="Times New Roman" pitchFamily="18" charset="0"/>
              </a:rPr>
              <a:t> cần phải bình tĩnh, lảng tránh đi ra nơi khác, không nên phản ứng gay gắt càng kích thích đối tượng trêu ghẹo. Dùng lời lẽ nhẹ nhàng yêu cầu không trêu ghẹo. Nếu tình trạng vẫn tiếp diễn cần phản ảnh đến giáo viên chủ nhiệm, với cha mẹ…</a:t>
            </a:r>
            <a:endParaRPr lang="en-US" sz="2800" i="1" dirty="0">
              <a:latin typeface="Times New Roman" pitchFamily="18" charset="0"/>
              <a:cs typeface="Times New Roman" pitchFamily="18" charset="0"/>
            </a:endParaRPr>
          </a:p>
        </p:txBody>
      </p:sp>
      <p:sp>
        <p:nvSpPr>
          <p:cNvPr id="5" name="Rectangle 4"/>
          <p:cNvSpPr/>
          <p:nvPr/>
        </p:nvSpPr>
        <p:spPr>
          <a:xfrm>
            <a:off x="1989237" y="1133336"/>
            <a:ext cx="4929555" cy="646331"/>
          </a:xfrm>
          <a:prstGeom prst="rect">
            <a:avLst/>
          </a:prstGeom>
          <a:noFill/>
        </p:spPr>
        <p:txBody>
          <a:bodyPr wrap="none" lIns="91440" tIns="45720" rIns="91440" bIns="45720">
            <a:spAutoFit/>
          </a:bodyPr>
          <a:lstStyle/>
          <a:p>
            <a:pPr algn="ct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Giải</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quyết</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tình</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huống</a:t>
            </a:r>
            <a:endPar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endParaRPr>
          </a:p>
        </p:txBody>
      </p:sp>
      <p:sp>
        <p:nvSpPr>
          <p:cNvPr id="6" name="TextBox 5"/>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83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1789351" y="1375284"/>
            <a:ext cx="6470829"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Tình</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huống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2</a:t>
            </a:r>
          </a:p>
        </p:txBody>
      </p:sp>
      <p:sp>
        <p:nvSpPr>
          <p:cNvPr id="2" name="TextBox 1"/>
          <p:cNvSpPr txBox="1"/>
          <p:nvPr/>
        </p:nvSpPr>
        <p:spPr>
          <a:xfrm>
            <a:off x="115556" y="1999607"/>
            <a:ext cx="8912887" cy="3108543"/>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Kim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Kim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lo </a:t>
            </a:r>
            <a:r>
              <a:rPr lang="en-US" sz="2800" dirty="0" err="1">
                <a:latin typeface="Times New Roman" pitchFamily="18" charset="0"/>
                <a:cs typeface="Times New Roman" pitchFamily="18" charset="0"/>
              </a:rPr>
              <a:t>lắng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hộp</a:t>
            </a:r>
            <a:r>
              <a:rPr lang="en-US" sz="2800" dirty="0">
                <a:latin typeface="Times New Roman" pitchFamily="18" charset="0"/>
                <a:cs typeface="Times New Roman" pitchFamily="18" charset="0"/>
              </a:rPr>
              <a:t>, lo </a:t>
            </a:r>
            <a:r>
              <a:rPr lang="en-US" sz="2800" dirty="0" err="1">
                <a:latin typeface="Times New Roman" pitchFamily="18" charset="0"/>
                <a:cs typeface="Times New Roman" pitchFamily="18" charset="0"/>
              </a:rPr>
              <a:t>sợ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Kim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a:t>
            </a:r>
          </a:p>
        </p:txBody>
      </p:sp>
      <p:sp>
        <p:nvSpPr>
          <p:cNvPr id="116" name="TextBox 115"/>
          <p:cNvSpPr txBox="1"/>
          <p:nvPr/>
        </p:nvSpPr>
        <p:spPr>
          <a:xfrm>
            <a:off x="83696" y="629272"/>
            <a:ext cx="9060304"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2:</a:t>
            </a:r>
          </a:p>
        </p:txBody>
      </p:sp>
    </p:spTree>
    <p:extLst>
      <p:ext uri="{BB962C8B-B14F-4D97-AF65-F5344CB8AC3E}">
        <p14:creationId xmlns:p14="http://schemas.microsoft.com/office/powerpoint/2010/main" val="2346850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296" y="1889518"/>
            <a:ext cx="8495071" cy="523220"/>
          </a:xfrm>
          <a:prstGeom prst="rect">
            <a:avLst/>
          </a:prstGeom>
        </p:spPr>
        <p:txBody>
          <a:bodyPr wrap="square">
            <a:spAutoFit/>
          </a:bodyPr>
          <a:lstStyle/>
          <a:p>
            <a:pPr algn="just"/>
            <a:r>
              <a:rPr lang="en-US" sz="2800" dirty="0">
                <a:latin typeface="Times New Roman" pitchFamily="18" charset="0"/>
                <a:cs typeface="Times New Roman" pitchFamily="18" charset="0"/>
              </a:rPr>
              <a:t>	</a:t>
            </a:r>
            <a:endParaRPr lang="en-US" sz="2800" i="1" dirty="0">
              <a:latin typeface="Times New Roman" pitchFamily="18" charset="0"/>
              <a:cs typeface="Times New Roman" pitchFamily="18" charset="0"/>
            </a:endParaRPr>
          </a:p>
        </p:txBody>
      </p:sp>
      <p:sp>
        <p:nvSpPr>
          <p:cNvPr id="5" name="Rectangle 4"/>
          <p:cNvSpPr/>
          <p:nvPr/>
        </p:nvSpPr>
        <p:spPr>
          <a:xfrm>
            <a:off x="1989237" y="731416"/>
            <a:ext cx="4929555" cy="646331"/>
          </a:xfrm>
          <a:prstGeom prst="rect">
            <a:avLst/>
          </a:prstGeom>
          <a:noFill/>
        </p:spPr>
        <p:txBody>
          <a:bodyPr wrap="none" lIns="91440" tIns="45720" rIns="91440" bIns="45720">
            <a:spAutoFit/>
          </a:bodyPr>
          <a:lstStyle/>
          <a:p>
            <a:pPr algn="ct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Giải</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quyết</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tình</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huống</a:t>
            </a:r>
            <a:endPar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endParaRPr>
          </a:p>
        </p:txBody>
      </p:sp>
      <p:sp>
        <p:nvSpPr>
          <p:cNvPr id="6" name="TextBox 5"/>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3" name="TextBox 2"/>
          <p:cNvSpPr txBox="1"/>
          <p:nvPr/>
        </p:nvSpPr>
        <p:spPr>
          <a:xfrm>
            <a:off x="334296" y="1437720"/>
            <a:ext cx="8568543" cy="353943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Nếu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là</a:t>
            </a:r>
            <a:r>
              <a:rPr lang="en-US" sz="2800" i="1" dirty="0">
                <a:latin typeface="Times New Roman" pitchFamily="18" charset="0"/>
                <a:cs typeface="Times New Roman" pitchFamily="18" charset="0"/>
              </a:rPr>
              <a:t> Kim,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nhờ</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bạn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bè</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cùng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hỗ</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về</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Có</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tâm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sự</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nỗi</a:t>
            </a:r>
            <a:r>
              <a:rPr lang="en-US" sz="2800" i="1" dirty="0">
                <a:latin typeface="Times New Roman" pitchFamily="18" charset="0"/>
                <a:cs typeface="Times New Roman" pitchFamily="18" charset="0"/>
              </a:rPr>
              <a:t> lo </a:t>
            </a:r>
            <a:r>
              <a:rPr lang="en-US" sz="2800" i="1" dirty="0" err="1">
                <a:latin typeface="Times New Roman" pitchFamily="18" charset="0"/>
                <a:cs typeface="Times New Roman" pitchFamily="18" charset="0"/>
              </a:rPr>
              <a:t>lắng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mẹ</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góp</a:t>
            </a:r>
            <a:r>
              <a:rPr lang="en-US" sz="2800" i="1" dirty="0">
                <a:latin typeface="Times New Roman" pitchFamily="18" charset="0"/>
                <a:cs typeface="Times New Roman" pitchFamily="18" charset="0"/>
              </a:rPr>
              <a:t> ý, </a:t>
            </a:r>
            <a:r>
              <a:rPr lang="en-US" sz="2800" i="1" dirty="0" err="1">
                <a:latin typeface="Times New Roman" pitchFamily="18" charset="0"/>
                <a:cs typeface="Times New Roman" pitchFamily="18" charset="0"/>
              </a:rPr>
              <a:t>động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viên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lớp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mẹ</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lấy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sự</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tư</a:t>
            </a:r>
            <a:r>
              <a:rPr lang="en-US" sz="2800" i="1" dirty="0">
                <a:latin typeface="Times New Roman" pitchFamily="18" charset="0"/>
                <a:cs typeface="Times New Roman" pitchFamily="18" charset="0"/>
              </a:rPr>
              <a:t> tin </a:t>
            </a:r>
            <a:r>
              <a:rPr lang="en-US" sz="2800" i="1" dirty="0" err="1">
                <a:latin typeface="Times New Roman" pitchFamily="18" charset="0"/>
                <a:cs typeface="Times New Roman" pitchFamily="18" charset="0"/>
              </a:rPr>
              <a:t>đứng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tập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Ngoài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ra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ngồi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thở</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lỏng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thư</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không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suy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nghĩ</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nhiều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đến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nữa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Hôm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sau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sẽ</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có</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tâm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trạng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thoải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tự</a:t>
            </a:r>
            <a:r>
              <a:rPr lang="en-US" sz="2800" i="1" dirty="0">
                <a:latin typeface="Times New Roman" pitchFamily="18" charset="0"/>
                <a:cs typeface="Times New Roman" pitchFamily="18" charset="0"/>
              </a:rPr>
              <a:t> tin </a:t>
            </a:r>
            <a:r>
              <a:rPr lang="en-US" sz="2800" i="1" dirty="0" err="1">
                <a:latin typeface="Times New Roman" pitchFamily="18" charset="0"/>
                <a:cs typeface="Times New Roman" pitchFamily="18" charset="0"/>
              </a:rPr>
              <a:t>về</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mình</a:t>
            </a:r>
            <a:r>
              <a:rPr lang="en-US" sz="2800" i="1" dirty="0">
                <a:latin typeface="Times New Roman" pitchFamily="18" charset="0"/>
                <a:cs typeface="Times New Roman" pitchFamily="18" charset="0"/>
              </a:rPr>
              <a:t>.  </a:t>
            </a:r>
          </a:p>
        </p:txBody>
      </p:sp>
    </p:spTree>
    <p:extLst>
      <p:ext uri="{BB962C8B-B14F-4D97-AF65-F5344CB8AC3E}">
        <p14:creationId xmlns:p14="http://schemas.microsoft.com/office/powerpoint/2010/main" val="425496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992;p78">
            <a:extLst>
              <a:ext uri="{FF2B5EF4-FFF2-40B4-BE49-F238E27FC236}">
                <a16:creationId xmlns:a16="http://schemas.microsoft.com/office/drawing/2014/main" id="{D4BBCFA3-D9C2-40F0-A78F-A308D23AF234}"/>
              </a:ext>
            </a:extLst>
          </p:cNvPr>
          <p:cNvGrpSpPr/>
          <p:nvPr/>
        </p:nvGrpSpPr>
        <p:grpSpPr>
          <a:xfrm rot="1896831">
            <a:off x="210836" y="3481517"/>
            <a:ext cx="1407694" cy="1719962"/>
            <a:chOff x="5535775" y="779325"/>
            <a:chExt cx="1931175" cy="2145925"/>
          </a:xfrm>
        </p:grpSpPr>
        <p:sp>
          <p:nvSpPr>
            <p:cNvPr id="26" name="Google Shape;2993;p78">
              <a:extLst>
                <a:ext uri="{FF2B5EF4-FFF2-40B4-BE49-F238E27FC236}">
                  <a16:creationId xmlns:a16="http://schemas.microsoft.com/office/drawing/2014/main" id="{DF34EEE8-A61E-4D4D-8A09-89472ECBCA6E}"/>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94;p78">
              <a:extLst>
                <a:ext uri="{FF2B5EF4-FFF2-40B4-BE49-F238E27FC236}">
                  <a16:creationId xmlns:a16="http://schemas.microsoft.com/office/drawing/2014/main" id="{C5646FAF-6F87-4078-9D42-EE785D33FFCB}"/>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95;p78">
              <a:extLst>
                <a:ext uri="{FF2B5EF4-FFF2-40B4-BE49-F238E27FC236}">
                  <a16:creationId xmlns:a16="http://schemas.microsoft.com/office/drawing/2014/main" id="{416C24C3-4ACF-4A31-A581-53807655E938}"/>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96;p78">
              <a:extLst>
                <a:ext uri="{FF2B5EF4-FFF2-40B4-BE49-F238E27FC236}">
                  <a16:creationId xmlns:a16="http://schemas.microsoft.com/office/drawing/2014/main" id="{043BFFB8-7000-459A-A101-9707D7F68190}"/>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7;p78">
              <a:extLst>
                <a:ext uri="{FF2B5EF4-FFF2-40B4-BE49-F238E27FC236}">
                  <a16:creationId xmlns:a16="http://schemas.microsoft.com/office/drawing/2014/main" id="{3D332F16-6F17-47BD-897A-EB71AD749DE5}"/>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8;p78">
              <a:extLst>
                <a:ext uri="{FF2B5EF4-FFF2-40B4-BE49-F238E27FC236}">
                  <a16:creationId xmlns:a16="http://schemas.microsoft.com/office/drawing/2014/main" id="{E7F87944-67EA-4095-971A-CB9239C0E475}"/>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9;p78">
              <a:extLst>
                <a:ext uri="{FF2B5EF4-FFF2-40B4-BE49-F238E27FC236}">
                  <a16:creationId xmlns:a16="http://schemas.microsoft.com/office/drawing/2014/main" id="{65480892-FFD5-486A-BD8A-0D3877C50AC3}"/>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00;p78">
              <a:extLst>
                <a:ext uri="{FF2B5EF4-FFF2-40B4-BE49-F238E27FC236}">
                  <a16:creationId xmlns:a16="http://schemas.microsoft.com/office/drawing/2014/main" id="{FF0E4C22-3E59-446C-A08B-FE049A8CB55C}"/>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01;p78">
              <a:extLst>
                <a:ext uri="{FF2B5EF4-FFF2-40B4-BE49-F238E27FC236}">
                  <a16:creationId xmlns:a16="http://schemas.microsoft.com/office/drawing/2014/main" id="{CE863217-90F2-4DB8-AB1F-4843C658F932}"/>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02;p78">
              <a:extLst>
                <a:ext uri="{FF2B5EF4-FFF2-40B4-BE49-F238E27FC236}">
                  <a16:creationId xmlns:a16="http://schemas.microsoft.com/office/drawing/2014/main" id="{57C8B962-2C78-4D1A-94A7-668E9F82CB75}"/>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03;p78">
              <a:extLst>
                <a:ext uri="{FF2B5EF4-FFF2-40B4-BE49-F238E27FC236}">
                  <a16:creationId xmlns:a16="http://schemas.microsoft.com/office/drawing/2014/main" id="{8193A131-7ABC-4758-B9EB-1CFC9FB8DD05}"/>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4;p78">
              <a:extLst>
                <a:ext uri="{FF2B5EF4-FFF2-40B4-BE49-F238E27FC236}">
                  <a16:creationId xmlns:a16="http://schemas.microsoft.com/office/drawing/2014/main" id="{B3342E27-841B-48B8-95F1-92A6E2E6DB5F}"/>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05;p78">
              <a:extLst>
                <a:ext uri="{FF2B5EF4-FFF2-40B4-BE49-F238E27FC236}">
                  <a16:creationId xmlns:a16="http://schemas.microsoft.com/office/drawing/2014/main" id="{4E25ED31-5064-4CE5-B986-4373B0893B86}"/>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06;p78">
              <a:extLst>
                <a:ext uri="{FF2B5EF4-FFF2-40B4-BE49-F238E27FC236}">
                  <a16:creationId xmlns:a16="http://schemas.microsoft.com/office/drawing/2014/main" id="{BED52C24-FF16-44D7-99E3-05AD0B94584E}"/>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7;p78">
              <a:extLst>
                <a:ext uri="{FF2B5EF4-FFF2-40B4-BE49-F238E27FC236}">
                  <a16:creationId xmlns:a16="http://schemas.microsoft.com/office/drawing/2014/main" id="{FFB5D570-B0D2-4952-B1EA-2CD6DDC1B37A}"/>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8;p78">
              <a:extLst>
                <a:ext uri="{FF2B5EF4-FFF2-40B4-BE49-F238E27FC236}">
                  <a16:creationId xmlns:a16="http://schemas.microsoft.com/office/drawing/2014/main" id="{D0936473-0F0D-4BFA-BC22-D6E08BC5B791}"/>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9;p78">
              <a:extLst>
                <a:ext uri="{FF2B5EF4-FFF2-40B4-BE49-F238E27FC236}">
                  <a16:creationId xmlns:a16="http://schemas.microsoft.com/office/drawing/2014/main" id="{BF4F665B-7F86-4CA8-B742-579DD2C5AA7F}"/>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10;p78">
              <a:extLst>
                <a:ext uri="{FF2B5EF4-FFF2-40B4-BE49-F238E27FC236}">
                  <a16:creationId xmlns:a16="http://schemas.microsoft.com/office/drawing/2014/main" id="{78238A80-6CD4-495F-9093-7CAB0AA51DDE}"/>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11;p78">
              <a:extLst>
                <a:ext uri="{FF2B5EF4-FFF2-40B4-BE49-F238E27FC236}">
                  <a16:creationId xmlns:a16="http://schemas.microsoft.com/office/drawing/2014/main" id="{C3D96D9B-1937-4036-8162-A674570C5D23}"/>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12;p78">
              <a:extLst>
                <a:ext uri="{FF2B5EF4-FFF2-40B4-BE49-F238E27FC236}">
                  <a16:creationId xmlns:a16="http://schemas.microsoft.com/office/drawing/2014/main" id="{64ECCF15-2BBD-4C94-A2F5-78E344BAB163}"/>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13;p78">
              <a:extLst>
                <a:ext uri="{FF2B5EF4-FFF2-40B4-BE49-F238E27FC236}">
                  <a16:creationId xmlns:a16="http://schemas.microsoft.com/office/drawing/2014/main" id="{E3D4C415-8B9D-49B0-A177-4ADF79418E30}"/>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14;p78">
              <a:extLst>
                <a:ext uri="{FF2B5EF4-FFF2-40B4-BE49-F238E27FC236}">
                  <a16:creationId xmlns:a16="http://schemas.microsoft.com/office/drawing/2014/main" id="{0594D1B2-F073-4237-B8B7-885ECCD07712}"/>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15;p78">
              <a:extLst>
                <a:ext uri="{FF2B5EF4-FFF2-40B4-BE49-F238E27FC236}">
                  <a16:creationId xmlns:a16="http://schemas.microsoft.com/office/drawing/2014/main" id="{C1008925-24A1-432A-A0E2-23F695AC425C}"/>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16;p78">
              <a:extLst>
                <a:ext uri="{FF2B5EF4-FFF2-40B4-BE49-F238E27FC236}">
                  <a16:creationId xmlns:a16="http://schemas.microsoft.com/office/drawing/2014/main" id="{98821D8A-A748-4DCD-9B96-7700DBEC0081}"/>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7;p78">
              <a:extLst>
                <a:ext uri="{FF2B5EF4-FFF2-40B4-BE49-F238E27FC236}">
                  <a16:creationId xmlns:a16="http://schemas.microsoft.com/office/drawing/2014/main" id="{107B7A30-7EAD-451F-93E0-961717C660D2}"/>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8;p78">
              <a:extLst>
                <a:ext uri="{FF2B5EF4-FFF2-40B4-BE49-F238E27FC236}">
                  <a16:creationId xmlns:a16="http://schemas.microsoft.com/office/drawing/2014/main" id="{3F4E27AA-5AB8-49AA-9145-0C06A68A3F90}"/>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9;p78">
              <a:extLst>
                <a:ext uri="{FF2B5EF4-FFF2-40B4-BE49-F238E27FC236}">
                  <a16:creationId xmlns:a16="http://schemas.microsoft.com/office/drawing/2014/main" id="{5B918642-F77B-4EC2-A308-0D1E7C9BEBE6}"/>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20;p78">
              <a:extLst>
                <a:ext uri="{FF2B5EF4-FFF2-40B4-BE49-F238E27FC236}">
                  <a16:creationId xmlns:a16="http://schemas.microsoft.com/office/drawing/2014/main" id="{DA3FF67F-4976-4AE0-928C-65235D9704DE}"/>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21;p78">
              <a:extLst>
                <a:ext uri="{FF2B5EF4-FFF2-40B4-BE49-F238E27FC236}">
                  <a16:creationId xmlns:a16="http://schemas.microsoft.com/office/drawing/2014/main" id="{5C11657A-6CE1-4E68-9873-D602F0D038CB}"/>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22;p78">
              <a:extLst>
                <a:ext uri="{FF2B5EF4-FFF2-40B4-BE49-F238E27FC236}">
                  <a16:creationId xmlns:a16="http://schemas.microsoft.com/office/drawing/2014/main" id="{0C71988E-8DF2-4C88-9310-EBC40412174E}"/>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23;p78">
              <a:extLst>
                <a:ext uri="{FF2B5EF4-FFF2-40B4-BE49-F238E27FC236}">
                  <a16:creationId xmlns:a16="http://schemas.microsoft.com/office/drawing/2014/main" id="{3FF4C45B-E6B7-45DC-BD93-03A30516E890}"/>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24;p78">
              <a:extLst>
                <a:ext uri="{FF2B5EF4-FFF2-40B4-BE49-F238E27FC236}">
                  <a16:creationId xmlns:a16="http://schemas.microsoft.com/office/drawing/2014/main" id="{5AFAD77D-C0AC-414A-B48C-A2A095EBFB80}"/>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25;p78">
              <a:extLst>
                <a:ext uri="{FF2B5EF4-FFF2-40B4-BE49-F238E27FC236}">
                  <a16:creationId xmlns:a16="http://schemas.microsoft.com/office/drawing/2014/main" id="{16481281-20FF-4A6A-8723-5617DF70CA1D}"/>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26;p78">
              <a:extLst>
                <a:ext uri="{FF2B5EF4-FFF2-40B4-BE49-F238E27FC236}">
                  <a16:creationId xmlns:a16="http://schemas.microsoft.com/office/drawing/2014/main" id="{EDC8F119-EFA6-4F5E-A7DF-8436E522CF34}"/>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7;p78">
              <a:extLst>
                <a:ext uri="{FF2B5EF4-FFF2-40B4-BE49-F238E27FC236}">
                  <a16:creationId xmlns:a16="http://schemas.microsoft.com/office/drawing/2014/main" id="{C301BC58-F08D-4256-B479-9C95426B86D9}"/>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8;p78">
              <a:extLst>
                <a:ext uri="{FF2B5EF4-FFF2-40B4-BE49-F238E27FC236}">
                  <a16:creationId xmlns:a16="http://schemas.microsoft.com/office/drawing/2014/main" id="{6429BEED-D9CE-4956-BAE2-5A87300C0FE3}"/>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9;p78">
              <a:extLst>
                <a:ext uri="{FF2B5EF4-FFF2-40B4-BE49-F238E27FC236}">
                  <a16:creationId xmlns:a16="http://schemas.microsoft.com/office/drawing/2014/main" id="{1887E343-A4B3-4ECE-B9F6-AE855B062E7A}"/>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30;p78">
              <a:extLst>
                <a:ext uri="{FF2B5EF4-FFF2-40B4-BE49-F238E27FC236}">
                  <a16:creationId xmlns:a16="http://schemas.microsoft.com/office/drawing/2014/main" id="{1B29C307-AF73-4FD9-B0B7-803C5A4D9BC2}"/>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31;p78">
              <a:extLst>
                <a:ext uri="{FF2B5EF4-FFF2-40B4-BE49-F238E27FC236}">
                  <a16:creationId xmlns:a16="http://schemas.microsoft.com/office/drawing/2014/main" id="{73FC36D5-71F3-4701-A9B4-4942494992D8}"/>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32;p78">
              <a:extLst>
                <a:ext uri="{FF2B5EF4-FFF2-40B4-BE49-F238E27FC236}">
                  <a16:creationId xmlns:a16="http://schemas.microsoft.com/office/drawing/2014/main" id="{16EA2FE4-DBC0-4164-A648-E2EEA1A04CD6}"/>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33;p78">
              <a:extLst>
                <a:ext uri="{FF2B5EF4-FFF2-40B4-BE49-F238E27FC236}">
                  <a16:creationId xmlns:a16="http://schemas.microsoft.com/office/drawing/2014/main" id="{A6A25A57-EAB0-4A5B-A6BD-850F85B8EB2E}"/>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34;p78">
              <a:extLst>
                <a:ext uri="{FF2B5EF4-FFF2-40B4-BE49-F238E27FC236}">
                  <a16:creationId xmlns:a16="http://schemas.microsoft.com/office/drawing/2014/main" id="{CF98A773-25F6-475A-B511-F3165AEF7F98}"/>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35;p78">
              <a:extLst>
                <a:ext uri="{FF2B5EF4-FFF2-40B4-BE49-F238E27FC236}">
                  <a16:creationId xmlns:a16="http://schemas.microsoft.com/office/drawing/2014/main" id="{ACFDAB23-59F5-47E7-AB20-D4B26A2E7EA1}"/>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36;p78">
              <a:extLst>
                <a:ext uri="{FF2B5EF4-FFF2-40B4-BE49-F238E27FC236}">
                  <a16:creationId xmlns:a16="http://schemas.microsoft.com/office/drawing/2014/main" id="{7D7D0C7C-3D98-4396-BA1F-798606BBFA1B}"/>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7;p78">
              <a:extLst>
                <a:ext uri="{FF2B5EF4-FFF2-40B4-BE49-F238E27FC236}">
                  <a16:creationId xmlns:a16="http://schemas.microsoft.com/office/drawing/2014/main" id="{A28E26D5-2778-4F9C-BE64-FC60ADA0C751}"/>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8;p78">
              <a:extLst>
                <a:ext uri="{FF2B5EF4-FFF2-40B4-BE49-F238E27FC236}">
                  <a16:creationId xmlns:a16="http://schemas.microsoft.com/office/drawing/2014/main" id="{250331CD-53A6-4733-B6EF-BE2158049E89}"/>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9;p78">
              <a:extLst>
                <a:ext uri="{FF2B5EF4-FFF2-40B4-BE49-F238E27FC236}">
                  <a16:creationId xmlns:a16="http://schemas.microsoft.com/office/drawing/2014/main" id="{86F1FB48-957F-4E64-9EB7-5AE1DC4D7A25}"/>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40;p78">
              <a:extLst>
                <a:ext uri="{FF2B5EF4-FFF2-40B4-BE49-F238E27FC236}">
                  <a16:creationId xmlns:a16="http://schemas.microsoft.com/office/drawing/2014/main" id="{E5E82C34-DDE2-4825-AA93-7EFE594D54C6}"/>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41;p78">
              <a:extLst>
                <a:ext uri="{FF2B5EF4-FFF2-40B4-BE49-F238E27FC236}">
                  <a16:creationId xmlns:a16="http://schemas.microsoft.com/office/drawing/2014/main" id="{0DC96093-90E3-4E72-AD77-90944214D55A}"/>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42;p78">
              <a:extLst>
                <a:ext uri="{FF2B5EF4-FFF2-40B4-BE49-F238E27FC236}">
                  <a16:creationId xmlns:a16="http://schemas.microsoft.com/office/drawing/2014/main" id="{69FECB23-9117-4769-8BE4-708CD8F57D63}"/>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43;p78">
              <a:extLst>
                <a:ext uri="{FF2B5EF4-FFF2-40B4-BE49-F238E27FC236}">
                  <a16:creationId xmlns:a16="http://schemas.microsoft.com/office/drawing/2014/main" id="{845CE765-4F74-4B5B-AC8D-B97349F1EE08}"/>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44;p78">
              <a:extLst>
                <a:ext uri="{FF2B5EF4-FFF2-40B4-BE49-F238E27FC236}">
                  <a16:creationId xmlns:a16="http://schemas.microsoft.com/office/drawing/2014/main" id="{5B959950-5A3E-4736-B67D-AEB3CD32A398}"/>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45;p78">
              <a:extLst>
                <a:ext uri="{FF2B5EF4-FFF2-40B4-BE49-F238E27FC236}">
                  <a16:creationId xmlns:a16="http://schemas.microsoft.com/office/drawing/2014/main" id="{B407E658-A791-43D7-9717-C828DE2064D7}"/>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46;p78">
              <a:extLst>
                <a:ext uri="{FF2B5EF4-FFF2-40B4-BE49-F238E27FC236}">
                  <a16:creationId xmlns:a16="http://schemas.microsoft.com/office/drawing/2014/main" id="{65F0F668-9426-4BA4-9BC3-E8F8BFC2193A}"/>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7;p78">
              <a:extLst>
                <a:ext uri="{FF2B5EF4-FFF2-40B4-BE49-F238E27FC236}">
                  <a16:creationId xmlns:a16="http://schemas.microsoft.com/office/drawing/2014/main" id="{A3B1CA00-E00B-434B-BA66-EF327033AA8A}"/>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8;p78">
              <a:extLst>
                <a:ext uri="{FF2B5EF4-FFF2-40B4-BE49-F238E27FC236}">
                  <a16:creationId xmlns:a16="http://schemas.microsoft.com/office/drawing/2014/main" id="{04CB1638-2639-4406-9832-BD105C765419}"/>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9;p78">
              <a:extLst>
                <a:ext uri="{FF2B5EF4-FFF2-40B4-BE49-F238E27FC236}">
                  <a16:creationId xmlns:a16="http://schemas.microsoft.com/office/drawing/2014/main" id="{B98BF9D2-7F85-4996-9021-638C3C793C9A}"/>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50;p78">
              <a:extLst>
                <a:ext uri="{FF2B5EF4-FFF2-40B4-BE49-F238E27FC236}">
                  <a16:creationId xmlns:a16="http://schemas.microsoft.com/office/drawing/2014/main" id="{2BA478EE-F8B7-4C8D-ABDE-C030FBB8301F}"/>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51;p78">
              <a:extLst>
                <a:ext uri="{FF2B5EF4-FFF2-40B4-BE49-F238E27FC236}">
                  <a16:creationId xmlns:a16="http://schemas.microsoft.com/office/drawing/2014/main" id="{6FBA7BA8-5E04-4825-9199-41C50A2D5A90}"/>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52;p78">
              <a:extLst>
                <a:ext uri="{FF2B5EF4-FFF2-40B4-BE49-F238E27FC236}">
                  <a16:creationId xmlns:a16="http://schemas.microsoft.com/office/drawing/2014/main" id="{3DBD5BC6-185D-418A-B141-EABE50CF311B}"/>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53;p78">
              <a:extLst>
                <a:ext uri="{FF2B5EF4-FFF2-40B4-BE49-F238E27FC236}">
                  <a16:creationId xmlns:a16="http://schemas.microsoft.com/office/drawing/2014/main" id="{CAE406EC-1590-43DB-881B-32F1089F488E}"/>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54;p78">
              <a:extLst>
                <a:ext uri="{FF2B5EF4-FFF2-40B4-BE49-F238E27FC236}">
                  <a16:creationId xmlns:a16="http://schemas.microsoft.com/office/drawing/2014/main" id="{961A1ECC-5D2B-486F-8BDB-C6E721BBAF17}"/>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55;p78">
              <a:extLst>
                <a:ext uri="{FF2B5EF4-FFF2-40B4-BE49-F238E27FC236}">
                  <a16:creationId xmlns:a16="http://schemas.microsoft.com/office/drawing/2014/main" id="{FE6E6451-A2FB-4496-AB38-9341F76EF2C1}"/>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56;p78">
              <a:extLst>
                <a:ext uri="{FF2B5EF4-FFF2-40B4-BE49-F238E27FC236}">
                  <a16:creationId xmlns:a16="http://schemas.microsoft.com/office/drawing/2014/main" id="{57DA0185-E2CF-4206-901E-53868DC6488D}"/>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7;p78">
              <a:extLst>
                <a:ext uri="{FF2B5EF4-FFF2-40B4-BE49-F238E27FC236}">
                  <a16:creationId xmlns:a16="http://schemas.microsoft.com/office/drawing/2014/main" id="{CEC61807-79E7-46F9-AF77-B30CA1A6C45F}"/>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8;p78">
              <a:extLst>
                <a:ext uri="{FF2B5EF4-FFF2-40B4-BE49-F238E27FC236}">
                  <a16:creationId xmlns:a16="http://schemas.microsoft.com/office/drawing/2014/main" id="{8ABC79AA-754D-4E92-940C-3D223C1C2246}"/>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9;p78">
              <a:extLst>
                <a:ext uri="{FF2B5EF4-FFF2-40B4-BE49-F238E27FC236}">
                  <a16:creationId xmlns:a16="http://schemas.microsoft.com/office/drawing/2014/main" id="{D9D54F6C-3E00-426B-9409-FD13271CF116}"/>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60;p78">
              <a:extLst>
                <a:ext uri="{FF2B5EF4-FFF2-40B4-BE49-F238E27FC236}">
                  <a16:creationId xmlns:a16="http://schemas.microsoft.com/office/drawing/2014/main" id="{C0B6C3BC-C31C-4F60-A798-C2CE2B71F17A}"/>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61;p78">
              <a:extLst>
                <a:ext uri="{FF2B5EF4-FFF2-40B4-BE49-F238E27FC236}">
                  <a16:creationId xmlns:a16="http://schemas.microsoft.com/office/drawing/2014/main" id="{581949B2-BA55-4449-A904-670D1FD6AD9F}"/>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62;p78">
              <a:extLst>
                <a:ext uri="{FF2B5EF4-FFF2-40B4-BE49-F238E27FC236}">
                  <a16:creationId xmlns:a16="http://schemas.microsoft.com/office/drawing/2014/main" id="{A5F6DCD1-EECA-4F2A-95E8-4CB1E449BEC2}"/>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63;p78">
              <a:extLst>
                <a:ext uri="{FF2B5EF4-FFF2-40B4-BE49-F238E27FC236}">
                  <a16:creationId xmlns:a16="http://schemas.microsoft.com/office/drawing/2014/main" id="{B44EE448-547E-4411-A979-FB3C31A510B2}"/>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64;p78">
              <a:extLst>
                <a:ext uri="{FF2B5EF4-FFF2-40B4-BE49-F238E27FC236}">
                  <a16:creationId xmlns:a16="http://schemas.microsoft.com/office/drawing/2014/main" id="{67F91BC6-84B3-479A-B73B-681E321858F1}"/>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65;p78">
              <a:extLst>
                <a:ext uri="{FF2B5EF4-FFF2-40B4-BE49-F238E27FC236}">
                  <a16:creationId xmlns:a16="http://schemas.microsoft.com/office/drawing/2014/main" id="{3846DEFF-12F3-49B6-9B60-5CBD3A4BFDCA}"/>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66;p78">
              <a:extLst>
                <a:ext uri="{FF2B5EF4-FFF2-40B4-BE49-F238E27FC236}">
                  <a16:creationId xmlns:a16="http://schemas.microsoft.com/office/drawing/2014/main" id="{54AF13F1-781F-4D34-8C0A-47CA5FC12A30}"/>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7;p78">
              <a:extLst>
                <a:ext uri="{FF2B5EF4-FFF2-40B4-BE49-F238E27FC236}">
                  <a16:creationId xmlns:a16="http://schemas.microsoft.com/office/drawing/2014/main" id="{E8BB67C5-A0B4-4142-8B88-3E81C2BCD7F5}"/>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8;p78">
              <a:extLst>
                <a:ext uri="{FF2B5EF4-FFF2-40B4-BE49-F238E27FC236}">
                  <a16:creationId xmlns:a16="http://schemas.microsoft.com/office/drawing/2014/main" id="{C6FCF9DE-24B0-4A98-B0CA-467F27E61342}"/>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9;p78">
              <a:extLst>
                <a:ext uri="{FF2B5EF4-FFF2-40B4-BE49-F238E27FC236}">
                  <a16:creationId xmlns:a16="http://schemas.microsoft.com/office/drawing/2014/main" id="{D05B73FC-8967-48B7-86CB-E50A0FE56BEA}"/>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70;p78">
              <a:extLst>
                <a:ext uri="{FF2B5EF4-FFF2-40B4-BE49-F238E27FC236}">
                  <a16:creationId xmlns:a16="http://schemas.microsoft.com/office/drawing/2014/main" id="{A8BB8F3B-6B17-4B47-B33E-6DDF3D8DF4A5}"/>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71;p78">
              <a:extLst>
                <a:ext uri="{FF2B5EF4-FFF2-40B4-BE49-F238E27FC236}">
                  <a16:creationId xmlns:a16="http://schemas.microsoft.com/office/drawing/2014/main" id="{CCCDE487-197E-4219-A283-DA4A6B26DF23}"/>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72;p78">
              <a:extLst>
                <a:ext uri="{FF2B5EF4-FFF2-40B4-BE49-F238E27FC236}">
                  <a16:creationId xmlns:a16="http://schemas.microsoft.com/office/drawing/2014/main" id="{B77790D7-85F8-46AF-BF9E-C18956131C1A}"/>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73;p78">
              <a:extLst>
                <a:ext uri="{FF2B5EF4-FFF2-40B4-BE49-F238E27FC236}">
                  <a16:creationId xmlns:a16="http://schemas.microsoft.com/office/drawing/2014/main" id="{69F047D1-EF28-4177-9043-43EE12D6B9F4}"/>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74;p78">
              <a:extLst>
                <a:ext uri="{FF2B5EF4-FFF2-40B4-BE49-F238E27FC236}">
                  <a16:creationId xmlns:a16="http://schemas.microsoft.com/office/drawing/2014/main" id="{6FDA4A7C-AD92-41E2-8A3F-B17D8A1117D5}"/>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Picture 5">
            <a:extLst>
              <a:ext uri="{FF2B5EF4-FFF2-40B4-BE49-F238E27FC236}">
                <a16:creationId xmlns:a16="http://schemas.microsoft.com/office/drawing/2014/main" id="{FEAE3A62-0DCC-4DF6-83CD-23FEB96390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114482">
            <a:off x="1972071" y="4542460"/>
            <a:ext cx="1172527" cy="1108571"/>
          </a:xfrm>
          <a:prstGeom prst="rect">
            <a:avLst/>
          </a:prstGeom>
        </p:spPr>
      </p:pic>
      <p:grpSp>
        <p:nvGrpSpPr>
          <p:cNvPr id="109" name="Google Shape;2307;p63">
            <a:extLst>
              <a:ext uri="{FF2B5EF4-FFF2-40B4-BE49-F238E27FC236}">
                <a16:creationId xmlns:a16="http://schemas.microsoft.com/office/drawing/2014/main" id="{F09E7748-C32F-471D-9565-555B86072A4B}"/>
              </a:ext>
            </a:extLst>
          </p:cNvPr>
          <p:cNvGrpSpPr/>
          <p:nvPr/>
        </p:nvGrpSpPr>
        <p:grpSpPr>
          <a:xfrm rot="20582233">
            <a:off x="486731" y="1604842"/>
            <a:ext cx="405721" cy="396334"/>
            <a:chOff x="3963749" y="540574"/>
            <a:chExt cx="1216471" cy="1151860"/>
          </a:xfrm>
        </p:grpSpPr>
        <p:sp>
          <p:nvSpPr>
            <p:cNvPr id="110" name="Google Shape;2308;p63">
              <a:extLst>
                <a:ext uri="{FF2B5EF4-FFF2-40B4-BE49-F238E27FC236}">
                  <a16:creationId xmlns:a16="http://schemas.microsoft.com/office/drawing/2014/main" id="{C48A75F7-ACC2-4A89-84D2-D5D118CAC411}"/>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9;p63">
              <a:extLst>
                <a:ext uri="{FF2B5EF4-FFF2-40B4-BE49-F238E27FC236}">
                  <a16:creationId xmlns:a16="http://schemas.microsoft.com/office/drawing/2014/main" id="{7CC8F8B6-D645-487B-B772-9FB2EC738011}"/>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2307;p63">
            <a:extLst>
              <a:ext uri="{FF2B5EF4-FFF2-40B4-BE49-F238E27FC236}">
                <a16:creationId xmlns:a16="http://schemas.microsoft.com/office/drawing/2014/main" id="{DFFD99D8-2349-44F6-8E2F-72EA7EBA5CD2}"/>
              </a:ext>
            </a:extLst>
          </p:cNvPr>
          <p:cNvGrpSpPr/>
          <p:nvPr/>
        </p:nvGrpSpPr>
        <p:grpSpPr>
          <a:xfrm rot="20582233">
            <a:off x="498761" y="2644864"/>
            <a:ext cx="405721" cy="396334"/>
            <a:chOff x="3963749" y="540574"/>
            <a:chExt cx="1216471" cy="1151860"/>
          </a:xfrm>
        </p:grpSpPr>
        <p:sp>
          <p:nvSpPr>
            <p:cNvPr id="113" name="Google Shape;2308;p63">
              <a:extLst>
                <a:ext uri="{FF2B5EF4-FFF2-40B4-BE49-F238E27FC236}">
                  <a16:creationId xmlns:a16="http://schemas.microsoft.com/office/drawing/2014/main" id="{A99431FE-15F3-4EFF-8AC4-E6422203CA6B}"/>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9;p63">
              <a:extLst>
                <a:ext uri="{FF2B5EF4-FFF2-40B4-BE49-F238E27FC236}">
                  <a16:creationId xmlns:a16="http://schemas.microsoft.com/office/drawing/2014/main" id="{CE649720-E61B-4B83-8E07-5F8D220A610C}"/>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6" name="Picture 5">
            <a:extLst>
              <a:ext uri="{FF2B5EF4-FFF2-40B4-BE49-F238E27FC236}">
                <a16:creationId xmlns:a16="http://schemas.microsoft.com/office/drawing/2014/main" id="{9F4E502F-D7AD-4C85-A17E-65FACB7007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371373">
            <a:off x="2284320" y="3283562"/>
            <a:ext cx="1172527" cy="1108571"/>
          </a:xfrm>
          <a:prstGeom prst="rect">
            <a:avLst/>
          </a:prstGeom>
        </p:spPr>
      </p:pic>
      <p:pic>
        <p:nvPicPr>
          <p:cNvPr id="117" name="Picture 5">
            <a:extLst>
              <a:ext uri="{FF2B5EF4-FFF2-40B4-BE49-F238E27FC236}">
                <a16:creationId xmlns:a16="http://schemas.microsoft.com/office/drawing/2014/main" id="{4955F3C1-E9CF-4D28-8FF0-D9F9AAA1C0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91224">
            <a:off x="1387076" y="3420550"/>
            <a:ext cx="1172527" cy="1108571"/>
          </a:xfrm>
          <a:prstGeom prst="rect">
            <a:avLst/>
          </a:prstGeom>
        </p:spPr>
      </p:pic>
      <p:pic>
        <p:nvPicPr>
          <p:cNvPr id="118" name="Picture 5">
            <a:extLst>
              <a:ext uri="{FF2B5EF4-FFF2-40B4-BE49-F238E27FC236}">
                <a16:creationId xmlns:a16="http://schemas.microsoft.com/office/drawing/2014/main" id="{C62E1917-9367-4D99-BCE6-AA716A07BE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130328">
            <a:off x="3228726" y="3536465"/>
            <a:ext cx="1172527" cy="1108571"/>
          </a:xfrm>
          <a:prstGeom prst="rect">
            <a:avLst/>
          </a:prstGeom>
        </p:spPr>
      </p:pic>
      <p:pic>
        <p:nvPicPr>
          <p:cNvPr id="120" name="Picture 5">
            <a:extLst>
              <a:ext uri="{FF2B5EF4-FFF2-40B4-BE49-F238E27FC236}">
                <a16:creationId xmlns:a16="http://schemas.microsoft.com/office/drawing/2014/main" id="{0B0E9FBD-216C-40A9-8D8F-CC007FFF7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02572">
            <a:off x="4104591" y="3904837"/>
            <a:ext cx="1172527" cy="1108571"/>
          </a:xfrm>
          <a:prstGeom prst="rect">
            <a:avLst/>
          </a:prstGeom>
        </p:spPr>
      </p:pic>
      <p:pic>
        <p:nvPicPr>
          <p:cNvPr id="122" name="Picture 5">
            <a:extLst>
              <a:ext uri="{FF2B5EF4-FFF2-40B4-BE49-F238E27FC236}">
                <a16:creationId xmlns:a16="http://schemas.microsoft.com/office/drawing/2014/main" id="{041ABFD0-7A28-4405-9853-C1CE21A96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60707">
            <a:off x="2851838" y="4330943"/>
            <a:ext cx="1172527" cy="1108571"/>
          </a:xfrm>
          <a:prstGeom prst="rect">
            <a:avLst/>
          </a:prstGeom>
        </p:spPr>
      </p:pic>
      <p:pic>
        <p:nvPicPr>
          <p:cNvPr id="123" name="Picture 5">
            <a:extLst>
              <a:ext uri="{FF2B5EF4-FFF2-40B4-BE49-F238E27FC236}">
                <a16:creationId xmlns:a16="http://schemas.microsoft.com/office/drawing/2014/main" id="{2016C49E-12C6-4870-8BE2-96CF3540A6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40082">
            <a:off x="4803147" y="4466656"/>
            <a:ext cx="1172527" cy="1108571"/>
          </a:xfrm>
          <a:prstGeom prst="rect">
            <a:avLst/>
          </a:prstGeom>
        </p:spPr>
      </p:pic>
      <p:sp>
        <p:nvSpPr>
          <p:cNvPr id="3" name="Rectangle 2"/>
          <p:cNvSpPr/>
          <p:nvPr/>
        </p:nvSpPr>
        <p:spPr>
          <a:xfrm>
            <a:off x="2197510" y="722523"/>
            <a:ext cx="4572000" cy="830997"/>
          </a:xfrm>
          <a:prstGeom prst="rect">
            <a:avLst/>
          </a:prstGeom>
        </p:spPr>
        <p:txBody>
          <a:bodyPr>
            <a:spAutoFit/>
          </a:bodyPr>
          <a:lstStyle/>
          <a:p>
            <a:pPr algn="ctr"/>
            <a:r>
              <a:rPr lang="en-US" sz="2400" b="1" dirty="0">
                <a:solidFill>
                  <a:srgbClr val="0000FF"/>
                </a:solidFill>
                <a:latin typeface="Times New Roman" pitchFamily="18" charset="0"/>
                <a:cs typeface="Times New Roman" pitchFamily="18" charset="0"/>
              </a:rPr>
              <a:t>TÌNH HUỐNG</a:t>
            </a:r>
          </a:p>
          <a:p>
            <a:pPr algn="ctr"/>
            <a:r>
              <a:rPr lang="en-US" sz="2400" b="1" dirty="0">
                <a:solidFill>
                  <a:srgbClr val="0000FF"/>
                </a:solidFill>
                <a:latin typeface="Times New Roman" pitchFamily="18" charset="0"/>
                <a:cs typeface="Times New Roman" pitchFamily="18" charset="0"/>
              </a:rPr>
              <a:t> NÓNG GIẬN/ LO LẮNG</a:t>
            </a:r>
          </a:p>
        </p:txBody>
      </p:sp>
      <p:sp>
        <p:nvSpPr>
          <p:cNvPr id="115" name="TextBox 114"/>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1758462" y="1800769"/>
            <a:ext cx="6470829"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Các</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em</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hãy</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nghe</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những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câu</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chuyện</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về</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sự</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nóng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giận</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và</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lo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lắng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để</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rút</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ra</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bài</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học</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cho</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bản</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thân</a:t>
            </a:r>
            <a:endPar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0940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down)">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50" y="493780"/>
            <a:ext cx="7717500" cy="572700"/>
          </a:xfrm>
        </p:spPr>
        <p:txBody>
          <a:bodyPr/>
          <a:lstStyle/>
          <a:p>
            <a:r>
              <a:rPr lang="en-US" sz="3600" dirty="0" err="1">
                <a:solidFill>
                  <a:srgbClr val="0000FF"/>
                </a:solidFill>
                <a:latin typeface="Times New Roman" pitchFamily="18" charset="0"/>
                <a:cs typeface="Times New Roman" pitchFamily="18" charset="0"/>
              </a:rPr>
              <a:t>Câu</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chuyện</a:t>
            </a:r>
            <a:endParaRPr lang="en-US" sz="3600" dirty="0">
              <a:solidFill>
                <a:srgbClr val="0000FF"/>
              </a:solidFill>
              <a:latin typeface="Times New Roman" pitchFamily="18" charset="0"/>
              <a:cs typeface="Times New Roman" pitchFamily="18" charset="0"/>
            </a:endParaRPr>
          </a:p>
        </p:txBody>
      </p:sp>
      <p:sp>
        <p:nvSpPr>
          <p:cNvPr id="4" name="TextBox 3"/>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6" name="Rectangle 5"/>
          <p:cNvSpPr/>
          <p:nvPr/>
        </p:nvSpPr>
        <p:spPr>
          <a:xfrm>
            <a:off x="2549651" y="1011095"/>
            <a:ext cx="4235455" cy="461665"/>
          </a:xfrm>
          <a:prstGeom prst="rect">
            <a:avLst/>
          </a:prstGeom>
        </p:spPr>
        <p:txBody>
          <a:bodyPr wrap="none">
            <a:spAutoFit/>
          </a:bodyPr>
          <a:lstStyle/>
          <a:p>
            <a:r>
              <a:rPr lang="en-US" sz="2400" b="1" dirty="0">
                <a:latin typeface="Times New Roman" pitchFamily="18" charset="0"/>
                <a:cs typeface="Times New Roman" pitchFamily="18" charset="0"/>
              </a:rPr>
              <a:t>KIỀM CHẾ SỰ NÓNG GIẬN </a:t>
            </a:r>
          </a:p>
        </p:txBody>
      </p:sp>
      <p:sp>
        <p:nvSpPr>
          <p:cNvPr id="7" name="Rectangle 6"/>
          <p:cNvSpPr/>
          <p:nvPr/>
        </p:nvSpPr>
        <p:spPr>
          <a:xfrm>
            <a:off x="80386" y="1419759"/>
            <a:ext cx="8973179" cy="3754874"/>
          </a:xfrm>
          <a:prstGeom prst="rect">
            <a:avLst/>
          </a:prstGeom>
        </p:spPr>
        <p:txBody>
          <a:bodyPr wrap="square">
            <a:spAutoFit/>
          </a:bodyPr>
          <a:lstStyle/>
          <a:p>
            <a:r>
              <a:rPr lang="vi-VN" sz="2800" dirty="0">
                <a:latin typeface="Times New Roman" pitchFamily="18" charset="0"/>
                <a:cs typeface="Times New Roman" pitchFamily="18" charset="0"/>
              </a:rPr>
              <a:t>Một cậu bé nọ có tính rất xấu là rất hay nổi nóng. </a:t>
            </a:r>
          </a:p>
          <a:p>
            <a:pPr algn="just"/>
            <a:r>
              <a:rPr lang="vi-VN" sz="2800" dirty="0">
                <a:latin typeface="Times New Roman" pitchFamily="18" charset="0"/>
                <a:cs typeface="Times New Roman" pitchFamily="18" charset="0"/>
              </a:rPr>
              <a:t>Một hôm, cha cậu bé đưa cho cậu một túi đinh rồi nói với cậu: </a:t>
            </a:r>
            <a:endParaRPr lang="en-US" sz="2800" dirty="0">
              <a:latin typeface="Times New Roman" pitchFamily="18" charset="0"/>
              <a:cs typeface="Times New Roman" pitchFamily="18" charset="0"/>
            </a:endParaRPr>
          </a:p>
          <a:p>
            <a:pPr algn="just"/>
            <a:r>
              <a:rPr lang="en-US" sz="2800" b="1" i="1" dirty="0">
                <a:latin typeface="Times New Roman" pitchFamily="18" charset="0"/>
                <a:cs typeface="Times New Roman" pitchFamily="18" charset="0"/>
              </a:rPr>
              <a:t>    “</a:t>
            </a:r>
            <a:r>
              <a:rPr lang="vi-VN" sz="2800" b="1" i="1" dirty="0">
                <a:latin typeface="Times New Roman" pitchFamily="18" charset="0"/>
                <a:cs typeface="Times New Roman" pitchFamily="18" charset="0"/>
              </a:rPr>
              <a:t>Mỗi khi con nổi nóng với ai đó thì hãy chạy ra sau nhà và đóng một cái đinh lên chiếc hàng rào gỗ</a:t>
            </a:r>
            <a:r>
              <a:rPr lang="en-US" sz="2800" b="1" i="1" dirty="0">
                <a:latin typeface="Times New Roman" pitchFamily="18" charset="0"/>
                <a:cs typeface="Times New Roman" pitchFamily="18" charset="0"/>
              </a:rPr>
              <a:t>”</a:t>
            </a:r>
            <a:r>
              <a:rPr lang="vi-VN" sz="2800" b="1" i="1" dirty="0">
                <a:latin typeface="Times New Roman" pitchFamily="18" charset="0"/>
                <a:cs typeface="Times New Roman" pitchFamily="18" charset="0"/>
              </a:rPr>
              <a:t>.</a:t>
            </a:r>
          </a:p>
          <a:p>
            <a:pPr algn="just"/>
            <a:r>
              <a:rPr lang="vi-VN" sz="2800" dirty="0">
                <a:latin typeface="Times New Roman" pitchFamily="18" charset="0"/>
                <a:cs typeface="Times New Roman" pitchFamily="18" charset="0"/>
              </a:rPr>
              <a:t>Ngày đầu tiên, cậu bé đã đóng tất cả 37 cái đinh lên hàng rào. Nhưng sau vài tuần, cậu bé đã tập kềm chế dần cơn giận của mình và số lượng đinh cậu đóng lên hàng rào ngày một ít đi. </a:t>
            </a:r>
            <a:endParaRPr lang="vi-VN" dirty="0"/>
          </a:p>
          <a:p>
            <a:r>
              <a:rPr lang="vi-VN" dirty="0"/>
              <a:t>. </a:t>
            </a:r>
            <a:endParaRPr lang="en-US" dirty="0"/>
          </a:p>
        </p:txBody>
      </p:sp>
    </p:spTree>
    <p:extLst>
      <p:ext uri="{BB962C8B-B14F-4D97-AF65-F5344CB8AC3E}">
        <p14:creationId xmlns:p14="http://schemas.microsoft.com/office/powerpoint/2010/main" val="1473901091"/>
      </p:ext>
    </p:extLst>
  </p:cSld>
  <p:clrMapOvr>
    <a:masterClrMapping/>
  </p:clrMapOvr>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1544</TotalTime>
  <Words>2232</Words>
  <Application>Microsoft Office PowerPoint</Application>
  <PresentationFormat>On-screen Show (16:9)</PresentationFormat>
  <Paragraphs>266</Paragraphs>
  <Slides>33</Slides>
  <Notes>14</Notes>
  <HiddenSlides>0</HiddenSlides>
  <MMClips>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Nunito</vt:lpstr>
      <vt:lpstr>Times New Roman</vt:lpstr>
      <vt:lpstr>Calibri</vt:lpstr>
      <vt:lpstr>Arial</vt:lpstr>
      <vt:lpstr>VNI-Tubes</vt:lpstr>
      <vt:lpstr>Nanum Pen Script</vt:lpstr>
      <vt:lpstr>.VnTimeH</vt:lpstr>
      <vt:lpstr>World Environment Day by Slidesgo</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vt:lpstr>
      <vt:lpstr>PowerPoint Presentation</vt:lpstr>
      <vt:lpstr>PowerPoint Presentation</vt:lpstr>
      <vt:lpstr>PowerPoint Presentation</vt:lpstr>
      <vt:lpstr>PowerPoint Presentation</vt:lpstr>
      <vt:lpstr>Bài học rút ra của các em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2</dc:title>
  <dc:creator>Admin</dc:creator>
  <cp:lastModifiedBy>Hiền Phạm</cp:lastModifiedBy>
  <cp:revision>87</cp:revision>
  <dcterms:modified xsi:type="dcterms:W3CDTF">2021-10-25T10:38:25Z</dcterms:modified>
</cp:coreProperties>
</file>