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22" r:id="rId3"/>
    <p:sldMasterId id="2147483782" r:id="rId4"/>
    <p:sldMasterId id="2147483794" r:id="rId5"/>
    <p:sldMasterId id="2147483907" r:id="rId6"/>
    <p:sldMasterId id="2147483920" r:id="rId7"/>
    <p:sldMasterId id="2147484075" r:id="rId8"/>
    <p:sldMasterId id="2147484114" r:id="rId9"/>
    <p:sldMasterId id="2147484153" r:id="rId10"/>
    <p:sldMasterId id="2147484166" r:id="rId11"/>
  </p:sldMasterIdLst>
  <p:notesMasterIdLst>
    <p:notesMasterId r:id="rId44"/>
  </p:notesMasterIdLst>
  <p:sldIdLst>
    <p:sldId id="324" r:id="rId12"/>
    <p:sldId id="260" r:id="rId13"/>
    <p:sldId id="336" r:id="rId14"/>
    <p:sldId id="258" r:id="rId15"/>
    <p:sldId id="257" r:id="rId16"/>
    <p:sldId id="398" r:id="rId17"/>
    <p:sldId id="325" r:id="rId18"/>
    <p:sldId id="291" r:id="rId19"/>
    <p:sldId id="337" r:id="rId20"/>
    <p:sldId id="295" r:id="rId21"/>
    <p:sldId id="912" r:id="rId22"/>
    <p:sldId id="318" r:id="rId23"/>
    <p:sldId id="262" r:id="rId24"/>
    <p:sldId id="339" r:id="rId25"/>
    <p:sldId id="296" r:id="rId26"/>
    <p:sldId id="327" r:id="rId27"/>
    <p:sldId id="312" r:id="rId28"/>
    <p:sldId id="323" r:id="rId29"/>
    <p:sldId id="328" r:id="rId30"/>
    <p:sldId id="315" r:id="rId31"/>
    <p:sldId id="271" r:id="rId32"/>
    <p:sldId id="330" r:id="rId33"/>
    <p:sldId id="331" r:id="rId34"/>
    <p:sldId id="274" r:id="rId35"/>
    <p:sldId id="308" r:id="rId36"/>
    <p:sldId id="333" r:id="rId37"/>
    <p:sldId id="911" r:id="rId38"/>
    <p:sldId id="340" r:id="rId39"/>
    <p:sldId id="320" r:id="rId40"/>
    <p:sldId id="341" r:id="rId41"/>
    <p:sldId id="287" r:id="rId42"/>
    <p:sldId id="33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F0B2F0"/>
    <a:srgbClr val="1F14AC"/>
    <a:srgbClr val="3C0B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15A324-8BB3-43AC-9506-7F755878BEA4}" type="datetimeFigureOut">
              <a:rPr lang="en-US" smtClean="0"/>
              <a:t>12/20/2021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BEA2E-8A24-483C-BB8F-FBC18D815797}" type="slidenum">
              <a:rPr lang="en-US" smtClean="0"/>
              <a:t>‹#›</a:t>
            </a:fld>
            <a:endParaRPr lang="en-US"/>
          </a:p>
        </p:txBody>
      </p:sp>
    </p:spTree>
    <p:extLst>
      <p:ext uri="{BB962C8B-B14F-4D97-AF65-F5344CB8AC3E}">
        <p14:creationId xmlns:p14="http://schemas.microsoft.com/office/powerpoint/2010/main" val="1828003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5FD-8A70-4766-906F-B6E9727194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062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5FD-8A70-4766-906F-B6E9727194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6333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5FD-8A70-4766-906F-B6E9727194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3592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E8DA05FD-8A70-4766-906F-B6E9727194D0}" type="slidenum">
              <a:rPr lang="en-US" smtClean="0"/>
              <a:t>27</a:t>
            </a:fld>
            <a:endParaRPr lang="en-US"/>
          </a:p>
        </p:txBody>
      </p:sp>
    </p:spTree>
    <p:extLst>
      <p:ext uri="{BB962C8B-B14F-4D97-AF65-F5344CB8AC3E}">
        <p14:creationId xmlns:p14="http://schemas.microsoft.com/office/powerpoint/2010/main" val="1615142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5FD-8A70-4766-906F-B6E9727194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709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5FD-8A70-4766-906F-B6E9727194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8136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err="1"/>
              <a:t>Giáo</a:t>
            </a:r>
            <a:r>
              <a:rPr lang="en-SG"/>
              <a:t> án của</a:t>
            </a:r>
            <a:r>
              <a:rPr lang="en-SG" baseline="0"/>
              <a:t> Thúy Hà Phạm</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E33331-46C9-4C96-A6A5-CF18D2F9E3F3}"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733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93442E8-7F82-493A-AF5F-4A38DCB7886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708811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975283C-7B86-4F3A-916F-656558325A0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475415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ABF7E7-35EF-46F6-AA25-C1FADD4C270B}" type="datetimeFigureOut">
              <a:rPr kumimoji="0" lang="en-US"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7F5ED-EF15-47BA-92DE-C2095CF11990}" type="slidenum">
              <a:rPr kumimoji="0" lang="en-US"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7348540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 name="Title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Rectangle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4" name="Oval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6ABF7E7-35EF-46F6-AA25-C1FADD4C270B}" type="datetimeFigureOut">
              <a:rPr kumimoji="0" lang="en-US"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22" name="Slide Number Placeholder 21"/>
          <p:cNvSpPr>
            <a:spLocks noGrp="1"/>
          </p:cNvSpPr>
          <p:nvPr>
            <p:ph type="sldNum" sz="quarter" idx="15"/>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92E7F5ED-EF15-47BA-92DE-C2095CF11990}" type="slidenum">
              <a:rPr kumimoji="0" lang="en-US"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23" name="Footer Placeholder 22"/>
          <p:cNvSpPr>
            <a:spLocks noGrp="1"/>
          </p:cNvSpPr>
          <p:nvPr>
            <p:ph type="ftr" sz="quarter" idx="16"/>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Tree>
    <p:extLst>
      <p:ext uri="{BB962C8B-B14F-4D97-AF65-F5344CB8AC3E}">
        <p14:creationId xmlns:p14="http://schemas.microsoft.com/office/powerpoint/2010/main" val="32087636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3" name="Oval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 name="Title 1"/>
          <p:cNvSpPr>
            <a:spLocks noGrp="1"/>
          </p:cNvSpPr>
          <p:nvPr>
            <p:ph type="title"/>
          </p:nvPr>
        </p:nvSpPr>
        <p:spPr>
          <a:xfrm rot="5400000">
            <a:off x="5518404" y="3124200"/>
            <a:ext cx="6309360" cy="6096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Rectangle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7" name="Date Placeholder 16"/>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6ABF7E7-35EF-46F6-AA25-C1FADD4C270B}" type="datetimeFigureOut">
              <a:rPr kumimoji="0" lang="en-US"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18" name="Slide Number Placeholder 17"/>
          <p:cNvSpPr>
            <a:spLocks noGrp="1"/>
          </p:cNvSpPr>
          <p:nvPr>
            <p:ph type="sldNum"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92E7F5ED-EF15-47BA-92DE-C2095CF11990}" type="slidenum">
              <a:rPr kumimoji="0" lang="en-US"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21" name="Footer Placeholder 20"/>
          <p:cNvSpPr>
            <a:spLocks noGrp="1"/>
          </p:cNvSpPr>
          <p:nvPr>
            <p:ph type="ftr" sz="quarter" idx="12"/>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Tree>
    <p:extLst>
      <p:ext uri="{BB962C8B-B14F-4D97-AF65-F5344CB8AC3E}">
        <p14:creationId xmlns:p14="http://schemas.microsoft.com/office/powerpoint/2010/main" val="40656242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ABF7E7-35EF-46F6-AA25-C1FADD4C270B}" type="datetimeFigureOut">
              <a:rPr kumimoji="0" lang="en-US"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7F5ED-EF15-47BA-92DE-C2095CF11990}" type="slidenum">
              <a:rPr kumimoji="0" lang="en-US"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9647762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235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ABF7E7-35EF-46F6-AA25-C1FADD4C270B}" type="datetimeFigureOut">
              <a:rPr kumimoji="0" lang="en-US"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7F5ED-EF15-47BA-92DE-C2095CF11990}" type="slidenum">
              <a:rPr kumimoji="0" lang="en-US"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7382397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53E77F9-FE01-44AD-94E8-554DBD8E78E9}" type="slidenum">
              <a:rPr kumimoji="0" lang="en-US"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993171107"/>
      </p:ext>
    </p:extLst>
  </p:cSld>
  <p:clrMapOvr>
    <a:masterClrMapping/>
  </p:clrMapOvr>
  <p:transition>
    <p:wipe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29052" indent="0" algn="ctr">
              <a:buNone/>
              <a:defRPr/>
            </a:lvl2pPr>
            <a:lvl3pPr marL="1058104" indent="0" algn="ctr">
              <a:buNone/>
              <a:defRPr/>
            </a:lvl3pPr>
            <a:lvl4pPr marL="1587156" indent="0" algn="ctr">
              <a:buNone/>
              <a:defRPr/>
            </a:lvl4pPr>
            <a:lvl5pPr marL="2116208" indent="0" algn="ctr">
              <a:buNone/>
              <a:defRPr/>
            </a:lvl5pPr>
            <a:lvl6pPr marL="2645259" indent="0" algn="ctr">
              <a:buNone/>
              <a:defRPr/>
            </a:lvl6pPr>
            <a:lvl7pPr marL="3174311" indent="0" algn="ctr">
              <a:buNone/>
              <a:defRPr/>
            </a:lvl7pPr>
            <a:lvl8pPr marL="3703363" indent="0" algn="ctr">
              <a:buNone/>
              <a:defRPr/>
            </a:lvl8pPr>
            <a:lvl9pPr marL="423241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57250" fontAlgn="base">
              <a:spcBef>
                <a:spcPct val="0"/>
              </a:spcBef>
              <a:spcAft>
                <a:spcPct val="0"/>
              </a:spcAft>
            </a:pPr>
            <a:fld id="{034F692F-B43C-4071-9AD2-9757DE5130F6}" type="slidenum">
              <a:rPr lang="en-US" altLang="en-US" smtClean="0">
                <a:solidFill>
                  <a:srgbClr val="000000"/>
                </a:solidFill>
              </a:rPr>
              <a:pPr defTabSz="85725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84643041"/>
      </p:ext>
    </p:extLst>
  </p:cSld>
  <p:clrMapOvr>
    <a:masterClrMapping/>
  </p:clrMapOvr>
  <p:transition>
    <p:blinds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57250" fontAlgn="base">
              <a:spcBef>
                <a:spcPct val="0"/>
              </a:spcBef>
              <a:spcAft>
                <a:spcPct val="0"/>
              </a:spcAft>
            </a:pPr>
            <a:fld id="{D4D62776-6B5C-45C2-B5E2-9E4896ECE9EC}" type="slidenum">
              <a:rPr lang="en-US" altLang="en-US" smtClean="0">
                <a:solidFill>
                  <a:srgbClr val="000000"/>
                </a:solidFill>
              </a:rPr>
              <a:pPr defTabSz="85725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23479437"/>
      </p:ext>
    </p:extLst>
  </p:cSld>
  <p:clrMapOvr>
    <a:masterClrMapping/>
  </p:clrMapOvr>
  <p:transition>
    <p:blinds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594" b="1" cap="all"/>
            </a:lvl1pPr>
          </a:lstStyle>
          <a:p>
            <a:r>
              <a:rPr lang="en-US"/>
              <a:t>Click to edit Master title style</a:t>
            </a:r>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344"/>
            </a:lvl1pPr>
            <a:lvl2pPr marL="529052" indent="0">
              <a:buNone/>
              <a:defRPr sz="2063"/>
            </a:lvl2pPr>
            <a:lvl3pPr marL="1058104" indent="0">
              <a:buNone/>
              <a:defRPr sz="1875"/>
            </a:lvl3pPr>
            <a:lvl4pPr marL="1587156" indent="0">
              <a:buNone/>
              <a:defRPr sz="1594"/>
            </a:lvl4pPr>
            <a:lvl5pPr marL="2116208" indent="0">
              <a:buNone/>
              <a:defRPr sz="1594"/>
            </a:lvl5pPr>
            <a:lvl6pPr marL="2645259" indent="0">
              <a:buNone/>
              <a:defRPr sz="1594"/>
            </a:lvl6pPr>
            <a:lvl7pPr marL="3174311" indent="0">
              <a:buNone/>
              <a:defRPr sz="1594"/>
            </a:lvl7pPr>
            <a:lvl8pPr marL="3703363" indent="0">
              <a:buNone/>
              <a:defRPr sz="1594"/>
            </a:lvl8pPr>
            <a:lvl9pPr marL="4232415" indent="0">
              <a:buNone/>
              <a:defRPr sz="159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57250" fontAlgn="base">
              <a:spcBef>
                <a:spcPct val="0"/>
              </a:spcBef>
              <a:spcAft>
                <a:spcPct val="0"/>
              </a:spcAft>
            </a:pPr>
            <a:fld id="{2138A6BC-1A77-4674-AB49-2BA8447798A1}" type="slidenum">
              <a:rPr lang="en-US" altLang="en-US" smtClean="0">
                <a:solidFill>
                  <a:srgbClr val="000000"/>
                </a:solidFill>
              </a:rPr>
              <a:pPr defTabSz="85725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14948954"/>
      </p:ext>
    </p:extLst>
  </p:cSld>
  <p:clrMapOvr>
    <a:masterClrMapping/>
  </p:clrMapOvr>
  <p:transition>
    <p:blinds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3281"/>
            </a:lvl1pPr>
            <a:lvl2pPr>
              <a:defRPr sz="2813"/>
            </a:lvl2pPr>
            <a:lvl3pPr>
              <a:defRPr sz="2344"/>
            </a:lvl3pPr>
            <a:lvl4pPr>
              <a:defRPr sz="2063"/>
            </a:lvl4pPr>
            <a:lvl5pPr>
              <a:defRPr sz="2063"/>
            </a:lvl5pPr>
            <a:lvl6pPr>
              <a:defRPr sz="2063"/>
            </a:lvl6pPr>
            <a:lvl7pPr>
              <a:defRPr sz="2063"/>
            </a:lvl7pPr>
            <a:lvl8pPr>
              <a:defRPr sz="2063"/>
            </a:lvl8pPr>
            <a:lvl9pPr>
              <a:defRPr sz="20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3281"/>
            </a:lvl1pPr>
            <a:lvl2pPr>
              <a:defRPr sz="2813"/>
            </a:lvl2pPr>
            <a:lvl3pPr>
              <a:defRPr sz="2344"/>
            </a:lvl3pPr>
            <a:lvl4pPr>
              <a:defRPr sz="2063"/>
            </a:lvl4pPr>
            <a:lvl5pPr>
              <a:defRPr sz="2063"/>
            </a:lvl5pPr>
            <a:lvl6pPr>
              <a:defRPr sz="2063"/>
            </a:lvl6pPr>
            <a:lvl7pPr>
              <a:defRPr sz="2063"/>
            </a:lvl7pPr>
            <a:lvl8pPr>
              <a:defRPr sz="2063"/>
            </a:lvl8pPr>
            <a:lvl9pPr>
              <a:defRPr sz="20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57250" fontAlgn="base">
              <a:spcBef>
                <a:spcPct val="0"/>
              </a:spcBef>
              <a:spcAft>
                <a:spcPct val="0"/>
              </a:spcAft>
            </a:pPr>
            <a:fld id="{46E3E55F-4490-49AE-B882-DF0AA4991CEC}" type="slidenum">
              <a:rPr lang="en-US" altLang="en-US" smtClean="0">
                <a:solidFill>
                  <a:srgbClr val="000000"/>
                </a:solidFill>
              </a:rPr>
              <a:pPr defTabSz="85725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21613538"/>
      </p:ext>
    </p:extLst>
  </p:cSld>
  <p:clrMapOvr>
    <a:masterClrMapping/>
  </p:clrMapOvr>
  <p:transition>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53133F0-5F57-49EC-859F-04750628F81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647753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813" b="1"/>
            </a:lvl1pPr>
            <a:lvl2pPr marL="529052" indent="0">
              <a:buNone/>
              <a:defRPr sz="2344" b="1"/>
            </a:lvl2pPr>
            <a:lvl3pPr marL="1058104" indent="0">
              <a:buNone/>
              <a:defRPr sz="2063" b="1"/>
            </a:lvl3pPr>
            <a:lvl4pPr marL="1587156" indent="0">
              <a:buNone/>
              <a:defRPr sz="1875" b="1"/>
            </a:lvl4pPr>
            <a:lvl5pPr marL="2116208" indent="0">
              <a:buNone/>
              <a:defRPr sz="1875" b="1"/>
            </a:lvl5pPr>
            <a:lvl6pPr marL="2645259" indent="0">
              <a:buNone/>
              <a:defRPr sz="1875" b="1"/>
            </a:lvl6pPr>
            <a:lvl7pPr marL="3174311" indent="0">
              <a:buNone/>
              <a:defRPr sz="1875" b="1"/>
            </a:lvl7pPr>
            <a:lvl8pPr marL="3703363" indent="0">
              <a:buNone/>
              <a:defRPr sz="1875" b="1"/>
            </a:lvl8pPr>
            <a:lvl9pPr marL="4232415" indent="0">
              <a:buNone/>
              <a:defRPr sz="1875"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813"/>
            </a:lvl1pPr>
            <a:lvl2pPr>
              <a:defRPr sz="2344"/>
            </a:lvl2pPr>
            <a:lvl3pPr>
              <a:defRPr sz="2063"/>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4"/>
            <a:ext cx="5389035" cy="639762"/>
          </a:xfrm>
        </p:spPr>
        <p:txBody>
          <a:bodyPr anchor="b"/>
          <a:lstStyle>
            <a:lvl1pPr marL="0" indent="0">
              <a:buNone/>
              <a:defRPr sz="2813" b="1"/>
            </a:lvl1pPr>
            <a:lvl2pPr marL="529052" indent="0">
              <a:buNone/>
              <a:defRPr sz="2344" b="1"/>
            </a:lvl2pPr>
            <a:lvl3pPr marL="1058104" indent="0">
              <a:buNone/>
              <a:defRPr sz="2063" b="1"/>
            </a:lvl3pPr>
            <a:lvl4pPr marL="1587156" indent="0">
              <a:buNone/>
              <a:defRPr sz="1875" b="1"/>
            </a:lvl4pPr>
            <a:lvl5pPr marL="2116208" indent="0">
              <a:buNone/>
              <a:defRPr sz="1875" b="1"/>
            </a:lvl5pPr>
            <a:lvl6pPr marL="2645259" indent="0">
              <a:buNone/>
              <a:defRPr sz="1875" b="1"/>
            </a:lvl6pPr>
            <a:lvl7pPr marL="3174311" indent="0">
              <a:buNone/>
              <a:defRPr sz="1875" b="1"/>
            </a:lvl7pPr>
            <a:lvl8pPr marL="3703363" indent="0">
              <a:buNone/>
              <a:defRPr sz="1875" b="1"/>
            </a:lvl8pPr>
            <a:lvl9pPr marL="4232415" indent="0">
              <a:buNone/>
              <a:defRPr sz="1875" b="1"/>
            </a:lvl9pPr>
          </a:lstStyle>
          <a:p>
            <a:pPr lvl="0"/>
            <a:r>
              <a:rPr lang="en-US"/>
              <a:t>Click to edit Master text styles</a:t>
            </a:r>
          </a:p>
        </p:txBody>
      </p:sp>
      <p:sp>
        <p:nvSpPr>
          <p:cNvPr id="6" name="Content Placeholder 5"/>
          <p:cNvSpPr>
            <a:spLocks noGrp="1"/>
          </p:cNvSpPr>
          <p:nvPr>
            <p:ph sz="quarter" idx="4"/>
          </p:nvPr>
        </p:nvSpPr>
        <p:spPr>
          <a:xfrm>
            <a:off x="6193368" y="2174876"/>
            <a:ext cx="5389035" cy="3951288"/>
          </a:xfrm>
        </p:spPr>
        <p:txBody>
          <a:bodyPr/>
          <a:lstStyle>
            <a:lvl1pPr>
              <a:defRPr sz="2813"/>
            </a:lvl1pPr>
            <a:lvl2pPr>
              <a:defRPr sz="2344"/>
            </a:lvl2pPr>
            <a:lvl3pPr>
              <a:defRPr sz="2063"/>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857250" fontAlgn="base">
              <a:spcBef>
                <a:spcPct val="0"/>
              </a:spcBef>
              <a:spcAft>
                <a:spcPct val="0"/>
              </a:spcAft>
            </a:pPr>
            <a:fld id="{5B31D063-F35F-4D56-BE5A-A880B4BBA3BA}" type="slidenum">
              <a:rPr lang="en-US" altLang="en-US" smtClean="0">
                <a:solidFill>
                  <a:srgbClr val="000000"/>
                </a:solidFill>
              </a:rPr>
              <a:pPr defTabSz="85725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56041026"/>
      </p:ext>
    </p:extLst>
  </p:cSld>
  <p:clrMapOvr>
    <a:masterClrMapping/>
  </p:clrMapOvr>
  <p:transition>
    <p:blinds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57250" fontAlgn="base">
              <a:spcBef>
                <a:spcPct val="0"/>
              </a:spcBef>
              <a:spcAft>
                <a:spcPct val="0"/>
              </a:spcAft>
            </a:pPr>
            <a:fld id="{C4540B16-07E0-420F-8004-BA782DE721A0}" type="slidenum">
              <a:rPr lang="en-US" altLang="en-US" smtClean="0">
                <a:solidFill>
                  <a:srgbClr val="000000"/>
                </a:solidFill>
              </a:rPr>
              <a:pPr defTabSz="85725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47127836"/>
      </p:ext>
    </p:extLst>
  </p:cSld>
  <p:clrMapOvr>
    <a:masterClrMapping/>
  </p:clrMapOvr>
  <p:transition>
    <p:blinds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857250" fontAlgn="base">
              <a:spcBef>
                <a:spcPct val="0"/>
              </a:spcBef>
              <a:spcAft>
                <a:spcPct val="0"/>
              </a:spcAft>
            </a:pPr>
            <a:fld id="{8E805B96-FF7E-41A8-89D3-3526376D4A33}" type="slidenum">
              <a:rPr lang="en-US" altLang="en-US" smtClean="0">
                <a:solidFill>
                  <a:srgbClr val="000000"/>
                </a:solidFill>
              </a:rPr>
              <a:pPr defTabSz="85725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82114892"/>
      </p:ext>
    </p:extLst>
  </p:cSld>
  <p:clrMapOvr>
    <a:masterClrMapping/>
  </p:clrMapOvr>
  <p:transition>
    <p:blinds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344"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656"/>
            </a:lvl1pPr>
            <a:lvl2pPr>
              <a:defRPr sz="3281"/>
            </a:lvl2pPr>
            <a:lvl3pPr>
              <a:defRPr sz="2813"/>
            </a:lvl3pPr>
            <a:lvl4pPr>
              <a:defRPr sz="2344"/>
            </a:lvl4pPr>
            <a:lvl5pPr>
              <a:defRPr sz="2344"/>
            </a:lvl5pPr>
            <a:lvl6pPr>
              <a:defRPr sz="2344"/>
            </a:lvl6pPr>
            <a:lvl7pPr>
              <a:defRPr sz="2344"/>
            </a:lvl7pPr>
            <a:lvl8pPr>
              <a:defRPr sz="2344"/>
            </a:lvl8pPr>
            <a:lvl9pPr>
              <a:defRPr sz="23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594"/>
            </a:lvl1pPr>
            <a:lvl2pPr marL="529052" indent="0">
              <a:buNone/>
              <a:defRPr sz="1406"/>
            </a:lvl2pPr>
            <a:lvl3pPr marL="1058104" indent="0">
              <a:buNone/>
              <a:defRPr sz="1125"/>
            </a:lvl3pPr>
            <a:lvl4pPr marL="1587156" indent="0">
              <a:buNone/>
              <a:defRPr sz="1031"/>
            </a:lvl4pPr>
            <a:lvl5pPr marL="2116208" indent="0">
              <a:buNone/>
              <a:defRPr sz="1031"/>
            </a:lvl5pPr>
            <a:lvl6pPr marL="2645259" indent="0">
              <a:buNone/>
              <a:defRPr sz="1031"/>
            </a:lvl6pPr>
            <a:lvl7pPr marL="3174311" indent="0">
              <a:buNone/>
              <a:defRPr sz="1031"/>
            </a:lvl7pPr>
            <a:lvl8pPr marL="3703363" indent="0">
              <a:buNone/>
              <a:defRPr sz="1031"/>
            </a:lvl8pPr>
            <a:lvl9pPr marL="4232415" indent="0">
              <a:buNone/>
              <a:defRPr sz="103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57250" fontAlgn="base">
              <a:spcBef>
                <a:spcPct val="0"/>
              </a:spcBef>
              <a:spcAft>
                <a:spcPct val="0"/>
              </a:spcAft>
            </a:pPr>
            <a:fld id="{8D384CDF-6BC9-4052-AB36-32C8216BE409}" type="slidenum">
              <a:rPr lang="en-US" altLang="en-US" smtClean="0">
                <a:solidFill>
                  <a:srgbClr val="000000"/>
                </a:solidFill>
              </a:rPr>
              <a:pPr defTabSz="85725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850344631"/>
      </p:ext>
    </p:extLst>
  </p:cSld>
  <p:clrMapOvr>
    <a:masterClrMapping/>
  </p:clrMapOvr>
  <p:transition>
    <p:blinds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344"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656"/>
            </a:lvl1pPr>
            <a:lvl2pPr marL="529052" indent="0">
              <a:buNone/>
              <a:defRPr sz="3281"/>
            </a:lvl2pPr>
            <a:lvl3pPr marL="1058104" indent="0">
              <a:buNone/>
              <a:defRPr sz="2813"/>
            </a:lvl3pPr>
            <a:lvl4pPr marL="1587156" indent="0">
              <a:buNone/>
              <a:defRPr sz="2344"/>
            </a:lvl4pPr>
            <a:lvl5pPr marL="2116208" indent="0">
              <a:buNone/>
              <a:defRPr sz="2344"/>
            </a:lvl5pPr>
            <a:lvl6pPr marL="2645259" indent="0">
              <a:buNone/>
              <a:defRPr sz="2344"/>
            </a:lvl6pPr>
            <a:lvl7pPr marL="3174311" indent="0">
              <a:buNone/>
              <a:defRPr sz="2344"/>
            </a:lvl7pPr>
            <a:lvl8pPr marL="3703363" indent="0">
              <a:buNone/>
              <a:defRPr sz="2344"/>
            </a:lvl8pPr>
            <a:lvl9pPr marL="4232415" indent="0">
              <a:buNone/>
              <a:defRPr sz="2344"/>
            </a:lvl9pPr>
          </a:lstStyle>
          <a:p>
            <a:pPr lvl="0"/>
            <a:endParaRPr lang="en-US" noProof="0"/>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594"/>
            </a:lvl1pPr>
            <a:lvl2pPr marL="529052" indent="0">
              <a:buNone/>
              <a:defRPr sz="1406"/>
            </a:lvl2pPr>
            <a:lvl3pPr marL="1058104" indent="0">
              <a:buNone/>
              <a:defRPr sz="1125"/>
            </a:lvl3pPr>
            <a:lvl4pPr marL="1587156" indent="0">
              <a:buNone/>
              <a:defRPr sz="1031"/>
            </a:lvl4pPr>
            <a:lvl5pPr marL="2116208" indent="0">
              <a:buNone/>
              <a:defRPr sz="1031"/>
            </a:lvl5pPr>
            <a:lvl6pPr marL="2645259" indent="0">
              <a:buNone/>
              <a:defRPr sz="1031"/>
            </a:lvl6pPr>
            <a:lvl7pPr marL="3174311" indent="0">
              <a:buNone/>
              <a:defRPr sz="1031"/>
            </a:lvl7pPr>
            <a:lvl8pPr marL="3703363" indent="0">
              <a:buNone/>
              <a:defRPr sz="1031"/>
            </a:lvl8pPr>
            <a:lvl9pPr marL="4232415" indent="0">
              <a:buNone/>
              <a:defRPr sz="103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57250" fontAlgn="base">
              <a:spcBef>
                <a:spcPct val="0"/>
              </a:spcBef>
              <a:spcAft>
                <a:spcPct val="0"/>
              </a:spcAft>
            </a:pPr>
            <a:fld id="{E8151062-80A8-4F1A-88EF-61D75C5E072B}" type="slidenum">
              <a:rPr lang="en-US" altLang="en-US" smtClean="0">
                <a:solidFill>
                  <a:srgbClr val="000000"/>
                </a:solidFill>
              </a:rPr>
              <a:pPr defTabSz="85725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78485122"/>
      </p:ext>
    </p:extLst>
  </p:cSld>
  <p:clrMapOvr>
    <a:masterClrMapping/>
  </p:clrMapOvr>
  <p:transition>
    <p:blinds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57250" fontAlgn="base">
              <a:spcBef>
                <a:spcPct val="0"/>
              </a:spcBef>
              <a:spcAft>
                <a:spcPct val="0"/>
              </a:spcAft>
            </a:pPr>
            <a:fld id="{A04A77BF-0C18-4B6B-9704-465D66415E04}" type="slidenum">
              <a:rPr lang="en-US" altLang="en-US" smtClean="0">
                <a:solidFill>
                  <a:srgbClr val="000000"/>
                </a:solidFill>
              </a:rPr>
              <a:pPr defTabSz="85725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82764994"/>
      </p:ext>
    </p:extLst>
  </p:cSld>
  <p:clrMapOvr>
    <a:masterClrMapping/>
  </p:clrMapOvr>
  <p:transition>
    <p:blinds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57250" fontAlgn="base">
              <a:spcBef>
                <a:spcPct val="0"/>
              </a:spcBef>
              <a:spcAft>
                <a:spcPct val="0"/>
              </a:spcAft>
            </a:pPr>
            <a:fld id="{FB8C9F6D-B5DD-4C09-B305-44DCD328C181}" type="slidenum">
              <a:rPr lang="en-US" altLang="en-US" smtClean="0">
                <a:solidFill>
                  <a:srgbClr val="000000"/>
                </a:solidFill>
              </a:rPr>
              <a:pPr defTabSz="85725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912399524"/>
      </p:ext>
    </p:extLst>
  </p:cSld>
  <p:clrMapOvr>
    <a:masterClrMapping/>
  </p:clrMapOvr>
  <p:transition>
    <p:blinds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defTabSz="857250" fontAlgn="base">
              <a:spcBef>
                <a:spcPct val="0"/>
              </a:spcBef>
              <a:spcAft>
                <a:spcPct val="0"/>
              </a:spcAft>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defTabSz="857250" fontAlgn="base">
              <a:spcBef>
                <a:spcPct val="0"/>
              </a:spcBef>
              <a:spcAft>
                <a:spcPct val="0"/>
              </a:spcAft>
            </a:pPr>
            <a:fld id="{20A2F2FC-20CB-4538-BF10-4C704C1D7FB4}" type="slidenum">
              <a:rPr lang="en-US" altLang="en-US" smtClean="0">
                <a:solidFill>
                  <a:srgbClr val="000000"/>
                </a:solidFill>
              </a:rPr>
              <a:pPr defTabSz="85725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8662155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a:latin typeface=".VnTime" panose="020B7200000000000000" pitchFamily="34" charset="0"/>
              </a:defRPr>
            </a:lvl1pPr>
          </a:lstStyle>
          <a:p>
            <a:pPr fontAlgn="base">
              <a:spcBef>
                <a:spcPct val="0"/>
              </a:spcBef>
              <a:spcAft>
                <a:spcPct val="0"/>
              </a:spcAft>
            </a:pPr>
            <a:fld id="{245C1313-3A5B-441A-A9A9-8FB0665465E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8140083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a:latin typeface=".VnTime" panose="020B7200000000000000" pitchFamily="34" charset="0"/>
              </a:defRPr>
            </a:lvl1pPr>
          </a:lstStyle>
          <a:p>
            <a:pPr fontAlgn="base">
              <a:spcBef>
                <a:spcPct val="0"/>
              </a:spcBef>
              <a:spcAft>
                <a:spcPct val="0"/>
              </a:spcAft>
            </a:pPr>
            <a:fld id="{1A491904-0EB1-493E-90AC-93B3654800A4}"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67799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6E3779-6119-4DF5-88D8-6FCF7AD20E52}" type="slidenum">
              <a:rPr kumimoji="0" lang="en-US" altLang="en-US" sz="1200" b="0" i="0" u="none" strike="noStrike" kern="1200" cap="none" spc="0" normalizeH="0" baseline="0" noProof="0" smtClean="0">
                <a:ln>
                  <a:noFill/>
                </a:ln>
                <a:solidFill>
                  <a:srgbClr val="898989"/>
                </a:solidFill>
                <a:effectLst/>
                <a:uLnTx/>
                <a:uFillTx/>
                <a:latin typeface=".VnTime" panose="020B7200000000000000"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9856225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6"/>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81"/>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a:latin typeface=".VnTime" panose="020B7200000000000000" pitchFamily="34" charset="0"/>
              </a:defRPr>
            </a:lvl1pPr>
          </a:lstStyle>
          <a:p>
            <a:pPr fontAlgn="base">
              <a:spcBef>
                <a:spcPct val="0"/>
              </a:spcBef>
              <a:spcAft>
                <a:spcPct val="0"/>
              </a:spcAft>
            </a:pPr>
            <a:fld id="{7504A690-4DC5-4C33-9486-02FB2D190FF2}"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5399260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p>
        </p:txBody>
      </p:sp>
      <p:sp>
        <p:nvSpPr>
          <p:cNvPr id="7" name="Slide Number Placeholder 5"/>
          <p:cNvSpPr>
            <a:spLocks noGrp="1"/>
          </p:cNvSpPr>
          <p:nvPr>
            <p:ph type="sldNum" sz="quarter" idx="12"/>
          </p:nvPr>
        </p:nvSpPr>
        <p:spPr/>
        <p:txBody>
          <a:bodyPr/>
          <a:lstStyle>
            <a:lvl1pPr>
              <a:defRPr>
                <a:latin typeface=".VnTime" panose="020B7200000000000000" pitchFamily="34" charset="0"/>
              </a:defRPr>
            </a:lvl1pPr>
          </a:lstStyle>
          <a:p>
            <a:pPr fontAlgn="base">
              <a:spcBef>
                <a:spcPct val="0"/>
              </a:spcBef>
              <a:spcAft>
                <a:spcPct val="0"/>
              </a:spcAft>
            </a:pPr>
            <a:fld id="{3E19A1D9-757B-4BF5-9317-38196D659C29}"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910807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p>
        </p:txBody>
      </p:sp>
      <p:sp>
        <p:nvSpPr>
          <p:cNvPr id="9" name="Slide Number Placeholder 5"/>
          <p:cNvSpPr>
            <a:spLocks noGrp="1"/>
          </p:cNvSpPr>
          <p:nvPr>
            <p:ph type="sldNum" sz="quarter" idx="12"/>
          </p:nvPr>
        </p:nvSpPr>
        <p:spPr/>
        <p:txBody>
          <a:bodyPr/>
          <a:lstStyle>
            <a:lvl1pPr>
              <a:defRPr>
                <a:latin typeface=".VnTime" panose="020B7200000000000000" pitchFamily="34" charset="0"/>
              </a:defRPr>
            </a:lvl1pPr>
          </a:lstStyle>
          <a:p>
            <a:pPr fontAlgn="base">
              <a:spcBef>
                <a:spcPct val="0"/>
              </a:spcBef>
              <a:spcAft>
                <a:spcPct val="0"/>
              </a:spcAft>
            </a:pPr>
            <a:fld id="{4E46C74E-8D32-44D5-B80F-CC47FAF64A00}"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9231501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p>
        </p:txBody>
      </p:sp>
      <p:sp>
        <p:nvSpPr>
          <p:cNvPr id="5" name="Slide Number Placeholder 5"/>
          <p:cNvSpPr>
            <a:spLocks noGrp="1"/>
          </p:cNvSpPr>
          <p:nvPr>
            <p:ph type="sldNum" sz="quarter" idx="12"/>
          </p:nvPr>
        </p:nvSpPr>
        <p:spPr/>
        <p:txBody>
          <a:bodyPr/>
          <a:lstStyle>
            <a:lvl1pPr>
              <a:defRPr>
                <a:latin typeface=".VnTime" panose="020B7200000000000000" pitchFamily="34" charset="0"/>
              </a:defRPr>
            </a:lvl1pPr>
          </a:lstStyle>
          <a:p>
            <a:pPr fontAlgn="base">
              <a:spcBef>
                <a:spcPct val="0"/>
              </a:spcBef>
              <a:spcAft>
                <a:spcPct val="0"/>
              </a:spcAft>
            </a:pPr>
            <a:fld id="{A49740D6-B470-4018-945C-2BC9D98B416B}"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4844611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p>
        </p:txBody>
      </p:sp>
      <p:sp>
        <p:nvSpPr>
          <p:cNvPr id="4" name="Slide Number Placeholder 5"/>
          <p:cNvSpPr>
            <a:spLocks noGrp="1"/>
          </p:cNvSpPr>
          <p:nvPr>
            <p:ph type="sldNum" sz="quarter" idx="12"/>
          </p:nvPr>
        </p:nvSpPr>
        <p:spPr/>
        <p:txBody>
          <a:bodyPr/>
          <a:lstStyle>
            <a:lvl1pPr>
              <a:defRPr>
                <a:latin typeface=".VnTime" panose="020B7200000000000000" pitchFamily="34" charset="0"/>
              </a:defRPr>
            </a:lvl1pPr>
          </a:lstStyle>
          <a:p>
            <a:pPr fontAlgn="base">
              <a:spcBef>
                <a:spcPct val="0"/>
              </a:spcBef>
              <a:spcAft>
                <a:spcPct val="0"/>
              </a:spcAft>
            </a:pPr>
            <a:fld id="{C6E4331A-8017-4E85-9FDA-8DAE646651FE}"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5435577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4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p>
        </p:txBody>
      </p:sp>
      <p:sp>
        <p:nvSpPr>
          <p:cNvPr id="7" name="Slide Number Placeholder 5"/>
          <p:cNvSpPr>
            <a:spLocks noGrp="1"/>
          </p:cNvSpPr>
          <p:nvPr>
            <p:ph type="sldNum" sz="quarter" idx="12"/>
          </p:nvPr>
        </p:nvSpPr>
        <p:spPr/>
        <p:txBody>
          <a:bodyPr/>
          <a:lstStyle>
            <a:lvl1pPr>
              <a:defRPr>
                <a:latin typeface=".VnTime" panose="020B7200000000000000" pitchFamily="34" charset="0"/>
              </a:defRPr>
            </a:lvl1pPr>
          </a:lstStyle>
          <a:p>
            <a:pPr fontAlgn="base">
              <a:spcBef>
                <a:spcPct val="0"/>
              </a:spcBef>
              <a:spcAft>
                <a:spcPct val="0"/>
              </a:spcAft>
            </a:pPr>
            <a:fld id="{BB1E8032-6F6A-4DF9-B781-8693A43926B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8318619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43"/>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p>
        </p:txBody>
      </p:sp>
      <p:sp>
        <p:nvSpPr>
          <p:cNvPr id="7" name="Slide Number Placeholder 5"/>
          <p:cNvSpPr>
            <a:spLocks noGrp="1"/>
          </p:cNvSpPr>
          <p:nvPr>
            <p:ph type="sldNum" sz="quarter" idx="12"/>
          </p:nvPr>
        </p:nvSpPr>
        <p:spPr/>
        <p:txBody>
          <a:bodyPr/>
          <a:lstStyle>
            <a:lvl1pPr>
              <a:defRPr>
                <a:latin typeface=".VnTime" panose="020B7200000000000000" pitchFamily="34" charset="0"/>
              </a:defRPr>
            </a:lvl1pPr>
          </a:lstStyle>
          <a:p>
            <a:pPr fontAlgn="base">
              <a:spcBef>
                <a:spcPct val="0"/>
              </a:spcBef>
              <a:spcAft>
                <a:spcPct val="0"/>
              </a:spcAft>
            </a:pPr>
            <a:fld id="{38B12887-C2F6-4350-9142-CAC1913AC86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5367266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a:latin typeface=".VnTime" panose="020B7200000000000000" pitchFamily="34" charset="0"/>
              </a:defRPr>
            </a:lvl1pPr>
          </a:lstStyle>
          <a:p>
            <a:pPr fontAlgn="base">
              <a:spcBef>
                <a:spcPct val="0"/>
              </a:spcBef>
              <a:spcAft>
                <a:spcPct val="0"/>
              </a:spcAft>
            </a:pPr>
            <a:fld id="{1E1309ED-C3D0-429E-8D65-D9BC410CA36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7433391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a:latin typeface=".VnTime" panose="020B7200000000000000" pitchFamily="34" charset="0"/>
              </a:defRPr>
            </a:lvl1pPr>
          </a:lstStyle>
          <a:p>
            <a:pPr fontAlgn="base">
              <a:spcBef>
                <a:spcPct val="0"/>
              </a:spcBef>
              <a:spcAft>
                <a:spcPct val="0"/>
              </a:spcAft>
            </a:pPr>
            <a:fld id="{1D53492D-E123-45A9-9CE2-9679BC7273A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4133586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FFD5BC31-A9F8-43BD-A465-4D9FF996EB5F}" type="datetimeFigureOut">
              <a:rPr lang="en-US" smtClean="0"/>
              <a:pPr fontAlgn="base">
                <a:spcBef>
                  <a:spcPct val="0"/>
                </a:spcBef>
                <a:spcAft>
                  <a:spcPct val="0"/>
                </a:spcAft>
                <a:defRPr/>
              </a:pPr>
              <a:t>12/20/2021</a:t>
            </a:fld>
            <a:endParaRPr lang="en-US"/>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a:latin typeface=".VnTime" panose="020B7200000000000000" pitchFamily="34" charset="0"/>
              </a:defRPr>
            </a:lvl1pPr>
          </a:lstStyle>
          <a:p>
            <a:pPr fontAlgn="base">
              <a:spcBef>
                <a:spcPct val="0"/>
              </a:spcBef>
              <a:spcAft>
                <a:spcPct val="0"/>
              </a:spcAft>
            </a:pPr>
            <a:fld id="{32B67DDD-7BC9-4F23-8279-4E57FD890C31}"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561415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FC11FE-2853-40F4-9B36-AEA3A8248045}" type="slidenum">
              <a:rPr kumimoji="0" lang="en-US" altLang="en-US" sz="1200" b="0" i="0" u="none" strike="noStrike" kern="1200" cap="none" spc="0" normalizeH="0" baseline="0" noProof="0" smtClean="0">
                <a:ln>
                  <a:noFill/>
                </a:ln>
                <a:solidFill>
                  <a:srgbClr val="898989"/>
                </a:solidFill>
                <a:effectLst/>
                <a:uLnTx/>
                <a:uFillTx/>
                <a:latin typeface=".VnTime" panose="020B7200000000000000"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871400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568085-6FD3-4481-824B-BE01BDCB1F28}" type="slidenum">
              <a:rPr kumimoji="0" lang="en-US" altLang="en-US" sz="1200" b="0" i="0" u="none" strike="noStrike" kern="1200" cap="none" spc="0" normalizeH="0" baseline="0" noProof="0" smtClean="0">
                <a:ln>
                  <a:noFill/>
                </a:ln>
                <a:solidFill>
                  <a:srgbClr val="898989"/>
                </a:solidFill>
                <a:effectLst/>
                <a:uLnTx/>
                <a:uFillTx/>
                <a:latin typeface=".VnTime" panose="020B7200000000000000"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5986056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BC6B18-0830-41B8-8440-FB22768D0ABA}" type="slidenum">
              <a:rPr kumimoji="0" lang="en-US" altLang="en-US" sz="1200" b="0" i="0" u="none" strike="noStrike" kern="1200" cap="none" spc="0" normalizeH="0" baseline="0" noProof="0" smtClean="0">
                <a:ln>
                  <a:noFill/>
                </a:ln>
                <a:solidFill>
                  <a:srgbClr val="898989"/>
                </a:solidFill>
                <a:effectLst/>
                <a:uLnTx/>
                <a:uFillTx/>
                <a:latin typeface=".VnTime" panose="020B7200000000000000"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0448475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2ACEBC-8B81-4B13-88B7-401FDAB153C0}" type="slidenum">
              <a:rPr kumimoji="0" lang="en-US" altLang="en-US" sz="1200" b="0" i="0" u="none" strike="noStrike" kern="1200" cap="none" spc="0" normalizeH="0" baseline="0" noProof="0" smtClean="0">
                <a:ln>
                  <a:noFill/>
                </a:ln>
                <a:solidFill>
                  <a:srgbClr val="898989"/>
                </a:solidFill>
                <a:effectLst/>
                <a:uLnTx/>
                <a:uFillTx/>
                <a:latin typeface=".VnTime" panose="020B7200000000000000"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9325227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BC7B313-0D6C-418A-A6C8-B85F077B9642}" type="slidenum">
              <a:rPr kumimoji="0" lang="en-US" altLang="en-US" sz="1200" b="0" i="0" u="none" strike="noStrike" kern="1200" cap="none" spc="0" normalizeH="0" baseline="0" noProof="0" smtClean="0">
                <a:ln>
                  <a:noFill/>
                </a:ln>
                <a:solidFill>
                  <a:srgbClr val="898989"/>
                </a:solidFill>
                <a:effectLst/>
                <a:uLnTx/>
                <a:uFillTx/>
                <a:latin typeface=".VnTime" panose="020B7200000000000000"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9099847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258C6A-168A-46EC-BFF9-FE3B60B25875}" type="slidenum">
              <a:rPr kumimoji="0" lang="en-US" altLang="en-US" sz="1200" b="0" i="0" u="none" strike="noStrike" kern="1200" cap="none" spc="0" normalizeH="0" baseline="0" noProof="0" smtClean="0">
                <a:ln>
                  <a:noFill/>
                </a:ln>
                <a:solidFill>
                  <a:srgbClr val="898989"/>
                </a:solidFill>
                <a:effectLst/>
                <a:uLnTx/>
                <a:uFillTx/>
                <a:latin typeface=".VnTime" panose="020B7200000000000000"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066519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CAB17A3-48B2-44A4-8FB2-AB05CD3309B1}" type="slidenum">
              <a:rPr kumimoji="0" lang="en-US" altLang="en-US" sz="1200" b="0" i="0" u="none" strike="noStrike" kern="1200" cap="none" spc="0" normalizeH="0" baseline="0" noProof="0" smtClean="0">
                <a:ln>
                  <a:noFill/>
                </a:ln>
                <a:solidFill>
                  <a:srgbClr val="898989"/>
                </a:solidFill>
                <a:effectLst/>
                <a:uLnTx/>
                <a:uFillTx/>
                <a:latin typeface=".VnTime" panose="020B7200000000000000"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347816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2B82615-E6AC-4BC1-A3AC-372DC70E35A1}"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527881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50FDBB9-2CF2-48EE-8731-F43AC8A87099}" type="slidenum">
              <a:rPr kumimoji="0" lang="en-US" altLang="en-US" sz="1200" b="0" i="0" u="none" strike="noStrike" kern="1200" cap="none" spc="0" normalizeH="0" baseline="0" noProof="0" smtClean="0">
                <a:ln>
                  <a:noFill/>
                </a:ln>
                <a:solidFill>
                  <a:srgbClr val="898989"/>
                </a:solidFill>
                <a:effectLst/>
                <a:uLnTx/>
                <a:uFillTx/>
                <a:latin typeface=".VnTime" panose="020B7200000000000000"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633724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7B8F4B-E0A5-40EA-A651-BA0DB43EB007}" type="slidenum">
              <a:rPr kumimoji="0" lang="en-US" altLang="en-US" sz="1200" b="0" i="0" u="none" strike="noStrike" kern="1200" cap="none" spc="0" normalizeH="0" baseline="0" noProof="0" smtClean="0">
                <a:ln>
                  <a:noFill/>
                </a:ln>
                <a:solidFill>
                  <a:srgbClr val="898989"/>
                </a:solidFill>
                <a:effectLst/>
                <a:uLnTx/>
                <a:uFillTx/>
                <a:latin typeface=".VnTime" panose="020B7200000000000000"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758025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22DD853-3D28-4E2F-AE46-B89F9409B79C}" type="slidenum">
              <a:rPr kumimoji="0" lang="en-US" altLang="en-US" sz="1200" b="0" i="0" u="none" strike="noStrike" kern="1200" cap="none" spc="0" normalizeH="0" baseline="0" noProof="0" smtClean="0">
                <a:ln>
                  <a:noFill/>
                </a:ln>
                <a:solidFill>
                  <a:srgbClr val="898989"/>
                </a:solidFill>
                <a:effectLst/>
                <a:uLnTx/>
                <a:uFillTx/>
                <a:latin typeface=".VnTime" panose="020B7200000000000000"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9748492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5"/>
            <a:ext cx="5384800" cy="4525963"/>
          </a:xfrm>
        </p:spPr>
        <p:txBody>
          <a:bodyPr rtlCol="0">
            <a:normAutofit/>
          </a:bodyPr>
          <a:lstStyle/>
          <a:p>
            <a:pPr lvl="0"/>
            <a:endParaRPr lang="en-US" noProof="0"/>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8B287C-87DB-4F40-8A16-F1DF3EFD876B}" type="slidenum">
              <a:rPr kumimoji="0" lang="en-US" altLang="en-US" sz="1200" b="0" i="0" u="none" strike="noStrike" kern="1200" cap="none" spc="0" normalizeH="0" baseline="0" noProof="0" smtClean="0">
                <a:ln>
                  <a:noFill/>
                </a:ln>
                <a:solidFill>
                  <a:srgbClr val="898989"/>
                </a:solidFill>
                <a:effectLst/>
                <a:uLnTx/>
                <a:uFillTx/>
                <a:latin typeface=".VnTime" panose="020B7200000000000000"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83671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F2E00C-184B-4FC9-AFB6-DFFFEE0B4941}" type="slidenum">
              <a:rPr kumimoji="0" lang="en-US" altLang="en-US" sz="1200" b="0" i="0" u="none" strike="noStrike" kern="1200" cap="none" spc="0" normalizeH="0" baseline="0" noProof="0" smtClean="0">
                <a:ln>
                  <a:noFill/>
                </a:ln>
                <a:solidFill>
                  <a:srgbClr val="898989"/>
                </a:solidFill>
                <a:effectLst/>
                <a:uLnTx/>
                <a:uFillTx/>
                <a:latin typeface=".VnTime" panose="020B7200000000000000"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503373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93442E8-7F82-493A-AF5F-4A38DCB7886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65256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2B82615-E6AC-4BC1-A3AC-372DC70E35A1}"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813584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3D2E86F-0981-45E2-8F04-1E3DDF75C0C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61295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35B3A7A-A9C1-46C7-B4B4-0A5CECD443C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81906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532ABDD-E3C8-41D9-AC6B-E4C95531107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87536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3D2E86F-0981-45E2-8F04-1E3DDF75C0C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820033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3A11276-841E-4458-8315-B1ABD3722326}"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39163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F88BA9C-66CA-4CE4-8105-FF6FB92C5FBC}"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1944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86E136E-4828-48BA-A5EB-E7F8FB22428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11766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82E4BC8-E34D-48BB-8CC0-5AAE5DCE8E0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13162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975283C-7B86-4F3A-916F-656558325A0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634623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53133F0-5F57-49EC-859F-04750628F81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954430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38083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69458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88537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0804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35B3A7A-A9C1-46C7-B4B4-0A5CECD443C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9840979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87181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03554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86209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4540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80241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78541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17955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6085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15431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99083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532ABDD-E3C8-41D9-AC6B-E4C95531107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0704372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65665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46652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7215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05958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60589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93370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2285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90087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7C9BC3D-496F-47F2-8143-CB83DA39B40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9768043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45AABB4-8896-4397-B02A-10376B86499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91768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3A11276-841E-4458-8315-B1ABD3722326}"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5874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B31433F-FF7F-4368-BE5E-1DA5C64F994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98023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0A530B2-6342-4198-AB74-FC296209142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500873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82C8F28-5E66-447B-B37C-D763B3D7B9B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933001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23E9887-4A74-44D4-B7D4-9C7BD45ED2BE}"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865886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0B94EFD-C9CC-461E-9E6A-88E835B718F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35836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57AC57B-E53D-45D3-8752-A47B4F366581}"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394282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33941F6-A6BC-480B-B0D1-153B188B641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9081710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CE35C8C-E256-4784-A5D9-60653861976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0534278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D0541C3-4CB0-4D14-B928-763F1B57F5F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456827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EB1CD71-38BB-4FB3-ABE8-0595B03757A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91932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F88BA9C-66CA-4CE4-8105-FF6FB92C5FBC}"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213246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7C9BC3D-496F-47F2-8143-CB83DA39B40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013880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45AABB4-8896-4397-B02A-10376B86499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800591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B31433F-FF7F-4368-BE5E-1DA5C64F994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0977831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0A530B2-6342-4198-AB74-FC296209142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260339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82C8F28-5E66-447B-B37C-D763B3D7B9B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346648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23E9887-4A74-44D4-B7D4-9C7BD45ED2BE}"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698257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0B94EFD-C9CC-461E-9E6A-88E835B718F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8056601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57AC57B-E53D-45D3-8752-A47B4F366581}"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075376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33941F6-A6BC-480B-B0D1-153B188B641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644189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CE35C8C-E256-4784-A5D9-60653861976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186284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86E136E-4828-48BA-A5EB-E7F8FB22428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1166138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D0541C3-4CB0-4D14-B928-763F1B57F5F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64787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EB1CD71-38BB-4FB3-ABE8-0595B03757A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180860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1AF06DF-35CA-470C-8E2A-043B9C978FFC}"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8713272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EE1745A-3A32-46D3-AAB6-BEC93FB9C3A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977778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D980779-799C-4461-8231-D29D8281C52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478093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2949032-9459-4ED1-B3CC-042359B044B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387785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21BC445-C343-4C77-B69E-2E281492E96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914373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C239BC0-3B50-4DA1-95B0-F2517D2730C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8769919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21D1AFE-A8DE-4446-B21C-A890AF2A8BF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554557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31BD1C4-95E9-434D-B0AD-A4166A9778C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9184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82E4BC8-E34D-48BB-8CC0-5AAE5DCE8E0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094090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1EF4D1F-CD73-4468-AA6E-74948206CEF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8427728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37BC971-9645-47DC-B3E8-60BD0706DD9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067807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A3B6805-DB26-4C3E-AB91-B9FD08EB3B1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783553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F2BF447-2356-40DA-823E-0C87502DE02D}"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347883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048000" y="3124200"/>
            <a:ext cx="82296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10733828" y="1110597"/>
            <a:ext cx="2286000" cy="508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ABF7E7-35EF-46F6-AA25-C1FADD4C270B}" type="datetimeFigureOut">
              <a:rPr kumimoji="0" lang="en-US"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17" name="Footer Placeholder 16"/>
          <p:cNvSpPr>
            <a:spLocks noGrp="1"/>
          </p:cNvSpPr>
          <p:nvPr>
            <p:ph type="ftr" sz="quarter" idx="11"/>
          </p:nvPr>
        </p:nvSpPr>
        <p:spPr bwMode="auto">
          <a:xfrm rot="5400000">
            <a:off x="10045959" y="4117661"/>
            <a:ext cx="3657600" cy="5120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Rectangle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4" name="Rectangle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0" name="Straight Connector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2" name="Straight Connector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7" name="Rectangle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Ov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4" name="Ov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6" name="Ov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9" name="Slide Number Placeholder 28"/>
          <p:cNvSpPr>
            <a:spLocks noGrp="1"/>
          </p:cNvSpPr>
          <p:nvPr>
            <p:ph type="sldNum" sz="quarter" idx="12"/>
          </p:nvPr>
        </p:nvSpPr>
        <p:spPr bwMode="auto">
          <a:xfrm>
            <a:off x="1767392" y="4928702"/>
            <a:ext cx="812800" cy="51752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7F5ED-EF15-47BA-92DE-C2095CF11990}" type="slidenum">
              <a:rPr kumimoji="0" lang="en-US"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6099913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6ABF7E7-35EF-46F6-AA25-C1FADD4C270B}" type="datetimeFigureOut">
              <a:rPr kumimoji="0" lang="en-US"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9" name="Slide Number Placeholder 8"/>
          <p:cNvSpPr>
            <a:spLocks noGrp="1"/>
          </p:cNvSpPr>
          <p:nvPr>
            <p:ph type="sldNum" sz="quarter" idx="15"/>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92E7F5ED-EF15-47BA-92DE-C2095CF11990}" type="slidenum">
              <a:rPr kumimoji="0" lang="en-US"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0" name="Footer Placeholder 9"/>
          <p:cNvSpPr>
            <a:spLocks noGrp="1"/>
          </p:cNvSpPr>
          <p:nvPr>
            <p:ph type="ftr" sz="quarter" idx="16"/>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Tree>
    <p:extLst>
      <p:ext uri="{BB962C8B-B14F-4D97-AF65-F5344CB8AC3E}">
        <p14:creationId xmlns:p14="http://schemas.microsoft.com/office/powerpoint/2010/main" val="14662806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10732008" y="1106932"/>
            <a:ext cx="2286000" cy="508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ABF7E7-35EF-46F6-AA25-C1FADD4C270B}" type="datetimeFigureOut">
              <a:rPr kumimoji="0" lang="en-US"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5" name="Footer Placeholder 4"/>
          <p:cNvSpPr>
            <a:spLocks noGrp="1"/>
          </p:cNvSpPr>
          <p:nvPr>
            <p:ph type="ftr" sz="quarter" idx="11"/>
          </p:nvPr>
        </p:nvSpPr>
        <p:spPr bwMode="auto">
          <a:xfrm rot="5400000">
            <a:off x="10046208" y="4114800"/>
            <a:ext cx="3657600" cy="5120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Rectangle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Rectangle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5" name="Straight Connector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8" name="Rectangle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0" name="Oval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Oval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2" name="Oval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Oval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6" name="Slide Number Placeholder 5"/>
          <p:cNvSpPr>
            <a:spLocks noGrp="1"/>
          </p:cNvSpPr>
          <p:nvPr>
            <p:ph type="sldNum" sz="quarter" idx="12"/>
          </p:nvPr>
        </p:nvSpPr>
        <p:spPr bwMode="auto">
          <a:xfrm>
            <a:off x="1787488" y="4928702"/>
            <a:ext cx="812800" cy="51752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7F5ED-EF15-47BA-92DE-C2095CF11990}" type="slidenum">
              <a:rPr kumimoji="0" lang="en-US"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4576219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ABF7E7-35EF-46F6-AA25-C1FADD4C270B}" type="datetimeFigureOut">
              <a:rPr kumimoji="0" lang="en-US"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7F5ED-EF15-47BA-92DE-C2095CF11990}" type="slidenum">
              <a:rPr kumimoji="0" lang="en-US"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782743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ABF7E7-35EF-46F6-AA25-C1FADD4C270B}" type="datetimeFigureOut">
              <a:rPr kumimoji="0" lang="en-US"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7F5ED-EF15-47BA-92DE-C2095CF11990}" type="slidenum">
              <a:rPr kumimoji="0" lang="en-US"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40625713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6ABF7E7-35EF-46F6-AA25-C1FADD4C270B}" type="datetimeFigureOut">
              <a:rPr kumimoji="0" lang="en-US"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7" name="Slide Number Placeholder 6"/>
          <p:cNvSpPr>
            <a:spLocks noGrp="1"/>
          </p:cNvSpPr>
          <p:nvPr>
            <p:ph type="sldNum"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92E7F5ED-EF15-47BA-92DE-C2095CF11990}" type="slidenum">
              <a:rPr kumimoji="0" lang="en-US"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8" name="Footer Placeholder 7"/>
          <p:cNvSpPr>
            <a:spLocks noGrp="1"/>
          </p:cNvSpPr>
          <p:nvPr>
            <p:ph type="ftr" sz="quarter" idx="12"/>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Tree>
    <p:extLst>
      <p:ext uri="{BB962C8B-B14F-4D97-AF65-F5344CB8AC3E}">
        <p14:creationId xmlns:p14="http://schemas.microsoft.com/office/powerpoint/2010/main" val="34297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0.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1.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pPr>
            <a:fld id="{867FFB22-C634-4C1B-9FF2-A62DA37F861D}"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62064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0068" y="275333"/>
            <a:ext cx="109718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2864" tIns="56432" rIns="112864" bIns="56432"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10068" y="1599907"/>
            <a:ext cx="10971867" cy="452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2864" tIns="56432" rIns="112864" bIns="5643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6436" name="Rectangle 4"/>
          <p:cNvSpPr>
            <a:spLocks noGrp="1" noChangeArrowheads="1"/>
          </p:cNvSpPr>
          <p:nvPr>
            <p:ph type="dt" sz="half" idx="2"/>
          </p:nvPr>
        </p:nvSpPr>
        <p:spPr bwMode="auto">
          <a:xfrm>
            <a:off x="610067" y="6244828"/>
            <a:ext cx="2844904"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2864" tIns="56432" rIns="112864" bIns="56432" numCol="1" anchor="t" anchorCtr="0" compatLnSpc="1">
            <a:prstTxWarp prst="textNoShape">
              <a:avLst/>
            </a:prstTxWarp>
          </a:bodyPr>
          <a:lstStyle>
            <a:lvl1pPr eaLnBrk="1" hangingPunct="1">
              <a:defRPr sz="1594">
                <a:latin typeface="Arial" charset="0"/>
                <a:cs typeface="Arial" charset="0"/>
              </a:defRPr>
            </a:lvl1pPr>
          </a:lstStyle>
          <a:p>
            <a:pPr defTabSz="857250" fontAlgn="base">
              <a:spcBef>
                <a:spcPct val="0"/>
              </a:spcBef>
              <a:spcAft>
                <a:spcPct val="0"/>
              </a:spcAft>
              <a:defRPr/>
            </a:pPr>
            <a:endParaRPr lang="en-US">
              <a:solidFill>
                <a:srgbClr val="000000"/>
              </a:solidFill>
            </a:endParaRPr>
          </a:p>
        </p:txBody>
      </p:sp>
      <p:sp>
        <p:nvSpPr>
          <p:cNvPr id="146437" name="Rectangle 5"/>
          <p:cNvSpPr>
            <a:spLocks noGrp="1" noChangeArrowheads="1"/>
          </p:cNvSpPr>
          <p:nvPr>
            <p:ph type="ftr" sz="quarter" idx="3"/>
          </p:nvPr>
        </p:nvSpPr>
        <p:spPr bwMode="auto">
          <a:xfrm>
            <a:off x="4166199" y="6244828"/>
            <a:ext cx="385960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2864" tIns="56432" rIns="112864" bIns="56432" numCol="1" anchor="t" anchorCtr="0" compatLnSpc="1">
            <a:prstTxWarp prst="textNoShape">
              <a:avLst/>
            </a:prstTxWarp>
          </a:bodyPr>
          <a:lstStyle>
            <a:lvl1pPr algn="ctr" eaLnBrk="1" hangingPunct="1">
              <a:defRPr sz="1594">
                <a:latin typeface="Arial" charset="0"/>
                <a:cs typeface="Arial" charset="0"/>
              </a:defRPr>
            </a:lvl1pPr>
          </a:lstStyle>
          <a:p>
            <a:pPr defTabSz="857250" fontAlgn="base">
              <a:spcBef>
                <a:spcPct val="0"/>
              </a:spcBef>
              <a:spcAft>
                <a:spcPct val="0"/>
              </a:spcAft>
              <a:defRPr/>
            </a:pPr>
            <a:endParaRPr lang="en-US">
              <a:solidFill>
                <a:srgbClr val="000000"/>
              </a:solidFill>
            </a:endParaRPr>
          </a:p>
        </p:txBody>
      </p:sp>
      <p:sp>
        <p:nvSpPr>
          <p:cNvPr id="146438" name="Rectangle 6"/>
          <p:cNvSpPr>
            <a:spLocks noGrp="1" noChangeArrowheads="1"/>
          </p:cNvSpPr>
          <p:nvPr>
            <p:ph type="sldNum" sz="quarter" idx="4"/>
          </p:nvPr>
        </p:nvSpPr>
        <p:spPr bwMode="auto">
          <a:xfrm>
            <a:off x="8737029" y="6244828"/>
            <a:ext cx="2844904"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2864" tIns="56432" rIns="112864" bIns="56432" numCol="1" anchor="t" anchorCtr="0" compatLnSpc="1">
            <a:prstTxWarp prst="textNoShape">
              <a:avLst/>
            </a:prstTxWarp>
          </a:bodyPr>
          <a:lstStyle>
            <a:lvl1pPr algn="r" eaLnBrk="1" hangingPunct="1">
              <a:defRPr sz="1594"/>
            </a:lvl1pPr>
          </a:lstStyle>
          <a:p>
            <a:pPr defTabSz="857250" fontAlgn="base">
              <a:spcBef>
                <a:spcPct val="0"/>
              </a:spcBef>
              <a:spcAft>
                <a:spcPct val="0"/>
              </a:spcAft>
            </a:pPr>
            <a:fld id="{46A1BA8E-BD72-411A-8C1D-ECB5A9806333}" type="slidenum">
              <a:rPr lang="en-US" altLang="en-US" smtClean="0">
                <a:solidFill>
                  <a:srgbClr val="000000"/>
                </a:solidFill>
              </a:rPr>
              <a:pPr defTabSz="85725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85349423"/>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Lst>
  <p:transition>
    <p:blinds dir="vert"/>
  </p:transition>
  <p:txStyles>
    <p:titleStyle>
      <a:lvl1pPr algn="ctr" rtl="0" eaLnBrk="0" fontAlgn="base" hangingPunct="0">
        <a:spcBef>
          <a:spcPct val="0"/>
        </a:spcBef>
        <a:spcAft>
          <a:spcPct val="0"/>
        </a:spcAft>
        <a:defRPr sz="5063">
          <a:solidFill>
            <a:schemeClr val="tx2"/>
          </a:solidFill>
          <a:latin typeface="+mj-lt"/>
          <a:ea typeface="+mj-ea"/>
          <a:cs typeface="+mj-cs"/>
        </a:defRPr>
      </a:lvl1pPr>
      <a:lvl2pPr algn="ctr" rtl="0" eaLnBrk="0" fontAlgn="base" hangingPunct="0">
        <a:spcBef>
          <a:spcPct val="0"/>
        </a:spcBef>
        <a:spcAft>
          <a:spcPct val="0"/>
        </a:spcAft>
        <a:defRPr sz="5063">
          <a:solidFill>
            <a:schemeClr val="tx2"/>
          </a:solidFill>
          <a:latin typeface="Arial" charset="0"/>
          <a:cs typeface="Arial" charset="0"/>
        </a:defRPr>
      </a:lvl2pPr>
      <a:lvl3pPr algn="ctr" rtl="0" eaLnBrk="0" fontAlgn="base" hangingPunct="0">
        <a:spcBef>
          <a:spcPct val="0"/>
        </a:spcBef>
        <a:spcAft>
          <a:spcPct val="0"/>
        </a:spcAft>
        <a:defRPr sz="5063">
          <a:solidFill>
            <a:schemeClr val="tx2"/>
          </a:solidFill>
          <a:latin typeface="Arial" charset="0"/>
          <a:cs typeface="Arial" charset="0"/>
        </a:defRPr>
      </a:lvl3pPr>
      <a:lvl4pPr algn="ctr" rtl="0" eaLnBrk="0" fontAlgn="base" hangingPunct="0">
        <a:spcBef>
          <a:spcPct val="0"/>
        </a:spcBef>
        <a:spcAft>
          <a:spcPct val="0"/>
        </a:spcAft>
        <a:defRPr sz="5063">
          <a:solidFill>
            <a:schemeClr val="tx2"/>
          </a:solidFill>
          <a:latin typeface="Arial" charset="0"/>
          <a:cs typeface="Arial" charset="0"/>
        </a:defRPr>
      </a:lvl4pPr>
      <a:lvl5pPr algn="ctr" rtl="0" eaLnBrk="0" fontAlgn="base" hangingPunct="0">
        <a:spcBef>
          <a:spcPct val="0"/>
        </a:spcBef>
        <a:spcAft>
          <a:spcPct val="0"/>
        </a:spcAft>
        <a:defRPr sz="5063">
          <a:solidFill>
            <a:schemeClr val="tx2"/>
          </a:solidFill>
          <a:latin typeface="Arial" charset="0"/>
          <a:cs typeface="Arial" charset="0"/>
        </a:defRPr>
      </a:lvl5pPr>
      <a:lvl6pPr marL="529052" algn="ctr" rtl="0" fontAlgn="base">
        <a:spcBef>
          <a:spcPct val="0"/>
        </a:spcBef>
        <a:spcAft>
          <a:spcPct val="0"/>
        </a:spcAft>
        <a:defRPr sz="5063">
          <a:solidFill>
            <a:schemeClr val="tx2"/>
          </a:solidFill>
          <a:latin typeface="Arial" charset="0"/>
          <a:cs typeface="Arial" charset="0"/>
        </a:defRPr>
      </a:lvl6pPr>
      <a:lvl7pPr marL="1058104" algn="ctr" rtl="0" fontAlgn="base">
        <a:spcBef>
          <a:spcPct val="0"/>
        </a:spcBef>
        <a:spcAft>
          <a:spcPct val="0"/>
        </a:spcAft>
        <a:defRPr sz="5063">
          <a:solidFill>
            <a:schemeClr val="tx2"/>
          </a:solidFill>
          <a:latin typeface="Arial" charset="0"/>
          <a:cs typeface="Arial" charset="0"/>
        </a:defRPr>
      </a:lvl7pPr>
      <a:lvl8pPr marL="1587156" algn="ctr" rtl="0" fontAlgn="base">
        <a:spcBef>
          <a:spcPct val="0"/>
        </a:spcBef>
        <a:spcAft>
          <a:spcPct val="0"/>
        </a:spcAft>
        <a:defRPr sz="5063">
          <a:solidFill>
            <a:schemeClr val="tx2"/>
          </a:solidFill>
          <a:latin typeface="Arial" charset="0"/>
          <a:cs typeface="Arial" charset="0"/>
        </a:defRPr>
      </a:lvl8pPr>
      <a:lvl9pPr marL="2116208" algn="ctr" rtl="0" fontAlgn="base">
        <a:spcBef>
          <a:spcPct val="0"/>
        </a:spcBef>
        <a:spcAft>
          <a:spcPct val="0"/>
        </a:spcAft>
        <a:defRPr sz="5063">
          <a:solidFill>
            <a:schemeClr val="tx2"/>
          </a:solidFill>
          <a:latin typeface="Arial" charset="0"/>
          <a:cs typeface="Arial" charset="0"/>
        </a:defRPr>
      </a:lvl9pPr>
    </p:titleStyle>
    <p:bodyStyle>
      <a:lvl1pPr marL="395883" indent="-395883" algn="l" rtl="0" eaLnBrk="0" fontAlgn="base" hangingPunct="0">
        <a:spcBef>
          <a:spcPct val="20000"/>
        </a:spcBef>
        <a:spcAft>
          <a:spcPct val="0"/>
        </a:spcAft>
        <a:buChar char="•"/>
        <a:defRPr sz="3656">
          <a:solidFill>
            <a:schemeClr val="tx1"/>
          </a:solidFill>
          <a:latin typeface="+mn-lt"/>
          <a:ea typeface="+mn-ea"/>
          <a:cs typeface="+mn-cs"/>
        </a:defRPr>
      </a:lvl1pPr>
      <a:lvl2pPr marL="858739" indent="-330398" algn="l" rtl="0" eaLnBrk="0" fontAlgn="base" hangingPunct="0">
        <a:spcBef>
          <a:spcPct val="20000"/>
        </a:spcBef>
        <a:spcAft>
          <a:spcPct val="0"/>
        </a:spcAft>
        <a:buChar char="–"/>
        <a:defRPr sz="3281">
          <a:solidFill>
            <a:schemeClr val="tx1"/>
          </a:solidFill>
          <a:latin typeface="+mn-lt"/>
          <a:cs typeface="+mn-cs"/>
        </a:defRPr>
      </a:lvl2pPr>
      <a:lvl3pPr marL="1321594" indent="-263426" algn="l" rtl="0" eaLnBrk="0" fontAlgn="base" hangingPunct="0">
        <a:spcBef>
          <a:spcPct val="20000"/>
        </a:spcBef>
        <a:spcAft>
          <a:spcPct val="0"/>
        </a:spcAft>
        <a:buChar char="•"/>
        <a:defRPr sz="2813">
          <a:solidFill>
            <a:schemeClr val="tx1"/>
          </a:solidFill>
          <a:latin typeface="+mn-lt"/>
          <a:cs typeface="+mn-cs"/>
        </a:defRPr>
      </a:lvl3pPr>
      <a:lvl4pPr marL="1851422" indent="-263426" algn="l" rtl="0" eaLnBrk="0" fontAlgn="base" hangingPunct="0">
        <a:spcBef>
          <a:spcPct val="20000"/>
        </a:spcBef>
        <a:spcAft>
          <a:spcPct val="0"/>
        </a:spcAft>
        <a:buChar char="–"/>
        <a:defRPr sz="2344">
          <a:solidFill>
            <a:schemeClr val="tx1"/>
          </a:solidFill>
          <a:latin typeface="+mn-lt"/>
          <a:cs typeface="+mn-cs"/>
        </a:defRPr>
      </a:lvl4pPr>
      <a:lvl5pPr marL="2379762" indent="-263426" algn="l" rtl="0" eaLnBrk="0" fontAlgn="base" hangingPunct="0">
        <a:spcBef>
          <a:spcPct val="20000"/>
        </a:spcBef>
        <a:spcAft>
          <a:spcPct val="0"/>
        </a:spcAft>
        <a:buChar char="»"/>
        <a:defRPr sz="2344">
          <a:solidFill>
            <a:schemeClr val="tx1"/>
          </a:solidFill>
          <a:latin typeface="+mn-lt"/>
          <a:cs typeface="+mn-cs"/>
        </a:defRPr>
      </a:lvl5pPr>
      <a:lvl6pPr marL="2909785" indent="-264526" algn="l" rtl="0" fontAlgn="base">
        <a:spcBef>
          <a:spcPct val="20000"/>
        </a:spcBef>
        <a:spcAft>
          <a:spcPct val="0"/>
        </a:spcAft>
        <a:buChar char="»"/>
        <a:defRPr sz="2344">
          <a:solidFill>
            <a:schemeClr val="tx1"/>
          </a:solidFill>
          <a:latin typeface="+mn-lt"/>
          <a:cs typeface="+mn-cs"/>
        </a:defRPr>
      </a:lvl6pPr>
      <a:lvl7pPr marL="3438837" indent="-264526" algn="l" rtl="0" fontAlgn="base">
        <a:spcBef>
          <a:spcPct val="20000"/>
        </a:spcBef>
        <a:spcAft>
          <a:spcPct val="0"/>
        </a:spcAft>
        <a:buChar char="»"/>
        <a:defRPr sz="2344">
          <a:solidFill>
            <a:schemeClr val="tx1"/>
          </a:solidFill>
          <a:latin typeface="+mn-lt"/>
          <a:cs typeface="+mn-cs"/>
        </a:defRPr>
      </a:lvl7pPr>
      <a:lvl8pPr marL="3967889" indent="-264526" algn="l" rtl="0" fontAlgn="base">
        <a:spcBef>
          <a:spcPct val="20000"/>
        </a:spcBef>
        <a:spcAft>
          <a:spcPct val="0"/>
        </a:spcAft>
        <a:buChar char="»"/>
        <a:defRPr sz="2344">
          <a:solidFill>
            <a:schemeClr val="tx1"/>
          </a:solidFill>
          <a:latin typeface="+mn-lt"/>
          <a:cs typeface="+mn-cs"/>
        </a:defRPr>
      </a:lvl8pPr>
      <a:lvl9pPr marL="4496941" indent="-264526" algn="l" rtl="0" fontAlgn="base">
        <a:spcBef>
          <a:spcPct val="20000"/>
        </a:spcBef>
        <a:spcAft>
          <a:spcPct val="0"/>
        </a:spcAft>
        <a:buChar char="»"/>
        <a:defRPr sz="2344">
          <a:solidFill>
            <a:schemeClr val="tx1"/>
          </a:solidFill>
          <a:latin typeface="+mn-lt"/>
          <a:cs typeface="+mn-cs"/>
        </a:defRPr>
      </a:lvl9pPr>
    </p:bodyStyle>
    <p:otherStyle>
      <a:defPPr>
        <a:defRPr lang="en-US"/>
      </a:defPPr>
      <a:lvl1pPr marL="0" algn="l" defTabSz="1058104" rtl="0" eaLnBrk="1" latinLnBrk="0" hangingPunct="1">
        <a:defRPr sz="2063" kern="1200">
          <a:solidFill>
            <a:schemeClr val="tx1"/>
          </a:solidFill>
          <a:latin typeface="+mn-lt"/>
          <a:ea typeface="+mn-ea"/>
          <a:cs typeface="+mn-cs"/>
        </a:defRPr>
      </a:lvl1pPr>
      <a:lvl2pPr marL="529052" algn="l" defTabSz="1058104" rtl="0" eaLnBrk="1" latinLnBrk="0" hangingPunct="1">
        <a:defRPr sz="2063" kern="1200">
          <a:solidFill>
            <a:schemeClr val="tx1"/>
          </a:solidFill>
          <a:latin typeface="+mn-lt"/>
          <a:ea typeface="+mn-ea"/>
          <a:cs typeface="+mn-cs"/>
        </a:defRPr>
      </a:lvl2pPr>
      <a:lvl3pPr marL="1058104" algn="l" defTabSz="1058104" rtl="0" eaLnBrk="1" latinLnBrk="0" hangingPunct="1">
        <a:defRPr sz="2063" kern="1200">
          <a:solidFill>
            <a:schemeClr val="tx1"/>
          </a:solidFill>
          <a:latin typeface="+mn-lt"/>
          <a:ea typeface="+mn-ea"/>
          <a:cs typeface="+mn-cs"/>
        </a:defRPr>
      </a:lvl3pPr>
      <a:lvl4pPr marL="1587156" algn="l" defTabSz="1058104" rtl="0" eaLnBrk="1" latinLnBrk="0" hangingPunct="1">
        <a:defRPr sz="2063" kern="1200">
          <a:solidFill>
            <a:schemeClr val="tx1"/>
          </a:solidFill>
          <a:latin typeface="+mn-lt"/>
          <a:ea typeface="+mn-ea"/>
          <a:cs typeface="+mn-cs"/>
        </a:defRPr>
      </a:lvl4pPr>
      <a:lvl5pPr marL="2116208" algn="l" defTabSz="1058104" rtl="0" eaLnBrk="1" latinLnBrk="0" hangingPunct="1">
        <a:defRPr sz="2063" kern="1200">
          <a:solidFill>
            <a:schemeClr val="tx1"/>
          </a:solidFill>
          <a:latin typeface="+mn-lt"/>
          <a:ea typeface="+mn-ea"/>
          <a:cs typeface="+mn-cs"/>
        </a:defRPr>
      </a:lvl5pPr>
      <a:lvl6pPr marL="2645259" algn="l" defTabSz="1058104" rtl="0" eaLnBrk="1" latinLnBrk="0" hangingPunct="1">
        <a:defRPr sz="2063" kern="1200">
          <a:solidFill>
            <a:schemeClr val="tx1"/>
          </a:solidFill>
          <a:latin typeface="+mn-lt"/>
          <a:ea typeface="+mn-ea"/>
          <a:cs typeface="+mn-cs"/>
        </a:defRPr>
      </a:lvl6pPr>
      <a:lvl7pPr marL="3174311" algn="l" defTabSz="1058104" rtl="0" eaLnBrk="1" latinLnBrk="0" hangingPunct="1">
        <a:defRPr sz="2063" kern="1200">
          <a:solidFill>
            <a:schemeClr val="tx1"/>
          </a:solidFill>
          <a:latin typeface="+mn-lt"/>
          <a:ea typeface="+mn-ea"/>
          <a:cs typeface="+mn-cs"/>
        </a:defRPr>
      </a:lvl7pPr>
      <a:lvl8pPr marL="3703363" algn="l" defTabSz="1058104" rtl="0" eaLnBrk="1" latinLnBrk="0" hangingPunct="1">
        <a:defRPr sz="2063" kern="1200">
          <a:solidFill>
            <a:schemeClr val="tx1"/>
          </a:solidFill>
          <a:latin typeface="+mn-lt"/>
          <a:ea typeface="+mn-ea"/>
          <a:cs typeface="+mn-cs"/>
        </a:defRPr>
      </a:lvl8pPr>
      <a:lvl9pPr marL="4232415" algn="l" defTabSz="1058104" rtl="0" eaLnBrk="1" latinLnBrk="0" hangingPunct="1">
        <a:defRPr sz="206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eaLnBrk="1" hangingPunct="1">
              <a:defRPr sz="900">
                <a:solidFill>
                  <a:prstClr val="black">
                    <a:tint val="75000"/>
                  </a:prstClr>
                </a:solidFill>
                <a:latin typeface="Arial" panose="020B0604020202020204"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eaLnBrk="1" hangingPunct="1">
              <a:defRPr sz="900">
                <a:solidFill>
                  <a:prstClr val="black">
                    <a:tint val="75000"/>
                  </a:prstClr>
                </a:solidFill>
                <a:latin typeface="Arial" panose="020B0604020202020204"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610600" y="6356355"/>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Arial" panose="020B0604020202020204" pitchFamily="34" charset="0"/>
              </a:defRPr>
            </a:lvl1pPr>
          </a:lstStyle>
          <a:p>
            <a:pPr fontAlgn="base">
              <a:spcBef>
                <a:spcPct val="0"/>
              </a:spcBef>
              <a:spcAft>
                <a:spcPct val="0"/>
              </a:spcAft>
            </a:pPr>
            <a:fld id="{802E85DE-D875-438D-935E-4E6AF1794EAB}"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4546059"/>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mn-cs"/>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0BECC5-DFA1-4049-B6C9-6F237FB220FD}" type="slidenum">
              <a:rPr kumimoji="0" lang="en-US" altLang="en-US" sz="1200" b="0" i="0" u="none" strike="noStrike" kern="1200" cap="none" spc="0" normalizeH="0" baseline="0" noProof="0" smtClean="0">
                <a:ln>
                  <a:noFill/>
                </a:ln>
                <a:solidFill>
                  <a:srgbClr val="898989"/>
                </a:solidFill>
                <a:effectLst/>
                <a:uLnTx/>
                <a:uFillTx/>
                <a:latin typeface=".VnTime" panose="020B7200000000000000"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6731646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pPr>
            <a:fld id="{867FFB22-C634-4C1B-9FF2-A62DA37F861D}"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28762107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679155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15D62D-077E-426D-B4B3-4146219DF5B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39C8B8D-F546-4D2C-A817-0C3CF995099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010223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BBF0DB21-9D12-4A4C-AD89-E44AB578CF5E}"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8181772"/>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BBF0DB21-9D12-4A4C-AD89-E44AB578CF5E}"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26652196"/>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FC77224A-6F3D-49D3-A52A-C1795649F26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47777782"/>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6ABF7E7-35EF-46F6-AA25-C1FADD4C270B}" type="datetimeFigureOut">
              <a:rPr kumimoji="0" lang="en-US"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12/20/2021</a:t>
            </a:fld>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3" name="Footer Placeholder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Ov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Slide Number Placehold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2E7F5ED-EF15-47BA-92DE-C2095CF11990}" type="slidenum">
              <a:rPr kumimoji="0" lang="en-US"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401996405"/>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5.xml"/><Relationship Id="rId4" Type="http://schemas.openxmlformats.org/officeDocument/2006/relationships/image" Target="../media/image3.gif"/></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5.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33.jpe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8.xml"/><Relationship Id="rId4" Type="http://schemas.openxmlformats.org/officeDocument/2006/relationships/image" Target="../media/image3.gif"/></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jpe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jpeg"/><Relationship Id="rId2" Type="http://schemas.openxmlformats.org/officeDocument/2006/relationships/notesSlide" Target="../notesSlides/notesSlide6.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64.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19.xml"/><Relationship Id="rId6" Type="http://schemas.openxmlformats.org/officeDocument/2006/relationships/image" Target="../media/image66.png"/><Relationship Id="rId5" Type="http://schemas.openxmlformats.org/officeDocument/2006/relationships/image" Target="../media/image65.GIF"/><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 con ong Sau trong gio phut chia tay"/>
          <p:cNvPicPr>
            <a:picLocks noChangeAspect="1" noChangeArrowheads="1"/>
          </p:cNvPicPr>
          <p:nvPr/>
        </p:nvPicPr>
        <p:blipFill>
          <a:blip r:embed="rId2">
            <a:lum bright="30000" contrast="36000"/>
            <a:extLst>
              <a:ext uri="{28A0092B-C50C-407E-A947-70E740481C1C}">
                <a14:useLocalDpi xmlns:a14="http://schemas.microsoft.com/office/drawing/2010/main" val="0"/>
              </a:ext>
            </a:extLst>
          </a:blip>
          <a:srcRect/>
          <a:stretch>
            <a:fillRect/>
          </a:stretch>
        </p:blipFill>
        <p:spPr bwMode="auto">
          <a:xfrm>
            <a:off x="0" y="986903"/>
            <a:ext cx="12192000" cy="569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 y="32796"/>
            <a:ext cx="12191999" cy="1354217"/>
          </a:xfrm>
          <a:prstGeom prst="rect">
            <a:avLst/>
          </a:prstGeom>
          <a:solidFill>
            <a:srgbClr val="FFFF00"/>
          </a:solidFill>
        </p:spPr>
        <p:txBody>
          <a:bodyPr wrap="square" rtlCol="0">
            <a:spAutoFit/>
          </a:bodyPr>
          <a:lstStyle/>
          <a:p>
            <a:pPr algn="ctr"/>
            <a:r>
              <a:rPr lang="en-US" sz="2800" b="1" dirty="0">
                <a:solidFill>
                  <a:srgbClr val="3C0BB5"/>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5400" b="1" dirty="0">
                <a:solidFill>
                  <a:srgbClr val="FF0000"/>
                </a:solidFill>
                <a:latin typeface="Times New Roman" panose="02020603050405020304" pitchFamily="18" charset="0"/>
                <a:cs typeface="Times New Roman" panose="02020603050405020304" pitchFamily="18" charset="0"/>
              </a:rPr>
              <a:t>CHIẾC LƯỢC NGÀ</a:t>
            </a:r>
          </a:p>
          <a:p>
            <a:r>
              <a:rPr lang="en-US" sz="2800" b="1" i="1" dirty="0">
                <a:solidFill>
                  <a:srgbClr val="3C0BB5"/>
                </a:solidFill>
                <a:latin typeface="Times New Roman" panose="02020603050405020304" pitchFamily="18" charset="0"/>
                <a:cs typeface="Times New Roman" panose="02020603050405020304" pitchFamily="18" charset="0"/>
              </a:rPr>
              <a:t>                                                                                     (</a:t>
            </a:r>
            <a:r>
              <a:rPr lang="en-US" sz="2800" b="1" i="1" dirty="0" err="1">
                <a:solidFill>
                  <a:srgbClr val="3C0BB5"/>
                </a:solidFill>
                <a:latin typeface="Times New Roman" panose="02020603050405020304" pitchFamily="18" charset="0"/>
                <a:cs typeface="Times New Roman" panose="02020603050405020304" pitchFamily="18" charset="0"/>
              </a:rPr>
              <a:t>Nguyễn</a:t>
            </a:r>
            <a:r>
              <a:rPr lang="en-US" sz="2800" b="1" i="1" dirty="0">
                <a:solidFill>
                  <a:srgbClr val="3C0BB5"/>
                </a:solidFill>
                <a:latin typeface="Times New Roman" panose="02020603050405020304" pitchFamily="18" charset="0"/>
                <a:cs typeface="Times New Roman" panose="02020603050405020304" pitchFamily="18" charset="0"/>
              </a:rPr>
              <a:t> </a:t>
            </a:r>
            <a:r>
              <a:rPr lang="en-US" sz="2800" b="1" i="1" dirty="0" err="1">
                <a:solidFill>
                  <a:srgbClr val="3C0BB5"/>
                </a:solidFill>
                <a:latin typeface="Times New Roman" panose="02020603050405020304" pitchFamily="18" charset="0"/>
                <a:cs typeface="Times New Roman" panose="02020603050405020304" pitchFamily="18" charset="0"/>
              </a:rPr>
              <a:t>Quang</a:t>
            </a:r>
            <a:r>
              <a:rPr lang="en-US" sz="2800" b="1" i="1" dirty="0">
                <a:solidFill>
                  <a:srgbClr val="3C0BB5"/>
                </a:solidFill>
                <a:latin typeface="Times New Roman" panose="02020603050405020304" pitchFamily="18" charset="0"/>
                <a:cs typeface="Times New Roman" panose="02020603050405020304" pitchFamily="18" charset="0"/>
              </a:rPr>
              <a:t> </a:t>
            </a:r>
            <a:r>
              <a:rPr lang="en-US" sz="2800" b="1" i="1" dirty="0" err="1">
                <a:solidFill>
                  <a:srgbClr val="3C0BB5"/>
                </a:solidFill>
                <a:latin typeface="Times New Roman" panose="02020603050405020304" pitchFamily="18" charset="0"/>
                <a:cs typeface="Times New Roman" panose="02020603050405020304" pitchFamily="18" charset="0"/>
              </a:rPr>
              <a:t>Sáng</a:t>
            </a:r>
            <a:r>
              <a:rPr lang="en-US" sz="2800" b="1" i="1" dirty="0">
                <a:solidFill>
                  <a:srgbClr val="3C0BB5"/>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50569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6"/>
          <p:cNvSpPr txBox="1">
            <a:spLocks noChangeArrowheads="1"/>
          </p:cNvSpPr>
          <p:nvPr/>
        </p:nvSpPr>
        <p:spPr bwMode="auto">
          <a:xfrm>
            <a:off x="4951707" y="3016439"/>
            <a:ext cx="2608109"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0"/>
              </a:spcBef>
              <a:spcAft>
                <a:spcPct val="0"/>
              </a:spcAft>
              <a:defRPr/>
            </a:pPr>
            <a:endParaRPr lang="nl-NL" altLang="en-US" sz="2800" dirty="0">
              <a:solidFill>
                <a:srgbClr val="0070C0"/>
              </a:solidFill>
              <a:latin typeface="Times New Roman" panose="02020603050405020304" pitchFamily="18" charset="0"/>
              <a:cs typeface="Times New Roman" panose="02020603050405020304" pitchFamily="18" charset="0"/>
            </a:endParaRPr>
          </a:p>
          <a:p>
            <a:pPr algn="just" eaLnBrk="1" fontAlgn="base" hangingPunct="1">
              <a:spcBef>
                <a:spcPct val="0"/>
              </a:spcBef>
              <a:spcAft>
                <a:spcPct val="0"/>
              </a:spcAft>
              <a:defRPr/>
            </a:pPr>
            <a:r>
              <a:rPr lang="nl-NL" altLang="en-US" sz="2400" dirty="0">
                <a:latin typeface="Times New Roman" panose="02020603050405020304" pitchFamily="18" charset="0"/>
                <a:cs typeface="Times New Roman" panose="02020603050405020304" pitchFamily="18" charset="0"/>
              </a:rPr>
              <a:t> Phần 2: Còn lại </a:t>
            </a:r>
          </a:p>
          <a:p>
            <a:pPr algn="just" eaLnBrk="1" fontAlgn="base" hangingPunct="1">
              <a:spcBef>
                <a:spcPct val="0"/>
              </a:spcBef>
              <a:spcAft>
                <a:spcPct val="0"/>
              </a:spcAft>
              <a:defRPr/>
            </a:pPr>
            <a:r>
              <a:rPr lang="nl-NL" altLang="en-US" sz="2400" dirty="0">
                <a:latin typeface="Times New Roman" panose="02020603050405020304" pitchFamily="18" charset="0"/>
                <a:cs typeface="Times New Roman" panose="02020603050405020304" pitchFamily="18" charset="0"/>
                <a:sym typeface="Wingdings" panose="05000000000000000000" pitchFamily="2" charset="2"/>
              </a:rPr>
              <a:t></a:t>
            </a:r>
            <a:r>
              <a:rPr lang="nl-NL" altLang="en-US" sz="2400" dirty="0">
                <a:latin typeface="Times New Roman" panose="02020603050405020304" pitchFamily="18" charset="0"/>
                <a:cs typeface="Times New Roman" panose="02020603050405020304" pitchFamily="18" charset="0"/>
              </a:rPr>
              <a:t>Tình cha con sâu nặng và cao đẹp của ông Sáu.</a:t>
            </a:r>
            <a:endParaRPr lang="en-US" altLang="en-US" sz="2400" b="1" i="1"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5" name="Text Box 19"/>
          <p:cNvSpPr txBox="1">
            <a:spLocks noChangeArrowheads="1"/>
          </p:cNvSpPr>
          <p:nvPr/>
        </p:nvSpPr>
        <p:spPr bwMode="auto">
          <a:xfrm>
            <a:off x="753659" y="3116379"/>
            <a:ext cx="279091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eaLnBrk="1" fontAlgn="base" hangingPunct="1">
              <a:spcBef>
                <a:spcPct val="0"/>
              </a:spcBef>
              <a:spcAft>
                <a:spcPct val="0"/>
              </a:spcAft>
              <a:defRPr/>
            </a:pPr>
            <a:r>
              <a:rPr lang="nl-NL" altLang="en-US" sz="2400" dirty="0">
                <a:latin typeface="Times New Roman" panose="02020603050405020304" pitchFamily="18" charset="0"/>
                <a:cs typeface="Times New Roman" panose="02020603050405020304" pitchFamily="18" charset="0"/>
              </a:rPr>
              <a:t> Phần 1: “ Từ đầu…tuột xuống” </a:t>
            </a:r>
          </a:p>
          <a:p>
            <a:pPr eaLnBrk="1" fontAlgn="base" hangingPunct="1">
              <a:spcBef>
                <a:spcPct val="0"/>
              </a:spcBef>
              <a:spcAft>
                <a:spcPct val="0"/>
              </a:spcAft>
              <a:defRPr/>
            </a:pPr>
            <a:r>
              <a:rPr lang="nl-NL" altLang="en-US" sz="2400" dirty="0">
                <a:latin typeface="Times New Roman" panose="02020603050405020304" pitchFamily="18" charset="0"/>
                <a:cs typeface="Times New Roman" panose="02020603050405020304" pitchFamily="18" charset="0"/>
                <a:sym typeface="Wingdings" panose="05000000000000000000" pitchFamily="2" charset="2"/>
              </a:rPr>
              <a:t></a:t>
            </a:r>
            <a:r>
              <a:rPr lang="nl-NL" altLang="en-US" sz="2400" dirty="0">
                <a:latin typeface="Times New Roman" panose="02020603050405020304" pitchFamily="18" charset="0"/>
                <a:cs typeface="Times New Roman" panose="02020603050405020304" pitchFamily="18" charset="0"/>
              </a:rPr>
              <a:t> Diễn biến tâm lí và tình cảm của bé Thu trong lần ông Sáu về thăm nhà.</a:t>
            </a:r>
            <a:endParaRPr lang="en-US" altLang="en-US" sz="2400" dirty="0">
              <a:latin typeface="Times New Roman" panose="02020603050405020304" pitchFamily="18" charset="0"/>
              <a:cs typeface="Times New Roman" panose="02020603050405020304" pitchFamily="18" charset="0"/>
            </a:endParaRPr>
          </a:p>
        </p:txBody>
      </p:sp>
      <p:sp>
        <p:nvSpPr>
          <p:cNvPr id="6" name="Rectangle 11"/>
          <p:cNvSpPr>
            <a:spLocks noChangeArrowheads="1"/>
          </p:cNvSpPr>
          <p:nvPr/>
        </p:nvSpPr>
        <p:spPr bwMode="auto">
          <a:xfrm>
            <a:off x="3391985" y="1555451"/>
            <a:ext cx="1818767" cy="665689"/>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algn="ctr" fontAlgn="base">
              <a:spcBef>
                <a:spcPct val="0"/>
              </a:spcBef>
              <a:spcAft>
                <a:spcPct val="0"/>
              </a:spcAft>
              <a:defRPr/>
            </a:pPr>
            <a:r>
              <a:rPr lang="en-US" sz="2400" kern="0" dirty="0" err="1">
                <a:solidFill>
                  <a:prstClr val="black"/>
                </a:solidFill>
                <a:latin typeface="Times New Roman" panose="02020603050405020304" pitchFamily="18" charset="0"/>
                <a:cs typeface="Times New Roman" panose="02020603050405020304" pitchFamily="18" charset="0"/>
              </a:rPr>
              <a:t>Bố</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cục</a:t>
            </a:r>
            <a:endParaRPr lang="en-US" sz="2400" kern="0" dirty="0">
              <a:solidFill>
                <a:prstClr val="black"/>
              </a:solidFill>
              <a:latin typeface="Times New Roman" panose="02020603050405020304" pitchFamily="18" charset="0"/>
              <a:cs typeface="Times New Roman" panose="02020603050405020304" pitchFamily="18" charset="0"/>
            </a:endParaRPr>
          </a:p>
        </p:txBody>
      </p:sp>
      <p:sp>
        <p:nvSpPr>
          <p:cNvPr id="7" name="AutoShape 6"/>
          <p:cNvSpPr>
            <a:spLocks noChangeArrowheads="1"/>
          </p:cNvSpPr>
          <p:nvPr/>
        </p:nvSpPr>
        <p:spPr bwMode="auto">
          <a:xfrm>
            <a:off x="7559813" y="878075"/>
            <a:ext cx="4632187" cy="2138362"/>
          </a:xfrm>
          <a:prstGeom prst="cloudCallout">
            <a:avLst>
              <a:gd name="adj1" fmla="val -14130"/>
              <a:gd name="adj2" fmla="val 61357"/>
            </a:avLst>
          </a:prstGeom>
          <a:ln>
            <a:headEnd/>
            <a:tailEnd/>
          </a:ln>
        </p:spPr>
        <p:style>
          <a:lnRef idx="1">
            <a:schemeClr val="accent1"/>
          </a:lnRef>
          <a:fillRef idx="2">
            <a:schemeClr val="accent1"/>
          </a:fillRef>
          <a:effectRef idx="1">
            <a:schemeClr val="accent1"/>
          </a:effectRef>
          <a:fontRef idx="minor">
            <a:schemeClr val="dk1"/>
          </a:fontRef>
        </p:style>
        <p:txBody>
          <a:bodyPr/>
          <a:lstStyle>
            <a:lvl1pPr>
              <a:defRPr sz="4000">
                <a:solidFill>
                  <a:schemeClr val="tx1"/>
                </a:solidFill>
                <a:latin typeface=".VnTime" panose="020B7200000000000000" pitchFamily="34" charset="0"/>
              </a:defRPr>
            </a:lvl1pPr>
            <a:lvl2pPr marL="742950" indent="-285750">
              <a:defRPr sz="4000">
                <a:solidFill>
                  <a:schemeClr val="tx1"/>
                </a:solidFill>
                <a:latin typeface=".VnTime" panose="020B7200000000000000" pitchFamily="34" charset="0"/>
              </a:defRPr>
            </a:lvl2pPr>
            <a:lvl3pPr marL="1143000" indent="-228600">
              <a:defRPr sz="4000">
                <a:solidFill>
                  <a:schemeClr val="tx1"/>
                </a:solidFill>
                <a:latin typeface=".VnTime" panose="020B7200000000000000" pitchFamily="34" charset="0"/>
              </a:defRPr>
            </a:lvl3pPr>
            <a:lvl4pPr marL="1600200" indent="-228600">
              <a:defRPr sz="4000">
                <a:solidFill>
                  <a:schemeClr val="tx1"/>
                </a:solidFill>
                <a:latin typeface=".VnTime" panose="020B7200000000000000" pitchFamily="34" charset="0"/>
              </a:defRPr>
            </a:lvl4pPr>
            <a:lvl5pPr marL="2057400" indent="-228600">
              <a:defRPr sz="4000">
                <a:solidFill>
                  <a:schemeClr val="tx1"/>
                </a:solidFill>
                <a:latin typeface=".VnTime" panose="020B7200000000000000" pitchFamily="34" charset="0"/>
              </a:defRPr>
            </a:lvl5pPr>
            <a:lvl6pPr marL="2514600" indent="-228600" eaLnBrk="0" fontAlgn="base" hangingPunct="0">
              <a:spcBef>
                <a:spcPct val="0"/>
              </a:spcBef>
              <a:spcAft>
                <a:spcPct val="0"/>
              </a:spcAft>
              <a:defRPr sz="4000">
                <a:solidFill>
                  <a:schemeClr val="tx1"/>
                </a:solidFill>
                <a:latin typeface=".VnTime" panose="020B7200000000000000" pitchFamily="34" charset="0"/>
              </a:defRPr>
            </a:lvl6pPr>
            <a:lvl7pPr marL="2971800" indent="-228600" eaLnBrk="0" fontAlgn="base" hangingPunct="0">
              <a:spcBef>
                <a:spcPct val="0"/>
              </a:spcBef>
              <a:spcAft>
                <a:spcPct val="0"/>
              </a:spcAft>
              <a:defRPr sz="4000">
                <a:solidFill>
                  <a:schemeClr val="tx1"/>
                </a:solidFill>
                <a:latin typeface=".VnTime" panose="020B7200000000000000" pitchFamily="34" charset="0"/>
              </a:defRPr>
            </a:lvl7pPr>
            <a:lvl8pPr marL="3429000" indent="-228600" eaLnBrk="0" fontAlgn="base" hangingPunct="0">
              <a:spcBef>
                <a:spcPct val="0"/>
              </a:spcBef>
              <a:spcAft>
                <a:spcPct val="0"/>
              </a:spcAft>
              <a:defRPr sz="4000">
                <a:solidFill>
                  <a:schemeClr val="tx1"/>
                </a:solidFill>
                <a:latin typeface=".VnTime" panose="020B7200000000000000" pitchFamily="34" charset="0"/>
              </a:defRPr>
            </a:lvl8pPr>
            <a:lvl9pPr marL="3886200" indent="-228600" eaLnBrk="0" fontAlgn="base" hangingPunct="0">
              <a:spcBef>
                <a:spcPct val="0"/>
              </a:spcBef>
              <a:spcAft>
                <a:spcPct val="0"/>
              </a:spcAft>
              <a:defRPr sz="4000">
                <a:solidFill>
                  <a:schemeClr val="tx1"/>
                </a:solidFill>
                <a:latin typeface=".VnTime" panose="020B7200000000000000" pitchFamily="34" charset="0"/>
              </a:defRPr>
            </a:lvl9pPr>
          </a:lstStyle>
          <a:p>
            <a:pPr eaLnBrk="0" fontAlgn="base" hangingPunct="0">
              <a:spcBef>
                <a:spcPct val="0"/>
              </a:spcBef>
              <a:spcAft>
                <a:spcPct val="0"/>
              </a:spcAft>
            </a:pPr>
            <a:r>
              <a:rPr lang="en-US" altLang="en-US" sz="2400" dirty="0" err="1">
                <a:solidFill>
                  <a:srgbClr val="FF3300"/>
                </a:solidFill>
                <a:latin typeface="Times New Roman" panose="02020603050405020304" pitchFamily="18" charset="0"/>
                <a:cs typeface="Times New Roman" panose="02020603050405020304" pitchFamily="18" charset="0"/>
              </a:rPr>
              <a:t>Hãy</a:t>
            </a:r>
            <a:r>
              <a:rPr lang="en-US" altLang="en-US" sz="2400" dirty="0">
                <a:solidFill>
                  <a:srgbClr val="FF3300"/>
                </a:solidFill>
                <a:latin typeface="Times New Roman" panose="02020603050405020304" pitchFamily="18" charset="0"/>
                <a:cs typeface="Times New Roman" panose="02020603050405020304" pitchFamily="18" charset="0"/>
              </a:rPr>
              <a:t> </a:t>
            </a:r>
            <a:r>
              <a:rPr lang="en-US" altLang="en-US" sz="2400" dirty="0" err="1">
                <a:solidFill>
                  <a:srgbClr val="FF3300"/>
                </a:solidFill>
                <a:latin typeface="Times New Roman" panose="02020603050405020304" pitchFamily="18" charset="0"/>
                <a:cs typeface="Times New Roman" panose="02020603050405020304" pitchFamily="18" charset="0"/>
              </a:rPr>
              <a:t>cho</a:t>
            </a:r>
            <a:r>
              <a:rPr lang="en-US" altLang="en-US" sz="2400" dirty="0">
                <a:solidFill>
                  <a:srgbClr val="FF3300"/>
                </a:solidFill>
                <a:latin typeface="Times New Roman" panose="02020603050405020304" pitchFamily="18" charset="0"/>
                <a:cs typeface="Times New Roman" panose="02020603050405020304" pitchFamily="18" charset="0"/>
              </a:rPr>
              <a:t> </a:t>
            </a:r>
            <a:r>
              <a:rPr lang="en-US" altLang="en-US" sz="2400" dirty="0" err="1">
                <a:solidFill>
                  <a:srgbClr val="FF3300"/>
                </a:solidFill>
                <a:latin typeface="Times New Roman" panose="02020603050405020304" pitchFamily="18" charset="0"/>
                <a:cs typeface="Times New Roman" panose="02020603050405020304" pitchFamily="18" charset="0"/>
              </a:rPr>
              <a:t>biết</a:t>
            </a:r>
            <a:r>
              <a:rPr lang="en-US" altLang="en-US" sz="2400" dirty="0">
                <a:solidFill>
                  <a:srgbClr val="FF3300"/>
                </a:solidFill>
                <a:latin typeface="Times New Roman" panose="02020603050405020304" pitchFamily="18" charset="0"/>
                <a:cs typeface="Times New Roman" panose="02020603050405020304" pitchFamily="18" charset="0"/>
              </a:rPr>
              <a:t> </a:t>
            </a:r>
            <a:r>
              <a:rPr lang="en-US" altLang="en-US" sz="2400" dirty="0" err="1">
                <a:solidFill>
                  <a:srgbClr val="FF3300"/>
                </a:solidFill>
                <a:latin typeface="Times New Roman" panose="02020603050405020304" pitchFamily="18" charset="0"/>
                <a:cs typeface="Times New Roman" panose="02020603050405020304" pitchFamily="18" charset="0"/>
              </a:rPr>
              <a:t>tác</a:t>
            </a:r>
            <a:r>
              <a:rPr lang="en-US" altLang="en-US" sz="2400" dirty="0">
                <a:solidFill>
                  <a:srgbClr val="FF3300"/>
                </a:solidFill>
                <a:latin typeface="Times New Roman" panose="02020603050405020304" pitchFamily="18" charset="0"/>
                <a:cs typeface="Times New Roman" panose="02020603050405020304" pitchFamily="18" charset="0"/>
              </a:rPr>
              <a:t> </a:t>
            </a:r>
            <a:r>
              <a:rPr lang="en-US" altLang="en-US" sz="2400" dirty="0" err="1">
                <a:solidFill>
                  <a:srgbClr val="FF3300"/>
                </a:solidFill>
                <a:latin typeface="Times New Roman" panose="02020603050405020304" pitchFamily="18" charset="0"/>
                <a:cs typeface="Times New Roman" panose="02020603050405020304" pitchFamily="18" charset="0"/>
              </a:rPr>
              <a:t>phẩm</a:t>
            </a:r>
            <a:r>
              <a:rPr lang="en-US" altLang="en-US" sz="2400" dirty="0">
                <a:solidFill>
                  <a:srgbClr val="FF3300"/>
                </a:solidFill>
                <a:latin typeface="Times New Roman" panose="02020603050405020304" pitchFamily="18" charset="0"/>
                <a:cs typeface="Times New Roman" panose="02020603050405020304" pitchFamily="18" charset="0"/>
              </a:rPr>
              <a:t> chia </a:t>
            </a:r>
            <a:r>
              <a:rPr lang="vi-VN" altLang="en-US" sz="2400" dirty="0">
                <a:solidFill>
                  <a:srgbClr val="FF0000"/>
                </a:solidFill>
                <a:latin typeface="Times New Roman" panose="02020603050405020304" pitchFamily="18" charset="0"/>
              </a:rPr>
              <a:t>l</a:t>
            </a:r>
            <a:r>
              <a:rPr lang="en-US" altLang="en-US" sz="2400" dirty="0" err="1">
                <a:solidFill>
                  <a:srgbClr val="FF3300"/>
                </a:solidFill>
                <a:latin typeface="Times New Roman" panose="02020603050405020304" pitchFamily="18" charset="0"/>
                <a:cs typeface="Times New Roman" panose="02020603050405020304" pitchFamily="18" charset="0"/>
              </a:rPr>
              <a:t>àm</a:t>
            </a:r>
            <a:r>
              <a:rPr lang="en-US" altLang="en-US" sz="2400" dirty="0">
                <a:solidFill>
                  <a:srgbClr val="FF3300"/>
                </a:solidFill>
                <a:latin typeface="Times New Roman" panose="02020603050405020304" pitchFamily="18" charset="0"/>
                <a:cs typeface="Times New Roman" panose="02020603050405020304" pitchFamily="18" charset="0"/>
              </a:rPr>
              <a:t>  </a:t>
            </a:r>
            <a:r>
              <a:rPr lang="en-US" altLang="en-US" sz="2400" dirty="0" err="1">
                <a:solidFill>
                  <a:srgbClr val="FF3300"/>
                </a:solidFill>
                <a:latin typeface="Times New Roman" panose="02020603050405020304" pitchFamily="18" charset="0"/>
                <a:cs typeface="Times New Roman" panose="02020603050405020304" pitchFamily="18" charset="0"/>
              </a:rPr>
              <a:t>mấy</a:t>
            </a:r>
            <a:r>
              <a:rPr lang="en-US" altLang="en-US" sz="2400" dirty="0">
                <a:solidFill>
                  <a:srgbClr val="FF3300"/>
                </a:solidFill>
                <a:latin typeface="Times New Roman" panose="02020603050405020304" pitchFamily="18" charset="0"/>
                <a:cs typeface="Times New Roman" panose="02020603050405020304" pitchFamily="18" charset="0"/>
              </a:rPr>
              <a:t> </a:t>
            </a:r>
            <a:r>
              <a:rPr lang="en-US" altLang="en-US" sz="2400" dirty="0" err="1">
                <a:solidFill>
                  <a:srgbClr val="FF3300"/>
                </a:solidFill>
                <a:latin typeface="Times New Roman" panose="02020603050405020304" pitchFamily="18" charset="0"/>
                <a:cs typeface="Times New Roman" panose="02020603050405020304" pitchFamily="18" charset="0"/>
              </a:rPr>
              <a:t>phần</a:t>
            </a:r>
            <a:r>
              <a:rPr lang="en-US" altLang="en-US" sz="2400" dirty="0">
                <a:solidFill>
                  <a:srgbClr val="FF3300"/>
                </a:solidFill>
                <a:latin typeface="Times New Roman" panose="02020603050405020304" pitchFamily="18" charset="0"/>
                <a:cs typeface="Times New Roman" panose="02020603050405020304" pitchFamily="18" charset="0"/>
              </a:rPr>
              <a:t> </a:t>
            </a:r>
            <a:r>
              <a:rPr lang="en-US" altLang="en-US" sz="2400" dirty="0" err="1">
                <a:solidFill>
                  <a:srgbClr val="FF3300"/>
                </a:solidFill>
                <a:latin typeface="Times New Roman" panose="02020603050405020304" pitchFamily="18" charset="0"/>
                <a:cs typeface="Times New Roman" panose="02020603050405020304" pitchFamily="18" charset="0"/>
              </a:rPr>
              <a:t>và</a:t>
            </a:r>
            <a:r>
              <a:rPr lang="en-US" altLang="en-US" sz="2400" dirty="0">
                <a:solidFill>
                  <a:srgbClr val="FF3300"/>
                </a:solidFill>
                <a:latin typeface="Times New Roman" panose="02020603050405020304" pitchFamily="18" charset="0"/>
                <a:cs typeface="Times New Roman" panose="02020603050405020304" pitchFamily="18" charset="0"/>
              </a:rPr>
              <a:t> </a:t>
            </a:r>
            <a:r>
              <a:rPr lang="en-US" altLang="en-US" sz="2400" dirty="0" err="1">
                <a:solidFill>
                  <a:srgbClr val="FF3300"/>
                </a:solidFill>
                <a:latin typeface="Times New Roman" panose="02020603050405020304" pitchFamily="18" charset="0"/>
                <a:cs typeface="Times New Roman" panose="02020603050405020304" pitchFamily="18" charset="0"/>
              </a:rPr>
              <a:t>nội</a:t>
            </a:r>
            <a:r>
              <a:rPr lang="en-US" altLang="en-US" sz="2400" dirty="0">
                <a:solidFill>
                  <a:srgbClr val="FF3300"/>
                </a:solidFill>
                <a:latin typeface="Times New Roman" panose="02020603050405020304" pitchFamily="18" charset="0"/>
                <a:cs typeface="Times New Roman" panose="02020603050405020304" pitchFamily="18" charset="0"/>
              </a:rPr>
              <a:t> dung </a:t>
            </a:r>
            <a:r>
              <a:rPr lang="en-US" altLang="en-US" sz="2400" dirty="0" err="1">
                <a:solidFill>
                  <a:srgbClr val="FF3300"/>
                </a:solidFill>
                <a:latin typeface="Times New Roman" panose="02020603050405020304" pitchFamily="18" charset="0"/>
                <a:cs typeface="Times New Roman" panose="02020603050405020304" pitchFamily="18" charset="0"/>
              </a:rPr>
              <a:t>cụ</a:t>
            </a:r>
            <a:r>
              <a:rPr lang="en-US" altLang="en-US" sz="2400" dirty="0">
                <a:solidFill>
                  <a:srgbClr val="FF3300"/>
                </a:solidFill>
                <a:latin typeface="Times New Roman" panose="02020603050405020304" pitchFamily="18" charset="0"/>
                <a:cs typeface="Times New Roman" panose="02020603050405020304" pitchFamily="18" charset="0"/>
              </a:rPr>
              <a:t> </a:t>
            </a:r>
            <a:r>
              <a:rPr lang="en-US" altLang="en-US" sz="2400" dirty="0" err="1">
                <a:solidFill>
                  <a:srgbClr val="FF3300"/>
                </a:solidFill>
                <a:latin typeface="Times New Roman" panose="02020603050405020304" pitchFamily="18" charset="0"/>
                <a:cs typeface="Times New Roman" panose="02020603050405020304" pitchFamily="18" charset="0"/>
              </a:rPr>
              <a:t>thể</a:t>
            </a:r>
            <a:r>
              <a:rPr lang="en-US" altLang="en-US" sz="2400" dirty="0">
                <a:solidFill>
                  <a:srgbClr val="FF3300"/>
                </a:solidFill>
                <a:latin typeface="Times New Roman" panose="02020603050405020304" pitchFamily="18" charset="0"/>
                <a:cs typeface="Times New Roman" panose="02020603050405020304" pitchFamily="18" charset="0"/>
              </a:rPr>
              <a:t> </a:t>
            </a:r>
            <a:r>
              <a:rPr lang="en-US" altLang="en-US" sz="2400" dirty="0" err="1">
                <a:solidFill>
                  <a:srgbClr val="FF3300"/>
                </a:solidFill>
                <a:latin typeface="Times New Roman" panose="02020603050405020304" pitchFamily="18" charset="0"/>
                <a:cs typeface="Times New Roman" panose="02020603050405020304" pitchFamily="18" charset="0"/>
              </a:rPr>
              <a:t>của</a:t>
            </a:r>
            <a:r>
              <a:rPr lang="en-US" altLang="en-US" sz="2400" dirty="0">
                <a:solidFill>
                  <a:srgbClr val="FF3300"/>
                </a:solidFill>
                <a:latin typeface="Times New Roman" panose="02020603050405020304" pitchFamily="18" charset="0"/>
                <a:cs typeface="Times New Roman" panose="02020603050405020304" pitchFamily="18" charset="0"/>
              </a:rPr>
              <a:t> </a:t>
            </a:r>
            <a:r>
              <a:rPr lang="en-US" altLang="en-US" sz="2400" dirty="0" err="1">
                <a:solidFill>
                  <a:srgbClr val="FF3300"/>
                </a:solidFill>
                <a:latin typeface="Times New Roman" panose="02020603050405020304" pitchFamily="18" charset="0"/>
                <a:cs typeface="Times New Roman" panose="02020603050405020304" pitchFamily="18" charset="0"/>
              </a:rPr>
              <a:t>từng</a:t>
            </a:r>
            <a:r>
              <a:rPr lang="en-US" altLang="en-US" sz="2400" dirty="0">
                <a:solidFill>
                  <a:srgbClr val="FF3300"/>
                </a:solidFill>
                <a:latin typeface="Times New Roman" panose="02020603050405020304" pitchFamily="18" charset="0"/>
                <a:cs typeface="Times New Roman" panose="02020603050405020304" pitchFamily="18" charset="0"/>
              </a:rPr>
              <a:t> </a:t>
            </a:r>
            <a:r>
              <a:rPr lang="en-US" altLang="en-US" sz="2400" dirty="0" err="1">
                <a:solidFill>
                  <a:srgbClr val="FF3300"/>
                </a:solidFill>
                <a:latin typeface="Times New Roman" panose="02020603050405020304" pitchFamily="18" charset="0"/>
                <a:cs typeface="Times New Roman" panose="02020603050405020304" pitchFamily="18" charset="0"/>
              </a:rPr>
              <a:t>phần</a:t>
            </a:r>
            <a:r>
              <a:rPr lang="en-US" altLang="en-US" sz="2400" dirty="0">
                <a:solidFill>
                  <a:srgbClr val="FF3300"/>
                </a:solidFill>
                <a:latin typeface="Times New Roman" panose="02020603050405020304" pitchFamily="18" charset="0"/>
                <a:cs typeface="Times New Roman" panose="02020603050405020304" pitchFamily="18" charset="0"/>
              </a:rPr>
              <a:t>?</a:t>
            </a:r>
            <a:endParaRPr lang="en-US" altLang="en-US" sz="2400" dirty="0">
              <a:solidFill>
                <a:srgbClr val="FF3300"/>
              </a:solidFill>
              <a:latin typeface="Times New Roman" panose="02020603050405020304" pitchFamily="18" charset="0"/>
            </a:endParaRPr>
          </a:p>
        </p:txBody>
      </p:sp>
      <p:sp>
        <p:nvSpPr>
          <p:cNvPr id="8" name="Rounded Rectangle 7"/>
          <p:cNvSpPr/>
          <p:nvPr/>
        </p:nvSpPr>
        <p:spPr>
          <a:xfrm>
            <a:off x="674143" y="2966216"/>
            <a:ext cx="2949948" cy="265081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32174" y="2975631"/>
            <a:ext cx="2949948" cy="264139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2226639" y="2290421"/>
            <a:ext cx="2074728" cy="66679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264987" y="2290417"/>
            <a:ext cx="2291028" cy="64878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40226" y="60443"/>
            <a:ext cx="8350363" cy="830997"/>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CHIẾC LƯỢC NGÀ</a:t>
            </a:r>
          </a:p>
          <a:p>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Nguyễn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Quang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Sáng</a:t>
            </a:r>
            <a:r>
              <a:rPr lang="en-US" sz="2000" b="1" i="1" dirty="0">
                <a:solidFill>
                  <a:srgbClr val="FF0000"/>
                </a:solidFill>
                <a:latin typeface="Times New Roman" panose="02020603050405020304" pitchFamily="18" charset="0"/>
                <a:cs typeface="Times New Roman" panose="02020603050405020304" pitchFamily="18" charset="0"/>
              </a:rPr>
              <a:t>)</a:t>
            </a:r>
          </a:p>
        </p:txBody>
      </p:sp>
      <p:pic>
        <p:nvPicPr>
          <p:cNvPr id="16" name="图片 41" descr="未标题-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5732061"/>
            <a:ext cx="12198350" cy="108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50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par>
                          <p:cTn id="35" fill="hold">
                            <p:stCondLst>
                              <p:cond delay="500"/>
                            </p:stCondLst>
                            <p:childTnLst>
                              <p:par>
                                <p:cTn id="36" presetID="18" presetClass="entr" presetSubtype="6"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strips(downRight)">
                                      <p:cBhvr>
                                        <p:cTn id="3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E TRANH CAT">
            <a:hlinkClick r:id="" action="ppaction://media"/>
            <a:extLst>
              <a:ext uri="{FF2B5EF4-FFF2-40B4-BE49-F238E27FC236}">
                <a16:creationId xmlns:a16="http://schemas.microsoft.com/office/drawing/2014/main" id="{B8E8EC71-896E-4E30-94D5-3FAA1C8022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11349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20782" y="1162594"/>
            <a:ext cx="8363495" cy="52382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bwMode="auto">
          <a:xfrm>
            <a:off x="3979943" y="1267099"/>
            <a:ext cx="8131629" cy="452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en-US" sz="2400" b="0" i="0" u="none" strike="noStrike" kern="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b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Ông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Sáu</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xa</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nhà</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đi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kháng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chiến</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Mãi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đến</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khi con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gái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lên</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tám</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tuổi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ông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mới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có</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dịp</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về</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thăm</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nhà</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thăm</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con. Bé Thu – con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ông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không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nhận</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ra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cha</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vì</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vết</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thẹo</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trên</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mặt</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làm</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ông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không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giống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với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người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cha</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trong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bức</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ảnh</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mà</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em</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biết</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Em</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đối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xử</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với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ba</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như</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với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người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xa</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lạ</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Cho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đến</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lúc</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em</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nhận</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ra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cha</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tình</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cha</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con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trỗi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dậy</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mãnh</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liệt</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trong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em</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thì</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cũng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là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lúc</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ông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Sáu</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phải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ra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đi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a:t>
            </a:r>
            <a:b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b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Ở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khu</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căn</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cứ</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người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cha</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ấy</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đã</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dồn</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hết</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tình</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cảm</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yêu</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thương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và</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nỗi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nhớ</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mong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con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vào</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làm</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một</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chiếc</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lược</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bằng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ngà</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voi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để</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tặng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cô</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con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gái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bé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bỏng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Trong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một</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trận</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càn</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ông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đã</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hy</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sinh</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Trước</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lúc</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nhắm</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mắt</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ông</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còn</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kịp</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trao</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cây</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lược</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ngà</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nhờ</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người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bạn</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gửi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về</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cho</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con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gái</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của</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fr-FR"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mình</a:t>
            </a:r>
            <a:r>
              <a:rPr kumimoji="0" lang="fr-FR"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a:t>
            </a: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endParaRPr>
          </a:p>
        </p:txBody>
      </p:sp>
      <p:sp>
        <p:nvSpPr>
          <p:cNvPr id="6" name="Right Arrow 5"/>
          <p:cNvSpPr/>
          <p:nvPr/>
        </p:nvSpPr>
        <p:spPr>
          <a:xfrm>
            <a:off x="222069" y="1867993"/>
            <a:ext cx="3299053" cy="24427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b="1" kern="0" dirty="0">
                <a:solidFill>
                  <a:schemeClr val="bg1"/>
                </a:solidFill>
                <a:latin typeface="Times New Roman" panose="02020603050405020304" pitchFamily="18" charset="0"/>
                <a:cs typeface="Times New Roman" panose="02020603050405020304" pitchFamily="18" charset="0"/>
              </a:rPr>
              <a:t>Tóm tắt văn bản</a:t>
            </a:r>
            <a:br>
              <a:rPr lang="vi-VN" altLang="en-US" sz="2800" b="1" kern="0" dirty="0">
                <a:solidFill>
                  <a:schemeClr val="bg1"/>
                </a:solidFill>
                <a:latin typeface="Times New Roman" panose="02020603050405020304" pitchFamily="18" charset="0"/>
                <a:cs typeface="Times New Roman" panose="02020603050405020304" pitchFamily="18" charset="0"/>
              </a:rPr>
            </a:br>
            <a:endParaRPr lang="en-US" sz="2800" b="1" dirty="0">
              <a:solidFill>
                <a:schemeClr val="bg1"/>
              </a:solidFill>
            </a:endParaRPr>
          </a:p>
        </p:txBody>
      </p:sp>
      <p:sp>
        <p:nvSpPr>
          <p:cNvPr id="8" name="TextBox 7"/>
          <p:cNvSpPr txBox="1"/>
          <p:nvPr/>
        </p:nvSpPr>
        <p:spPr>
          <a:xfrm>
            <a:off x="3240226" y="60443"/>
            <a:ext cx="8350363" cy="830997"/>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CHIẾC LƯỢC NGÀ</a:t>
            </a:r>
          </a:p>
          <a:p>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Nguyễn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Quang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Sáng</a:t>
            </a:r>
            <a:r>
              <a:rPr lang="en-US" sz="2000" b="1" i="1" dirty="0">
                <a:solidFill>
                  <a:srgbClr val="FF0000"/>
                </a:solidFill>
                <a:latin typeface="Times New Roman" panose="02020603050405020304" pitchFamily="18" charset="0"/>
                <a:cs typeface="Times New Roman" panose="02020603050405020304" pitchFamily="18" charset="0"/>
              </a:rPr>
              <a:t>)</a:t>
            </a:r>
          </a:p>
        </p:txBody>
      </p:sp>
      <p:pic>
        <p:nvPicPr>
          <p:cNvPr id="9" name="图片 41" descr="未标题-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5793379"/>
            <a:ext cx="12198350" cy="10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9073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500"/>
                            </p:stCondLst>
                            <p:childTnLst>
                              <p:par>
                                <p:cTn id="17" presetID="18" presetClass="entr" presetSubtype="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Right)">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4" name="Text Box 4"/>
          <p:cNvSpPr txBox="1">
            <a:spLocks noChangeArrowheads="1"/>
          </p:cNvSpPr>
          <p:nvPr/>
        </p:nvSpPr>
        <p:spPr bwMode="auto">
          <a:xfrm>
            <a:off x="4510019" y="94724"/>
            <a:ext cx="35076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dirty="0">
                <a:solidFill>
                  <a:srgbClr val="0000FF"/>
                </a:solidFill>
                <a:latin typeface="Times New Roman" panose="02020603050405020304" pitchFamily="18" charset="0"/>
                <a:cs typeface="Times New Roman" panose="02020603050405020304" pitchFamily="18" charset="0"/>
              </a:rPr>
              <a:t>K</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ể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chuyện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theo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tranh</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45765" name="Picture 5" descr="Cha con ong Sau trong gio phut chia tay"/>
          <p:cNvPicPr>
            <a:picLocks noChangeAspect="1" noChangeArrowheads="1"/>
          </p:cNvPicPr>
          <p:nvPr/>
        </p:nvPicPr>
        <p:blipFill>
          <a:blip r:embed="rId2">
            <a:lum bright="30000" contrast="36000"/>
            <a:extLst>
              <a:ext uri="{28A0092B-C50C-407E-A947-70E740481C1C}">
                <a14:useLocalDpi xmlns:a14="http://schemas.microsoft.com/office/drawing/2010/main" val="0"/>
              </a:ext>
            </a:extLst>
          </a:blip>
          <a:srcRect/>
          <a:stretch>
            <a:fillRect/>
          </a:stretch>
        </p:blipFill>
        <p:spPr bwMode="auto">
          <a:xfrm>
            <a:off x="6133131" y="648099"/>
            <a:ext cx="5309933" cy="247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70" name="Picture 10" descr="VAN THAOGIANG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86" y="4153713"/>
            <a:ext cx="5351263" cy="210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72" name="Picture 12" descr="hinh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3868" y="3914897"/>
            <a:ext cx="5363009" cy="237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VAN THAOGIANG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353" y="617399"/>
            <a:ext cx="5016489" cy="266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263867" y="3214017"/>
            <a:ext cx="5309933"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dirty="0">
                <a:latin typeface="Times New Roman" pitchFamily="18" charset="0"/>
                <a:cs typeface="Times New Roman" panose="02020603050405020304" pitchFamily="18" charset="0"/>
              </a:rPr>
              <a:t>Thu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a:t>
            </a:r>
          </a:p>
        </p:txBody>
      </p:sp>
      <p:sp>
        <p:nvSpPr>
          <p:cNvPr id="18" name="TextBox 17"/>
          <p:cNvSpPr txBox="1"/>
          <p:nvPr/>
        </p:nvSpPr>
        <p:spPr>
          <a:xfrm>
            <a:off x="435586" y="3260186"/>
            <a:ext cx="4733103"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err="1">
                <a:latin typeface="Times New Roman" pitchFamily="18" charset="0"/>
                <a:cs typeface="Times New Roman" panose="02020603050405020304" pitchFamily="18" charset="0"/>
              </a:rPr>
              <a:t>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Bé</a:t>
            </a:r>
            <a:r>
              <a:rPr lang="en-US" sz="2000" dirty="0">
                <a:latin typeface="Times New Roman" panose="02020603050405020304" pitchFamily="18" charset="0"/>
                <a:cs typeface="Times New Roman" panose="02020603050405020304" pitchFamily="18" charset="0"/>
              </a:rPr>
              <a:t> Thu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thẹo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mặt</a:t>
            </a:r>
            <a:r>
              <a:rPr lang="en-US" sz="2000"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195013" y="6269787"/>
            <a:ext cx="5500395"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dirty="0" err="1">
                <a:latin typeface="Times New Roman" pitchFamily="18" charset="0"/>
                <a:cs typeface="Times New Roman" panose="02020603050405020304" pitchFamily="18" charset="0"/>
              </a:rPr>
              <a:t>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a:t>
            </a:r>
            <a:r>
              <a:rPr lang="en-US" sz="2000" dirty="0">
                <a:latin typeface="Times New Roman" panose="02020603050405020304" pitchFamily="18" charset="0"/>
                <a:cs typeface="Times New Roman" panose="02020603050405020304" pitchFamily="18" charset="0"/>
              </a:rPr>
              <a:t>.</a:t>
            </a:r>
          </a:p>
        </p:txBody>
      </p:sp>
      <p:sp>
        <p:nvSpPr>
          <p:cNvPr id="20" name="Text Box 9"/>
          <p:cNvSpPr txBox="1">
            <a:spLocks noChangeArrowheads="1"/>
          </p:cNvSpPr>
          <p:nvPr/>
        </p:nvSpPr>
        <p:spPr bwMode="auto">
          <a:xfrm>
            <a:off x="6133131" y="6318901"/>
            <a:ext cx="6058871"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fontAlgn="base" hangingPunct="1">
              <a:spcBef>
                <a:spcPct val="0"/>
              </a:spcBef>
              <a:spcAft>
                <a:spcPct val="0"/>
              </a:spcAft>
            </a:pPr>
            <a:r>
              <a:rPr lang="en-US" altLang="en-US" sz="2000" dirty="0" err="1">
                <a:cs typeface="Times New Roman" pitchFamily="18" charset="0"/>
              </a:rPr>
              <a:t>Tr­ước</a:t>
            </a:r>
            <a:r>
              <a:rPr lang="en-US" altLang="en-US" sz="2000" dirty="0">
                <a:cs typeface="Times New Roman" pitchFamily="18" charset="0"/>
              </a:rPr>
              <a:t> </a:t>
            </a:r>
            <a:r>
              <a:rPr lang="en-US" altLang="en-US" sz="2000" dirty="0" err="1">
                <a:cs typeface="Times New Roman" pitchFamily="18" charset="0"/>
              </a:rPr>
              <a:t>lúc</a:t>
            </a:r>
            <a:r>
              <a:rPr lang="en-US" altLang="en-US" sz="2000" dirty="0">
                <a:cs typeface="Times New Roman" pitchFamily="18" charset="0"/>
              </a:rPr>
              <a:t> hi </a:t>
            </a:r>
            <a:r>
              <a:rPr lang="en-US" altLang="en-US" sz="2000" dirty="0" err="1">
                <a:cs typeface="Times New Roman" pitchFamily="18" charset="0"/>
              </a:rPr>
              <a:t>sinh,ông</a:t>
            </a:r>
            <a:r>
              <a:rPr lang="en-US" altLang="en-US" sz="2000" dirty="0">
                <a:cs typeface="Times New Roman" pitchFamily="18" charset="0"/>
              </a:rPr>
              <a:t> </a:t>
            </a:r>
            <a:r>
              <a:rPr lang="en-US" altLang="en-US" sz="2000" dirty="0" err="1">
                <a:cs typeface="Times New Roman" pitchFamily="18" charset="0"/>
              </a:rPr>
              <a:t>Sáu</a:t>
            </a:r>
            <a:r>
              <a:rPr lang="en-US" altLang="en-US" sz="2000" dirty="0">
                <a:cs typeface="Times New Roman" pitchFamily="18" charset="0"/>
              </a:rPr>
              <a:t> </a:t>
            </a:r>
            <a:r>
              <a:rPr lang="en-US" altLang="en-US" sz="2000" dirty="0" err="1">
                <a:cs typeface="Times New Roman" pitchFamily="18" charset="0"/>
              </a:rPr>
              <a:t>đã</a:t>
            </a:r>
            <a:r>
              <a:rPr lang="en-US" altLang="en-US" sz="2000" dirty="0">
                <a:cs typeface="Times New Roman" pitchFamily="18" charset="0"/>
              </a:rPr>
              <a:t> </a:t>
            </a:r>
            <a:r>
              <a:rPr lang="en-US" altLang="en-US" sz="2000" dirty="0" err="1">
                <a:cs typeface="Times New Roman" pitchFamily="18" charset="0"/>
              </a:rPr>
              <a:t>trao</a:t>
            </a:r>
            <a:r>
              <a:rPr lang="en-US" altLang="en-US" sz="2000" dirty="0">
                <a:cs typeface="Times New Roman" pitchFamily="18" charset="0"/>
              </a:rPr>
              <a:t> </a:t>
            </a:r>
            <a:r>
              <a:rPr lang="en-US" altLang="en-US" sz="2000" dirty="0" err="1">
                <a:cs typeface="Times New Roman" pitchFamily="18" charset="0"/>
              </a:rPr>
              <a:t>cây</a:t>
            </a:r>
            <a:r>
              <a:rPr lang="en-US" altLang="en-US" sz="2000" dirty="0">
                <a:cs typeface="Times New Roman" pitchFamily="18" charset="0"/>
              </a:rPr>
              <a:t> </a:t>
            </a:r>
            <a:r>
              <a:rPr lang="en-US" altLang="en-US" sz="2000" dirty="0" err="1">
                <a:cs typeface="Times New Roman" pitchFamily="18" charset="0"/>
              </a:rPr>
              <a:t>lược</a:t>
            </a:r>
            <a:r>
              <a:rPr lang="en-US" altLang="en-US" sz="2000" dirty="0">
                <a:cs typeface="Times New Roman" pitchFamily="18" charset="0"/>
              </a:rPr>
              <a:t> </a:t>
            </a:r>
            <a:r>
              <a:rPr lang="en-US" altLang="en-US" sz="2000" dirty="0" err="1">
                <a:cs typeface="Times New Roman" pitchFamily="18" charset="0"/>
              </a:rPr>
              <a:t>cho</a:t>
            </a:r>
            <a:r>
              <a:rPr lang="en-US" altLang="en-US" sz="2000" dirty="0">
                <a:cs typeface="Times New Roman" pitchFamily="18" charset="0"/>
              </a:rPr>
              <a:t> </a:t>
            </a:r>
            <a:r>
              <a:rPr lang="en-US" altLang="en-US" sz="2000" dirty="0" err="1">
                <a:cs typeface="Times New Roman" pitchFamily="18" charset="0"/>
              </a:rPr>
              <a:t>bác</a:t>
            </a:r>
            <a:r>
              <a:rPr lang="en-US" altLang="en-US" sz="2000" dirty="0">
                <a:cs typeface="Times New Roman" pitchFamily="18" charset="0"/>
              </a:rPr>
              <a:t> Ba.</a:t>
            </a:r>
          </a:p>
        </p:txBody>
      </p:sp>
    </p:spTree>
    <p:extLst>
      <p:ext uri="{BB962C8B-B14F-4D97-AF65-F5344CB8AC3E}">
        <p14:creationId xmlns:p14="http://schemas.microsoft.com/office/powerpoint/2010/main" val="1895165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5765"/>
                                        </p:tgtEl>
                                        <p:attrNameLst>
                                          <p:attrName>style.visibility</p:attrName>
                                        </p:attrNameLst>
                                      </p:cBhvr>
                                      <p:to>
                                        <p:strVal val="visible"/>
                                      </p:to>
                                    </p:set>
                                    <p:animEffect transition="in" filter="barn(inVertical)">
                                      <p:cBhvr>
                                        <p:cTn id="12" dur="500"/>
                                        <p:tgtEl>
                                          <p:spTgt spid="2457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5770"/>
                                        </p:tgtEl>
                                        <p:attrNameLst>
                                          <p:attrName>style.visibility</p:attrName>
                                        </p:attrNameLst>
                                      </p:cBhvr>
                                      <p:to>
                                        <p:strVal val="visible"/>
                                      </p:to>
                                    </p:set>
                                    <p:animEffect transition="in" filter="wipe(down)">
                                      <p:cBhvr>
                                        <p:cTn id="17" dur="500"/>
                                        <p:tgtEl>
                                          <p:spTgt spid="24577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45772"/>
                                        </p:tgtEl>
                                        <p:attrNameLst>
                                          <p:attrName>style.visibility</p:attrName>
                                        </p:attrNameLst>
                                      </p:cBhvr>
                                      <p:to>
                                        <p:strVal val="visible"/>
                                      </p:to>
                                    </p:set>
                                    <p:animEffect transition="in" filter="fade">
                                      <p:cBhvr>
                                        <p:cTn id="22" dur="1000"/>
                                        <p:tgtEl>
                                          <p:spTgt spid="245772"/>
                                        </p:tgtEl>
                                      </p:cBhvr>
                                    </p:animEffect>
                                    <p:anim calcmode="lin" valueType="num">
                                      <p:cBhvr>
                                        <p:cTn id="23" dur="1000" fill="hold"/>
                                        <p:tgtEl>
                                          <p:spTgt spid="245772"/>
                                        </p:tgtEl>
                                        <p:attrNameLst>
                                          <p:attrName>ppt_x</p:attrName>
                                        </p:attrNameLst>
                                      </p:cBhvr>
                                      <p:tavLst>
                                        <p:tav tm="0">
                                          <p:val>
                                            <p:strVal val="#ppt_x"/>
                                          </p:val>
                                        </p:tav>
                                        <p:tav tm="100000">
                                          <p:val>
                                            <p:strVal val="#ppt_x"/>
                                          </p:val>
                                        </p:tav>
                                      </p:tavLst>
                                    </p:anim>
                                    <p:anim calcmode="lin" valueType="num">
                                      <p:cBhvr>
                                        <p:cTn id="24" dur="1000" fill="hold"/>
                                        <p:tgtEl>
                                          <p:spTgt spid="24577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4"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4" name="Text Box 16">
            <a:extLst>
              <a:ext uri="{FF2B5EF4-FFF2-40B4-BE49-F238E27FC236}">
                <a16:creationId xmlns:a16="http://schemas.microsoft.com/office/drawing/2014/main" id="{52D75F55-016A-4E1B-9DFB-FA07D22B0E6D}"/>
              </a:ext>
            </a:extLst>
          </p:cNvPr>
          <p:cNvSpPr txBox="1">
            <a:spLocks noChangeArrowheads="1"/>
          </p:cNvSpPr>
          <p:nvPr/>
        </p:nvSpPr>
        <p:spPr bwMode="auto">
          <a:xfrm>
            <a:off x="550864" y="4181633"/>
            <a:ext cx="402113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Vàm</a:t>
            </a:r>
            <a:r>
              <a:rPr kumimoji="0" lang="en-US" sz="3200" b="1"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200" b="1"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kinh</a:t>
            </a:r>
            <a:r>
              <a:rPr kumimoji="0" lang="en-US" sz="3200" b="1"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địa</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phương</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Nam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Bộ</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vùng</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cửa</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kênh</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rạch</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đổ</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ra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sông</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r>
              <a:rPr kumimoji="0" 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endParaRPr kumimoji="0" lang="vi-VN"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306180" name="Picture 4" descr="Kết quả hình ảnh cho con kênh">
            <a:extLst>
              <a:ext uri="{FF2B5EF4-FFF2-40B4-BE49-F238E27FC236}">
                <a16:creationId xmlns:a16="http://schemas.microsoft.com/office/drawing/2014/main" id="{889DE704-43C2-4E3A-AE18-CE31444F1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5" y="691358"/>
            <a:ext cx="4605336" cy="29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Cái vá">
            <a:extLst>
              <a:ext uri="{FF2B5EF4-FFF2-40B4-BE49-F238E27FC236}">
                <a16:creationId xmlns:a16="http://schemas.microsoft.com/office/drawing/2014/main" id="{001930D9-0D42-4529-A078-F7FD30B66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673576" y="4029953"/>
            <a:ext cx="3173619" cy="19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3861945-AECA-4213-BACA-445DD4259C39}"/>
              </a:ext>
            </a:extLst>
          </p:cNvPr>
          <p:cNvSpPr/>
          <p:nvPr/>
        </p:nvSpPr>
        <p:spPr>
          <a:xfrm>
            <a:off x="5167114" y="691358"/>
            <a:ext cx="1959371" cy="35394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Cái</a:t>
            </a:r>
            <a:r>
              <a:rPr kumimoji="0" lang="en-US" sz="3200" b="1"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200" b="1"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vá</a:t>
            </a:r>
            <a:r>
              <a:rPr kumimoji="0" lang="en-US" sz="3200" b="1"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địa</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phương</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Nam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Bộ</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cái</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muôi</a:t>
            </a:r>
            <a:endParaRPr kumimoji="0" lang="vi-VN" sz="3200" b="1" i="0" u="none" strike="noStrike" kern="1200" cap="none" spc="0" normalizeH="0" baseline="0" noProof="0" dirty="0">
              <a:ln>
                <a:noFill/>
              </a:ln>
              <a:solidFill>
                <a:srgbClr val="006600"/>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12" name="Picture 2" descr="Kết quả hình ảnh cho lòi tói">
            <a:extLst>
              <a:ext uri="{FF2B5EF4-FFF2-40B4-BE49-F238E27FC236}">
                <a16:creationId xmlns:a16="http://schemas.microsoft.com/office/drawing/2014/main" id="{625B6C5E-E263-4211-BE3B-E9976447B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6000" y="691358"/>
            <a:ext cx="4503735" cy="29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4BE41E5-BC3B-4D71-80AA-C5768F9C10AF}"/>
              </a:ext>
            </a:extLst>
          </p:cNvPr>
          <p:cNvSpPr/>
          <p:nvPr/>
        </p:nvSpPr>
        <p:spPr>
          <a:xfrm>
            <a:off x="7493000" y="4020914"/>
            <a:ext cx="4203700"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Lòi</a:t>
            </a:r>
            <a:r>
              <a:rPr kumimoji="0" lang="en-US" sz="3200" b="1"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200" b="1"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tói</a:t>
            </a:r>
            <a:r>
              <a:rPr kumimoji="0" lang="en-US" sz="3200" b="1"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địa</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phương</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Nam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Bộ</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dây</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xích</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sắt</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hoặc</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dây</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chão</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lớn</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dùng</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để</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buộc</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tàu</a:t>
            </a:r>
            <a:r>
              <a:rPr kumimoji="0" lang="en-US" altLang="en-US" sz="32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endParaRPr kumimoji="0" lang="vi-VN" sz="3200" b="1" i="0" u="none" strike="noStrike" kern="1200" cap="none" spc="0" normalizeH="0" baseline="0" noProof="0" dirty="0">
              <a:ln>
                <a:noFill/>
              </a:ln>
              <a:solidFill>
                <a:srgbClr val="006600"/>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246930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06180"/>
                                        </p:tgtEl>
                                        <p:attrNameLst>
                                          <p:attrName>style.visibility</p:attrName>
                                        </p:attrNameLst>
                                      </p:cBhvr>
                                      <p:to>
                                        <p:strVal val="visible"/>
                                      </p:to>
                                    </p:set>
                                    <p:animEffect transition="in" filter="barn(inVertical)">
                                      <p:cBhvr>
                                        <p:cTn id="7" dur="500"/>
                                        <p:tgtEl>
                                          <p:spTgt spid="30618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424"/>
                                        </p:tgtEl>
                                        <p:attrNameLst>
                                          <p:attrName>style.visibility</p:attrName>
                                        </p:attrNameLst>
                                      </p:cBhvr>
                                      <p:to>
                                        <p:strVal val="visible"/>
                                      </p:to>
                                    </p:set>
                                    <p:animEffect transition="in" filter="barn(inVertical)">
                                      <p:cBhvr>
                                        <p:cTn id="10" dur="500"/>
                                        <p:tgtEl>
                                          <p:spTgt spid="174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4"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928014" y="2558345"/>
            <a:ext cx="4309641" cy="3170099"/>
          </a:xfrm>
          <a:prstGeom prst="rect">
            <a:avLst/>
          </a:prstGeom>
          <a:noFill/>
          <a:ln w="9525">
            <a:noFill/>
            <a:miter lim="800000"/>
            <a:headEnd/>
            <a:tailEnd/>
          </a:ln>
        </p:spPr>
        <p:txBody>
          <a:bodyPr wrap="square">
            <a:spAutoFit/>
          </a:bodyPr>
          <a:lstStyle/>
          <a:p>
            <a:pPr algn="just">
              <a:defRPr/>
            </a:pP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Tình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huống</a:t>
            </a:r>
            <a:r>
              <a:rPr lang="en-US" sz="2400" b="1" dirty="0">
                <a:solidFill>
                  <a:prstClr val="black"/>
                </a:solidFill>
                <a:latin typeface="Times New Roman" pitchFamily="18" charset="0"/>
                <a:cs typeface="Times New Roman" pitchFamily="18" charset="0"/>
              </a:rPr>
              <a:t> 1:</a:t>
            </a:r>
            <a:r>
              <a:rPr lang="en-US" sz="2400" dirty="0">
                <a:solidFill>
                  <a:prstClr val="black"/>
                </a:solidFill>
                <a:latin typeface="Times New Roman" pitchFamily="18" charset="0"/>
                <a:cs typeface="Times New Roman" pitchFamily="18" charset="0"/>
              </a:rPr>
              <a:t> </a:t>
            </a:r>
          </a:p>
          <a:p>
            <a:pPr algn="just">
              <a:defRPr/>
            </a:pPr>
            <a:r>
              <a:rPr lang="en-US" sz="32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nghỉ</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phép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về</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thăm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nhưng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bé</a:t>
            </a:r>
            <a:r>
              <a:rPr lang="en-US" sz="2400" dirty="0">
                <a:solidFill>
                  <a:prstClr val="black"/>
                </a:solidFill>
                <a:latin typeface="Times New Roman" pitchFamily="18" charset="0"/>
                <a:cs typeface="Times New Roman" pitchFamily="18" charset="0"/>
              </a:rPr>
              <a:t> Thu </a:t>
            </a:r>
            <a:r>
              <a:rPr lang="en-US" sz="2400" dirty="0" err="1">
                <a:solidFill>
                  <a:prstClr val="black"/>
                </a:solidFill>
                <a:latin typeface="Times New Roman" pitchFamily="18" charset="0"/>
                <a:cs typeface="Times New Roman" pitchFamily="18" charset="0"/>
              </a:rPr>
              <a:t>đã</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nhận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đến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lúc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hiểu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sự</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thật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thì</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ba</a:t>
            </a:r>
            <a:r>
              <a:rPr lang="en-US" sz="2400" dirty="0">
                <a:solidFill>
                  <a:prstClr val="black"/>
                </a:solidFill>
                <a:latin typeface="Times New Roman" pitchFamily="18" charset="0"/>
                <a:cs typeface="Times New Roman" pitchFamily="18" charset="0"/>
              </a:rPr>
              <a:t> con </a:t>
            </a:r>
            <a:r>
              <a:rPr lang="en-US" sz="2400" dirty="0" err="1">
                <a:solidFill>
                  <a:prstClr val="black"/>
                </a:solidFill>
                <a:latin typeface="Times New Roman" pitchFamily="18" charset="0"/>
                <a:cs typeface="Times New Roman" pitchFamily="18" charset="0"/>
              </a:rPr>
              <a:t>phải</a:t>
            </a:r>
            <a:r>
              <a:rPr lang="en-US" sz="2400" dirty="0">
                <a:solidFill>
                  <a:prstClr val="black"/>
                </a:solidFill>
                <a:latin typeface="Times New Roman" pitchFamily="18" charset="0"/>
                <a:cs typeface="Times New Roman" pitchFamily="18" charset="0"/>
              </a:rPr>
              <a:t> chia </a:t>
            </a:r>
            <a:r>
              <a:rPr lang="en-US" sz="2400" dirty="0" err="1">
                <a:solidFill>
                  <a:prstClr val="black"/>
                </a:solidFill>
                <a:latin typeface="Times New Roman" pitchFamily="18" charset="0"/>
                <a:cs typeface="Times New Roman" pitchFamily="18" charset="0"/>
              </a:rPr>
              <a:t>tay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nhau</a:t>
            </a:r>
            <a:r>
              <a:rPr lang="en-US" sz="2400" dirty="0">
                <a:solidFill>
                  <a:prstClr val="black"/>
                </a:solidFill>
                <a:latin typeface="Times New Roman" pitchFamily="18" charset="0"/>
                <a:cs typeface="Times New Roman" pitchFamily="18" charset="0"/>
              </a:rPr>
              <a:t>.      </a:t>
            </a:r>
          </a:p>
          <a:p>
            <a:pPr algn="just">
              <a:defRPr/>
            </a:pPr>
            <a:r>
              <a:rPr lang="en-US" sz="2400" b="1" dirty="0">
                <a:solidFill>
                  <a:srgbClr val="0000FF"/>
                </a:solidFill>
                <a:latin typeface="Times New Roman" pitchFamily="18" charset="0"/>
                <a:cs typeface="Times New Roman" pitchFamily="18" charset="0"/>
                <a:sym typeface="Symbol" pitchFamily="18" charset="2"/>
              </a:rPr>
              <a:t> </a:t>
            </a:r>
            <a:r>
              <a:rPr lang="en-US" sz="2400" b="1" dirty="0" err="1">
                <a:solidFill>
                  <a:srgbClr val="0000FF"/>
                </a:solidFill>
                <a:latin typeface="Times New Roman" pitchFamily="18" charset="0"/>
                <a:cs typeface="Times New Roman" pitchFamily="18" charset="0"/>
                <a:sym typeface="Symbol" pitchFamily="18" charset="2"/>
              </a:rPr>
              <a:t>Tình</a:t>
            </a:r>
            <a:r>
              <a:rPr lang="en-US" sz="2400" b="1" dirty="0">
                <a:solidFill>
                  <a:srgbClr val="0000FF"/>
                </a:solidFill>
                <a:latin typeface="Times New Roman" pitchFamily="18" charset="0"/>
                <a:cs typeface="Times New Roman" pitchFamily="18" charset="0"/>
                <a:sym typeface="Symbol" pitchFamily="18" charset="2"/>
              </a:rPr>
              <a:t> </a:t>
            </a:r>
            <a:r>
              <a:rPr lang="en-US" sz="2400" b="1" dirty="0" err="1">
                <a:solidFill>
                  <a:srgbClr val="0000FF"/>
                </a:solidFill>
                <a:latin typeface="Times New Roman" pitchFamily="18" charset="0"/>
                <a:cs typeface="Times New Roman" pitchFamily="18" charset="0"/>
                <a:sym typeface="Symbol" pitchFamily="18" charset="2"/>
              </a:rPr>
              <a:t>cảm</a:t>
            </a:r>
            <a:r>
              <a:rPr lang="en-US" sz="2400" b="1" dirty="0">
                <a:solidFill>
                  <a:srgbClr val="0000FF"/>
                </a:solidFill>
                <a:latin typeface="Times New Roman" pitchFamily="18" charset="0"/>
                <a:cs typeface="Times New Roman" pitchFamily="18" charset="0"/>
                <a:sym typeface="Symbol" pitchFamily="18" charset="2"/>
              </a:rPr>
              <a:t> </a:t>
            </a:r>
            <a:r>
              <a:rPr lang="en-US" sz="2400" b="1" dirty="0" err="1">
                <a:solidFill>
                  <a:srgbClr val="0000FF"/>
                </a:solidFill>
                <a:latin typeface="Times New Roman" pitchFamily="18" charset="0"/>
                <a:cs typeface="Times New Roman" pitchFamily="18" charset="0"/>
                <a:sym typeface="Symbol" pitchFamily="18" charset="2"/>
              </a:rPr>
              <a:t>mãnh</a:t>
            </a:r>
            <a:r>
              <a:rPr lang="en-US" sz="2400" b="1" dirty="0">
                <a:solidFill>
                  <a:srgbClr val="0000FF"/>
                </a:solidFill>
                <a:latin typeface="Times New Roman" pitchFamily="18" charset="0"/>
                <a:cs typeface="Times New Roman" pitchFamily="18" charset="0"/>
                <a:sym typeface="Symbol" pitchFamily="18" charset="2"/>
              </a:rPr>
              <a:t> </a:t>
            </a:r>
            <a:r>
              <a:rPr lang="en-US" sz="2400" b="1" dirty="0" err="1">
                <a:solidFill>
                  <a:srgbClr val="0000FF"/>
                </a:solidFill>
                <a:latin typeface="Times New Roman" pitchFamily="18" charset="0"/>
                <a:cs typeface="Times New Roman" pitchFamily="18" charset="0"/>
                <a:sym typeface="Symbol" pitchFamily="18" charset="2"/>
              </a:rPr>
              <a:t>liệt</a:t>
            </a:r>
            <a:r>
              <a:rPr lang="en-US" sz="2400" b="1" dirty="0">
                <a:solidFill>
                  <a:srgbClr val="0000FF"/>
                </a:solidFill>
                <a:latin typeface="Times New Roman" pitchFamily="18" charset="0"/>
                <a:cs typeface="Times New Roman" pitchFamily="18" charset="0"/>
                <a:sym typeface="Symbol" pitchFamily="18" charset="2"/>
              </a:rPr>
              <a:t> </a:t>
            </a:r>
            <a:r>
              <a:rPr lang="en-US" sz="2400" b="1" dirty="0" err="1">
                <a:solidFill>
                  <a:srgbClr val="0000FF"/>
                </a:solidFill>
                <a:latin typeface="Times New Roman" pitchFamily="18" charset="0"/>
                <a:cs typeface="Times New Roman" pitchFamily="18" charset="0"/>
                <a:sym typeface="Symbol" pitchFamily="18" charset="2"/>
              </a:rPr>
              <a:t>của</a:t>
            </a:r>
            <a:r>
              <a:rPr lang="en-US" sz="2400" b="1" dirty="0">
                <a:solidFill>
                  <a:srgbClr val="0000FF"/>
                </a:solidFill>
                <a:latin typeface="Times New Roman" pitchFamily="18" charset="0"/>
                <a:cs typeface="Times New Roman" pitchFamily="18" charset="0"/>
                <a:sym typeface="Symbol" pitchFamily="18" charset="2"/>
              </a:rPr>
              <a:t> </a:t>
            </a:r>
            <a:r>
              <a:rPr lang="en-US" sz="2400" b="1" dirty="0" err="1">
                <a:solidFill>
                  <a:srgbClr val="0000FF"/>
                </a:solidFill>
                <a:latin typeface="Times New Roman" pitchFamily="18" charset="0"/>
                <a:cs typeface="Times New Roman" pitchFamily="18" charset="0"/>
                <a:sym typeface="Symbol" pitchFamily="18" charset="2"/>
              </a:rPr>
              <a:t>bé</a:t>
            </a:r>
            <a:r>
              <a:rPr lang="en-US" sz="2400" b="1" dirty="0">
                <a:solidFill>
                  <a:srgbClr val="0000FF"/>
                </a:solidFill>
                <a:latin typeface="Times New Roman" pitchFamily="18" charset="0"/>
                <a:cs typeface="Times New Roman" pitchFamily="18" charset="0"/>
                <a:sym typeface="Symbol" pitchFamily="18" charset="2"/>
              </a:rPr>
              <a:t> Thu </a:t>
            </a:r>
            <a:r>
              <a:rPr lang="en-US" sz="2400" b="1" dirty="0" err="1">
                <a:solidFill>
                  <a:srgbClr val="0000FF"/>
                </a:solidFill>
                <a:latin typeface="Times New Roman" pitchFamily="18" charset="0"/>
                <a:cs typeface="Times New Roman" pitchFamily="18" charset="0"/>
                <a:sym typeface="Symbol" pitchFamily="18" charset="2"/>
              </a:rPr>
              <a:t>với</a:t>
            </a:r>
            <a:r>
              <a:rPr lang="en-US" sz="2400" b="1" dirty="0">
                <a:solidFill>
                  <a:srgbClr val="0000FF"/>
                </a:solidFill>
                <a:latin typeface="Times New Roman" pitchFamily="18" charset="0"/>
                <a:cs typeface="Times New Roman" pitchFamily="18" charset="0"/>
                <a:sym typeface="Symbol" pitchFamily="18" charset="2"/>
              </a:rPr>
              <a:t> </a:t>
            </a:r>
            <a:r>
              <a:rPr lang="en-US" sz="2400" b="1" dirty="0" err="1">
                <a:solidFill>
                  <a:srgbClr val="0000FF"/>
                </a:solidFill>
                <a:latin typeface="Times New Roman" pitchFamily="18" charset="0"/>
                <a:cs typeface="Times New Roman" pitchFamily="18" charset="0"/>
                <a:sym typeface="Symbol" pitchFamily="18" charset="2"/>
              </a:rPr>
              <a:t>ba</a:t>
            </a:r>
            <a:r>
              <a:rPr lang="en-US" sz="2400" b="1" dirty="0">
                <a:solidFill>
                  <a:srgbClr val="0000FF"/>
                </a:solidFill>
                <a:latin typeface="Times New Roman" pitchFamily="18" charset="0"/>
                <a:cs typeface="Times New Roman" pitchFamily="18" charset="0"/>
              </a:rPr>
              <a:t>.</a:t>
            </a:r>
          </a:p>
        </p:txBody>
      </p:sp>
      <p:sp>
        <p:nvSpPr>
          <p:cNvPr id="6" name="Text Box 2"/>
          <p:cNvSpPr txBox="1">
            <a:spLocks noChangeArrowheads="1"/>
          </p:cNvSpPr>
          <p:nvPr/>
        </p:nvSpPr>
        <p:spPr bwMode="auto">
          <a:xfrm>
            <a:off x="6868221" y="2312126"/>
            <a:ext cx="4348520" cy="3170099"/>
          </a:xfrm>
          <a:prstGeom prst="rect">
            <a:avLst/>
          </a:prstGeom>
          <a:noFill/>
          <a:ln w="9525">
            <a:noFill/>
            <a:miter lim="800000"/>
            <a:headEnd/>
            <a:tailEnd/>
          </a:ln>
        </p:spPr>
        <p:txBody>
          <a:bodyPr wrap="square">
            <a:spAutoFit/>
          </a:bodyPr>
          <a:lstStyle/>
          <a:p>
            <a:pPr algn="just">
              <a:defRPr/>
            </a:pP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Tình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huống</a:t>
            </a:r>
            <a:r>
              <a:rPr lang="en-US" sz="2400" b="1" dirty="0">
                <a:solidFill>
                  <a:prstClr val="black"/>
                </a:solidFill>
                <a:latin typeface="Times New Roman" pitchFamily="18" charset="0"/>
                <a:cs typeface="Times New Roman" pitchFamily="18" charset="0"/>
              </a:rPr>
              <a:t> 2: </a:t>
            </a:r>
          </a:p>
          <a:p>
            <a:pPr algn="just">
              <a:defRPr/>
            </a:pPr>
            <a:r>
              <a:rPr lang="en-US" sz="2400" dirty="0">
                <a:solidFill>
                  <a:prstClr val="black"/>
                </a:solidFill>
                <a:latin typeface="Times New Roman" pitchFamily="18" charset="0"/>
                <a:cs typeface="Times New Roman" pitchFamily="18" charset="0"/>
              </a:rPr>
              <a:t>      Ở </a:t>
            </a:r>
            <a:r>
              <a:rPr lang="en-US" sz="2400" dirty="0" err="1">
                <a:solidFill>
                  <a:prstClr val="black"/>
                </a:solidFill>
                <a:latin typeface="Times New Roman" pitchFamily="18" charset="0"/>
                <a:cs typeface="Times New Roman" pitchFamily="18" charset="0"/>
              </a:rPr>
              <a:t>khu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căn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cứ</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dồn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tình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nhớ</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cây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lược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tặng</a:t>
            </a:r>
            <a:r>
              <a:rPr lang="en-US" sz="2400" dirty="0">
                <a:solidFill>
                  <a:prstClr val="black"/>
                </a:solidFill>
                <a:latin typeface="Times New Roman" pitchFamily="18" charset="0"/>
                <a:cs typeface="Times New Roman" pitchFamily="18" charset="0"/>
              </a:rPr>
              <a:t> con, </a:t>
            </a:r>
            <a:r>
              <a:rPr lang="en-US" sz="2400" dirty="0" err="1">
                <a:solidFill>
                  <a:prstClr val="black"/>
                </a:solidFill>
                <a:latin typeface="Times New Roman" pitchFamily="18" charset="0"/>
                <a:cs typeface="Times New Roman" pitchFamily="18" charset="0"/>
              </a:rPr>
              <a:t>nhưng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đã</a:t>
            </a:r>
            <a:r>
              <a:rPr lang="en-US" sz="2400" dirty="0">
                <a:solidFill>
                  <a:prstClr val="black"/>
                </a:solidFill>
                <a:latin typeface="Times New Roman" pitchFamily="18" charset="0"/>
                <a:cs typeface="Times New Roman" pitchFamily="18" charset="0"/>
              </a:rPr>
              <a:t> hi </a:t>
            </a:r>
            <a:r>
              <a:rPr lang="en-US" sz="2400" dirty="0" err="1">
                <a:solidFill>
                  <a:prstClr val="black"/>
                </a:solidFill>
                <a:latin typeface="Times New Roman" pitchFamily="18" charset="0"/>
                <a:cs typeface="Times New Roman" pitchFamily="18" charset="0"/>
              </a:rPr>
              <a:t>sinh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chưa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kịp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trao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món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quà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con.</a:t>
            </a:r>
          </a:p>
          <a:p>
            <a:pPr algn="just">
              <a:defRPr/>
            </a:pPr>
            <a:r>
              <a:rPr lang="en-US" sz="3200" b="1" dirty="0">
                <a:solidFill>
                  <a:srgbClr val="D60093"/>
                </a:solidFill>
                <a:latin typeface="Times New Roman" pitchFamily="18" charset="0"/>
                <a:cs typeface="Times New Roman" pitchFamily="18" charset="0"/>
              </a:rPr>
              <a:t> </a:t>
            </a:r>
            <a:r>
              <a:rPr lang="en-US" sz="2400" b="1" dirty="0">
                <a:solidFill>
                  <a:srgbClr val="0000FF"/>
                </a:solidFill>
                <a:latin typeface="Times New Roman" pitchFamily="18" charset="0"/>
                <a:cs typeface="Times New Roman" pitchFamily="18" charset="0"/>
                <a:sym typeface="Symbol" pitchFamily="18" charset="2"/>
              </a:rPr>
              <a: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Tình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cảm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sâu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sắc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ông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Sáu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với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bé</a:t>
            </a:r>
            <a:r>
              <a:rPr lang="en-US" sz="2400" b="1" dirty="0">
                <a:solidFill>
                  <a:srgbClr val="0000FF"/>
                </a:solidFill>
                <a:latin typeface="Times New Roman" pitchFamily="18" charset="0"/>
                <a:cs typeface="Times New Roman" pitchFamily="18" charset="0"/>
              </a:rPr>
              <a:t> Thu.</a:t>
            </a:r>
          </a:p>
        </p:txBody>
      </p:sp>
      <p:sp>
        <p:nvSpPr>
          <p:cNvPr id="7" name="Text Box 3"/>
          <p:cNvSpPr txBox="1">
            <a:spLocks noChangeArrowheads="1"/>
          </p:cNvSpPr>
          <p:nvPr/>
        </p:nvSpPr>
        <p:spPr bwMode="auto">
          <a:xfrm>
            <a:off x="4400147" y="1265686"/>
            <a:ext cx="3542852" cy="523220"/>
          </a:xfrm>
          <a:prstGeom prst="rect">
            <a:avLst/>
          </a:prstGeom>
          <a:solidFill>
            <a:srgbClr val="92D050"/>
          </a:solid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defRPr/>
            </a:pPr>
            <a:r>
              <a:rPr lang="en-US" altLang="en-US" sz="2800" b="1" dirty="0" err="1">
                <a:solidFill>
                  <a:srgbClr val="FF0000"/>
                </a:solidFill>
                <a:latin typeface="Times New Roman" pitchFamily="18" charset="0"/>
                <a:cs typeface="Times New Roman" pitchFamily="18" charset="0"/>
              </a:rPr>
              <a:t>Tình</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huống</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truyện</a:t>
            </a:r>
            <a:endParaRPr lang="en-US" altLang="en-US" sz="2800" b="1" dirty="0">
              <a:solidFill>
                <a:srgbClr val="FF0000"/>
              </a:solidFill>
              <a:latin typeface="Times New Roman" pitchFamily="18" charset="0"/>
              <a:cs typeface="Times New Roman" pitchFamily="18" charset="0"/>
            </a:endParaRPr>
          </a:p>
        </p:txBody>
      </p:sp>
      <p:sp>
        <p:nvSpPr>
          <p:cNvPr id="8" name="Rounded Rectangle 7"/>
          <p:cNvSpPr/>
          <p:nvPr/>
        </p:nvSpPr>
        <p:spPr>
          <a:xfrm>
            <a:off x="613956" y="2312130"/>
            <a:ext cx="4937761" cy="380207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567225" y="2312128"/>
            <a:ext cx="4911635" cy="380207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240226" y="60443"/>
            <a:ext cx="8350363" cy="830997"/>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CHIẾC LƯỢC NGÀ</a:t>
            </a:r>
          </a:p>
          <a:p>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Nguyễn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Quang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Sáng</a:t>
            </a:r>
            <a:r>
              <a:rPr lang="en-US" sz="2000" b="1" i="1" dirty="0">
                <a:solidFill>
                  <a:srgbClr val="FF0000"/>
                </a:solidFill>
                <a:latin typeface="Times New Roman" panose="02020603050405020304" pitchFamily="18" charset="0"/>
                <a:cs typeface="Times New Roman" panose="02020603050405020304" pitchFamily="18" charset="0"/>
              </a:rPr>
              <a:t>)</a:t>
            </a:r>
          </a:p>
        </p:txBody>
      </p:sp>
      <p:pic>
        <p:nvPicPr>
          <p:cNvPr id="12" name="图片 41" descr="未标题-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123709"/>
            <a:ext cx="12198350" cy="69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92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par>
                          <p:cTn id="24" fill="hold">
                            <p:stCondLst>
                              <p:cond delay="500"/>
                            </p:stCondLst>
                            <p:childTnLst>
                              <p:par>
                                <p:cTn id="25" presetID="18" presetClass="entr" presetSubtype="6"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strips(downRight)">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3536" y="2215197"/>
            <a:ext cx="2552302" cy="461665"/>
          </a:xfrm>
          <a:prstGeom prst="rect">
            <a:avLst/>
          </a:prstGeom>
          <a:noFill/>
        </p:spPr>
        <p:txBody>
          <a:bodyPr wrap="none" rtlCol="0">
            <a:spAutoFit/>
          </a:bodyPr>
          <a:lstStyle/>
          <a:p>
            <a:pPr>
              <a:defRPr/>
            </a:pPr>
            <a:r>
              <a:rPr lang="en-US" sz="2400" b="1" dirty="0">
                <a:solidFill>
                  <a:srgbClr val="FF0000"/>
                </a:solidFill>
                <a:latin typeface="Times New Roman" panose="02020603050405020304" pitchFamily="18" charset="0"/>
                <a:cs typeface="Times New Roman" panose="02020603050405020304" pitchFamily="18" charset="0"/>
              </a:rPr>
              <a:t>a. </a:t>
            </a:r>
            <a:r>
              <a:rPr lang="en-US" sz="2400" b="1" dirty="0" err="1">
                <a:solidFill>
                  <a:srgbClr val="FF0000"/>
                </a:solidFill>
                <a:latin typeface="Times New Roman" panose="02020603050405020304" pitchFamily="18" charset="0"/>
                <a:cs typeface="Times New Roman" panose="02020603050405020304" pitchFamily="18" charset="0"/>
              </a:rPr>
              <a:t>Lúc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gặp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ba</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 Box 10"/>
          <p:cNvSpPr txBox="1">
            <a:spLocks noChangeArrowheads="1"/>
          </p:cNvSpPr>
          <p:nvPr/>
        </p:nvSpPr>
        <p:spPr bwMode="auto">
          <a:xfrm>
            <a:off x="343538" y="2700750"/>
            <a:ext cx="618673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lnSpc>
                <a:spcPct val="150000"/>
              </a:lnSpc>
              <a:spcBef>
                <a:spcPct val="50000"/>
              </a:spcBef>
              <a:spcAft>
                <a:spcPct val="0"/>
              </a:spcAft>
              <a:defRPr/>
            </a:pP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Nghe</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gọi</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giật</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mình</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tròn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mắt</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nhìn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ngơ</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ngác</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lạ</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lùng</a:t>
            </a:r>
            <a:r>
              <a:rPr lang="en-US" altLang="en-US" sz="2400" dirty="0">
                <a:solidFill>
                  <a:srgbClr val="002060"/>
                </a:solidFill>
                <a:latin typeface="Times New Roman" panose="02020603050405020304" pitchFamily="18" charset="0"/>
              </a:rPr>
              <a:t>.</a:t>
            </a:r>
          </a:p>
          <a:p>
            <a:pPr algn="just" eaLnBrk="1" fontAlgn="base" hangingPunct="1">
              <a:lnSpc>
                <a:spcPct val="150000"/>
              </a:lnSpc>
              <a:spcBef>
                <a:spcPct val="0"/>
              </a:spcBef>
              <a:spcAft>
                <a:spcPct val="0"/>
              </a:spcAft>
              <a:buFontTx/>
              <a:buChar char="-"/>
              <a:defRPr/>
            </a:pP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Chớp</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mắt</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nhìn</a:t>
            </a:r>
            <a:r>
              <a:rPr lang="en-US" altLang="en-US" sz="2400" dirty="0">
                <a:solidFill>
                  <a:srgbClr val="002060"/>
                </a:solidFill>
                <a:latin typeface="Times New Roman" panose="02020603050405020304" pitchFamily="18" charset="0"/>
              </a:rPr>
              <a:t> … </a:t>
            </a:r>
            <a:r>
              <a:rPr lang="en-US" altLang="en-US" sz="2400" dirty="0" err="1">
                <a:solidFill>
                  <a:srgbClr val="002060"/>
                </a:solidFill>
                <a:latin typeface="Times New Roman" panose="02020603050405020304" pitchFamily="18" charset="0"/>
              </a:rPr>
              <a:t>như</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muốn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hỏi</a:t>
            </a:r>
            <a:r>
              <a:rPr lang="en-US" altLang="en-US" sz="2400" dirty="0">
                <a:solidFill>
                  <a:srgbClr val="002060"/>
                </a:solidFill>
                <a:latin typeface="Times New Roman" panose="02020603050405020304" pitchFamily="18" charset="0"/>
              </a:rPr>
              <a:t> …</a:t>
            </a:r>
          </a:p>
          <a:p>
            <a:pPr algn="just" eaLnBrk="1" fontAlgn="base" hangingPunct="1">
              <a:lnSpc>
                <a:spcPct val="150000"/>
              </a:lnSpc>
              <a:spcBef>
                <a:spcPct val="0"/>
              </a:spcBef>
              <a:spcAft>
                <a:spcPct val="0"/>
              </a:spcAft>
              <a:buFontTx/>
              <a:buChar char="-"/>
              <a:defRPr/>
            </a:pP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Mặt</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tái</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đi</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vụt</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chạy</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và</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kêu</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thét</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lên</a:t>
            </a:r>
            <a:r>
              <a:rPr lang="en-US" altLang="en-US" sz="2400" dirty="0">
                <a:solidFill>
                  <a:srgbClr val="002060"/>
                </a:solidFill>
                <a:latin typeface="Times New Roman" panose="02020603050405020304" pitchFamily="18" charset="0"/>
              </a:rPr>
              <a:t>…</a:t>
            </a:r>
          </a:p>
        </p:txBody>
      </p:sp>
      <p:sp>
        <p:nvSpPr>
          <p:cNvPr id="7" name="Rectangle 30"/>
          <p:cNvSpPr>
            <a:spLocks noChangeArrowheads="1"/>
          </p:cNvSpPr>
          <p:nvPr/>
        </p:nvSpPr>
        <p:spPr bwMode="auto">
          <a:xfrm>
            <a:off x="187744" y="5000288"/>
            <a:ext cx="58615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0"/>
              </a:spcBef>
              <a:spcAft>
                <a:spcPct val="0"/>
              </a:spcAft>
              <a:defRPr/>
            </a:pPr>
            <a:r>
              <a:rPr lang="en-US" alt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FF0000"/>
                </a:solidFill>
                <a:latin typeface="Times New Roman" panose="02020603050405020304" pitchFamily="18" charset="0"/>
                <a:cs typeface="Times New Roman" panose="02020603050405020304" pitchFamily="18" charset="0"/>
              </a:rPr>
              <a:t>Ngỡ</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ngàng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ngờ</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vực</a:t>
            </a:r>
            <a:r>
              <a:rPr lang="en-US" altLang="en-US" sz="2400" dirty="0">
                <a:solidFill>
                  <a:srgbClr val="FF0000"/>
                </a:solidFill>
                <a:latin typeface="Times New Roman" panose="02020603050405020304" pitchFamily="18" charset="0"/>
                <a:cs typeface="Times New Roman" panose="02020603050405020304" pitchFamily="18" charset="0"/>
              </a:rPr>
              <a:t>, lo </a:t>
            </a:r>
            <a:r>
              <a:rPr lang="en-US" altLang="en-US" sz="2400" dirty="0" err="1">
                <a:solidFill>
                  <a:srgbClr val="FF0000"/>
                </a:solidFill>
                <a:latin typeface="Times New Roman" panose="02020603050405020304" pitchFamily="18" charset="0"/>
                <a:cs typeface="Times New Roman" panose="02020603050405020304" pitchFamily="18" charset="0"/>
              </a:rPr>
              <a:t>lắng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hoảng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sợ</a:t>
            </a:r>
            <a:r>
              <a:rPr lang="en-US" altLang="en-US" sz="2400" dirty="0">
                <a:solidFill>
                  <a:srgbClr val="FF0000"/>
                </a:solidFill>
                <a:latin typeface="Times New Roman" panose="02020603050405020304" pitchFamily="18" charset="0"/>
                <a:cs typeface="Times New Roman" panose="02020603050405020304" pitchFamily="18" charset="0"/>
              </a:rPr>
              <a:t>…  </a:t>
            </a:r>
          </a:p>
        </p:txBody>
      </p:sp>
      <p:sp>
        <p:nvSpPr>
          <p:cNvPr id="8" name="Text Box 13"/>
          <p:cNvSpPr txBox="1">
            <a:spLocks noChangeArrowheads="1"/>
          </p:cNvSpPr>
          <p:nvPr/>
        </p:nvSpPr>
        <p:spPr bwMode="auto">
          <a:xfrm>
            <a:off x="343536" y="1719728"/>
            <a:ext cx="30046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0000FF"/>
                </a:solidFill>
                <a:effectLst/>
                <a:uLnTx/>
                <a:uFillTx/>
                <a:latin typeface="Times New Roman" panose="02020603050405020304" pitchFamily="18" charset="0"/>
              </a:rPr>
              <a:t>1. </a:t>
            </a:r>
            <a:r>
              <a:rPr kumimoji="0" lang="en-US" altLang="en-US" sz="2400" b="1" i="0" u="none" strike="noStrike" kern="0" cap="none" spc="0" normalizeH="0" baseline="0" noProof="0" dirty="0" err="1">
                <a:ln>
                  <a:noFill/>
                </a:ln>
                <a:solidFill>
                  <a:srgbClr val="0000FF"/>
                </a:solidFill>
                <a:effectLst/>
                <a:uLnTx/>
                <a:uFillTx/>
                <a:latin typeface="Times New Roman" panose="02020603050405020304" pitchFamily="18" charset="0"/>
              </a:rPr>
              <a:t>Nhân</a:t>
            </a:r>
            <a:r>
              <a:rPr kumimoji="0" lang="en-US" altLang="en-US" sz="24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2400" b="1" i="0" u="none" strike="noStrike" kern="0" cap="none" spc="0" normalizeH="0" baseline="0" noProof="0" dirty="0" err="1">
                <a:ln>
                  <a:noFill/>
                </a:ln>
                <a:solidFill>
                  <a:srgbClr val="0000FF"/>
                </a:solidFill>
                <a:effectLst/>
                <a:uLnTx/>
                <a:uFillTx/>
                <a:latin typeface="Times New Roman" panose="02020603050405020304" pitchFamily="18" charset="0"/>
              </a:rPr>
              <a:t>vật</a:t>
            </a:r>
            <a:r>
              <a:rPr kumimoji="0" lang="en-US" altLang="en-US" sz="24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2400" b="1" i="0" u="none" strike="noStrike" kern="0" cap="none" spc="0" normalizeH="0" baseline="0" noProof="0" dirty="0" err="1">
                <a:ln>
                  <a:noFill/>
                </a:ln>
                <a:solidFill>
                  <a:srgbClr val="0000FF"/>
                </a:solidFill>
                <a:effectLst/>
                <a:uLnTx/>
                <a:uFillTx/>
                <a:latin typeface="Times New Roman" panose="02020603050405020304" pitchFamily="18" charset="0"/>
              </a:rPr>
              <a:t>bé</a:t>
            </a:r>
            <a:r>
              <a:rPr kumimoji="0" lang="en-US" altLang="en-US" sz="2400" b="1" i="0" u="none" strike="noStrike" kern="0" cap="none" spc="0" normalizeH="0" baseline="0" noProof="0" dirty="0">
                <a:ln>
                  <a:noFill/>
                </a:ln>
                <a:solidFill>
                  <a:srgbClr val="0000FF"/>
                </a:solidFill>
                <a:effectLst/>
                <a:uLnTx/>
                <a:uFillTx/>
                <a:latin typeface="Times New Roman" panose="02020603050405020304" pitchFamily="18" charset="0"/>
              </a:rPr>
              <a:t> Thu</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rPr>
              <a:t> </a:t>
            </a: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
        <p:nvSpPr>
          <p:cNvPr id="9" name="Rectangle 10"/>
          <p:cNvSpPr>
            <a:spLocks noChangeArrowheads="1"/>
          </p:cNvSpPr>
          <p:nvPr/>
        </p:nvSpPr>
        <p:spPr bwMode="auto">
          <a:xfrm>
            <a:off x="268423" y="877833"/>
            <a:ext cx="2971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000">
                <a:solidFill>
                  <a:schemeClr val="tx1"/>
                </a:solidFill>
                <a:latin typeface=".VnTime" panose="020B7200000000000000" pitchFamily="34" charset="0"/>
              </a:defRPr>
            </a:lvl1pPr>
            <a:lvl2pPr marL="742950" indent="-285750">
              <a:defRPr sz="4000">
                <a:solidFill>
                  <a:schemeClr val="tx1"/>
                </a:solidFill>
                <a:latin typeface=".VnTime" panose="020B7200000000000000" pitchFamily="34" charset="0"/>
              </a:defRPr>
            </a:lvl2pPr>
            <a:lvl3pPr marL="1143000" indent="-228600">
              <a:defRPr sz="4000">
                <a:solidFill>
                  <a:schemeClr val="tx1"/>
                </a:solidFill>
                <a:latin typeface=".VnTime" panose="020B7200000000000000" pitchFamily="34" charset="0"/>
              </a:defRPr>
            </a:lvl3pPr>
            <a:lvl4pPr marL="1600200" indent="-228600">
              <a:defRPr sz="4000">
                <a:solidFill>
                  <a:schemeClr val="tx1"/>
                </a:solidFill>
                <a:latin typeface=".VnTime" panose="020B7200000000000000" pitchFamily="34" charset="0"/>
              </a:defRPr>
            </a:lvl4pPr>
            <a:lvl5pPr marL="2057400" indent="-228600">
              <a:defRPr sz="4000">
                <a:solidFill>
                  <a:schemeClr val="tx1"/>
                </a:solidFill>
                <a:latin typeface=".VnTime" panose="020B7200000000000000" pitchFamily="34" charset="0"/>
              </a:defRPr>
            </a:lvl5pPr>
            <a:lvl6pPr marL="2514600" indent="-228600" eaLnBrk="0" fontAlgn="base" hangingPunct="0">
              <a:spcBef>
                <a:spcPct val="0"/>
              </a:spcBef>
              <a:spcAft>
                <a:spcPct val="0"/>
              </a:spcAft>
              <a:defRPr sz="4000">
                <a:solidFill>
                  <a:schemeClr val="tx1"/>
                </a:solidFill>
                <a:latin typeface=".VnTime" panose="020B7200000000000000" pitchFamily="34" charset="0"/>
              </a:defRPr>
            </a:lvl6pPr>
            <a:lvl7pPr marL="2971800" indent="-228600" eaLnBrk="0" fontAlgn="base" hangingPunct="0">
              <a:spcBef>
                <a:spcPct val="0"/>
              </a:spcBef>
              <a:spcAft>
                <a:spcPct val="0"/>
              </a:spcAft>
              <a:defRPr sz="4000">
                <a:solidFill>
                  <a:schemeClr val="tx1"/>
                </a:solidFill>
                <a:latin typeface=".VnTime" panose="020B7200000000000000" pitchFamily="34" charset="0"/>
              </a:defRPr>
            </a:lvl7pPr>
            <a:lvl8pPr marL="3429000" indent="-228600" eaLnBrk="0" fontAlgn="base" hangingPunct="0">
              <a:spcBef>
                <a:spcPct val="0"/>
              </a:spcBef>
              <a:spcAft>
                <a:spcPct val="0"/>
              </a:spcAft>
              <a:defRPr sz="4000">
                <a:solidFill>
                  <a:schemeClr val="tx1"/>
                </a:solidFill>
                <a:latin typeface=".VnTime" panose="020B7200000000000000" pitchFamily="34" charset="0"/>
              </a:defRPr>
            </a:lvl8pPr>
            <a:lvl9pPr marL="3886200" indent="-228600" eaLnBrk="0" fontAlgn="base" hangingPunct="0">
              <a:spcBef>
                <a:spcPct val="0"/>
              </a:spcBef>
              <a:spcAft>
                <a:spcPct val="0"/>
              </a:spcAft>
              <a:defRPr sz="4000">
                <a:solidFill>
                  <a:schemeClr val="tx1"/>
                </a:solidFill>
                <a:latin typeface=".VnTime" panose="020B7200000000000000" pitchFamily="34" charset="0"/>
              </a:defRPr>
            </a:lvl9pPr>
          </a:lstStyle>
          <a:p>
            <a:pPr eaLnBrk="0" fontAlgn="base" hangingPunct="0">
              <a:spcBef>
                <a:spcPct val="20000"/>
              </a:spcBef>
              <a:spcAft>
                <a:spcPct val="0"/>
              </a:spcAft>
              <a:defRPr/>
            </a:pPr>
            <a:r>
              <a:rPr lang="en-US" altLang="en-US" sz="2400" b="1" dirty="0">
                <a:solidFill>
                  <a:srgbClr val="FF0000"/>
                </a:solidFill>
                <a:latin typeface="Times New Roman" panose="02020603050405020304" pitchFamily="18" charset="0"/>
                <a:cs typeface="Times New Roman" panose="02020603050405020304" pitchFamily="18" charset="0"/>
              </a:rPr>
              <a:t>II. </a:t>
            </a:r>
            <a:r>
              <a:rPr lang="en-US" altLang="en-US" sz="2400" b="1" dirty="0" err="1">
                <a:solidFill>
                  <a:srgbClr val="FF0000"/>
                </a:solidFill>
                <a:latin typeface="Times New Roman" panose="02020603050405020304" pitchFamily="18" charset="0"/>
                <a:cs typeface="Times New Roman" panose="02020603050405020304" pitchFamily="18" charset="0"/>
              </a:rPr>
              <a:t>Tìm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hiểu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văn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bản</a:t>
            </a:r>
            <a:r>
              <a:rPr lang="en-US" altLang="en-US" sz="2400" b="1" dirty="0">
                <a:solidFill>
                  <a:srgbClr val="FF0000"/>
                </a:solidFill>
                <a:latin typeface="Times New Roman" panose="02020603050405020304" pitchFamily="18" charset="0"/>
              </a:rPr>
              <a:t>:</a:t>
            </a:r>
          </a:p>
        </p:txBody>
      </p:sp>
      <p:pic>
        <p:nvPicPr>
          <p:cNvPr id="10" name="Picture 2" descr="VAN THAOGIANG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539" y="1282989"/>
            <a:ext cx="5066352" cy="51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6643097" y="1068333"/>
            <a:ext cx="39191" cy="5657792"/>
          </a:xfrm>
          <a:prstGeom prst="line">
            <a:avLst/>
          </a:prstGeom>
          <a:noFill/>
          <a:ln w="28575" cap="flat" cmpd="sng" algn="ctr">
            <a:solidFill>
              <a:srgbClr val="FF0000"/>
            </a:solidFill>
            <a:prstDash val="solid"/>
          </a:ln>
          <a:effectLst/>
        </p:spPr>
      </p:cxnSp>
      <p:pic>
        <p:nvPicPr>
          <p:cNvPr id="12" name="Picture 11" descr="Book-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7741" y="108852"/>
            <a:ext cx="11430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3240226" y="60443"/>
            <a:ext cx="8350363" cy="830997"/>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CHIẾC LƯỢC NGÀ</a:t>
            </a:r>
          </a:p>
          <a:p>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Nguyễn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Quang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Sáng</a:t>
            </a:r>
            <a:r>
              <a:rPr lang="en-US" sz="20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7102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ỗ dành sẵn cho Nội dung 3" descr="bt2738-chiec-luoc-nga-tap-1-087">
            <a:extLst>
              <a:ext uri="{FF2B5EF4-FFF2-40B4-BE49-F238E27FC236}">
                <a16:creationId xmlns:a16="http://schemas.microsoft.com/office/drawing/2014/main" id="{B27F408F-9228-4349-8109-B621CCA2E44D}"/>
              </a:ext>
            </a:extLst>
          </p:cNvPr>
          <p:cNvPicPr>
            <a:picLocks noChangeAspect="1"/>
          </p:cNvPicPr>
          <p:nvPr isPhoto="1"/>
        </p:nvPicPr>
        <p:blipFill rotWithShape="1">
          <a:blip r:embed="rId2">
            <a:alphaModFix/>
            <a:extLst>
              <a:ext uri="{28A0092B-C50C-407E-A947-70E740481C1C}">
                <a14:useLocalDpi xmlns:a14="http://schemas.microsoft.com/office/drawing/2010/main" val="0"/>
              </a:ext>
            </a:extLst>
          </a:blip>
          <a:srcRect t="11797" r="-2" b="1576"/>
          <a:stretch/>
        </p:blipFill>
        <p:spPr>
          <a:xfrm>
            <a:off x="6126480" y="418011"/>
            <a:ext cx="5525589" cy="3213856"/>
          </a:xfrm>
          <a:prstGeom prst="rect">
            <a:avLst/>
          </a:prstGeom>
          <a:effectLst>
            <a:softEdge rad="533400"/>
          </a:effectLst>
        </p:spPr>
      </p:pic>
      <p:pic>
        <p:nvPicPr>
          <p:cNvPr id="7" name="Chỗ dành sẵn cho Nội dung 3" descr="bt2621-chiec-luoc-nga-tap-1-076">
            <a:extLst>
              <a:ext uri="{FF2B5EF4-FFF2-40B4-BE49-F238E27FC236}">
                <a16:creationId xmlns:a16="http://schemas.microsoft.com/office/drawing/2014/main" id="{85F385DA-0B20-490A-9951-50B35C5FBAB5}"/>
              </a:ext>
            </a:extLst>
          </p:cNvPr>
          <p:cNvPicPr>
            <a:picLocks noChangeAspect="1"/>
          </p:cNvPicPr>
          <p:nvPr isPhoto="1"/>
        </p:nvPicPr>
        <p:blipFill rotWithShape="1">
          <a:blip r:embed="rId3">
            <a:extLst>
              <a:ext uri="{28A0092B-C50C-407E-A947-70E740481C1C}">
                <a14:useLocalDpi xmlns:a14="http://schemas.microsoft.com/office/drawing/2010/main" val="0"/>
              </a:ext>
            </a:extLst>
          </a:blip>
          <a:srcRect t="6713" r="-1" b="18923"/>
          <a:stretch/>
        </p:blipFill>
        <p:spPr>
          <a:xfrm>
            <a:off x="5513696" y="3753135"/>
            <a:ext cx="6138373" cy="3104866"/>
          </a:xfrm>
          <a:prstGeom prst="rect">
            <a:avLst/>
          </a:prstGeom>
          <a:effectLst>
            <a:softEdge rad="533400"/>
          </a:effectLst>
        </p:spPr>
      </p:pic>
      <p:cxnSp>
        <p:nvCxnSpPr>
          <p:cNvPr id="3" name="Straight Connector 2"/>
          <p:cNvCxnSpPr/>
          <p:nvPr/>
        </p:nvCxnSpPr>
        <p:spPr>
          <a:xfrm>
            <a:off x="5551714" y="3447028"/>
            <a:ext cx="6100355"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497832" y="1078164"/>
            <a:ext cx="6731" cy="577983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90993" y="847336"/>
            <a:ext cx="3049233" cy="461665"/>
          </a:xfrm>
          <a:prstGeom prst="rect">
            <a:avLst/>
          </a:prstGeom>
          <a:noFill/>
        </p:spPr>
        <p:txBody>
          <a:bodyPr wrap="none" rtlCol="0">
            <a:spAutoFit/>
          </a:bodyPr>
          <a:lstStyle/>
          <a:p>
            <a:pPr>
              <a:defRPr/>
            </a:pPr>
            <a:r>
              <a:rPr lang="en-US" sz="2400" b="1" dirty="0">
                <a:solidFill>
                  <a:srgbClr val="FF0000"/>
                </a:solidFill>
                <a:latin typeface="Times New Roman" panose="02020603050405020304" pitchFamily="18" charset="0"/>
                <a:cs typeface="Times New Roman" panose="02020603050405020304" pitchFamily="18" charset="0"/>
              </a:rPr>
              <a:t>b. </a:t>
            </a:r>
            <a:r>
              <a:rPr lang="en-US" sz="2400" b="1" dirty="0" err="1">
                <a:solidFill>
                  <a:srgbClr val="FF0000"/>
                </a:solidFill>
                <a:latin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ngày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đó</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a:spLocks noChangeArrowheads="1"/>
          </p:cNvSpPr>
          <p:nvPr/>
        </p:nvSpPr>
        <p:spPr bwMode="auto">
          <a:xfrm>
            <a:off x="210787" y="1293619"/>
            <a:ext cx="523806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lnSpc>
                <a:spcPct val="150000"/>
              </a:lnSpc>
              <a:spcBef>
                <a:spcPct val="0"/>
              </a:spcBef>
              <a:spcAft>
                <a:spcPct val="0"/>
              </a:spcAft>
              <a:defRPr/>
            </a:pPr>
            <a:r>
              <a:rPr lang="nl-NL" altLang="en-US" sz="2400" dirty="0">
                <a:solidFill>
                  <a:prstClr val="black"/>
                </a:solidFill>
                <a:latin typeface="Times New Roman" panose="02020603050405020304" pitchFamily="18" charset="0"/>
                <a:cs typeface="Times New Roman" panose="02020603050405020304" pitchFamily="18" charset="0"/>
              </a:rPr>
              <a:t>- Nói trổng</a:t>
            </a:r>
          </a:p>
          <a:p>
            <a:pPr algn="just" eaLnBrk="1" fontAlgn="base" hangingPunct="1">
              <a:lnSpc>
                <a:spcPct val="150000"/>
              </a:lnSpc>
              <a:spcBef>
                <a:spcPct val="0"/>
              </a:spcBef>
              <a:spcAft>
                <a:spcPct val="0"/>
              </a:spcAft>
              <a:buFontTx/>
              <a:buChar char="-"/>
              <a:defRPr/>
            </a:pPr>
            <a:r>
              <a:rPr lang="nl-NL" altLang="en-US" sz="2400" dirty="0">
                <a:solidFill>
                  <a:prstClr val="black"/>
                </a:solidFill>
                <a:latin typeface="Times New Roman" panose="02020603050405020304" pitchFamily="18" charset="0"/>
                <a:cs typeface="Times New Roman" panose="02020603050405020304" pitchFamily="18" charset="0"/>
              </a:rPr>
              <a:t> Hất cái trứng cá mà ba gắp cho...</a:t>
            </a:r>
          </a:p>
          <a:p>
            <a:pPr algn="just" eaLnBrk="1" fontAlgn="base" hangingPunct="1">
              <a:lnSpc>
                <a:spcPct val="150000"/>
              </a:lnSpc>
              <a:spcBef>
                <a:spcPct val="0"/>
              </a:spcBef>
              <a:spcAft>
                <a:spcPct val="0"/>
              </a:spcAft>
              <a:defRPr/>
            </a:pPr>
            <a:r>
              <a:rPr lang="nl-NL" altLang="en-US" sz="2400" dirty="0">
                <a:solidFill>
                  <a:prstClr val="black"/>
                </a:solidFill>
                <a:latin typeface="Times New Roman" panose="02020603050405020304" pitchFamily="18" charset="0"/>
                <a:cs typeface="Times New Roman" panose="02020603050405020304" pitchFamily="18" charset="0"/>
              </a:rPr>
              <a:t>- Bỏ xuống xuồng, khua rổn rảng.</a:t>
            </a:r>
            <a:endParaRPr lang="en-US" altLang="en-US" sz="2400" dirty="0">
              <a:solidFill>
                <a:prstClr val="black"/>
              </a:solidFill>
              <a:latin typeface="Times New Roman" panose="02020603050405020304" pitchFamily="18" charset="0"/>
              <a:cs typeface="Times New Roman" panose="02020603050405020304" pitchFamily="18" charset="0"/>
            </a:endParaRPr>
          </a:p>
          <a:p>
            <a:pPr algn="just" eaLnBrk="1" fontAlgn="base" hangingPunct="1">
              <a:lnSpc>
                <a:spcPct val="150000"/>
              </a:lnSpc>
              <a:spcBef>
                <a:spcPct val="0"/>
              </a:spcBef>
              <a:spcAft>
                <a:spcPct val="0"/>
              </a:spcAft>
              <a:defRPr/>
            </a:pPr>
            <a:r>
              <a:rPr lang="nl-NL" alt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nl-NL" altLang="en-US" sz="2400" i="1" dirty="0">
                <a:solidFill>
                  <a:srgbClr val="FF0000"/>
                </a:solidFill>
                <a:latin typeface="Times New Roman" panose="02020603050405020304" pitchFamily="18" charset="0"/>
                <a:cs typeface="Times New Roman" panose="02020603050405020304" pitchFamily="18" charset="0"/>
              </a:rPr>
              <a:t> Khước từ, cự tuyệt sự quan tâm, chăm sóc của ông Sáu.</a:t>
            </a:r>
            <a:endParaRPr lang="en-US" altLang="en-US" sz="2400" i="1" dirty="0">
              <a:solidFill>
                <a:srgbClr val="FF0000"/>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210787" y="4530576"/>
            <a:ext cx="5203372" cy="890056"/>
          </a:xfrm>
          <a:prstGeom prst="rect">
            <a:avLst/>
          </a:prstGeom>
          <a:solidFill>
            <a:srgbClr val="FFFF00"/>
          </a:soli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just" fontAlgn="base">
              <a:spcBef>
                <a:spcPct val="0"/>
              </a:spcBef>
              <a:spcAft>
                <a:spcPct val="0"/>
              </a:spcAft>
              <a:defRPr/>
            </a:pPr>
            <a:r>
              <a:rPr lang="en-US" sz="2400" kern="0" dirty="0">
                <a:solidFill>
                  <a:prstClr val="black"/>
                </a:solidFill>
                <a:latin typeface="Times New Roman" pitchFamily="18" charset="0"/>
                <a:cs typeface="Times New Roman" pitchFamily="18" charset="0"/>
              </a:rPr>
              <a:t>=&gt;Là cô bé ương </a:t>
            </a:r>
            <a:r>
              <a:rPr lang="en-US" sz="2400" kern="0" dirty="0" err="1">
                <a:solidFill>
                  <a:prstClr val="black"/>
                </a:solidFill>
                <a:latin typeface="Times New Roman" pitchFamily="18" charset="0"/>
                <a:cs typeface="Times New Roman" pitchFamily="18" charset="0"/>
              </a:rPr>
              <a:t>ngạnh</a:t>
            </a:r>
            <a:r>
              <a:rPr lang="en-US" sz="2400" kern="0" dirty="0">
                <a:solidFill>
                  <a:prstClr val="black"/>
                </a:solidFill>
                <a:latin typeface="Times New Roman" pitchFamily="18" charset="0"/>
                <a:cs typeface="Times New Roman" pitchFamily="18" charset="0"/>
              </a:rPr>
              <a:t>, </a:t>
            </a:r>
            <a:r>
              <a:rPr lang="en-US" sz="2400" kern="0" dirty="0" err="1">
                <a:solidFill>
                  <a:prstClr val="black"/>
                </a:solidFill>
                <a:latin typeface="Times New Roman" pitchFamily="18" charset="0"/>
                <a:cs typeface="Times New Roman" pitchFamily="18" charset="0"/>
              </a:rPr>
              <a:t>bướng</a:t>
            </a:r>
            <a:r>
              <a:rPr lang="en-US" sz="2400" kern="0" dirty="0">
                <a:solidFill>
                  <a:prstClr val="black"/>
                </a:solidFill>
                <a:latin typeface="Times New Roman" pitchFamily="18" charset="0"/>
                <a:cs typeface="Times New Roman" pitchFamily="18" charset="0"/>
              </a:rPr>
              <a:t> bỉnh có cá tính mạnh </a:t>
            </a:r>
            <a:r>
              <a:rPr lang="en-US" sz="2400" kern="0" dirty="0" err="1">
                <a:solidFill>
                  <a:prstClr val="black"/>
                </a:solidFill>
                <a:latin typeface="Times New Roman" pitchFamily="18" charset="0"/>
                <a:cs typeface="Times New Roman" pitchFamily="18" charset="0"/>
              </a:rPr>
              <a:t>mẽ</a:t>
            </a:r>
            <a:r>
              <a:rPr lang="en-US" sz="2400" kern="0" dirty="0">
                <a:solidFill>
                  <a:prstClr val="black"/>
                </a:solidFill>
                <a:latin typeface="Times New Roman" pitchFamily="18" charset="0"/>
                <a:cs typeface="Times New Roman" pitchFamily="18" charset="0"/>
              </a:rPr>
              <a:t>, </a:t>
            </a:r>
            <a:r>
              <a:rPr lang="en-US" sz="2400" kern="0" dirty="0" err="1">
                <a:solidFill>
                  <a:prstClr val="black"/>
                </a:solidFill>
                <a:latin typeface="Times New Roman" pitchFamily="18" charset="0"/>
                <a:cs typeface="Times New Roman" pitchFamily="18" charset="0"/>
              </a:rPr>
              <a:t>tình</a:t>
            </a:r>
            <a:r>
              <a:rPr lang="en-US" sz="2400" kern="0" dirty="0">
                <a:solidFill>
                  <a:prstClr val="black"/>
                </a:solidFill>
                <a:latin typeface="Times New Roman" pitchFamily="18" charset="0"/>
                <a:cs typeface="Times New Roman" pitchFamily="18" charset="0"/>
              </a:rPr>
              <a:t> cảm </a:t>
            </a:r>
            <a:r>
              <a:rPr lang="en-US" sz="2400" kern="0" dirty="0" err="1">
                <a:solidFill>
                  <a:prstClr val="black"/>
                </a:solidFill>
                <a:latin typeface="Times New Roman" pitchFamily="18" charset="0"/>
                <a:cs typeface="Times New Roman" pitchFamily="18" charset="0"/>
              </a:rPr>
              <a:t>chân</a:t>
            </a:r>
            <a:r>
              <a:rPr lang="en-US" sz="2400" kern="0" dirty="0">
                <a:solidFill>
                  <a:prstClr val="black"/>
                </a:solidFill>
                <a:latin typeface="Times New Roman" pitchFamily="18" charset="0"/>
                <a:cs typeface="Times New Roman" pitchFamily="18" charset="0"/>
              </a:rPr>
              <a:t> </a:t>
            </a:r>
            <a:r>
              <a:rPr lang="en-US" sz="2400" kern="0" dirty="0" err="1">
                <a:solidFill>
                  <a:prstClr val="black"/>
                </a:solidFill>
                <a:latin typeface="Times New Roman" pitchFamily="18" charset="0"/>
                <a:cs typeface="Times New Roman" pitchFamily="18" charset="0"/>
              </a:rPr>
              <a:t>thật</a:t>
            </a:r>
            <a:r>
              <a:rPr lang="en-US" sz="2400" kern="0" dirty="0">
                <a:solidFill>
                  <a:prstClr val="black"/>
                </a:solidFill>
                <a:latin typeface="Times New Roman" pitchFamily="18" charset="0"/>
                <a:cs typeface="Times New Roman" pitchFamily="18" charset="0"/>
              </a:rPr>
              <a:t>.</a:t>
            </a:r>
          </a:p>
        </p:txBody>
      </p:sp>
      <p:pic>
        <p:nvPicPr>
          <p:cNvPr id="10" name="Picture 9" descr="Book-0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0991" y="41285"/>
            <a:ext cx="11430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240226" y="60443"/>
            <a:ext cx="8350363" cy="830997"/>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CHIẾC LƯỢC NGÀ</a:t>
            </a:r>
          </a:p>
          <a:p>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Nguyễn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Quang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Sáng</a:t>
            </a:r>
            <a:r>
              <a:rPr lang="en-US" sz="20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9842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barn(inVertical)">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1" end="1"/>
                                            </p:txEl>
                                          </p:spTgt>
                                        </p:tgtEl>
                                        <p:attrNameLst>
                                          <p:attrName>style.visibility</p:attrName>
                                        </p:attrNameLst>
                                      </p:cBhvr>
                                      <p:to>
                                        <p:strVal val="visible"/>
                                      </p:to>
                                    </p:set>
                                    <p:animEffect transition="in" filter="barn(inVertical)">
                                      <p:cBhvr>
                                        <p:cTn id="32" dur="500"/>
                                        <p:tgtEl>
                                          <p:spTgt spid="2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xEl>
                                              <p:pRg st="2" end="2"/>
                                            </p:txEl>
                                          </p:spTgt>
                                        </p:tgtEl>
                                        <p:attrNameLst>
                                          <p:attrName>style.visibility</p:attrName>
                                        </p:attrNameLst>
                                      </p:cBhvr>
                                      <p:to>
                                        <p:strVal val="visible"/>
                                      </p:to>
                                    </p:set>
                                    <p:animEffect transition="in" filter="barn(inVertical)">
                                      <p:cBhvr>
                                        <p:cTn id="37" dur="500"/>
                                        <p:tgtEl>
                                          <p:spTgt spid="2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4">
                                            <p:txEl>
                                              <p:pRg st="3" end="3"/>
                                            </p:txEl>
                                          </p:spTgt>
                                        </p:tgtEl>
                                        <p:attrNameLst>
                                          <p:attrName>style.visibility</p:attrName>
                                        </p:attrNameLst>
                                      </p:cBhvr>
                                      <p:to>
                                        <p:strVal val="visible"/>
                                      </p:to>
                                    </p:set>
                                    <p:animEffect transition="in" filter="barn(inVertical)">
                                      <p:cBhvr>
                                        <p:cTn id="42" dur="500"/>
                                        <p:tgtEl>
                                          <p:spTgt spid="2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81" name="Text Box 25"/>
          <p:cNvSpPr txBox="1">
            <a:spLocks noChangeArrowheads="1"/>
          </p:cNvSpPr>
          <p:nvPr/>
        </p:nvSpPr>
        <p:spPr bwMode="auto">
          <a:xfrm>
            <a:off x="5481053" y="2885503"/>
            <a:ext cx="5979921" cy="3061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5810" tIns="52905" rIns="105810" bIns="529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857250" fontAlgn="base">
              <a:spcBef>
                <a:spcPct val="20000"/>
              </a:spcBef>
              <a:spcAft>
                <a:spcPct val="0"/>
              </a:spcAft>
            </a:pPr>
            <a:r>
              <a:rPr lang="en-US" altLang="en-US" sz="2400" dirty="0" err="1">
                <a:latin typeface="Times New Roman" panose="02020603050405020304" pitchFamily="18" charset="0"/>
                <a:cs typeface="Times New Roman" panose="02020603050405020304" pitchFamily="18" charset="0"/>
              </a:rPr>
              <a:t>Sự</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bé</a:t>
            </a:r>
            <a:r>
              <a:rPr lang="en-US" altLang="en-US" sz="2400" dirty="0">
                <a:latin typeface="Times New Roman" panose="02020603050405020304" pitchFamily="18" charset="0"/>
                <a:cs typeface="Times New Roman" panose="02020603050405020304" pitchFamily="18" charset="0"/>
              </a:rPr>
              <a:t> Thu </a:t>
            </a:r>
            <a:r>
              <a:rPr lang="en-US" altLang="en-US" sz="2400" dirty="0" err="1">
                <a:latin typeface="Times New Roman" panose="02020603050405020304" pitchFamily="18" charset="0"/>
                <a:cs typeface="Times New Roman" panose="02020603050405020304" pitchFamily="18" charset="0"/>
              </a:rPr>
              <a:t>hoàn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toàn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trách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hoàn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cảnh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trắc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trở</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chiến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còn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bé</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nhỏ</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hiểu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khắc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nghiệt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éo</a:t>
            </a:r>
            <a:r>
              <a:rPr lang="en-US" altLang="en-US" sz="2400" dirty="0">
                <a:latin typeface="Times New Roman" panose="02020603050405020304" pitchFamily="18" charset="0"/>
                <a:cs typeface="Times New Roman" panose="02020603050405020304" pitchFamily="18" charset="0"/>
              </a:rPr>
              <a:t> le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người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lớn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cũng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ai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kịp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chuẩn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đón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nhận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năng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bất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tin </a:t>
            </a:r>
            <a:r>
              <a:rPr lang="en-US" altLang="en-US" sz="2400" dirty="0" err="1">
                <a:latin typeface="Times New Roman" panose="02020603050405020304" pitchFamily="18" charset="0"/>
                <a:cs typeface="Times New Roman" panose="02020603050405020304" pitchFamily="18" charset="0"/>
              </a:rPr>
              <a:t>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bởi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thêm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sẹo</a:t>
            </a:r>
            <a:r>
              <a:rPr lang="en-US" altLang="en-US" sz="2400" dirty="0">
                <a:latin typeface="Times New Roman" panose="02020603050405020304" pitchFamily="18" charset="0"/>
                <a:cs typeface="Times New Roman" panose="02020603050405020304" pitchFamily="18" charset="0"/>
              </a:rPr>
              <a:t>…</a:t>
            </a:r>
          </a:p>
        </p:txBody>
      </p:sp>
      <p:sp>
        <p:nvSpPr>
          <p:cNvPr id="11270" name="TextBox 2"/>
          <p:cNvSpPr txBox="1">
            <a:spLocks noChangeArrowheads="1"/>
          </p:cNvSpPr>
          <p:nvPr/>
        </p:nvSpPr>
        <p:spPr bwMode="auto">
          <a:xfrm>
            <a:off x="3667129" y="4953000"/>
            <a:ext cx="7286625" cy="36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5810" tIns="52905" rIns="105810" bIns="529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57250" fontAlgn="base">
              <a:spcBef>
                <a:spcPct val="0"/>
              </a:spcBef>
              <a:spcAft>
                <a:spcPct val="0"/>
              </a:spcAft>
            </a:pPr>
            <a:endParaRPr lang="en-US" altLang="en-US" sz="1688">
              <a:solidFill>
                <a:srgbClr val="000000"/>
              </a:solidFill>
            </a:endParaRPr>
          </a:p>
        </p:txBody>
      </p:sp>
      <p:sp>
        <p:nvSpPr>
          <p:cNvPr id="11271" name="TextBox 22"/>
          <p:cNvSpPr txBox="1">
            <a:spLocks noChangeArrowheads="1"/>
          </p:cNvSpPr>
          <p:nvPr/>
        </p:nvSpPr>
        <p:spPr bwMode="auto">
          <a:xfrm>
            <a:off x="8428139" y="5664399"/>
            <a:ext cx="291703" cy="36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5810" tIns="52905" rIns="105810" bIns="529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57250" fontAlgn="base">
              <a:spcBef>
                <a:spcPct val="0"/>
              </a:spcBef>
              <a:spcAft>
                <a:spcPct val="0"/>
              </a:spcAft>
            </a:pPr>
            <a:endParaRPr lang="en-US" altLang="en-US" sz="1688">
              <a:solidFill>
                <a:srgbClr val="000000"/>
              </a:solidFill>
            </a:endParaRPr>
          </a:p>
        </p:txBody>
      </p:sp>
      <p:sp>
        <p:nvSpPr>
          <p:cNvPr id="11" name="Cloud Callout 10"/>
          <p:cNvSpPr/>
          <p:nvPr/>
        </p:nvSpPr>
        <p:spPr>
          <a:xfrm>
            <a:off x="110892" y="763988"/>
            <a:ext cx="7088941" cy="1966360"/>
          </a:xfrm>
          <a:prstGeom prst="cloudCallout">
            <a:avLst>
              <a:gd name="adj1" fmla="val 17532"/>
              <a:gd name="adj2" fmla="val 77147"/>
            </a:avLst>
          </a:prstGeom>
          <a:solidFill>
            <a:srgbClr val="CCFF99"/>
          </a:solidFill>
          <a:ln w="19050" cap="flat" cmpd="sng" algn="ctr">
            <a:solidFill>
              <a:srgbClr val="5B9BD5">
                <a:shade val="50000"/>
              </a:srgbClr>
            </a:solidFill>
            <a:prstDash val="solid"/>
            <a:miter lim="800000"/>
          </a:ln>
          <a:effectLst/>
        </p:spPr>
        <p:txBody>
          <a:bodyPr rtlCol="0" anchor="ctr"/>
          <a:lstStyle/>
          <a:p>
            <a:pPr lvl="0" algn="ctr">
              <a:lnSpc>
                <a:spcPct val="115000"/>
              </a:lnSpc>
              <a:defRPr/>
            </a:pPr>
            <a:r>
              <a:rPr lang="en-US" altLang="en-US" sz="2800" b="1" dirty="0">
                <a:latin typeface="Times New Roman" panose="02020603050405020304" pitchFamily="18" charset="0"/>
              </a:rPr>
              <a:t>Theo </a:t>
            </a:r>
            <a:r>
              <a:rPr lang="en-US" altLang="en-US" sz="2800" b="1" dirty="0" err="1">
                <a:latin typeface="Times New Roman" panose="02020603050405020304" pitchFamily="18" charset="0"/>
              </a:rPr>
              <a:t>em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sự</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ương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ngạnh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của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bé</a:t>
            </a:r>
            <a:r>
              <a:rPr lang="en-US" altLang="en-US" sz="2800" b="1" dirty="0">
                <a:latin typeface="Times New Roman" panose="02020603050405020304" pitchFamily="18" charset="0"/>
              </a:rPr>
              <a:t> Thu </a:t>
            </a:r>
            <a:r>
              <a:rPr lang="en-US" altLang="en-US" sz="2800" b="1" dirty="0" err="1">
                <a:latin typeface="Times New Roman" panose="02020603050405020304" pitchFamily="18" charset="0"/>
              </a:rPr>
              <a:t>có</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hoàn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toàn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đáng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trách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không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Vì</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sao</a:t>
            </a:r>
            <a:endParaRPr kumimoji="0" lang="en-US" sz="2800" b="1" i="0" u="none" strike="noStrike" kern="0" cap="none" spc="0" normalizeH="0" baseline="0" noProof="0" dirty="0">
              <a:ln>
                <a:noFill/>
              </a:ln>
              <a:effectLst/>
              <a:uLnTx/>
              <a:uFillTx/>
              <a:latin typeface="Times New Roman" panose="02020603050405020304" pitchFamily="18" charset="0"/>
              <a:ea typeface="Times New Roman" panose="02020603050405020304" pitchFamily="18" charset="0"/>
            </a:endParaRPr>
          </a:p>
        </p:txBody>
      </p:sp>
      <p:sp>
        <p:nvSpPr>
          <p:cNvPr id="4" name="Rounded Rectangle 3"/>
          <p:cNvSpPr/>
          <p:nvPr/>
        </p:nvSpPr>
        <p:spPr>
          <a:xfrm>
            <a:off x="5218363" y="2656491"/>
            <a:ext cx="6505303" cy="35203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240226" y="60443"/>
            <a:ext cx="8350363" cy="830997"/>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CHIẾC LƯỢC NGÀ</a:t>
            </a:r>
          </a:p>
          <a:p>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Nguyễn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Quang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Sáng</a:t>
            </a:r>
            <a:r>
              <a:rPr lang="en-US" sz="2000" b="1" i="1" dirty="0">
                <a:solidFill>
                  <a:srgbClr val="FF0000"/>
                </a:solidFill>
                <a:latin typeface="Times New Roman" panose="02020603050405020304" pitchFamily="18" charset="0"/>
                <a:cs typeface="Times New Roman" panose="02020603050405020304" pitchFamily="18" charset="0"/>
              </a:rPr>
              <a:t>)</a:t>
            </a:r>
          </a:p>
        </p:txBody>
      </p:sp>
      <p:pic>
        <p:nvPicPr>
          <p:cNvPr id="10" name="图片 41" descr="未标题-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123709"/>
            <a:ext cx="12198350" cy="69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630309"/>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0681"/>
                                        </p:tgtEl>
                                        <p:attrNameLst>
                                          <p:attrName>style.visibility</p:attrName>
                                        </p:attrNameLst>
                                      </p:cBhvr>
                                      <p:to>
                                        <p:strVal val="visible"/>
                                      </p:to>
                                    </p:set>
                                    <p:animEffect transition="in" filter="barn(inVertical)">
                                      <p:cBhvr>
                                        <p:cTn id="15" dur="500"/>
                                        <p:tgtEl>
                                          <p:spTgt spid="70681"/>
                                        </p:tgtEl>
                                      </p:cBhvr>
                                    </p:animEffect>
                                  </p:childTnLst>
                                </p:cTn>
                              </p:par>
                            </p:childTnLst>
                          </p:cTn>
                        </p:par>
                        <p:par>
                          <p:cTn id="16" fill="hold">
                            <p:stCondLst>
                              <p:cond delay="500"/>
                            </p:stCondLst>
                            <p:childTnLst>
                              <p:par>
                                <p:cTn id="17" presetID="18" presetClass="entr" presetSubtype="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trips(downRight)">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81" grpId="0"/>
      <p:bldP spid="11"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7917" y="884643"/>
            <a:ext cx="2483372" cy="461665"/>
          </a:xfrm>
          <a:prstGeom prst="rect">
            <a:avLst/>
          </a:prstGeom>
          <a:noFill/>
        </p:spPr>
        <p:txBody>
          <a:bodyPr wrap="none" rtlCol="0">
            <a:spAutoFit/>
          </a:bodyPr>
          <a:lstStyle/>
          <a:p>
            <a:pPr>
              <a:defRPr/>
            </a:pPr>
            <a:r>
              <a:rPr lang="en-US" sz="2400" b="1" dirty="0">
                <a:solidFill>
                  <a:srgbClr val="FF0000"/>
                </a:solidFill>
                <a:latin typeface="Times New Roman" panose="02020603050405020304" pitchFamily="18" charset="0"/>
                <a:cs typeface="Times New Roman" panose="02020603050405020304" pitchFamily="18" charset="0"/>
              </a:rPr>
              <a:t>c. </a:t>
            </a:r>
            <a:r>
              <a:rPr lang="en-US" sz="2400" b="1" dirty="0" err="1">
                <a:solidFill>
                  <a:srgbClr val="FF0000"/>
                </a:solidFill>
                <a:latin typeface="Times New Roman" panose="02020603050405020304" pitchFamily="18" charset="0"/>
                <a:cs typeface="Times New Roman" panose="02020603050405020304" pitchFamily="18" charset="0"/>
              </a:rPr>
              <a:t>Khi</a:t>
            </a:r>
            <a:r>
              <a:rPr lang="en-US" sz="2400" b="1" dirty="0">
                <a:solidFill>
                  <a:srgbClr val="FF0000"/>
                </a:solidFill>
                <a:latin typeface="Times New Roman" panose="02020603050405020304" pitchFamily="18" charset="0"/>
                <a:cs typeface="Times New Roman" panose="02020603050405020304" pitchFamily="18" charset="0"/>
              </a:rPr>
              <a:t> chia </a:t>
            </a:r>
            <a:r>
              <a:rPr lang="en-US" sz="2400" b="1" dirty="0" err="1">
                <a:solidFill>
                  <a:srgbClr val="FF0000"/>
                </a:solidFill>
                <a:latin typeface="Times New Roman" panose="02020603050405020304" pitchFamily="18" charset="0"/>
                <a:cs typeface="Times New Roman" panose="02020603050405020304" pitchFamily="18" charset="0"/>
              </a:rPr>
              <a:t>tay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ba</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6" name="Hình ảnh 3" descr="bt2729-chiec-luoc-nga-tap-1-138">
            <a:extLst>
              <a:ext uri="{FF2B5EF4-FFF2-40B4-BE49-F238E27FC236}">
                <a16:creationId xmlns:a16="http://schemas.microsoft.com/office/drawing/2014/main" id="{4644E294-D8C3-4E35-AE80-52EC57A317AC}"/>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12167"/>
          <a:stretch/>
        </p:blipFill>
        <p:spPr>
          <a:xfrm>
            <a:off x="316983" y="1445176"/>
            <a:ext cx="3008148" cy="2506847"/>
          </a:xfrm>
          <a:prstGeom prst="rect">
            <a:avLst/>
          </a:prstGeom>
          <a:ln w="38100">
            <a:solidFill>
              <a:srgbClr val="FFFF00"/>
            </a:solidFill>
          </a:ln>
        </p:spPr>
      </p:pic>
      <p:pic>
        <p:nvPicPr>
          <p:cNvPr id="7" name="Hình ảnh 4" descr="bt0427-chiec-luoc-nga-tap-1-152">
            <a:extLst>
              <a:ext uri="{FF2B5EF4-FFF2-40B4-BE49-F238E27FC236}">
                <a16:creationId xmlns:a16="http://schemas.microsoft.com/office/drawing/2014/main" id="{34E5CF66-E24B-47E9-A503-CC59122A8C07}"/>
              </a:ext>
            </a:extLst>
          </p:cNvPr>
          <p:cNvPicPr>
            <a:picLocks noGrp="1" noChangeAspect="1"/>
          </p:cNvPicPr>
          <p:nvPr isPhoto="1"/>
        </p:nvPicPr>
        <p:blipFill rotWithShape="1">
          <a:blip r:embed="rId3" cstate="print">
            <a:extLst>
              <a:ext uri="{28A0092B-C50C-407E-A947-70E740481C1C}">
                <a14:useLocalDpi xmlns:a14="http://schemas.microsoft.com/office/drawing/2010/main" val="0"/>
              </a:ext>
            </a:extLst>
          </a:blip>
          <a:srcRect t="47039"/>
          <a:stretch/>
        </p:blipFill>
        <p:spPr>
          <a:xfrm>
            <a:off x="3934788" y="1570183"/>
            <a:ext cx="2759229" cy="1992366"/>
          </a:xfrm>
          <a:prstGeom prst="rect">
            <a:avLst/>
          </a:prstGeom>
          <a:solidFill>
            <a:srgbClr val="FFFF00"/>
          </a:solidFill>
          <a:ln w="38100">
            <a:solidFill>
              <a:srgbClr val="0070C0"/>
            </a:solidFill>
          </a:ln>
        </p:spPr>
      </p:pic>
      <p:pic>
        <p:nvPicPr>
          <p:cNvPr id="8" name="Hình ảnh 5" descr="bt0450-chiec-luoc-nga-tap-1-156">
            <a:extLst>
              <a:ext uri="{FF2B5EF4-FFF2-40B4-BE49-F238E27FC236}">
                <a16:creationId xmlns:a16="http://schemas.microsoft.com/office/drawing/2014/main" id="{D94EC2F4-7C9A-4F64-B96E-BD65C9E1E31C}"/>
              </a:ext>
            </a:extLst>
          </p:cNvPr>
          <p:cNvPicPr>
            <a:picLocks noGrp="1" noChangeAspect="1"/>
          </p:cNvPicPr>
          <p:nvPr isPhoto="1"/>
        </p:nvPicPr>
        <p:blipFill>
          <a:blip r:embed="rId4">
            <a:extLst>
              <a:ext uri="{28A0092B-C50C-407E-A947-70E740481C1C}">
                <a14:useLocalDpi xmlns:a14="http://schemas.microsoft.com/office/drawing/2010/main" val="0"/>
              </a:ext>
            </a:extLst>
          </a:blip>
          <a:stretch>
            <a:fillRect/>
          </a:stretch>
        </p:blipFill>
        <p:spPr>
          <a:xfrm>
            <a:off x="7046260" y="1058918"/>
            <a:ext cx="4543184" cy="2440124"/>
          </a:xfrm>
          <a:prstGeom prst="rect">
            <a:avLst/>
          </a:prstGeom>
          <a:ln w="38100">
            <a:solidFill>
              <a:srgbClr val="0070C0"/>
            </a:solidFill>
          </a:ln>
        </p:spPr>
      </p:pic>
      <p:sp>
        <p:nvSpPr>
          <p:cNvPr id="9" name="TextBox 8"/>
          <p:cNvSpPr txBox="1"/>
          <p:nvPr/>
        </p:nvSpPr>
        <p:spPr>
          <a:xfrm>
            <a:off x="276676" y="4638719"/>
            <a:ext cx="2376272" cy="830997"/>
          </a:xfrm>
          <a:prstGeom prst="rect">
            <a:avLst/>
          </a:prstGeom>
          <a:solidFill>
            <a:srgbClr val="FFFF00"/>
          </a:solidFill>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Vẻ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sầm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buồn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rầu</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0" name="TextBox 9"/>
          <p:cNvSpPr txBox="1">
            <a:spLocks noChangeArrowheads="1"/>
          </p:cNvSpPr>
          <p:nvPr/>
        </p:nvSpPr>
        <p:spPr bwMode="auto">
          <a:xfrm>
            <a:off x="3718835" y="4344803"/>
            <a:ext cx="2276343" cy="830997"/>
          </a:xfrm>
          <a:prstGeom prst="rect">
            <a:avLst/>
          </a:prstGeom>
          <a:solidFill>
            <a:srgbClr val="92D050"/>
          </a:solidFill>
          <a:ln>
            <a:noFill/>
          </a:ln>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0"/>
              </a:spcBef>
              <a:spcAft>
                <a:spcPct val="0"/>
              </a:spcAft>
              <a:defRPr/>
            </a:pPr>
            <a:r>
              <a:rPr lang="nl-NL" altLang="en-US" sz="2400" dirty="0">
                <a:solidFill>
                  <a:prstClr val="black"/>
                </a:solidFill>
                <a:latin typeface="Times New Roman" panose="02020603050405020304" pitchFamily="18" charset="0"/>
                <a:cs typeface="Times New Roman" panose="02020603050405020304" pitchFamily="18" charset="0"/>
              </a:rPr>
              <a:t>+ Kêu thét lên : Ba...a...a...ba!</a:t>
            </a:r>
          </a:p>
        </p:txBody>
      </p:sp>
      <p:sp>
        <p:nvSpPr>
          <p:cNvPr id="11" name="TextBox 10"/>
          <p:cNvSpPr txBox="1"/>
          <p:nvPr/>
        </p:nvSpPr>
        <p:spPr>
          <a:xfrm>
            <a:off x="6597357" y="4109403"/>
            <a:ext cx="5148843" cy="2554545"/>
          </a:xfrm>
          <a:prstGeom prst="rect">
            <a:avLst/>
          </a:prstGeom>
          <a:solidFill>
            <a:srgbClr val="FFC000"/>
          </a:solidFill>
        </p:spPr>
        <p:txBody>
          <a:bodyPr wrap="square" rtlCol="0">
            <a:spAutoFit/>
          </a:bodyPr>
          <a:lstStyle/>
          <a:p>
            <a:r>
              <a:rPr lang="en-US" sz="2000" dirty="0" err="1">
                <a:solidFill>
                  <a:prstClr val="black"/>
                </a:solidFill>
                <a:latin typeface="Times New Roman" panose="02020603050405020304" pitchFamily="18" charset="0"/>
                <a:cs typeface="Times New Roman" panose="02020603050405020304" pitchFamily="18" charset="0"/>
              </a:rPr>
              <a:t>Nó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vừa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vừa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chạy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xô</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nhanh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như</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một</a:t>
            </a:r>
            <a:r>
              <a:rPr lang="en-US" sz="2000" dirty="0">
                <a:solidFill>
                  <a:prstClr val="black"/>
                </a:solidFill>
                <a:latin typeface="Times New Roman" panose="02020603050405020304" pitchFamily="18" charset="0"/>
                <a:cs typeface="Times New Roman" panose="02020603050405020304" pitchFamily="18" charset="0"/>
              </a:rPr>
              <a:t> con </a:t>
            </a:r>
            <a:r>
              <a:rPr lang="en-US" sz="2000" dirty="0" err="1">
                <a:solidFill>
                  <a:prstClr val="black"/>
                </a:solidFill>
                <a:latin typeface="Times New Roman" panose="02020603050405020304" pitchFamily="18" charset="0"/>
                <a:cs typeface="Times New Roman" panose="02020603050405020304" pitchFamily="18" charset="0"/>
              </a:rPr>
              <a:t>sóc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chạy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thót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dang </a:t>
            </a:r>
            <a:r>
              <a:rPr lang="en-US" sz="2000" dirty="0" err="1">
                <a:solidFill>
                  <a:prstClr val="black"/>
                </a:solidFill>
                <a:latin typeface="Times New Roman" panose="02020603050405020304" pitchFamily="18" charset="0"/>
                <a:cs typeface="Times New Roman" panose="02020603050405020304" pitchFamily="18" charset="0"/>
              </a:rPr>
              <a:t>hai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tay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ôm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chặt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lấy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cổ</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hôn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cùng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khắp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hôn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tóc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hôn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cổ</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hôn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vai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hôn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vết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thẹo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dài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má</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của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nữa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hai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tay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siết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chặt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lấy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cổ</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chắc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nghĩ</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hai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tay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giữ</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được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nó</a:t>
            </a:r>
            <a:r>
              <a:rPr lang="en-US" sz="2000" dirty="0">
                <a:solidFill>
                  <a:prstClr val="black"/>
                </a:solidFill>
                <a:latin typeface="Times New Roman" panose="02020603050405020304" pitchFamily="18" charset="0"/>
                <a:cs typeface="Times New Roman" panose="02020603050405020304" pitchFamily="18" charset="0"/>
              </a:rPr>
              <a:t> dang </a:t>
            </a:r>
            <a:r>
              <a:rPr lang="en-US" sz="2000" dirty="0" err="1">
                <a:solidFill>
                  <a:prstClr val="black"/>
                </a:solidFill>
                <a:latin typeface="Times New Roman" panose="02020603050405020304" pitchFamily="18" charset="0"/>
                <a:cs typeface="Times New Roman" panose="02020603050405020304" pitchFamily="18" charset="0"/>
              </a:rPr>
              <a:t>cả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hai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chân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rồi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câu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chặt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lấy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đôi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vai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nhỏ</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bé</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của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nó</a:t>
            </a:r>
            <a:r>
              <a:rPr lang="en-US" sz="2000" dirty="0">
                <a:solidFill>
                  <a:prstClr val="black"/>
                </a:solidFill>
                <a:latin typeface="Times New Roman" panose="02020603050405020304" pitchFamily="18" charset="0"/>
                <a:cs typeface="Times New Roman" panose="02020603050405020304" pitchFamily="18" charset="0"/>
              </a:rPr>
              <a:t> run </a:t>
            </a:r>
            <a:r>
              <a:rPr lang="en-US" sz="2000" dirty="0" err="1">
                <a:solidFill>
                  <a:prstClr val="black"/>
                </a:solidFill>
                <a:latin typeface="Times New Roman" panose="02020603050405020304" pitchFamily="18" charset="0"/>
                <a:cs typeface="Times New Roman" panose="02020603050405020304" pitchFamily="18" charset="0"/>
              </a:rPr>
              <a:t>run</a:t>
            </a:r>
            <a:r>
              <a:rPr lang="en-US" sz="2000" dirty="0">
                <a:solidFill>
                  <a:prstClr val="black"/>
                </a:solidFill>
                <a:latin typeface="Times New Roman" panose="02020603050405020304" pitchFamily="18" charset="0"/>
                <a:cs typeface="Times New Roman" panose="02020603050405020304" pitchFamily="18" charset="0"/>
              </a:rPr>
              <a:t>.</a:t>
            </a:r>
          </a:p>
        </p:txBody>
      </p:sp>
      <p:sp>
        <p:nvSpPr>
          <p:cNvPr id="12" name="Down Arrow 11"/>
          <p:cNvSpPr/>
          <p:nvPr/>
        </p:nvSpPr>
        <p:spPr>
          <a:xfrm>
            <a:off x="1222496" y="4050887"/>
            <a:ext cx="484632" cy="587828"/>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4908363" y="3624396"/>
            <a:ext cx="484632" cy="587828"/>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8929463" y="3542060"/>
            <a:ext cx="484632" cy="587828"/>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977483" y="102389"/>
            <a:ext cx="8350363" cy="830997"/>
          </a:xfrm>
          <a:prstGeom prst="rect">
            <a:avLst/>
          </a:prstGeom>
          <a:noFill/>
        </p:spPr>
        <p:txBody>
          <a:bodyPr wrap="non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CHIẾC LƯỢC NGÀ</a:t>
            </a:r>
          </a:p>
          <a:p>
            <a:pPr algn="ct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Nguyễn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Quang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Sáng</a:t>
            </a:r>
            <a:r>
              <a:rPr lang="en-US" sz="20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9370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6"/>
          <p:cNvSpPr txBox="1">
            <a:spLocks noChangeArrowheads="1"/>
          </p:cNvSpPr>
          <p:nvPr/>
        </p:nvSpPr>
        <p:spPr bwMode="auto">
          <a:xfrm>
            <a:off x="202340" y="1864736"/>
            <a:ext cx="6725331"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2600" dirty="0">
                <a:cs typeface="Times New Roman" panose="02020603050405020304" pitchFamily="18" charset="0"/>
              </a:rPr>
              <a:t> </a:t>
            </a:r>
            <a:r>
              <a:rPr lang="en-US" altLang="en-US" sz="2400" dirty="0">
                <a:cs typeface="Times New Roman" panose="02020603050405020304" pitchFamily="18" charset="0"/>
              </a:rPr>
              <a:t>- </a:t>
            </a:r>
            <a:r>
              <a:rPr lang="en-US" altLang="en-US" sz="2400" dirty="0" err="1">
                <a:cs typeface="Times New Roman" panose="02020603050405020304" pitchFamily="18" charset="0"/>
              </a:rPr>
              <a:t>Nguyễn</a:t>
            </a:r>
            <a:r>
              <a:rPr lang="en-US" altLang="en-US" sz="2400" dirty="0">
                <a:cs typeface="Times New Roman" panose="02020603050405020304" pitchFamily="18" charset="0"/>
              </a:rPr>
              <a:t> </a:t>
            </a:r>
            <a:r>
              <a:rPr lang="en-US" altLang="en-US" sz="2400" dirty="0" err="1">
                <a:cs typeface="Times New Roman" panose="02020603050405020304" pitchFamily="18" charset="0"/>
              </a:rPr>
              <a:t>Quang</a:t>
            </a:r>
            <a:r>
              <a:rPr lang="en-US" altLang="en-US" sz="2400" dirty="0">
                <a:cs typeface="Times New Roman" panose="02020603050405020304" pitchFamily="18" charset="0"/>
              </a:rPr>
              <a:t> </a:t>
            </a:r>
            <a:r>
              <a:rPr lang="en-US" altLang="en-US" sz="2400" dirty="0" err="1">
                <a:cs typeface="Times New Roman" panose="02020603050405020304" pitchFamily="18" charset="0"/>
              </a:rPr>
              <a:t>Sáng</a:t>
            </a:r>
            <a:r>
              <a:rPr lang="en-US" altLang="en-US" sz="2400" b="1" dirty="0">
                <a:cs typeface="Times New Roman" panose="02020603050405020304" pitchFamily="18" charset="0"/>
              </a:rPr>
              <a:t> (</a:t>
            </a:r>
            <a:r>
              <a:rPr lang="en-US" altLang="en-US" sz="2400" dirty="0">
                <a:cs typeface="Times New Roman" panose="02020603050405020304" pitchFamily="18" charset="0"/>
              </a:rPr>
              <a:t>1932 – 2014)</a:t>
            </a:r>
          </a:p>
          <a:p>
            <a:pPr eaLnBrk="1" hangingPunct="1"/>
            <a:r>
              <a:rPr lang="en-US" altLang="en-US" sz="2400" dirty="0">
                <a:cs typeface="Times New Roman" panose="02020603050405020304" pitchFamily="18" charset="0"/>
              </a:rPr>
              <a:t>  - </a:t>
            </a:r>
            <a:r>
              <a:rPr lang="en-US" altLang="en-US" sz="2400" dirty="0" err="1">
                <a:cs typeface="Times New Roman" panose="02020603050405020304" pitchFamily="18" charset="0"/>
              </a:rPr>
              <a:t>Quê</a:t>
            </a:r>
            <a:r>
              <a:rPr lang="en-US" altLang="en-US" sz="2400" dirty="0">
                <a:cs typeface="Times New Roman" panose="02020603050405020304" pitchFamily="18" charset="0"/>
              </a:rPr>
              <a:t>: An </a:t>
            </a:r>
            <a:r>
              <a:rPr lang="en-US" altLang="en-US" sz="2400" dirty="0" err="1">
                <a:cs typeface="Times New Roman" panose="02020603050405020304" pitchFamily="18" charset="0"/>
              </a:rPr>
              <a:t>Giang</a:t>
            </a:r>
            <a:endParaRPr lang="en-US" altLang="en-US" sz="2400" dirty="0">
              <a:cs typeface="Times New Roman" panose="02020603050405020304" pitchFamily="18" charset="0"/>
            </a:endParaRPr>
          </a:p>
          <a:p>
            <a:pPr eaLnBrk="1" hangingPunct="1"/>
            <a:r>
              <a:rPr lang="en-US" altLang="en-US" sz="2400" dirty="0">
                <a:cs typeface="Times New Roman" panose="02020603050405020304" pitchFamily="18" charset="0"/>
              </a:rPr>
              <a:t>  - </a:t>
            </a:r>
            <a:r>
              <a:rPr lang="en-US" altLang="en-US" sz="2400" dirty="0" err="1">
                <a:cs typeface="Times New Roman" panose="02020603050405020304" pitchFamily="18" charset="0"/>
              </a:rPr>
              <a:t>Ông</a:t>
            </a:r>
            <a:r>
              <a:rPr lang="en-US" altLang="en-US" sz="2400" dirty="0">
                <a:cs typeface="Times New Roman" panose="02020603050405020304" pitchFamily="18" charset="0"/>
              </a:rPr>
              <a:t> </a:t>
            </a:r>
            <a:r>
              <a:rPr lang="en-US" altLang="en-US" sz="2400" dirty="0" err="1">
                <a:cs typeface="Times New Roman" panose="02020603050405020304" pitchFamily="18" charset="0"/>
              </a:rPr>
              <a:t>tham</a:t>
            </a:r>
            <a:r>
              <a:rPr lang="en-US" altLang="en-US" sz="2400" dirty="0">
                <a:cs typeface="Times New Roman" panose="02020603050405020304" pitchFamily="18" charset="0"/>
              </a:rPr>
              <a:t> </a:t>
            </a:r>
            <a:r>
              <a:rPr lang="en-US" altLang="en-US" sz="2400" dirty="0" err="1">
                <a:cs typeface="Times New Roman" panose="02020603050405020304" pitchFamily="18" charset="0"/>
              </a:rPr>
              <a:t>gia</a:t>
            </a:r>
            <a:r>
              <a:rPr lang="en-US" altLang="en-US" sz="2400" dirty="0">
                <a:cs typeface="Times New Roman" panose="02020603050405020304" pitchFamily="18" charset="0"/>
              </a:rPr>
              <a:t> </a:t>
            </a:r>
            <a:r>
              <a:rPr lang="en-US" altLang="en-US" sz="2400" dirty="0" err="1">
                <a:cs typeface="Times New Roman" panose="02020603050405020304" pitchFamily="18" charset="0"/>
              </a:rPr>
              <a:t>cả</a:t>
            </a:r>
            <a:r>
              <a:rPr lang="en-US" altLang="en-US" sz="2400" dirty="0">
                <a:cs typeface="Times New Roman" panose="02020603050405020304" pitchFamily="18" charset="0"/>
              </a:rPr>
              <a:t> 2 </a:t>
            </a:r>
            <a:r>
              <a:rPr lang="en-US" altLang="en-US" sz="2400" dirty="0" err="1">
                <a:cs typeface="Times New Roman" panose="02020603050405020304" pitchFamily="18" charset="0"/>
              </a:rPr>
              <a:t>cuộc</a:t>
            </a:r>
            <a:r>
              <a:rPr lang="en-US" altLang="en-US" sz="2400" dirty="0">
                <a:cs typeface="Times New Roman" panose="02020603050405020304" pitchFamily="18" charset="0"/>
              </a:rPr>
              <a:t> </a:t>
            </a:r>
            <a:r>
              <a:rPr lang="en-US" altLang="en-US" sz="2400" dirty="0" err="1">
                <a:cs typeface="Times New Roman" panose="02020603050405020304" pitchFamily="18" charset="0"/>
              </a:rPr>
              <a:t>kháng</a:t>
            </a:r>
            <a:r>
              <a:rPr lang="en-US" altLang="en-US" sz="2400" dirty="0">
                <a:cs typeface="Times New Roman" panose="02020603050405020304" pitchFamily="18" charset="0"/>
              </a:rPr>
              <a:t> </a:t>
            </a:r>
            <a:r>
              <a:rPr lang="en-US" altLang="en-US" sz="2400" dirty="0" err="1">
                <a:cs typeface="Times New Roman" panose="02020603050405020304" pitchFamily="18" charset="0"/>
              </a:rPr>
              <a:t>chiến</a:t>
            </a:r>
            <a:r>
              <a:rPr lang="en-US" altLang="en-US" sz="2400" dirty="0">
                <a:cs typeface="Times New Roman" panose="02020603050405020304" pitchFamily="18" charset="0"/>
              </a:rPr>
              <a:t> </a:t>
            </a:r>
            <a:r>
              <a:rPr lang="en-US" altLang="en-US" sz="2400" dirty="0" err="1">
                <a:cs typeface="Times New Roman" panose="02020603050405020304" pitchFamily="18" charset="0"/>
              </a:rPr>
              <a:t>chống</a:t>
            </a:r>
            <a:r>
              <a:rPr lang="en-US" altLang="en-US" sz="2400" dirty="0">
                <a:cs typeface="Times New Roman" panose="02020603050405020304" pitchFamily="18" charset="0"/>
              </a:rPr>
              <a:t> </a:t>
            </a:r>
            <a:r>
              <a:rPr lang="en-US" altLang="en-US" sz="2400" dirty="0" err="1">
                <a:cs typeface="Times New Roman" panose="02020603050405020304" pitchFamily="18" charset="0"/>
              </a:rPr>
              <a:t>Pháp</a:t>
            </a:r>
            <a:r>
              <a:rPr lang="en-US" altLang="en-US" sz="2400" dirty="0">
                <a:cs typeface="Times New Roman" panose="02020603050405020304" pitchFamily="18" charset="0"/>
              </a:rPr>
              <a:t> </a:t>
            </a:r>
            <a:r>
              <a:rPr lang="en-US" altLang="en-US" sz="2400" dirty="0" err="1">
                <a:cs typeface="Times New Roman" panose="02020603050405020304" pitchFamily="18" charset="0"/>
              </a:rPr>
              <a:t>và</a:t>
            </a:r>
            <a:r>
              <a:rPr lang="en-US" altLang="en-US" sz="2400" dirty="0">
                <a:cs typeface="Times New Roman" panose="02020603050405020304" pitchFamily="18" charset="0"/>
              </a:rPr>
              <a:t> </a:t>
            </a:r>
            <a:r>
              <a:rPr lang="en-US" altLang="en-US" sz="2400" dirty="0" err="1">
                <a:cs typeface="Times New Roman" panose="02020603050405020304" pitchFamily="18" charset="0"/>
              </a:rPr>
              <a:t>Mĩ</a:t>
            </a:r>
            <a:r>
              <a:rPr lang="en-US" altLang="en-US" sz="2400" dirty="0">
                <a:cs typeface="Times New Roman" panose="02020603050405020304" pitchFamily="18" charset="0"/>
              </a:rPr>
              <a:t>.</a:t>
            </a:r>
          </a:p>
        </p:txBody>
      </p:sp>
      <p:sp>
        <p:nvSpPr>
          <p:cNvPr id="2" name="TextBox 1"/>
          <p:cNvSpPr txBox="1"/>
          <p:nvPr/>
        </p:nvSpPr>
        <p:spPr>
          <a:xfrm>
            <a:off x="3240226" y="60443"/>
            <a:ext cx="5913798" cy="83099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CHIẾC LƯỢC NGÀ</a:t>
            </a:r>
          </a:p>
          <a:p>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Nguyễn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Quang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Sáng</a:t>
            </a:r>
            <a:r>
              <a:rPr lang="en-US" sz="2000" b="1" i="1" dirty="0">
                <a:solidFill>
                  <a:srgbClr val="FF0000"/>
                </a:solidFill>
                <a:latin typeface="Times New Roman" panose="02020603050405020304" pitchFamily="18" charset="0"/>
                <a:cs typeface="Times New Roman" panose="02020603050405020304" pitchFamily="18" charset="0"/>
              </a:rPr>
              <a:t>)</a:t>
            </a:r>
          </a:p>
        </p:txBody>
      </p:sp>
      <p:sp>
        <p:nvSpPr>
          <p:cNvPr id="3" name="Rectangle 2"/>
          <p:cNvSpPr/>
          <p:nvPr/>
        </p:nvSpPr>
        <p:spPr>
          <a:xfrm>
            <a:off x="8107653" y="5823118"/>
            <a:ext cx="3340979" cy="523220"/>
          </a:xfrm>
          <a:prstGeom prst="rect">
            <a:avLst/>
          </a:prstGeom>
        </p:spPr>
        <p:txBody>
          <a:bodyPr wrap="none">
            <a:spAutoFit/>
          </a:bodyPr>
          <a:lstStyle/>
          <a:p>
            <a:pPr lvl="0"/>
            <a:r>
              <a:rPr lang="en-US" sz="28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Nguyễn</a:t>
            </a:r>
            <a:r>
              <a:rPr lang="en-US" sz="28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Quang</a:t>
            </a:r>
            <a:r>
              <a:rPr lang="en-US" sz="28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endParaRPr lang="en-US" sz="28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7197635" y="1014549"/>
            <a:ext cx="0" cy="54254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10"/>
          <p:cNvSpPr>
            <a:spLocks noChangeArrowheads="1"/>
          </p:cNvSpPr>
          <p:nvPr/>
        </p:nvSpPr>
        <p:spPr bwMode="auto">
          <a:xfrm>
            <a:off x="268423" y="877833"/>
            <a:ext cx="2971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000">
                <a:solidFill>
                  <a:schemeClr val="tx1"/>
                </a:solidFill>
                <a:latin typeface=".VnTime" panose="020B7200000000000000" pitchFamily="34" charset="0"/>
              </a:defRPr>
            </a:lvl1pPr>
            <a:lvl2pPr marL="742950" indent="-285750">
              <a:defRPr sz="4000">
                <a:solidFill>
                  <a:schemeClr val="tx1"/>
                </a:solidFill>
                <a:latin typeface=".VnTime" panose="020B7200000000000000" pitchFamily="34" charset="0"/>
              </a:defRPr>
            </a:lvl2pPr>
            <a:lvl3pPr marL="1143000" indent="-228600">
              <a:defRPr sz="4000">
                <a:solidFill>
                  <a:schemeClr val="tx1"/>
                </a:solidFill>
                <a:latin typeface=".VnTime" panose="020B7200000000000000" pitchFamily="34" charset="0"/>
              </a:defRPr>
            </a:lvl3pPr>
            <a:lvl4pPr marL="1600200" indent="-228600">
              <a:defRPr sz="4000">
                <a:solidFill>
                  <a:schemeClr val="tx1"/>
                </a:solidFill>
                <a:latin typeface=".VnTime" panose="020B7200000000000000" pitchFamily="34" charset="0"/>
              </a:defRPr>
            </a:lvl4pPr>
            <a:lvl5pPr marL="2057400" indent="-228600">
              <a:defRPr sz="4000">
                <a:solidFill>
                  <a:schemeClr val="tx1"/>
                </a:solidFill>
                <a:latin typeface=".VnTime" panose="020B7200000000000000" pitchFamily="34" charset="0"/>
              </a:defRPr>
            </a:lvl5pPr>
            <a:lvl6pPr marL="2514600" indent="-228600" eaLnBrk="0" fontAlgn="base" hangingPunct="0">
              <a:spcBef>
                <a:spcPct val="0"/>
              </a:spcBef>
              <a:spcAft>
                <a:spcPct val="0"/>
              </a:spcAft>
              <a:defRPr sz="4000">
                <a:solidFill>
                  <a:schemeClr val="tx1"/>
                </a:solidFill>
                <a:latin typeface=".VnTime" panose="020B7200000000000000" pitchFamily="34" charset="0"/>
              </a:defRPr>
            </a:lvl6pPr>
            <a:lvl7pPr marL="2971800" indent="-228600" eaLnBrk="0" fontAlgn="base" hangingPunct="0">
              <a:spcBef>
                <a:spcPct val="0"/>
              </a:spcBef>
              <a:spcAft>
                <a:spcPct val="0"/>
              </a:spcAft>
              <a:defRPr sz="4000">
                <a:solidFill>
                  <a:schemeClr val="tx1"/>
                </a:solidFill>
                <a:latin typeface=".VnTime" panose="020B7200000000000000" pitchFamily="34" charset="0"/>
              </a:defRPr>
            </a:lvl7pPr>
            <a:lvl8pPr marL="3429000" indent="-228600" eaLnBrk="0" fontAlgn="base" hangingPunct="0">
              <a:spcBef>
                <a:spcPct val="0"/>
              </a:spcBef>
              <a:spcAft>
                <a:spcPct val="0"/>
              </a:spcAft>
              <a:defRPr sz="4000">
                <a:solidFill>
                  <a:schemeClr val="tx1"/>
                </a:solidFill>
                <a:latin typeface=".VnTime" panose="020B7200000000000000" pitchFamily="34" charset="0"/>
              </a:defRPr>
            </a:lvl8pPr>
            <a:lvl9pPr marL="3886200" indent="-228600" eaLnBrk="0" fontAlgn="base" hangingPunct="0">
              <a:spcBef>
                <a:spcPct val="0"/>
              </a:spcBef>
              <a:spcAft>
                <a:spcPct val="0"/>
              </a:spcAft>
              <a:defRPr sz="4000">
                <a:solidFill>
                  <a:schemeClr val="tx1"/>
                </a:solidFill>
                <a:latin typeface=".VnTime" panose="020B7200000000000000" pitchFamily="34" charset="0"/>
              </a:defRPr>
            </a:lvl9pPr>
          </a:lstStyle>
          <a:p>
            <a:pPr eaLnBrk="0" fontAlgn="base" hangingPunct="0">
              <a:spcBef>
                <a:spcPct val="20000"/>
              </a:spcBef>
              <a:spcAft>
                <a:spcPct val="0"/>
              </a:spcAft>
            </a:pPr>
            <a:r>
              <a:rPr lang="en-US" altLang="en-US" sz="2400" b="1" dirty="0">
                <a:solidFill>
                  <a:srgbClr val="FF0000"/>
                </a:solidFill>
                <a:latin typeface="Times New Roman" panose="02020603050405020304" pitchFamily="18" charset="0"/>
                <a:cs typeface="Times New Roman" panose="02020603050405020304" pitchFamily="18" charset="0"/>
              </a:rPr>
              <a:t>I. </a:t>
            </a:r>
            <a:r>
              <a:rPr lang="en-US" altLang="en-US" sz="2400" b="1" dirty="0" err="1">
                <a:solidFill>
                  <a:srgbClr val="FF0000"/>
                </a:solidFill>
                <a:latin typeface="Times New Roman" panose="02020603050405020304" pitchFamily="18" charset="0"/>
                <a:cs typeface="Times New Roman" panose="02020603050405020304" pitchFamily="18" charset="0"/>
              </a:rPr>
              <a:t>Tìm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hiểu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chung</a:t>
            </a:r>
            <a:r>
              <a:rPr lang="en-US" altLang="en-US" sz="2400" b="1" dirty="0">
                <a:solidFill>
                  <a:srgbClr val="FF0000"/>
                </a:solidFill>
                <a:latin typeface="Times New Roman" panose="02020603050405020304" pitchFamily="18" charset="0"/>
              </a:rPr>
              <a:t>:</a:t>
            </a:r>
          </a:p>
        </p:txBody>
      </p:sp>
      <p:sp>
        <p:nvSpPr>
          <p:cNvPr id="10" name="Rectangle 10"/>
          <p:cNvSpPr>
            <a:spLocks noChangeArrowheads="1"/>
          </p:cNvSpPr>
          <p:nvPr/>
        </p:nvSpPr>
        <p:spPr bwMode="auto">
          <a:xfrm>
            <a:off x="202340" y="1340721"/>
            <a:ext cx="1907177"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000">
                <a:solidFill>
                  <a:schemeClr val="tx1"/>
                </a:solidFill>
                <a:latin typeface=".VnTime" panose="020B7200000000000000" pitchFamily="34" charset="0"/>
              </a:defRPr>
            </a:lvl1pPr>
            <a:lvl2pPr marL="742950" indent="-285750">
              <a:defRPr sz="4000">
                <a:solidFill>
                  <a:schemeClr val="tx1"/>
                </a:solidFill>
                <a:latin typeface=".VnTime" panose="020B7200000000000000" pitchFamily="34" charset="0"/>
              </a:defRPr>
            </a:lvl2pPr>
            <a:lvl3pPr marL="1143000" indent="-228600">
              <a:defRPr sz="4000">
                <a:solidFill>
                  <a:schemeClr val="tx1"/>
                </a:solidFill>
                <a:latin typeface=".VnTime" panose="020B7200000000000000" pitchFamily="34" charset="0"/>
              </a:defRPr>
            </a:lvl3pPr>
            <a:lvl4pPr marL="1600200" indent="-228600">
              <a:defRPr sz="4000">
                <a:solidFill>
                  <a:schemeClr val="tx1"/>
                </a:solidFill>
                <a:latin typeface=".VnTime" panose="020B7200000000000000" pitchFamily="34" charset="0"/>
              </a:defRPr>
            </a:lvl4pPr>
            <a:lvl5pPr marL="2057400" indent="-228600">
              <a:defRPr sz="4000">
                <a:solidFill>
                  <a:schemeClr val="tx1"/>
                </a:solidFill>
                <a:latin typeface=".VnTime" panose="020B7200000000000000" pitchFamily="34" charset="0"/>
              </a:defRPr>
            </a:lvl5pPr>
            <a:lvl6pPr marL="2514600" indent="-228600" eaLnBrk="0" fontAlgn="base" hangingPunct="0">
              <a:spcBef>
                <a:spcPct val="0"/>
              </a:spcBef>
              <a:spcAft>
                <a:spcPct val="0"/>
              </a:spcAft>
              <a:defRPr sz="4000">
                <a:solidFill>
                  <a:schemeClr val="tx1"/>
                </a:solidFill>
                <a:latin typeface=".VnTime" panose="020B7200000000000000" pitchFamily="34" charset="0"/>
              </a:defRPr>
            </a:lvl6pPr>
            <a:lvl7pPr marL="2971800" indent="-228600" eaLnBrk="0" fontAlgn="base" hangingPunct="0">
              <a:spcBef>
                <a:spcPct val="0"/>
              </a:spcBef>
              <a:spcAft>
                <a:spcPct val="0"/>
              </a:spcAft>
              <a:defRPr sz="4000">
                <a:solidFill>
                  <a:schemeClr val="tx1"/>
                </a:solidFill>
                <a:latin typeface=".VnTime" panose="020B7200000000000000" pitchFamily="34" charset="0"/>
              </a:defRPr>
            </a:lvl7pPr>
            <a:lvl8pPr marL="3429000" indent="-228600" eaLnBrk="0" fontAlgn="base" hangingPunct="0">
              <a:spcBef>
                <a:spcPct val="0"/>
              </a:spcBef>
              <a:spcAft>
                <a:spcPct val="0"/>
              </a:spcAft>
              <a:defRPr sz="4000">
                <a:solidFill>
                  <a:schemeClr val="tx1"/>
                </a:solidFill>
                <a:latin typeface=".VnTime" panose="020B7200000000000000" pitchFamily="34" charset="0"/>
              </a:defRPr>
            </a:lvl8pPr>
            <a:lvl9pPr marL="3886200" indent="-228600" eaLnBrk="0" fontAlgn="base" hangingPunct="0">
              <a:spcBef>
                <a:spcPct val="0"/>
              </a:spcBef>
              <a:spcAft>
                <a:spcPct val="0"/>
              </a:spcAft>
              <a:defRPr sz="4000">
                <a:solidFill>
                  <a:schemeClr val="tx1"/>
                </a:solidFill>
                <a:latin typeface=".VnTime" panose="020B7200000000000000" pitchFamily="34" charset="0"/>
              </a:defRPr>
            </a:lvl9pPr>
          </a:lstStyle>
          <a:p>
            <a:pPr eaLnBrk="0" fontAlgn="base" hangingPunct="0">
              <a:spcBef>
                <a:spcPct val="20000"/>
              </a:spcBef>
              <a:spcAft>
                <a:spcPct val="0"/>
              </a:spcAft>
            </a:pPr>
            <a:r>
              <a:rPr lang="en-US" altLang="en-US" sz="2400" b="1" dirty="0">
                <a:solidFill>
                  <a:srgbClr val="000000"/>
                </a:solidFill>
                <a:latin typeface="Times New Roman" panose="02020603050405020304" pitchFamily="18" charset="0"/>
              </a:rPr>
              <a:t> </a:t>
            </a:r>
            <a:r>
              <a:rPr lang="en-US" altLang="en-US" sz="2400" b="1" dirty="0">
                <a:solidFill>
                  <a:srgbClr val="3C0BB5"/>
                </a:solidFill>
                <a:latin typeface="Times New Roman" panose="02020603050405020304" pitchFamily="18" charset="0"/>
              </a:rPr>
              <a:t>1. </a:t>
            </a:r>
            <a:r>
              <a:rPr lang="en-US" altLang="en-US" sz="2400" b="1" dirty="0" err="1">
                <a:solidFill>
                  <a:srgbClr val="3C0BB5"/>
                </a:solidFill>
                <a:latin typeface="Times New Roman" panose="02020603050405020304" pitchFamily="18" charset="0"/>
              </a:rPr>
              <a:t>Tác</a:t>
            </a:r>
            <a:r>
              <a:rPr lang="en-US" altLang="en-US" sz="2400" b="1" dirty="0">
                <a:solidFill>
                  <a:srgbClr val="3C0BB5"/>
                </a:solidFill>
                <a:latin typeface="Times New Roman" panose="02020603050405020304" pitchFamily="18" charset="0"/>
              </a:rPr>
              <a:t> </a:t>
            </a:r>
            <a:r>
              <a:rPr lang="en-US" altLang="en-US" sz="2400" b="1" dirty="0" err="1">
                <a:solidFill>
                  <a:srgbClr val="3C0BB5"/>
                </a:solidFill>
                <a:latin typeface="Times New Roman" panose="02020603050405020304" pitchFamily="18" charset="0"/>
              </a:rPr>
              <a:t>giả</a:t>
            </a:r>
            <a:r>
              <a:rPr lang="en-US" altLang="en-US" sz="2400" b="1" dirty="0">
                <a:solidFill>
                  <a:srgbClr val="3C0BB5"/>
                </a:solidFill>
                <a:latin typeface="Times New Roman" panose="02020603050405020304" pitchFamily="18" charset="0"/>
              </a:rPr>
              <a:t>:</a:t>
            </a:r>
          </a:p>
        </p:txBody>
      </p:sp>
      <p:pic>
        <p:nvPicPr>
          <p:cNvPr id="14" name="Picture 13" descr="Book-0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823" y="136421"/>
            <a:ext cx="11430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72179" y="3547062"/>
            <a:ext cx="6868703" cy="2308324"/>
          </a:xfrm>
          <a:prstGeom prst="rect">
            <a:avLst/>
          </a:prstGeom>
        </p:spPr>
        <p:txBody>
          <a:bodyPr wrap="square">
            <a:spAutoFit/>
          </a:bodyPr>
          <a:lstStyle/>
          <a:p>
            <a:pPr lvl="0"/>
            <a:r>
              <a:rPr lang="en-US" altLang="en-US" sz="2400" dirty="0">
                <a:solidFill>
                  <a:srgbClr val="000000"/>
                </a:solidFill>
                <a:latin typeface="Times New Roman" panose="02020603050405020304" pitchFamily="18" charset="0"/>
                <a:cs typeface="Times New Roman" panose="02020603050405020304" pitchFamily="18" charset="0"/>
              </a:rPr>
              <a:t> - </a:t>
            </a:r>
            <a:r>
              <a:rPr lang="en-US" altLang="en-US" sz="2400" dirty="0" err="1">
                <a:solidFill>
                  <a:srgbClr val="000000"/>
                </a:solidFill>
                <a:latin typeface="Times New Roman" panose="02020603050405020304" pitchFamily="18" charset="0"/>
                <a:cs typeface="Times New Roman" panose="02020603050405020304" pitchFamily="18" charset="0"/>
              </a:rPr>
              <a:t>Ông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bắt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đầu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sáng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tác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từ</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sau</a:t>
            </a:r>
            <a:r>
              <a:rPr lang="en-US" altLang="en-US" sz="2400" dirty="0">
                <a:solidFill>
                  <a:srgbClr val="000000"/>
                </a:solidFill>
                <a:latin typeface="Times New Roman" panose="02020603050405020304" pitchFamily="18" charset="0"/>
                <a:cs typeface="Times New Roman" panose="02020603050405020304" pitchFamily="18" charset="0"/>
              </a:rPr>
              <a:t> 1954.</a:t>
            </a:r>
          </a:p>
          <a:p>
            <a:pPr lvl="0"/>
            <a:r>
              <a:rPr lang="en-US" altLang="en-US" sz="2400" dirty="0">
                <a:solidFill>
                  <a:srgbClr val="000000"/>
                </a:solidFill>
                <a:latin typeface="Times New Roman" panose="02020603050405020304" pitchFamily="18" charset="0"/>
                <a:cs typeface="Times New Roman" panose="02020603050405020304" pitchFamily="18" charset="0"/>
              </a:rPr>
              <a:t>  - </a:t>
            </a:r>
            <a:r>
              <a:rPr lang="en-US" altLang="en-US" sz="2400" dirty="0" err="1">
                <a:solidFill>
                  <a:srgbClr val="000000"/>
                </a:solidFill>
                <a:latin typeface="Times New Roman" panose="02020603050405020304" pitchFamily="18" charset="0"/>
                <a:cs typeface="Times New Roman" panose="02020603050405020304" pitchFamily="18" charset="0"/>
              </a:rPr>
              <a:t>Truyện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ông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chủ</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yếu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viết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về</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cuộc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con </a:t>
            </a:r>
            <a:r>
              <a:rPr lang="en-US" altLang="en-US" sz="2400" dirty="0" err="1">
                <a:solidFill>
                  <a:srgbClr val="000000"/>
                </a:solidFill>
                <a:latin typeface="Times New Roman" panose="02020603050405020304" pitchFamily="18" charset="0"/>
                <a:cs typeface="Times New Roman" panose="02020603050405020304" pitchFamily="18" charset="0"/>
              </a:rPr>
              <a:t>người</a:t>
            </a:r>
            <a:r>
              <a:rPr lang="en-US" altLang="en-US" sz="2400" dirty="0">
                <a:solidFill>
                  <a:srgbClr val="000000"/>
                </a:solidFill>
                <a:latin typeface="Times New Roman" panose="02020603050405020304" pitchFamily="18" charset="0"/>
                <a:cs typeface="Times New Roman" panose="02020603050405020304" pitchFamily="18" charset="0"/>
              </a:rPr>
              <a:t> Nam </a:t>
            </a:r>
            <a:r>
              <a:rPr lang="en-US" altLang="en-US" sz="2400" dirty="0" err="1">
                <a:solidFill>
                  <a:srgbClr val="000000"/>
                </a:solidFill>
                <a:latin typeface="Times New Roman" panose="02020603050405020304" pitchFamily="18" charset="0"/>
                <a:cs typeface="Times New Roman" panose="02020603050405020304" pitchFamily="18" charset="0"/>
              </a:rPr>
              <a:t>Bộ</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trong</a:t>
            </a:r>
            <a:r>
              <a:rPr lang="en-US" altLang="en-US" sz="2400" dirty="0">
                <a:solidFill>
                  <a:srgbClr val="000000"/>
                </a:solidFill>
                <a:latin typeface="Times New Roman" panose="02020603050405020304" pitchFamily="18" charset="0"/>
                <a:cs typeface="Times New Roman" panose="02020603050405020304" pitchFamily="18" charset="0"/>
              </a:rPr>
              <a:t> 2 </a:t>
            </a:r>
            <a:r>
              <a:rPr lang="en-US" altLang="en-US" sz="2400" dirty="0" err="1">
                <a:solidFill>
                  <a:srgbClr val="000000"/>
                </a:solidFill>
                <a:latin typeface="Times New Roman" panose="02020603050405020304" pitchFamily="18" charset="0"/>
                <a:cs typeface="Times New Roman" panose="02020603050405020304" pitchFamily="18" charset="0"/>
              </a:rPr>
              <a:t>cuộc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kháng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chiến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cũng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như</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sau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hòa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bình</a:t>
            </a:r>
            <a:r>
              <a:rPr lang="en-US" altLang="en-US" sz="2400" dirty="0">
                <a:solidFill>
                  <a:srgbClr val="000000"/>
                </a:solidFill>
                <a:latin typeface="Times New Roman" panose="02020603050405020304" pitchFamily="18" charset="0"/>
                <a:cs typeface="Times New Roman" panose="02020603050405020304" pitchFamily="18" charset="0"/>
              </a:rPr>
              <a:t>.</a:t>
            </a:r>
          </a:p>
          <a:p>
            <a:pPr lvl="0"/>
            <a:r>
              <a:rPr lang="en-US" altLang="en-US" sz="2400" dirty="0">
                <a:solidFill>
                  <a:srgbClr val="000000"/>
                </a:solidFill>
                <a:latin typeface="Times New Roman" panose="02020603050405020304" pitchFamily="18" charset="0"/>
                <a:cs typeface="Times New Roman" panose="02020603050405020304" pitchFamily="18" charset="0"/>
              </a:rPr>
              <a:t> - </a:t>
            </a:r>
            <a:r>
              <a:rPr lang="en-US" altLang="en-US" sz="2400" dirty="0" err="1">
                <a:solidFill>
                  <a:srgbClr val="000000"/>
                </a:solidFill>
                <a:latin typeface="Times New Roman" panose="02020603050405020304" pitchFamily="18" charset="0"/>
                <a:cs typeface="Times New Roman" panose="02020603050405020304" pitchFamily="18" charset="0"/>
              </a:rPr>
              <a:t>Lối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viết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giản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dị</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mộc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mạc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nhưng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sâu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sắc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dị</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với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giọng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văn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đậm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chất</a:t>
            </a:r>
            <a:r>
              <a:rPr lang="en-US" altLang="en-US" sz="2400" dirty="0">
                <a:solidFill>
                  <a:srgbClr val="000000"/>
                </a:solidFill>
                <a:latin typeface="Times New Roman" panose="02020603050405020304" pitchFamily="18" charset="0"/>
                <a:cs typeface="Times New Roman" panose="02020603050405020304" pitchFamily="18" charset="0"/>
              </a:rPr>
              <a:t> Nam </a:t>
            </a:r>
            <a:r>
              <a:rPr lang="en-US" altLang="en-US" sz="2400" dirty="0" err="1">
                <a:solidFill>
                  <a:srgbClr val="000000"/>
                </a:solidFill>
                <a:latin typeface="Times New Roman" panose="02020603050405020304" pitchFamily="18" charset="0"/>
                <a:cs typeface="Times New Roman" panose="02020603050405020304" pitchFamily="18" charset="0"/>
              </a:rPr>
              <a:t>Bộ</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58AC7C5E-AED1-46AC-AA3D-916E5A733684}"/>
              </a:ext>
            </a:extLst>
          </p:cNvPr>
          <p:cNvPicPr>
            <a:picLocks noChangeAspect="1"/>
          </p:cNvPicPr>
          <p:nvPr/>
        </p:nvPicPr>
        <p:blipFill rotWithShape="1">
          <a:blip r:embed="rId3"/>
          <a:srcRect l="57766" t="15603" r="4375" b="8936"/>
          <a:stretch/>
        </p:blipFill>
        <p:spPr>
          <a:xfrm>
            <a:off x="7247840" y="1014549"/>
            <a:ext cx="4874491" cy="4706982"/>
          </a:xfrm>
          <a:prstGeom prst="rect">
            <a:avLst/>
          </a:prstGeom>
        </p:spPr>
      </p:pic>
    </p:spTree>
    <p:extLst>
      <p:ext uri="{BB962C8B-B14F-4D97-AF65-F5344CB8AC3E}">
        <p14:creationId xmlns:p14="http://schemas.microsoft.com/office/powerpoint/2010/main" val="78513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9" grpId="0"/>
      <p:bldP spid="10"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320040" y="1422860"/>
            <a:ext cx="578050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0"/>
              </a:spcBef>
              <a:spcAft>
                <a:spcPct val="0"/>
              </a:spcAft>
              <a:buFontTx/>
              <a:buChar char="-"/>
            </a:pPr>
            <a:r>
              <a:rPr lang="nl-NL" altLang="en-US" sz="2000" dirty="0">
                <a:solidFill>
                  <a:prstClr val="black"/>
                </a:solidFill>
                <a:latin typeface="Times New Roman" panose="02020603050405020304" pitchFamily="18" charset="0"/>
                <a:cs typeface="Times New Roman" panose="02020603050405020304" pitchFamily="18" charset="0"/>
              </a:rPr>
              <a:t> </a:t>
            </a:r>
            <a:r>
              <a:rPr lang="nl-NL" altLang="en-US" sz="2400" dirty="0">
                <a:solidFill>
                  <a:prstClr val="black"/>
                </a:solidFill>
                <a:latin typeface="Times New Roman" panose="02020603050405020304" pitchFamily="18" charset="0"/>
                <a:cs typeface="Times New Roman" panose="02020603050405020304" pitchFamily="18" charset="0"/>
              </a:rPr>
              <a:t>Thái độ: vẻ mặt sầm lại...</a:t>
            </a:r>
          </a:p>
          <a:p>
            <a:pPr algn="just" eaLnBrk="1" fontAlgn="base" hangingPunct="1">
              <a:spcBef>
                <a:spcPct val="0"/>
              </a:spcBef>
              <a:spcAft>
                <a:spcPct val="0"/>
              </a:spcAft>
            </a:pPr>
            <a:r>
              <a:rPr lang="nl-NL" altLang="en-US" sz="2400" dirty="0">
                <a:solidFill>
                  <a:prstClr val="black"/>
                </a:solidFill>
                <a:latin typeface="Times New Roman" panose="02020603050405020304" pitchFamily="18" charset="0"/>
                <a:cs typeface="Times New Roman" panose="02020603050405020304" pitchFamily="18" charset="0"/>
              </a:rPr>
              <a:t>- Hành động:</a:t>
            </a:r>
            <a:endParaRPr lang="en-US" altLang="en-US" sz="2400" dirty="0">
              <a:solidFill>
                <a:prstClr val="black"/>
              </a:solidFill>
              <a:latin typeface="Times New Roman" panose="02020603050405020304" pitchFamily="18" charset="0"/>
              <a:cs typeface="Times New Roman" panose="02020603050405020304" pitchFamily="18" charset="0"/>
            </a:endParaRPr>
          </a:p>
          <a:p>
            <a:pPr algn="just" eaLnBrk="1" fontAlgn="base" hangingPunct="1">
              <a:spcBef>
                <a:spcPct val="0"/>
              </a:spcBef>
              <a:spcAft>
                <a:spcPct val="0"/>
              </a:spcAft>
            </a:pPr>
            <a:r>
              <a:rPr lang="nl-NL" altLang="en-US" sz="2400" dirty="0">
                <a:solidFill>
                  <a:prstClr val="black"/>
                </a:solidFill>
                <a:latin typeface="Times New Roman" panose="02020603050405020304" pitchFamily="18" charset="0"/>
                <a:cs typeface="Times New Roman" panose="02020603050405020304" pitchFamily="18" charset="0"/>
              </a:rPr>
              <a:t>+ Kêu thét lên...</a:t>
            </a:r>
          </a:p>
          <a:p>
            <a:pPr algn="just" eaLnBrk="1" fontAlgn="base" hangingPunct="1">
              <a:spcBef>
                <a:spcPct val="0"/>
              </a:spcBef>
              <a:spcAft>
                <a:spcPct val="0"/>
              </a:spcAft>
            </a:pPr>
            <a:r>
              <a:rPr lang="nl-NL" altLang="en-US" sz="2400" dirty="0">
                <a:solidFill>
                  <a:prstClr val="black"/>
                </a:solidFill>
                <a:latin typeface="Times New Roman" panose="02020603050405020304" pitchFamily="18" charset="0"/>
                <a:cs typeface="Times New Roman" panose="02020603050405020304" pitchFamily="18" charset="0"/>
              </a:rPr>
              <a:t>+ ôm chặt lấy cổ, hôn tóc, hôn cổ, hôn vai và hôn cả vết thẹo.</a:t>
            </a:r>
            <a:endParaRPr lang="en-US" altLang="en-US" sz="2400" dirty="0">
              <a:solidFill>
                <a:prstClr val="black"/>
              </a:solidFill>
              <a:latin typeface="Times New Roman" panose="02020603050405020304" pitchFamily="18" charset="0"/>
              <a:cs typeface="Times New Roman" panose="02020603050405020304" pitchFamily="18" charset="0"/>
            </a:endParaRPr>
          </a:p>
          <a:p>
            <a:pPr algn="just" eaLnBrk="1" fontAlgn="base" hangingPunct="1">
              <a:spcBef>
                <a:spcPct val="0"/>
              </a:spcBef>
              <a:spcAft>
                <a:spcPct val="0"/>
              </a:spcAft>
            </a:pPr>
            <a:r>
              <a:rPr lang="nl-NL" altLang="en-US" sz="2400" dirty="0">
                <a:solidFill>
                  <a:prstClr val="black"/>
                </a:solidFill>
                <a:latin typeface="Times New Roman" panose="02020603050405020304" pitchFamily="18" charset="0"/>
                <a:cs typeface="Times New Roman" panose="02020603050405020304" pitchFamily="18" charset="0"/>
              </a:rPr>
              <a:t>+ Hai chân câu chặt lấy ba...</a:t>
            </a:r>
          </a:p>
          <a:p>
            <a:pPr algn="just" eaLnBrk="1" fontAlgn="base" hangingPunct="1">
              <a:spcBef>
                <a:spcPct val="0"/>
              </a:spcBef>
              <a:spcAft>
                <a:spcPct val="0"/>
              </a:spcAft>
              <a:buFont typeface="Wingdings" panose="05000000000000000000" pitchFamily="2" charset="2"/>
              <a:buChar char="à"/>
            </a:pPr>
            <a:r>
              <a:rPr lang="nl-NL" altLang="en-US" sz="2400" dirty="0">
                <a:solidFill>
                  <a:srgbClr val="FF0000"/>
                </a:solidFill>
                <a:latin typeface="Times New Roman" panose="02020603050405020304" pitchFamily="18" charset="0"/>
                <a:cs typeface="Times New Roman" panose="02020603050405020304" pitchFamily="18" charset="0"/>
              </a:rPr>
              <a:t>Sự nghi ngờ được ngoại giải tỏa.</a:t>
            </a:r>
          </a:p>
        </p:txBody>
      </p:sp>
      <p:sp>
        <p:nvSpPr>
          <p:cNvPr id="10" name="TextBox 9"/>
          <p:cNvSpPr txBox="1"/>
          <p:nvPr/>
        </p:nvSpPr>
        <p:spPr>
          <a:xfrm>
            <a:off x="198868" y="783775"/>
            <a:ext cx="24833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chia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ba</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577980" y="5560743"/>
            <a:ext cx="5686341" cy="1151343"/>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Thu là một cô bé rất cá tính, tình cảm thật sâu sắc mạnh mẽ nhưng cũng thật dứt khoát, rạch ròi.</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13" name="Straight Connector 12"/>
          <p:cNvCxnSpPr/>
          <p:nvPr/>
        </p:nvCxnSpPr>
        <p:spPr>
          <a:xfrm>
            <a:off x="6364348" y="1140933"/>
            <a:ext cx="17557" cy="54949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 Box 12"/>
          <p:cNvSpPr txBox="1">
            <a:spLocks noChangeArrowheads="1"/>
          </p:cNvSpPr>
          <p:nvPr/>
        </p:nvSpPr>
        <p:spPr bwMode="auto">
          <a:xfrm>
            <a:off x="6467682" y="3252322"/>
            <a:ext cx="5682343" cy="3416320"/>
          </a:xfrm>
          <a:prstGeom prst="rect">
            <a:avLst/>
          </a:prstGeom>
          <a:noFill/>
          <a:ln>
            <a:solidFill>
              <a:schemeClr val="tx1"/>
            </a:solidFill>
            <a:prstDash val="lgDashDot"/>
          </a:ln>
          <a:effec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base" latinLnBrk="0" hangingPunct="0">
              <a:lnSpc>
                <a:spcPct val="150000"/>
              </a:lnSpc>
              <a:spcBef>
                <a:spcPct val="0"/>
              </a:spcBef>
              <a:spcAft>
                <a:spcPct val="0"/>
              </a:spcAft>
              <a:buClrTx/>
              <a:buSzTx/>
              <a:buFontTx/>
              <a:buNone/>
              <a:tabLst/>
              <a:defRPr/>
            </a:pPr>
            <a:r>
              <a:rPr kumimoji="0" lang="en-US" altLang="en-US" sz="20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Bé</a:t>
            </a:r>
            <a:r>
              <a:rPr kumimoji="0" lang="en-US" altLang="en-US" sz="2400" b="0" i="0" u="none" strike="noStrike" kern="0" cap="none" spc="0" normalizeH="0" baseline="0" noProof="0" dirty="0">
                <a:ln>
                  <a:noFill/>
                </a:ln>
                <a:effectLst/>
                <a:uLnTx/>
                <a:uFillTx/>
                <a:latin typeface="Times New Roman" panose="02020603050405020304" pitchFamily="18" charset="0"/>
              </a:rPr>
              <a:t> Thu </a:t>
            </a:r>
            <a:r>
              <a:rPr kumimoji="0" lang="en-US" altLang="en-US" sz="2400" b="0" i="0" u="none" strike="noStrike" kern="0" cap="none" spc="0" normalizeH="0" baseline="0" noProof="0" dirty="0" err="1">
                <a:ln>
                  <a:noFill/>
                </a:ln>
                <a:effectLst/>
                <a:uLnTx/>
                <a:uFillTx/>
                <a:latin typeface="Times New Roman" panose="02020603050405020304" pitchFamily="18" charset="0"/>
              </a:rPr>
              <a:t>có</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tình</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yêu</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thương</a:t>
            </a:r>
            <a:r>
              <a:rPr kumimoji="0" lang="en-US" altLang="en-US" sz="2400" b="0" i="0" u="none" strike="noStrike" kern="0" cap="none" spc="0" normalizeH="0" baseline="0" noProof="0" dirty="0">
                <a:ln>
                  <a:noFill/>
                </a:ln>
                <a:effectLst/>
                <a:uLnTx/>
                <a:uFillTx/>
                <a:latin typeface="Times New Roman" panose="02020603050405020304" pitchFamily="18" charset="0"/>
              </a:rPr>
              <a:t> cha </a:t>
            </a:r>
            <a:r>
              <a:rPr kumimoji="0" lang="en-US" altLang="en-US" sz="2400" b="0" i="0" u="none" strike="noStrike" kern="0" cap="none" spc="0" normalizeH="0" baseline="0" noProof="0" dirty="0" err="1">
                <a:ln>
                  <a:noFill/>
                </a:ln>
                <a:effectLst/>
                <a:uLnTx/>
                <a:uFillTx/>
                <a:latin typeface="Times New Roman" panose="02020603050405020304" pitchFamily="18" charset="0"/>
              </a:rPr>
              <a:t>mãnh</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liệt</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vô</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bờ</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Miêu</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tả</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những</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biến</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đổi</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tình</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cảm</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của</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bé</a:t>
            </a:r>
            <a:r>
              <a:rPr kumimoji="0" lang="en-US" altLang="en-US" sz="2400" b="0" i="0" u="none" strike="noStrike" kern="0" cap="none" spc="0" normalizeH="0" baseline="0" noProof="0" dirty="0">
                <a:ln>
                  <a:noFill/>
                </a:ln>
                <a:effectLst/>
                <a:uLnTx/>
                <a:uFillTx/>
                <a:latin typeface="Times New Roman" panose="02020603050405020304" pitchFamily="18" charset="0"/>
              </a:rPr>
              <a:t> Thu, </a:t>
            </a:r>
            <a:r>
              <a:rPr kumimoji="0" lang="en-US" altLang="en-US" sz="2400" b="0" i="0" u="none" strike="noStrike" kern="0" cap="none" spc="0" normalizeH="0" baseline="0" noProof="0" dirty="0" err="1">
                <a:ln>
                  <a:noFill/>
                </a:ln>
                <a:effectLst/>
                <a:uLnTx/>
                <a:uFillTx/>
                <a:latin typeface="Times New Roman" panose="02020603050405020304" pitchFamily="18" charset="0"/>
              </a:rPr>
              <a:t>tác</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giả</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đã</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một</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lần</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nữa</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tô</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đậm</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tình</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yêu</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thương</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ba</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của</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cô</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bé</a:t>
            </a:r>
            <a:r>
              <a:rPr kumimoji="0" lang="en-US" altLang="en-US" sz="2400" b="0" i="0" u="none" strike="noStrike" kern="0" cap="none" spc="0" normalizeH="0" baseline="0" noProof="0" dirty="0">
                <a:ln>
                  <a:noFill/>
                </a:ln>
                <a:effectLst/>
                <a:uLnTx/>
                <a:uFillTx/>
                <a:latin typeface="Times New Roman" panose="02020603050405020304" pitchFamily="18" charset="0"/>
              </a:rPr>
              <a:t>. Qua </a:t>
            </a:r>
            <a:r>
              <a:rPr kumimoji="0" lang="en-US" altLang="en-US" sz="2400" b="0" i="0" u="none" strike="noStrike" kern="0" cap="none" spc="0" normalizeH="0" baseline="0" noProof="0" dirty="0" err="1">
                <a:ln>
                  <a:noFill/>
                </a:ln>
                <a:effectLst/>
                <a:uLnTx/>
                <a:uFillTx/>
                <a:latin typeface="Times New Roman" panose="02020603050405020304" pitchFamily="18" charset="0"/>
              </a:rPr>
              <a:t>đó</a:t>
            </a:r>
            <a:r>
              <a:rPr kumimoji="0" lang="en-US" altLang="en-US" sz="2400" b="0" i="0" u="none" strike="noStrike" kern="0" cap="none" spc="0" normalizeH="0" baseline="0" noProof="0" dirty="0">
                <a:ln>
                  <a:noFill/>
                </a:ln>
                <a:effectLst/>
                <a:uLnTx/>
                <a:uFillTx/>
                <a:latin typeface="Times New Roman" panose="02020603050405020304" pitchFamily="18" charset="0"/>
              </a:rPr>
              <a:t>, ta </a:t>
            </a:r>
            <a:r>
              <a:rPr kumimoji="0" lang="en-US" altLang="en-US" sz="2400" b="0" i="0" u="none" strike="noStrike" kern="0" cap="none" spc="0" normalizeH="0" baseline="0" noProof="0" dirty="0" err="1">
                <a:ln>
                  <a:noFill/>
                </a:ln>
                <a:effectLst/>
                <a:uLnTx/>
                <a:uFillTx/>
                <a:latin typeface="Times New Roman" panose="02020603050405020304" pitchFamily="18" charset="0"/>
              </a:rPr>
              <a:t>thấy</a:t>
            </a:r>
            <a:r>
              <a:rPr kumimoji="0" lang="en-US" altLang="en-US" sz="2400" b="0" i="0" u="none" strike="noStrike" kern="0" cap="none" spc="0" normalizeH="0" baseline="0" noProof="0" dirty="0">
                <a:ln>
                  <a:noFill/>
                </a:ln>
                <a:effectLst/>
                <a:uLnTx/>
                <a:uFillTx/>
                <a:latin typeface="Times New Roman" panose="02020603050405020304" pitchFamily="18" charset="0"/>
              </a:rPr>
              <a:t> Thu </a:t>
            </a:r>
            <a:r>
              <a:rPr kumimoji="0" lang="en-US" altLang="en-US" sz="2400" b="0" i="0" u="none" strike="noStrike" kern="0" cap="none" spc="0" normalizeH="0" baseline="0" noProof="0" dirty="0" err="1">
                <a:ln>
                  <a:noFill/>
                </a:ln>
                <a:effectLst/>
                <a:uLnTx/>
                <a:uFillTx/>
                <a:latin typeface="Times New Roman" panose="02020603050405020304" pitchFamily="18" charset="0"/>
              </a:rPr>
              <a:t>bướng</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bỉnh</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cá</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tính</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nhưng</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cũng</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rất</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giàu</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tình</a:t>
            </a:r>
            <a:r>
              <a:rPr kumimoji="0" lang="en-US" altLang="en-US" sz="2400" b="0" i="0" u="none" strike="noStrike" kern="0" cap="none" spc="0" normalizeH="0" baseline="0" noProof="0" dirty="0">
                <a:ln>
                  <a:noFill/>
                </a:ln>
                <a:effectLst/>
                <a:uLnTx/>
                <a:uFillTx/>
                <a:latin typeface="Times New Roman" panose="02020603050405020304" pitchFamily="18" charset="0"/>
              </a:rPr>
              <a:t> </a:t>
            </a:r>
            <a:r>
              <a:rPr kumimoji="0" lang="en-US" altLang="en-US" sz="2400" b="0" i="0" u="none" strike="noStrike" kern="0" cap="none" spc="0" normalizeH="0" baseline="0" noProof="0" dirty="0" err="1">
                <a:ln>
                  <a:noFill/>
                </a:ln>
                <a:effectLst/>
                <a:uLnTx/>
                <a:uFillTx/>
                <a:latin typeface="Times New Roman" panose="02020603050405020304" pitchFamily="18" charset="0"/>
              </a:rPr>
              <a:t>cảm</a:t>
            </a:r>
            <a:r>
              <a:rPr kumimoji="0" lang="en-US" altLang="en-US" sz="2400" b="0" i="0" u="none" strike="noStrike" kern="0" cap="none" spc="0" normalizeH="0" baseline="0" noProof="0" dirty="0">
                <a:ln>
                  <a:noFill/>
                </a:ln>
                <a:effectLst/>
                <a:uLnTx/>
                <a:uFillTx/>
                <a:latin typeface="Times New Roman" panose="02020603050405020304" pitchFamily="18" charset="0"/>
              </a:rPr>
              <a:t>.</a:t>
            </a:r>
          </a:p>
        </p:txBody>
      </p:sp>
      <p:sp>
        <p:nvSpPr>
          <p:cNvPr id="8" name="Rectangle 7"/>
          <p:cNvSpPr/>
          <p:nvPr/>
        </p:nvSpPr>
        <p:spPr>
          <a:xfrm>
            <a:off x="348003" y="4180388"/>
            <a:ext cx="5916321" cy="830997"/>
          </a:xfrm>
          <a:prstGeom prst="rect">
            <a:avLst/>
          </a:prstGeom>
        </p:spPr>
        <p:txBody>
          <a:bodyPr wrap="square">
            <a:spAutoFit/>
          </a:bodyPr>
          <a:lstStyle/>
          <a:p>
            <a:pPr lvl="0" algn="just" fontAlgn="base">
              <a:spcBef>
                <a:spcPct val="0"/>
              </a:spcBef>
              <a:spcAft>
                <a:spcPct val="0"/>
              </a:spcAft>
              <a:buFont typeface="Wingdings" panose="05000000000000000000" pitchFamily="2" charset="2"/>
              <a:buChar char="à"/>
            </a:pPr>
            <a:r>
              <a:rPr lang="nl-NL" altLang="en-US" sz="2400" dirty="0">
                <a:solidFill>
                  <a:srgbClr val="FF0000"/>
                </a:solidFill>
                <a:latin typeface="Times New Roman" panose="02020603050405020304" pitchFamily="18" charset="0"/>
                <a:cs typeface="Times New Roman" panose="02020603050405020304" pitchFamily="18" charset="0"/>
              </a:rPr>
              <a:t>Cuống quýt, ân hận, hối tiếc không muốn ba đi.</a:t>
            </a:r>
          </a:p>
        </p:txBody>
      </p:sp>
      <p:sp>
        <p:nvSpPr>
          <p:cNvPr id="14" name="AutoShape 6"/>
          <p:cNvSpPr>
            <a:spLocks noChangeArrowheads="1"/>
          </p:cNvSpPr>
          <p:nvPr/>
        </p:nvSpPr>
        <p:spPr bwMode="auto">
          <a:xfrm>
            <a:off x="6553975" y="1140934"/>
            <a:ext cx="5428760" cy="1812663"/>
          </a:xfrm>
          <a:prstGeom prst="cloudCallout">
            <a:avLst>
              <a:gd name="adj1" fmla="val -14130"/>
              <a:gd name="adj2" fmla="val 61357"/>
            </a:avLst>
          </a:prstGeom>
          <a:solidFill>
            <a:srgbClr val="CCFF99"/>
          </a:solidFill>
          <a:ln w="9525">
            <a:solidFill>
              <a:srgbClr val="000000"/>
            </a:solidFill>
            <a:round/>
            <a:headEnd/>
            <a:tailEnd/>
          </a:ln>
          <a:effectLst/>
        </p:spPr>
        <p:txBody>
          <a:bodyPr/>
          <a:lstStyle>
            <a:lvl1pPr>
              <a:defRPr sz="4000">
                <a:solidFill>
                  <a:schemeClr val="tx1"/>
                </a:solidFill>
                <a:latin typeface=".VnTime" panose="020B7200000000000000" pitchFamily="34" charset="0"/>
              </a:defRPr>
            </a:lvl1pPr>
            <a:lvl2pPr marL="742950" indent="-285750">
              <a:defRPr sz="4000">
                <a:solidFill>
                  <a:schemeClr val="tx1"/>
                </a:solidFill>
                <a:latin typeface=".VnTime" panose="020B7200000000000000" pitchFamily="34" charset="0"/>
              </a:defRPr>
            </a:lvl2pPr>
            <a:lvl3pPr marL="1143000" indent="-228600">
              <a:defRPr sz="4000">
                <a:solidFill>
                  <a:schemeClr val="tx1"/>
                </a:solidFill>
                <a:latin typeface=".VnTime" panose="020B7200000000000000" pitchFamily="34" charset="0"/>
              </a:defRPr>
            </a:lvl3pPr>
            <a:lvl4pPr marL="1600200" indent="-228600">
              <a:defRPr sz="4000">
                <a:solidFill>
                  <a:schemeClr val="tx1"/>
                </a:solidFill>
                <a:latin typeface=".VnTime" panose="020B7200000000000000" pitchFamily="34" charset="0"/>
              </a:defRPr>
            </a:lvl4pPr>
            <a:lvl5pPr marL="2057400" indent="-228600">
              <a:defRPr sz="4000">
                <a:solidFill>
                  <a:schemeClr val="tx1"/>
                </a:solidFill>
                <a:latin typeface=".VnTime" panose="020B7200000000000000" pitchFamily="34" charset="0"/>
              </a:defRPr>
            </a:lvl5pPr>
            <a:lvl6pPr marL="2514600" indent="-228600" eaLnBrk="0" fontAlgn="base" hangingPunct="0">
              <a:spcBef>
                <a:spcPct val="0"/>
              </a:spcBef>
              <a:spcAft>
                <a:spcPct val="0"/>
              </a:spcAft>
              <a:defRPr sz="4000">
                <a:solidFill>
                  <a:schemeClr val="tx1"/>
                </a:solidFill>
                <a:latin typeface=".VnTime" panose="020B7200000000000000" pitchFamily="34" charset="0"/>
              </a:defRPr>
            </a:lvl6pPr>
            <a:lvl7pPr marL="2971800" indent="-228600" eaLnBrk="0" fontAlgn="base" hangingPunct="0">
              <a:spcBef>
                <a:spcPct val="0"/>
              </a:spcBef>
              <a:spcAft>
                <a:spcPct val="0"/>
              </a:spcAft>
              <a:defRPr sz="4000">
                <a:solidFill>
                  <a:schemeClr val="tx1"/>
                </a:solidFill>
                <a:latin typeface=".VnTime" panose="020B7200000000000000" pitchFamily="34" charset="0"/>
              </a:defRPr>
            </a:lvl7pPr>
            <a:lvl8pPr marL="3429000" indent="-228600" eaLnBrk="0" fontAlgn="base" hangingPunct="0">
              <a:spcBef>
                <a:spcPct val="0"/>
              </a:spcBef>
              <a:spcAft>
                <a:spcPct val="0"/>
              </a:spcAft>
              <a:defRPr sz="4000">
                <a:solidFill>
                  <a:schemeClr val="tx1"/>
                </a:solidFill>
                <a:latin typeface=".VnTime" panose="020B7200000000000000" pitchFamily="34" charset="0"/>
              </a:defRPr>
            </a:lvl8pPr>
            <a:lvl9pPr marL="3886200" indent="-228600" eaLnBrk="0" fontAlgn="base" hangingPunct="0">
              <a:spcBef>
                <a:spcPct val="0"/>
              </a:spcBef>
              <a:spcAft>
                <a:spcPct val="0"/>
              </a:spcAft>
              <a:defRPr sz="4000">
                <a:solidFill>
                  <a:schemeClr val="tx1"/>
                </a:solidFill>
                <a:latin typeface=".VnTime" panose="020B7200000000000000"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Qua </a:t>
            </a:r>
            <a:r>
              <a:rPr lang="en-US" altLang="en-US" sz="2400" b="1" kern="0" dirty="0" err="1">
                <a:solidFill>
                  <a:srgbClr val="FF0000"/>
                </a:solidFill>
                <a:latin typeface="Times New Roman" panose="02020603050405020304" pitchFamily="18" charset="0"/>
                <a:cs typeface="Times New Roman" panose="02020603050405020304" pitchFamily="18" charset="0"/>
              </a:rPr>
              <a:t>diễn</a:t>
            </a:r>
            <a:r>
              <a:rPr lang="en-US" altLang="en-US" sz="2400" b="1" kern="0" dirty="0">
                <a:solidFill>
                  <a:srgbClr val="FF0000"/>
                </a:solidFill>
                <a:latin typeface="Times New Roman" panose="02020603050405020304" pitchFamily="18" charset="0"/>
                <a:cs typeface="Times New Roman" panose="02020603050405020304" pitchFamily="18" charset="0"/>
              </a:rPr>
              <a:t> </a:t>
            </a:r>
            <a:r>
              <a:rPr lang="en-US" altLang="en-US" sz="2400" b="1" kern="0" dirty="0" err="1">
                <a:solidFill>
                  <a:srgbClr val="FF0000"/>
                </a:solidFill>
                <a:latin typeface="Times New Roman" panose="02020603050405020304" pitchFamily="18" charset="0"/>
                <a:cs typeface="Times New Roman" panose="02020603050405020304" pitchFamily="18" charset="0"/>
              </a:rPr>
              <a:t>biến</a:t>
            </a:r>
            <a:r>
              <a:rPr lang="en-US" altLang="en-US" sz="2400" b="1" kern="0" dirty="0">
                <a:solidFill>
                  <a:srgbClr val="FF0000"/>
                </a:solidFill>
                <a:latin typeface="Times New Roman" panose="02020603050405020304" pitchFamily="18" charset="0"/>
                <a:cs typeface="Times New Roman" panose="02020603050405020304" pitchFamily="18" charset="0"/>
              </a:rPr>
              <a:t> </a:t>
            </a:r>
            <a:r>
              <a:rPr lang="en-US" altLang="en-US" sz="2400" b="1" kern="0" dirty="0" err="1">
                <a:solidFill>
                  <a:srgbClr val="FF0000"/>
                </a:solidFill>
                <a:latin typeface="Times New Roman" panose="02020603050405020304" pitchFamily="18" charset="0"/>
                <a:cs typeface="Times New Roman" panose="02020603050405020304" pitchFamily="18" charset="0"/>
              </a:rPr>
              <a:t>tâm</a:t>
            </a:r>
            <a:r>
              <a:rPr lang="en-US" altLang="en-US" sz="2400" b="1" kern="0" dirty="0">
                <a:solidFill>
                  <a:srgbClr val="FF0000"/>
                </a:solidFill>
                <a:latin typeface="Times New Roman" panose="02020603050405020304" pitchFamily="18" charset="0"/>
                <a:cs typeface="Times New Roman" panose="02020603050405020304" pitchFamily="18" charset="0"/>
              </a:rPr>
              <a:t> </a:t>
            </a:r>
            <a:r>
              <a:rPr lang="en-US" altLang="en-US" sz="2400" b="1" kern="0" dirty="0" err="1">
                <a:solidFill>
                  <a:srgbClr val="FF0000"/>
                </a:solidFill>
                <a:latin typeface="Times New Roman" panose="02020603050405020304" pitchFamily="18" charset="0"/>
                <a:cs typeface="Times New Roman" panose="02020603050405020304" pitchFamily="18" charset="0"/>
              </a:rPr>
              <a:t>trạng</a:t>
            </a:r>
            <a:r>
              <a:rPr lang="en-US" altLang="en-US" sz="2400" b="1" kern="0" dirty="0">
                <a:solidFill>
                  <a:srgbClr val="FF0000"/>
                </a:solidFill>
                <a:latin typeface="Times New Roman" panose="02020603050405020304" pitchFamily="18" charset="0"/>
                <a:cs typeface="Times New Roman" panose="02020603050405020304" pitchFamily="18" charset="0"/>
              </a:rPr>
              <a:t> </a:t>
            </a:r>
            <a:r>
              <a:rPr lang="en-US" altLang="en-US" sz="2400" b="1" kern="0" dirty="0" err="1">
                <a:solidFill>
                  <a:srgbClr val="FF0000"/>
                </a:solidFill>
                <a:latin typeface="Times New Roman" panose="02020603050405020304" pitchFamily="18" charset="0"/>
                <a:cs typeface="Times New Roman" panose="02020603050405020304" pitchFamily="18" charset="0"/>
              </a:rPr>
              <a:t>bé</a:t>
            </a:r>
            <a:r>
              <a:rPr kumimoji="0" lang="en-US" altLang="en-US" sz="2400" b="1"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altLang="en-US" sz="2400" b="1" kern="0" dirty="0">
                <a:solidFill>
                  <a:srgbClr val="FF0000"/>
                </a:solidFill>
                <a:latin typeface="Times New Roman" panose="02020603050405020304" pitchFamily="18" charset="0"/>
                <a:cs typeface="Times New Roman" panose="02020603050405020304" pitchFamily="18" charset="0"/>
              </a:rPr>
              <a:t>Thu, </a:t>
            </a:r>
            <a:r>
              <a:rPr lang="en-US" altLang="en-US" sz="2400" b="1" kern="0" dirty="0" err="1">
                <a:solidFill>
                  <a:srgbClr val="FF0000"/>
                </a:solidFill>
                <a:latin typeface="Times New Roman" panose="02020603050405020304" pitchFamily="18" charset="0"/>
                <a:cs typeface="Times New Roman" panose="02020603050405020304" pitchFamily="18" charset="0"/>
              </a:rPr>
              <a:t>em</a:t>
            </a:r>
            <a:r>
              <a:rPr lang="en-US" altLang="en-US" sz="2400" b="1" kern="0" dirty="0">
                <a:solidFill>
                  <a:srgbClr val="FF0000"/>
                </a:solidFill>
                <a:latin typeface="Times New Roman" panose="02020603050405020304" pitchFamily="18" charset="0"/>
                <a:cs typeface="Times New Roman" panose="02020603050405020304" pitchFamily="18" charset="0"/>
              </a:rPr>
              <a:t> </a:t>
            </a:r>
            <a:r>
              <a:rPr lang="en-US" altLang="en-US" sz="2400" b="1" kern="0" dirty="0" err="1">
                <a:solidFill>
                  <a:srgbClr val="FF0000"/>
                </a:solidFill>
                <a:latin typeface="Times New Roman" panose="02020603050405020304" pitchFamily="18" charset="0"/>
                <a:cs typeface="Times New Roman" panose="02020603050405020304" pitchFamily="18" charset="0"/>
              </a:rPr>
              <a:t>có</a:t>
            </a:r>
            <a:r>
              <a:rPr lang="en-US" altLang="en-US" sz="2400" b="1" kern="0" dirty="0">
                <a:solidFill>
                  <a:srgbClr val="FF0000"/>
                </a:solidFill>
                <a:latin typeface="Times New Roman" panose="02020603050405020304" pitchFamily="18" charset="0"/>
                <a:cs typeface="Times New Roman" panose="02020603050405020304" pitchFamily="18" charset="0"/>
              </a:rPr>
              <a:t> </a:t>
            </a:r>
            <a:r>
              <a:rPr lang="en-US" altLang="en-US" sz="2400" b="1" kern="0" dirty="0" err="1">
                <a:solidFill>
                  <a:srgbClr val="FF0000"/>
                </a:solidFill>
                <a:latin typeface="Times New Roman" panose="02020603050405020304" pitchFamily="18" charset="0"/>
                <a:cs typeface="Times New Roman" panose="02020603050405020304" pitchFamily="18" charset="0"/>
              </a:rPr>
              <a:t>nhận</a:t>
            </a:r>
            <a:r>
              <a:rPr lang="en-US" altLang="en-US" sz="2400" b="1" kern="0" dirty="0">
                <a:solidFill>
                  <a:srgbClr val="FF0000"/>
                </a:solidFill>
                <a:latin typeface="Times New Roman" panose="02020603050405020304" pitchFamily="18" charset="0"/>
                <a:cs typeface="Times New Roman" panose="02020603050405020304" pitchFamily="18" charset="0"/>
              </a:rPr>
              <a:t> </a:t>
            </a:r>
            <a:r>
              <a:rPr lang="en-US" altLang="en-US" sz="2400" b="1" kern="0" dirty="0" err="1">
                <a:solidFill>
                  <a:srgbClr val="FF0000"/>
                </a:solidFill>
                <a:latin typeface="Times New Roman" panose="02020603050405020304" pitchFamily="18" charset="0"/>
                <a:cs typeface="Times New Roman" panose="02020603050405020304" pitchFamily="18" charset="0"/>
              </a:rPr>
              <a:t>xét</a:t>
            </a:r>
            <a:r>
              <a:rPr lang="en-US" altLang="en-US" sz="2400" b="1" kern="0" dirty="0">
                <a:solidFill>
                  <a:srgbClr val="FF0000"/>
                </a:solidFill>
                <a:latin typeface="Times New Roman" panose="02020603050405020304" pitchFamily="18" charset="0"/>
                <a:cs typeface="Times New Roman" panose="02020603050405020304" pitchFamily="18" charset="0"/>
              </a:rPr>
              <a:t> </a:t>
            </a:r>
            <a:r>
              <a:rPr lang="en-US" altLang="en-US" sz="2400" b="1" kern="0" dirty="0" err="1">
                <a:solidFill>
                  <a:srgbClr val="FF0000"/>
                </a:solidFill>
                <a:latin typeface="Times New Roman" panose="02020603050405020304" pitchFamily="18" charset="0"/>
                <a:cs typeface="Times New Roman" panose="02020603050405020304" pitchFamily="18" charset="0"/>
              </a:rPr>
              <a:t>gì</a:t>
            </a:r>
            <a:r>
              <a:rPr lang="en-US" altLang="en-US" sz="2400" b="1" kern="0" dirty="0">
                <a:solidFill>
                  <a:srgbClr val="FF0000"/>
                </a:solidFill>
                <a:latin typeface="Times New Roman" panose="02020603050405020304" pitchFamily="18" charset="0"/>
                <a:cs typeface="Times New Roman" panose="02020603050405020304" pitchFamily="18" charset="0"/>
              </a:rPr>
              <a:t> </a:t>
            </a:r>
            <a:r>
              <a:rPr lang="en-US" altLang="en-US" sz="2400" b="1" kern="0" dirty="0" err="1">
                <a:solidFill>
                  <a:srgbClr val="FF0000"/>
                </a:solidFill>
                <a:latin typeface="Times New Roman" panose="02020603050405020304" pitchFamily="18" charset="0"/>
                <a:cs typeface="Times New Roman" panose="02020603050405020304" pitchFamily="18" charset="0"/>
              </a:rPr>
              <a:t>về</a:t>
            </a:r>
            <a:r>
              <a:rPr lang="en-US" altLang="en-US" sz="2400" b="1" kern="0" dirty="0">
                <a:solidFill>
                  <a:srgbClr val="FF0000"/>
                </a:solidFill>
                <a:latin typeface="Times New Roman" panose="02020603050405020304" pitchFamily="18" charset="0"/>
                <a:cs typeface="Times New Roman" panose="02020603050405020304" pitchFamily="18" charset="0"/>
              </a:rPr>
              <a:t> </a:t>
            </a:r>
            <a:r>
              <a:rPr lang="en-US" altLang="en-US" sz="2400" b="1" kern="0" dirty="0" err="1">
                <a:solidFill>
                  <a:srgbClr val="FF0000"/>
                </a:solidFill>
                <a:latin typeface="Times New Roman" panose="02020603050405020304" pitchFamily="18" charset="0"/>
                <a:cs typeface="Times New Roman" panose="02020603050405020304" pitchFamily="18" charset="0"/>
              </a:rPr>
              <a:t>tính</a:t>
            </a:r>
            <a:r>
              <a:rPr lang="en-US" altLang="en-US" sz="2400" b="1" kern="0" dirty="0">
                <a:solidFill>
                  <a:srgbClr val="FF0000"/>
                </a:solidFill>
                <a:latin typeface="Times New Roman" panose="02020603050405020304" pitchFamily="18" charset="0"/>
                <a:cs typeface="Times New Roman" panose="02020603050405020304" pitchFamily="18" charset="0"/>
              </a:rPr>
              <a:t> </a:t>
            </a:r>
            <a:r>
              <a:rPr lang="en-US" altLang="en-US" sz="2400" b="1" kern="0" dirty="0" err="1">
                <a:solidFill>
                  <a:srgbClr val="FF0000"/>
                </a:solidFill>
                <a:latin typeface="Times New Roman" panose="02020603050405020304" pitchFamily="18" charset="0"/>
                <a:cs typeface="Times New Roman" panose="02020603050405020304" pitchFamily="18" charset="0"/>
              </a:rPr>
              <a:t>cách</a:t>
            </a:r>
            <a:r>
              <a:rPr lang="en-US" altLang="en-US" sz="2400" b="1" kern="0" dirty="0">
                <a:solidFill>
                  <a:srgbClr val="FF0000"/>
                </a:solidFill>
                <a:latin typeface="Times New Roman" panose="02020603050405020304" pitchFamily="18" charset="0"/>
                <a:cs typeface="Times New Roman" panose="02020603050405020304" pitchFamily="18" charset="0"/>
              </a:rPr>
              <a:t> </a:t>
            </a:r>
            <a:r>
              <a:rPr lang="en-US" altLang="en-US" sz="2400" b="1" kern="0" dirty="0" err="1">
                <a:solidFill>
                  <a:srgbClr val="FF0000"/>
                </a:solidFill>
                <a:latin typeface="Times New Roman" panose="02020603050405020304" pitchFamily="18" charset="0"/>
                <a:cs typeface="Times New Roman" panose="02020603050405020304" pitchFamily="18" charset="0"/>
              </a:rPr>
              <a:t>của</a:t>
            </a:r>
            <a:r>
              <a:rPr lang="en-US" altLang="en-US" sz="2400" b="1" kern="0" dirty="0">
                <a:solidFill>
                  <a:srgbClr val="FF0000"/>
                </a:solidFill>
                <a:latin typeface="Times New Roman" panose="02020603050405020304" pitchFamily="18" charset="0"/>
                <a:cs typeface="Times New Roman" panose="02020603050405020304" pitchFamily="18" charset="0"/>
              </a:rPr>
              <a:t> </a:t>
            </a:r>
            <a:r>
              <a:rPr lang="en-US" altLang="en-US" sz="2400" b="1" kern="0" dirty="0" err="1">
                <a:solidFill>
                  <a:srgbClr val="FF0000"/>
                </a:solidFill>
                <a:latin typeface="Times New Roman" panose="02020603050405020304" pitchFamily="18" charset="0"/>
                <a:cs typeface="Times New Roman" panose="02020603050405020304" pitchFamily="18" charset="0"/>
              </a:rPr>
              <a:t>cô</a:t>
            </a:r>
            <a:r>
              <a:rPr lang="en-US" altLang="en-US" sz="2400" b="1" kern="0" dirty="0">
                <a:solidFill>
                  <a:srgbClr val="FF0000"/>
                </a:solidFill>
                <a:latin typeface="Times New Roman" panose="02020603050405020304" pitchFamily="18" charset="0"/>
                <a:cs typeface="Times New Roman" panose="02020603050405020304" pitchFamily="18" charset="0"/>
              </a:rPr>
              <a:t> </a:t>
            </a:r>
            <a:r>
              <a:rPr lang="en-US" altLang="en-US" sz="2400" b="1" kern="0" dirty="0" err="1">
                <a:solidFill>
                  <a:srgbClr val="FF0000"/>
                </a:solidFill>
                <a:latin typeface="Times New Roman" panose="02020603050405020304" pitchFamily="18" charset="0"/>
                <a:cs typeface="Times New Roman" panose="02020603050405020304" pitchFamily="18" charset="0"/>
              </a:rPr>
              <a:t>bé</a:t>
            </a:r>
            <a:r>
              <a:rPr lang="en-US" altLang="en-US" sz="2400" b="1" kern="0" dirty="0">
                <a:solidFill>
                  <a:srgbClr val="FF0000"/>
                </a:solidFill>
                <a:latin typeface="Times New Roman" panose="02020603050405020304" pitchFamily="18" charset="0"/>
                <a:cs typeface="Times New Roman" panose="02020603050405020304" pitchFamily="18" charset="0"/>
              </a:rPr>
              <a:t>?</a:t>
            </a:r>
            <a:endPar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endParaRPr>
          </a:p>
        </p:txBody>
      </p:sp>
      <p:pic>
        <p:nvPicPr>
          <p:cNvPr id="16" name="Picture 15" descr="Book-0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8868" y="-41600"/>
            <a:ext cx="11430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85735" y="5011746"/>
            <a:ext cx="3951531" cy="461665"/>
          </a:xfrm>
          <a:prstGeom prst="rect">
            <a:avLst/>
          </a:prstGeom>
        </p:spPr>
        <p:txBody>
          <a:bodyPr wrap="none">
            <a:spAutoFit/>
          </a:bodyPr>
          <a:lstStyle/>
          <a:p>
            <a:pPr lvl="0" algn="just" fontAlgn="base">
              <a:spcBef>
                <a:spcPct val="0"/>
              </a:spcBef>
              <a:spcAft>
                <a:spcPct val="0"/>
              </a:spcAft>
            </a:pPr>
            <a:r>
              <a:rPr lang="nl-NL" altLang="en-US" sz="2400" dirty="0">
                <a:solidFill>
                  <a:srgbClr val="FF0000"/>
                </a:solidFill>
                <a:latin typeface="Times New Roman" panose="02020603050405020304" pitchFamily="18" charset="0"/>
                <a:cs typeface="Times New Roman" panose="02020603050405020304" pitchFamily="18" charset="0"/>
              </a:rPr>
              <a:t>=&gt; Yêu cha mãnh liệt, sâu sắc</a:t>
            </a:r>
            <a:r>
              <a:rPr lang="nl-NL" altLang="en-US" sz="2400" dirty="0">
                <a:solidFill>
                  <a:prstClr val="black"/>
                </a:solidFill>
                <a:latin typeface="Times New Roman" panose="02020603050405020304" pitchFamily="18" charset="0"/>
                <a:cs typeface="Times New Roman" panose="02020603050405020304" pitchFamily="18" charset="0"/>
              </a:rPr>
              <a:t>.</a:t>
            </a:r>
            <a:endParaRPr lang="en-US" altLang="en-US" sz="2400" dirty="0">
              <a:solidFill>
                <a:prstClr val="black"/>
              </a:solidFill>
              <a:latin typeface="Times New Roman" panose="02020603050405020304" pitchFamily="18" charset="0"/>
              <a:cs typeface="Times New Roman" panose="02020603050405020304" pitchFamily="18" charset="0"/>
            </a:endParaRPr>
          </a:p>
        </p:txBody>
      </p:sp>
      <p:sp>
        <p:nvSpPr>
          <p:cNvPr id="17" name="Curved Right Arrow 16"/>
          <p:cNvSpPr/>
          <p:nvPr/>
        </p:nvSpPr>
        <p:spPr>
          <a:xfrm>
            <a:off x="83911" y="5811446"/>
            <a:ext cx="381000" cy="506413"/>
          </a:xfrm>
          <a:prstGeom prst="curved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200049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barn(inVertical)">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barn(inVertical)">
                                      <p:cBhvr>
                                        <p:cTn id="37" dur="500"/>
                                        <p:tgtEl>
                                          <p:spTgt spid="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barn(inVertical)">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5" grpId="0" animBg="1"/>
      <p:bldP spid="14" grpId="0" animBg="1"/>
      <p:bldP spid="2"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ỗ dành sẵn cho Nội dung 3" descr="e">
            <a:extLst>
              <a:ext uri="{FF2B5EF4-FFF2-40B4-BE49-F238E27FC236}">
                <a16:creationId xmlns:a16="http://schemas.microsoft.com/office/drawing/2014/main" id="{DD2D5741-65B1-4DB8-A036-2F266D835E0B}"/>
              </a:ext>
            </a:extLst>
          </p:cNvPr>
          <p:cNvPicPr>
            <a:picLocks noChangeAspect="1"/>
          </p:cNvPicPr>
          <p:nvPr isPhoto="1"/>
        </p:nvPicPr>
        <p:blipFill rotWithShape="1">
          <a:blip r:embed="rId2">
            <a:extLst>
              <a:ext uri="{28A0092B-C50C-407E-A947-70E740481C1C}">
                <a14:useLocalDpi xmlns:a14="http://schemas.microsoft.com/office/drawing/2010/main" val="0"/>
              </a:ext>
            </a:extLst>
          </a:blip>
          <a:srcRect t="13625" r="-1" b="33030"/>
          <a:stretch/>
        </p:blipFill>
        <p:spPr>
          <a:xfrm>
            <a:off x="6021426" y="1045033"/>
            <a:ext cx="5992239" cy="5410273"/>
          </a:xfrm>
          <a:prstGeom prst="rect">
            <a:avLst/>
          </a:prstGeom>
          <a:ln>
            <a:noFill/>
          </a:ln>
          <a:effectLst>
            <a:softEdge rad="112500"/>
          </a:effectLst>
        </p:spPr>
      </p:pic>
      <p:sp>
        <p:nvSpPr>
          <p:cNvPr id="5" name="TextBox 27"/>
          <p:cNvSpPr txBox="1">
            <a:spLocks noChangeArrowheads="1"/>
          </p:cNvSpPr>
          <p:nvPr/>
        </p:nvSpPr>
        <p:spPr bwMode="auto">
          <a:xfrm>
            <a:off x="152403" y="1122274"/>
            <a:ext cx="5869023" cy="5078313"/>
          </a:xfrm>
          <a:prstGeom prst="rect">
            <a:avLst/>
          </a:prstGeom>
          <a:noFill/>
          <a:ln w="9525">
            <a:noFill/>
            <a:miter lim="800000"/>
            <a:headEnd/>
            <a:tailEnd/>
          </a:ln>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nl-NL"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Lần đầu tiên gặp con: </a:t>
            </a:r>
            <a:endPar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nl-NL"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nl-NL" altLang="en-US" sz="2400" dirty="0">
                <a:solidFill>
                  <a:prstClr val="black"/>
                </a:solidFill>
                <a:latin typeface="Times New Roman" panose="02020603050405020304" pitchFamily="18" charset="0"/>
                <a:cs typeface="Times New Roman" panose="02020603050405020304" pitchFamily="18" charset="0"/>
              </a:rPr>
              <a:t>Xuồng</a:t>
            </a:r>
            <a:r>
              <a:rPr kumimoji="0" lang="nl-NL" alt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chưa cập bến, ông Sáu đã nhảy thót lên bờ, vừa gọi vừa chìa tay đón con.</a:t>
            </a:r>
            <a:endParaRPr kumimoji="0" lang="nl-NL"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nl-NL"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+...mặt anh sầm lại hai tay buông xuống như bị gãy...”.</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nl-NL" altLang="en-US" sz="240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nl-NL" altLang="en-US" sz="240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Vui mừng khôn xiết, khát khao được gặp con. </a:t>
            </a:r>
          </a:p>
          <a:p>
            <a:pPr lvl="0" algn="just" eaLnBrk="1" fontAlgn="base" hangingPunct="1">
              <a:lnSpc>
                <a:spcPct val="150000"/>
              </a:lnSpc>
              <a:spcBef>
                <a:spcPct val="0"/>
              </a:spcBef>
              <a:spcAft>
                <a:spcPct val="0"/>
              </a:spcAft>
              <a:defRPr/>
            </a:pPr>
            <a:r>
              <a:rPr kumimoji="0" lang="nl-NL" altLang="en-US" sz="240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nl-NL" alt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nl-NL" altLang="en-US" sz="2400" dirty="0">
                <a:solidFill>
                  <a:srgbClr val="FF0000"/>
                </a:solidFill>
                <a:latin typeface="Times New Roman" panose="02020603050405020304" pitchFamily="18" charset="0"/>
                <a:cs typeface="Times New Roman" panose="02020603050405020304" pitchFamily="18" charset="0"/>
              </a:rPr>
              <a:t>Hụt hẫng, đau đớn, thất vọng khi con bỏ chạy.</a:t>
            </a:r>
            <a:endParaRPr lang="nl-NL" altLang="en-US" sz="3600" dirty="0">
              <a:solidFill>
                <a:prstClr val="black"/>
              </a:solidFill>
              <a:latin typeface="Times New Roman" panose="02020603050405020304" pitchFamily="18" charset="0"/>
              <a:cs typeface="Times New Roman" panose="02020603050405020304" pitchFamily="18" charset="0"/>
            </a:endParaRPr>
          </a:p>
        </p:txBody>
      </p:sp>
      <p:sp>
        <p:nvSpPr>
          <p:cNvPr id="9" name="Text Box 13"/>
          <p:cNvSpPr txBox="1">
            <a:spLocks noChangeArrowheads="1"/>
          </p:cNvSpPr>
          <p:nvPr/>
        </p:nvSpPr>
        <p:spPr bwMode="auto">
          <a:xfrm>
            <a:off x="152400" y="660610"/>
            <a:ext cx="30046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lang="en-US" altLang="en-US" sz="2400" b="1" kern="0" dirty="0">
                <a:solidFill>
                  <a:srgbClr val="0000FF"/>
                </a:solidFill>
              </a:rPr>
              <a:t>2</a:t>
            </a:r>
            <a:r>
              <a:rPr kumimoji="0" lang="en-US" altLang="en-US" sz="24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2400" b="1" i="0" u="none" strike="noStrike" kern="0" cap="none" spc="0" normalizeH="0" baseline="0" noProof="0" dirty="0" err="1">
                <a:ln>
                  <a:noFill/>
                </a:ln>
                <a:solidFill>
                  <a:srgbClr val="0000FF"/>
                </a:solidFill>
                <a:effectLst/>
                <a:uLnTx/>
                <a:uFillTx/>
                <a:latin typeface="Times New Roman" panose="02020603050405020304" pitchFamily="18" charset="0"/>
              </a:rPr>
              <a:t>Nhân</a:t>
            </a:r>
            <a:r>
              <a:rPr kumimoji="0" lang="en-US" altLang="en-US" sz="24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2400" b="1" i="0" u="none" strike="noStrike" kern="0" cap="none" spc="0" normalizeH="0" baseline="0" noProof="0" dirty="0" err="1">
                <a:ln>
                  <a:noFill/>
                </a:ln>
                <a:solidFill>
                  <a:srgbClr val="0000FF"/>
                </a:solidFill>
                <a:effectLst/>
                <a:uLnTx/>
                <a:uFillTx/>
                <a:latin typeface="Times New Roman" panose="02020603050405020304" pitchFamily="18" charset="0"/>
              </a:rPr>
              <a:t>vật</a:t>
            </a:r>
            <a:r>
              <a:rPr kumimoji="0" lang="en-US" altLang="en-US" sz="24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2400" b="1" i="0" u="none" strike="noStrike" kern="0" cap="none" spc="0" normalizeH="0" baseline="0" noProof="0" dirty="0" err="1">
                <a:ln>
                  <a:noFill/>
                </a:ln>
                <a:solidFill>
                  <a:srgbClr val="0000FF"/>
                </a:solidFill>
                <a:effectLst/>
                <a:uLnTx/>
                <a:uFillTx/>
                <a:latin typeface="Times New Roman" panose="02020603050405020304" pitchFamily="18" charset="0"/>
              </a:rPr>
              <a:t>ông</a:t>
            </a:r>
            <a:r>
              <a:rPr kumimoji="0" lang="en-US" altLang="en-US" sz="2400" b="1" i="0" u="none" strike="noStrike" kern="0" cap="none" spc="0" normalizeH="0" noProof="0" dirty="0">
                <a:ln>
                  <a:noFill/>
                </a:ln>
                <a:solidFill>
                  <a:srgbClr val="0000FF"/>
                </a:solidFill>
                <a:effectLst/>
                <a:uLnTx/>
                <a:uFillTx/>
                <a:latin typeface="Times New Roman" panose="02020603050405020304" pitchFamily="18" charset="0"/>
              </a:rPr>
              <a:t> </a:t>
            </a:r>
            <a:r>
              <a:rPr kumimoji="0" lang="en-US" altLang="en-US" sz="2400" b="1" i="0" u="none" strike="noStrike" kern="0" cap="none" spc="0" normalizeH="0" noProof="0" dirty="0" err="1">
                <a:ln>
                  <a:noFill/>
                </a:ln>
                <a:solidFill>
                  <a:srgbClr val="0000FF"/>
                </a:solidFill>
                <a:effectLst/>
                <a:uLnTx/>
                <a:uFillTx/>
                <a:latin typeface="Times New Roman" panose="02020603050405020304" pitchFamily="18" charset="0"/>
              </a:rPr>
              <a:t>Sáu</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rPr>
              <a:t> </a:t>
            </a: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cxnSp>
        <p:nvCxnSpPr>
          <p:cNvPr id="10" name="Straight Connector 9"/>
          <p:cNvCxnSpPr/>
          <p:nvPr/>
        </p:nvCxnSpPr>
        <p:spPr>
          <a:xfrm>
            <a:off x="6048104" y="1140933"/>
            <a:ext cx="17557" cy="54949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descr="Book-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9336" y="19905"/>
            <a:ext cx="1143000" cy="64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6355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arn(inVertical)">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barn(inVertical)">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barn(inVertical)">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barn(inVertical)">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6" descr="b">
            <a:extLst>
              <a:ext uri="{FF2B5EF4-FFF2-40B4-BE49-F238E27FC236}">
                <a16:creationId xmlns:a16="http://schemas.microsoft.com/office/drawing/2014/main" id="{88C35BB4-4F3F-4A0A-88F5-ED193706281A}"/>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r="-1" b="12598"/>
          <a:stretch/>
        </p:blipFill>
        <p:spPr>
          <a:xfrm>
            <a:off x="6768737" y="952494"/>
            <a:ext cx="5305187" cy="6179826"/>
          </a:xfrm>
          <a:prstGeom prst="rect">
            <a:avLst/>
          </a:prstGeom>
          <a:effectLst>
            <a:softEdge rad="533400"/>
          </a:effectLst>
        </p:spPr>
      </p:pic>
      <p:cxnSp>
        <p:nvCxnSpPr>
          <p:cNvPr id="4" name="Straight Connector 3"/>
          <p:cNvCxnSpPr/>
          <p:nvPr/>
        </p:nvCxnSpPr>
        <p:spPr>
          <a:xfrm>
            <a:off x="6244051" y="1140933"/>
            <a:ext cx="17557" cy="5494998"/>
          </a:xfrm>
          <a:prstGeom prst="line">
            <a:avLst/>
          </a:prstGeom>
          <a:noFill/>
          <a:ln w="28575" cap="flat" cmpd="sng" algn="ctr">
            <a:solidFill>
              <a:srgbClr val="FF0000"/>
            </a:solidFill>
            <a:prstDash val="solid"/>
          </a:ln>
          <a:effectLst/>
        </p:spPr>
      </p:cxnSp>
      <p:sp>
        <p:nvSpPr>
          <p:cNvPr id="5" name="TextBox 27"/>
          <p:cNvSpPr txBox="1">
            <a:spLocks noChangeArrowheads="1"/>
          </p:cNvSpPr>
          <p:nvPr/>
        </p:nvSpPr>
        <p:spPr bwMode="auto">
          <a:xfrm>
            <a:off x="168806" y="695870"/>
            <a:ext cx="5959041" cy="50783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lnSpc>
                <a:spcPct val="150000"/>
              </a:lnSpc>
              <a:spcBef>
                <a:spcPct val="0"/>
              </a:spcBef>
              <a:spcAft>
                <a:spcPct val="0"/>
              </a:spcAft>
              <a:defRPr/>
            </a:pPr>
            <a:r>
              <a:rPr lang="nl-NL" altLang="en-US" sz="2400" b="1" dirty="0">
                <a:solidFill>
                  <a:srgbClr val="FF0000"/>
                </a:solidFill>
                <a:latin typeface="Times New Roman" panose="02020603050405020304" pitchFamily="18" charset="0"/>
                <a:cs typeface="Times New Roman" panose="02020603050405020304" pitchFamily="18" charset="0"/>
              </a:rPr>
              <a:t>b. Những ngày nghỉ phép</a:t>
            </a:r>
          </a:p>
          <a:p>
            <a:pPr algn="just" eaLnBrk="1" fontAlgn="base" hangingPunct="1">
              <a:lnSpc>
                <a:spcPct val="150000"/>
              </a:lnSpc>
              <a:spcBef>
                <a:spcPct val="0"/>
              </a:spcBef>
              <a:spcAft>
                <a:spcPct val="0"/>
              </a:spcAft>
              <a:defRPr/>
            </a:pPr>
            <a:r>
              <a:rPr lang="nl-NL" altLang="en-US" sz="2400" dirty="0">
                <a:solidFill>
                  <a:prstClr val="black"/>
                </a:solidFill>
                <a:latin typeface="Times New Roman" panose="02020603050405020304" pitchFamily="18" charset="0"/>
                <a:cs typeface="Times New Roman" panose="02020603050405020304" pitchFamily="18" charset="0"/>
              </a:rPr>
              <a:t>+ “... anh chẳng đi đâu xa, lúc nào cũng vỗ về con...</a:t>
            </a:r>
          </a:p>
          <a:p>
            <a:pPr algn="just" eaLnBrk="1" fontAlgn="base" hangingPunct="1">
              <a:lnSpc>
                <a:spcPct val="150000"/>
              </a:lnSpc>
              <a:spcBef>
                <a:spcPct val="0"/>
              </a:spcBef>
              <a:spcAft>
                <a:spcPct val="0"/>
              </a:spcAft>
              <a:defRPr/>
            </a:pPr>
            <a:r>
              <a:rPr lang="nl-NL" altLang="en-US" sz="2400" dirty="0">
                <a:solidFill>
                  <a:prstClr val="black"/>
                </a:solidFill>
                <a:latin typeface="Times New Roman" panose="02020603050405020304" pitchFamily="18" charset="0"/>
                <a:cs typeface="Times New Roman" panose="02020603050405020304" pitchFamily="18" charset="0"/>
              </a:rPr>
              <a:t>+ mong được nghe một tiếng “ba” của con</a:t>
            </a:r>
          </a:p>
          <a:p>
            <a:pPr algn="just" eaLnBrk="1" fontAlgn="base" hangingPunct="1">
              <a:lnSpc>
                <a:spcPct val="150000"/>
              </a:lnSpc>
              <a:spcBef>
                <a:spcPct val="0"/>
              </a:spcBef>
              <a:spcAft>
                <a:spcPct val="0"/>
              </a:spcAft>
              <a:defRPr/>
            </a:pPr>
            <a:r>
              <a:rPr lang="nl-NL" altLang="en-US" sz="2400" dirty="0">
                <a:solidFill>
                  <a:prstClr val="black"/>
                </a:solidFill>
                <a:latin typeface="Times New Roman" panose="02020603050405020304" pitchFamily="18" charset="0"/>
                <a:cs typeface="Times New Roman" panose="02020603050405020304" pitchFamily="18" charset="0"/>
              </a:rPr>
              <a:t>+...khổ tâm đến nỗi không khóc được...</a:t>
            </a:r>
          </a:p>
          <a:p>
            <a:pPr algn="just" eaLnBrk="1" fontAlgn="base" hangingPunct="1">
              <a:lnSpc>
                <a:spcPct val="150000"/>
              </a:lnSpc>
              <a:spcBef>
                <a:spcPct val="0"/>
              </a:spcBef>
              <a:spcAft>
                <a:spcPct val="0"/>
              </a:spcAft>
              <a:defRPr/>
            </a:pPr>
            <a:r>
              <a:rPr lang="nl-NL" altLang="en-US" sz="2400" dirty="0">
                <a:solidFill>
                  <a:prstClr val="black"/>
                </a:solidFill>
                <a:latin typeface="Times New Roman" panose="02020603050405020304" pitchFamily="18" charset="0"/>
                <a:cs typeface="Times New Roman" panose="02020603050405020304" pitchFamily="18" charset="0"/>
              </a:rPr>
              <a:t>+ trong bữa cơm...vung tay đánh con...”.</a:t>
            </a:r>
          </a:p>
          <a:p>
            <a:pPr algn="just" eaLnBrk="1" fontAlgn="base" hangingPunct="1">
              <a:lnSpc>
                <a:spcPct val="150000"/>
              </a:lnSpc>
              <a:spcBef>
                <a:spcPct val="0"/>
              </a:spcBef>
              <a:spcAft>
                <a:spcPct val="0"/>
              </a:spcAft>
              <a:buFont typeface="Wingdings" panose="05000000000000000000" pitchFamily="2" charset="2"/>
              <a:buChar char="à"/>
              <a:defRPr/>
            </a:pPr>
            <a:r>
              <a:rPr lang="nl-NL" alt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Ông Sáu quan tâm, chờ đợi con gái gọi mình là cha.</a:t>
            </a:r>
          </a:p>
          <a:p>
            <a:pPr algn="just" eaLnBrk="1" fontAlgn="base" hangingPunct="1">
              <a:lnSpc>
                <a:spcPct val="150000"/>
              </a:lnSpc>
              <a:spcBef>
                <a:spcPct val="0"/>
              </a:spcBef>
              <a:spcAft>
                <a:spcPct val="0"/>
              </a:spcAft>
              <a:buFont typeface="Wingdings" panose="05000000000000000000" pitchFamily="2" charset="2"/>
              <a:buChar char="à"/>
              <a:defRPr/>
            </a:pPr>
            <a:r>
              <a:rPr lang="nl-NL" alt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Đau đớn tột cùng khi con không nhận cha.</a:t>
            </a:r>
          </a:p>
        </p:txBody>
      </p:sp>
      <p:pic>
        <p:nvPicPr>
          <p:cNvPr id="6" name="Picture 5" descr="Book-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0925" y="0"/>
            <a:ext cx="11430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36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ox(in)">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7057130" y="940264"/>
            <a:ext cx="35207" cy="5917736"/>
          </a:xfrm>
          <a:prstGeom prst="line">
            <a:avLst/>
          </a:prstGeom>
          <a:noFill/>
          <a:ln w="28575" cap="flat" cmpd="sng" algn="ctr">
            <a:solidFill>
              <a:srgbClr val="FF0000"/>
            </a:solidFill>
            <a:prstDash val="solid"/>
          </a:ln>
          <a:effectLst/>
        </p:spPr>
      </p:cxnSp>
      <p:pic>
        <p:nvPicPr>
          <p:cNvPr id="6" name="Hình ảnh 9" descr="bt2729-chiec-luoc-nga-tap-1-138">
            <a:extLst>
              <a:ext uri="{FF2B5EF4-FFF2-40B4-BE49-F238E27FC236}">
                <a16:creationId xmlns:a16="http://schemas.microsoft.com/office/drawing/2014/main" id="{6B90ED0F-07BA-4E8A-A3DC-4EC3E448CF71}"/>
              </a:ext>
            </a:extLst>
          </p:cNvPr>
          <p:cNvPicPr>
            <a:picLocks noGrp="1" noChangeAspect="1"/>
          </p:cNvPicPr>
          <p:nvPr isPhoto="1"/>
        </p:nvPicPr>
        <p:blipFill rotWithShape="1">
          <a:blip r:embed="rId2">
            <a:alphaModFix/>
            <a:extLst>
              <a:ext uri="{28A0092B-C50C-407E-A947-70E740481C1C}">
                <a14:useLocalDpi xmlns:a14="http://schemas.microsoft.com/office/drawing/2010/main" val="0"/>
              </a:ext>
            </a:extLst>
          </a:blip>
          <a:srcRect l="-6255" t="14494" r="-1" b="-2170"/>
          <a:stretch/>
        </p:blipFill>
        <p:spPr>
          <a:xfrm>
            <a:off x="6925421" y="1307195"/>
            <a:ext cx="5185955" cy="2591941"/>
          </a:xfrm>
          <a:prstGeom prst="rect">
            <a:avLst/>
          </a:prstGeom>
        </p:spPr>
      </p:pic>
      <p:pic>
        <p:nvPicPr>
          <p:cNvPr id="7" name="Chỗ dành sẵn cho Nội dung 3" descr="bt0520-chiec-luoc-nga-tap-1-160 (1)">
            <a:extLst>
              <a:ext uri="{FF2B5EF4-FFF2-40B4-BE49-F238E27FC236}">
                <a16:creationId xmlns:a16="http://schemas.microsoft.com/office/drawing/2014/main" id="{3D04AB1C-38A6-4015-822A-858DE0062AB3}"/>
              </a:ext>
            </a:extLst>
          </p:cNvPr>
          <p:cNvPicPr>
            <a:picLocks noChangeAspect="1"/>
          </p:cNvPicPr>
          <p:nvPr isPhoto="1"/>
        </p:nvPicPr>
        <p:blipFill rotWithShape="1">
          <a:blip r:embed="rId3">
            <a:extLst>
              <a:ext uri="{28A0092B-C50C-407E-A947-70E740481C1C}">
                <a14:useLocalDpi xmlns:a14="http://schemas.microsoft.com/office/drawing/2010/main" val="0"/>
              </a:ext>
            </a:extLst>
          </a:blip>
          <a:srcRect l="31257" t="7025" b="6725"/>
          <a:stretch/>
        </p:blipFill>
        <p:spPr>
          <a:xfrm>
            <a:off x="7165077" y="3827420"/>
            <a:ext cx="4941921" cy="2916028"/>
          </a:xfrm>
          <a:prstGeom prst="rect">
            <a:avLst/>
          </a:prstGeom>
          <a:ln>
            <a:noFill/>
          </a:ln>
          <a:effectLst>
            <a:softEdge rad="112500"/>
          </a:effectLst>
        </p:spPr>
      </p:pic>
      <p:sp>
        <p:nvSpPr>
          <p:cNvPr id="9" name="TextBox 8"/>
          <p:cNvSpPr txBox="1">
            <a:spLocks noChangeArrowheads="1"/>
          </p:cNvSpPr>
          <p:nvPr/>
        </p:nvSpPr>
        <p:spPr bwMode="auto">
          <a:xfrm>
            <a:off x="100918" y="790307"/>
            <a:ext cx="23418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0"/>
              </a:spcBef>
              <a:spcAft>
                <a:spcPct val="0"/>
              </a:spcAft>
              <a:defRPr/>
            </a:pPr>
            <a:r>
              <a:rPr lang="nl-NL" alt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 Lúc chia tay: </a:t>
            </a:r>
          </a:p>
        </p:txBody>
      </p:sp>
      <p:sp>
        <p:nvSpPr>
          <p:cNvPr id="10" name="Text Box 12"/>
          <p:cNvSpPr txBox="1">
            <a:spLocks noChangeArrowheads="1"/>
          </p:cNvSpPr>
          <p:nvPr/>
        </p:nvSpPr>
        <p:spPr bwMode="auto">
          <a:xfrm>
            <a:off x="207562" y="1261884"/>
            <a:ext cx="67178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base" latinLnBrk="0" hangingPunct="0">
              <a:lnSpc>
                <a:spcPct val="15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a:t>
            </a:r>
            <a:r>
              <a:rPr kumimoji="0" lang="vi-VN" altLang="en-US" sz="2400" b="0" i="0" u="none" strike="noStrike" kern="0" cap="none" spc="0" normalizeH="0" baseline="0" noProof="0" dirty="0">
                <a:ln>
                  <a:noFill/>
                </a:ln>
                <a:solidFill>
                  <a:srgbClr val="000000"/>
                </a:solidFill>
                <a:effectLst/>
                <a:uLnTx/>
                <a:uFillTx/>
                <a:latin typeface="Times New Roman" panose="02020603050405020304" pitchFamily="18" charset="0"/>
              </a:rPr>
              <a:t> Ông không dám lại gần con, chỉ nhìn con bằng ánh mắt trìu mến, buồn rẩu và cố nén giọt nước mắt.</a:t>
            </a:r>
          </a:p>
        </p:txBody>
      </p:sp>
      <p:sp>
        <p:nvSpPr>
          <p:cNvPr id="11" name="Rectangle 10"/>
          <p:cNvSpPr/>
          <p:nvPr/>
        </p:nvSpPr>
        <p:spPr>
          <a:xfrm>
            <a:off x="148047" y="2394784"/>
            <a:ext cx="6777375" cy="3416320"/>
          </a:xfrm>
          <a:prstGeom prst="rect">
            <a:avLst/>
          </a:prstGeom>
        </p:spPr>
        <p:txBody>
          <a:bodyPr wrap="square">
            <a:spAutoFit/>
          </a:bodyPr>
          <a:lstStyle/>
          <a:p>
            <a:pPr fontAlgn="base">
              <a:lnSpc>
                <a:spcPct val="150000"/>
              </a:lnSpc>
              <a:spcBef>
                <a:spcPct val="0"/>
              </a:spcBef>
              <a:spcAft>
                <a:spcPct val="0"/>
              </a:spcAft>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nghe</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tiếng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gọi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con </a:t>
            </a:r>
            <a:r>
              <a:rPr lang="en-US" altLang="en-US" sz="2400" dirty="0" err="1">
                <a:solidFill>
                  <a:srgbClr val="000000"/>
                </a:solidFill>
                <a:latin typeface="Times New Roman" panose="02020603050405020304" pitchFamily="18" charset="0"/>
                <a:cs typeface="Times New Roman" panose="02020603050405020304" pitchFamily="18" charset="0"/>
              </a:rPr>
              <a:t>gái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ông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vô</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cùng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xúc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động</a:t>
            </a:r>
            <a:r>
              <a:rPr lang="en-US" altLang="en-US" sz="2400" dirty="0">
                <a:solidFill>
                  <a:srgbClr val="000000"/>
                </a:solidFill>
                <a:latin typeface="Times New Roman" panose="02020603050405020304" pitchFamily="18" charset="0"/>
                <a:cs typeface="Times New Roman" panose="02020603050405020304" pitchFamily="18" charset="0"/>
              </a:rPr>
              <a:t> “ </a:t>
            </a:r>
            <a:r>
              <a:rPr lang="en-US" altLang="en-US" sz="2400" dirty="0" err="1">
                <a:solidFill>
                  <a:srgbClr val="000000"/>
                </a:solidFill>
                <a:latin typeface="Times New Roman" panose="02020603050405020304" pitchFamily="18" charset="0"/>
                <a:cs typeface="Times New Roman" panose="02020603050405020304" pitchFamily="18" charset="0"/>
              </a:rPr>
              <a:t>một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tay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ôm</a:t>
            </a:r>
            <a:r>
              <a:rPr lang="en-US" altLang="en-US" sz="2400" dirty="0">
                <a:solidFill>
                  <a:srgbClr val="000000"/>
                </a:solidFill>
                <a:latin typeface="Times New Roman" panose="02020603050405020304" pitchFamily="18" charset="0"/>
                <a:cs typeface="Times New Roman" panose="02020603050405020304" pitchFamily="18" charset="0"/>
              </a:rPr>
              <a:t> con, </a:t>
            </a:r>
            <a:r>
              <a:rPr lang="en-US" altLang="en-US" sz="2400" dirty="0" err="1">
                <a:solidFill>
                  <a:srgbClr val="000000"/>
                </a:solidFill>
                <a:latin typeface="Times New Roman" panose="02020603050405020304" pitchFamily="18" charset="0"/>
                <a:cs typeface="Times New Roman" panose="02020603050405020304" pitchFamily="18" charset="0"/>
              </a:rPr>
              <a:t>một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tay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rút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khăn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lau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nước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mắt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rồi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hôn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mái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tóc</a:t>
            </a:r>
            <a:r>
              <a:rPr lang="en-US" altLang="en-US" sz="2400" dirty="0">
                <a:solidFill>
                  <a:srgbClr val="000000"/>
                </a:solidFill>
                <a:latin typeface="Times New Roman" panose="02020603050405020304" pitchFamily="18" charset="0"/>
                <a:cs typeface="Times New Roman" panose="02020603050405020304" pitchFamily="18" charset="0"/>
              </a:rPr>
              <a:t> con</a:t>
            </a:r>
            <a:r>
              <a:rPr lang="vi-VN" altLang="en-US" sz="2400" dirty="0">
                <a:solidFill>
                  <a:srgbClr val="000000"/>
                </a:solidFill>
                <a:latin typeface="Times New Roman" panose="02020603050405020304" pitchFamily="18" charset="0"/>
                <a:cs typeface="Times New Roman" panose="02020603050405020304" pitchFamily="18" charset="0"/>
              </a:rPr>
              <a:t>, ôm chặt lấy nó</a:t>
            </a:r>
            <a:r>
              <a:rPr lang="en-US" altLang="en-US" sz="2400" dirty="0">
                <a:solidFill>
                  <a:srgbClr val="000000"/>
                </a:solidFill>
                <a:latin typeface="Times New Roman" panose="02020603050405020304" pitchFamily="18" charset="0"/>
                <a:cs typeface="Times New Roman" panose="02020603050405020304" pitchFamily="18" charset="0"/>
              </a:rPr>
              <a:t>” -&gt; </a:t>
            </a:r>
            <a:r>
              <a:rPr lang="en-US" altLang="en-US" sz="2400" dirty="0" err="1">
                <a:solidFill>
                  <a:srgbClr val="000000"/>
                </a:solidFill>
                <a:latin typeface="Times New Roman" panose="02020603050405020304" pitchFamily="18" charset="0"/>
                <a:cs typeface="Times New Roman" panose="02020603050405020304" pitchFamily="18" charset="0"/>
              </a:rPr>
              <a:t>Đó</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giọt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nước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mắt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phụ</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tử</a:t>
            </a:r>
            <a:r>
              <a:rPr lang="en-US" altLang="en-US" sz="2400" dirty="0">
                <a:solidFill>
                  <a:srgbClr val="000000"/>
                </a:solidFill>
                <a:latin typeface="Times New Roman" panose="02020603050405020304" pitchFamily="18" charset="0"/>
                <a:cs typeface="Times New Roman" panose="02020603050405020304" pitchFamily="18" charset="0"/>
              </a:rPr>
              <a:t>.</a:t>
            </a:r>
          </a:p>
          <a:p>
            <a:pPr fontAlgn="base">
              <a:lnSpc>
                <a:spcPct val="150000"/>
              </a:lnSpc>
              <a:spcBef>
                <a:spcPct val="0"/>
              </a:spcBef>
              <a:spcAft>
                <a:spcPct val="0"/>
              </a:spcAft>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Ông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ra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đi</a:t>
            </a:r>
            <a:r>
              <a:rPr lang="vi-VN" altLang="en-US" sz="2400" dirty="0">
                <a:solidFill>
                  <a:srgbClr val="000000"/>
                </a:solidFill>
                <a:latin typeface="Times New Roman" panose="02020603050405020304" pitchFamily="18" charset="0"/>
                <a:cs typeface="Times New Roman" panose="02020603050405020304" pitchFamily="18" charset="0"/>
              </a:rPr>
              <a:t> mang theo ước nguyện của con về một cây lược nhỏ.</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1" y="5635161"/>
            <a:ext cx="69254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lnSpc>
                <a:spcPct val="150000"/>
              </a:lnSpc>
              <a:spcBef>
                <a:spcPct val="0"/>
              </a:spcBef>
              <a:spcAft>
                <a:spcPct val="0"/>
              </a:spcAft>
              <a:defRPr/>
            </a:pPr>
            <a:r>
              <a:rPr lang="nl-NL" alt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Sung sướng, h</a:t>
            </a:r>
            <a:r>
              <a:rPr lang="nl-NL" altLang="en-US" sz="2400" dirty="0">
                <a:solidFill>
                  <a:srgbClr val="FF0000"/>
                </a:solidFill>
                <a:latin typeface="Times New Roman" panose="02020603050405020304" pitchFamily="18" charset="0"/>
                <a:cs typeface="Times New Roman" panose="02020603050405020304" pitchFamily="18" charset="0"/>
              </a:rPr>
              <a:t>ạnh phúc nghẹn ngào khi được đón nhận tình cảm của con.</a:t>
            </a:r>
          </a:p>
        </p:txBody>
      </p:sp>
      <p:pic>
        <p:nvPicPr>
          <p:cNvPr id="13" name="Picture 12" descr="Book-0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7560" y="80484"/>
            <a:ext cx="11430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05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VAN THAOGIANG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8920" y="804934"/>
            <a:ext cx="5201344" cy="28381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91792" y="804938"/>
            <a:ext cx="5882640" cy="4524315"/>
          </a:xfrm>
          <a:prstGeom prst="rect">
            <a:avLst/>
          </a:prstGeom>
          <a:noFill/>
          <a:ln w="9525">
            <a:noFill/>
            <a:prstDash val="lg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nl-NL"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Khi ở căn cứ:</a:t>
            </a:r>
            <a:endPar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nl-NL"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Nhớ</a:t>
            </a:r>
            <a:r>
              <a:rPr kumimoji="0" lang="nl-NL" alt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và â</a:t>
            </a:r>
            <a:r>
              <a:rPr kumimoji="0" lang="nl-NL"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hận khi đã lỡ đánh con.</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nl-NL"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Làm cây lược cho con</a:t>
            </a: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nl-NL"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Gò lưng, tẩn mẩn khắc từng nét trên chiếc lược.</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nl-NL"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Mài lên tóc cho bóng, mượt.</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nl-NL"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Trước khi hy sinh nhờ bác Ba trao chiếc lược ngà cho con gái.</a:t>
            </a:r>
            <a:r>
              <a:rPr kumimoji="0" lang="nl-NL" altLang="en-US" sz="240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altLang="en-US" sz="240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2" descr="hinh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920" y="3775166"/>
            <a:ext cx="5201344" cy="30495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flipV="1">
            <a:off x="402391" y="6186927"/>
            <a:ext cx="278848" cy="186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497925" y="5756548"/>
            <a:ext cx="21553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16408" y="6049392"/>
            <a:ext cx="4931158" cy="461665"/>
          </a:xfrm>
          <a:prstGeom prst="rect">
            <a:avLst/>
          </a:prstGeom>
          <a:noFill/>
        </p:spPr>
        <p:txBody>
          <a:bodyPr wrap="non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cha con </a:t>
            </a:r>
            <a:r>
              <a:rPr lang="en-US" sz="2400" dirty="0" err="1">
                <a:solidFill>
                  <a:srgbClr val="FF0000"/>
                </a:solidFill>
                <a:latin typeface="Times New Roman" panose="02020603050405020304" pitchFamily="18" charset="0"/>
                <a:cs typeface="Times New Roman" panose="02020603050405020304" pitchFamily="18" charset="0"/>
              </a:rPr>
              <a:t>sâu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nặng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thiêng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liêng</a:t>
            </a:r>
            <a:r>
              <a:rPr lang="en-US" sz="2400" dirty="0">
                <a:solidFill>
                  <a:srgbClr val="FF0000"/>
                </a:solidFill>
                <a:latin typeface="Times New Roman" panose="02020603050405020304" pitchFamily="18" charset="0"/>
                <a:cs typeface="Times New Roman" panose="02020603050405020304" pitchFamily="18" charset="0"/>
              </a:rPr>
              <a:t>.</a:t>
            </a:r>
          </a:p>
        </p:txBody>
      </p:sp>
      <p:cxnSp>
        <p:nvCxnSpPr>
          <p:cNvPr id="10" name="Straight Connector 9"/>
          <p:cNvCxnSpPr/>
          <p:nvPr/>
        </p:nvCxnSpPr>
        <p:spPr>
          <a:xfrm flipH="1">
            <a:off x="6347434" y="940264"/>
            <a:ext cx="35207" cy="59177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13464" y="5503598"/>
            <a:ext cx="3549370" cy="461665"/>
          </a:xfrm>
          <a:prstGeom prst="rect">
            <a:avLst/>
          </a:prstGeom>
        </p:spPr>
        <p:txBody>
          <a:bodyPr wrap="none">
            <a:spAutoFit/>
          </a:bodyPr>
          <a:lstStyle/>
          <a:p>
            <a:pPr lvl="0" algn="just" fontAlgn="base">
              <a:spcBef>
                <a:spcPct val="0"/>
              </a:spcBef>
              <a:spcAft>
                <a:spcPct val="0"/>
              </a:spcAft>
              <a:defRPr/>
            </a:pPr>
            <a:r>
              <a:rPr lang="nl-NL" altLang="en-US" sz="2400" dirty="0">
                <a:solidFill>
                  <a:srgbClr val="FF0000"/>
                </a:solidFill>
                <a:latin typeface="Times New Roman" panose="02020603050405020304" pitchFamily="18" charset="0"/>
                <a:cs typeface="Times New Roman" panose="02020603050405020304" pitchFamily="18" charset="0"/>
              </a:rPr>
              <a:t>Yêu thương con vô bờ bến.</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pic>
        <p:nvPicPr>
          <p:cNvPr id="11" name="Picture 10" descr="Book-0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1791" y="19905"/>
            <a:ext cx="11430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0124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4"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6">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6">
                                            <p:txEl>
                                              <p:pRg st="1" end="1"/>
                                            </p:txEl>
                                          </p:spTgt>
                                        </p:tgtEl>
                                        <p:attrNameLst>
                                          <p:attrName>style.visibility</p:attrName>
                                        </p:attrNameLst>
                                      </p:cBhvr>
                                      <p:to>
                                        <p:strVal val="visible"/>
                                      </p:to>
                                    </p:set>
                                    <p:anim calcmode="discrete" valueType="clr">
                                      <p:cBhvr override="childStyle">
                                        <p:cTn id="21" dur="80"/>
                                        <p:tgtEl>
                                          <p:spTgt spid="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6">
                                            <p:txEl>
                                              <p:pRg st="1" end="1"/>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6">
                                            <p:txEl>
                                              <p:pRg st="2" end="2"/>
                                            </p:txEl>
                                          </p:spTgt>
                                        </p:tgtEl>
                                        <p:attrNameLst>
                                          <p:attrName>style.visibility</p:attrName>
                                        </p:attrNameLst>
                                      </p:cBhvr>
                                      <p:to>
                                        <p:strVal val="visible"/>
                                      </p:to>
                                    </p:set>
                                    <p:anim calcmode="discrete" valueType="clr">
                                      <p:cBhvr override="childStyle">
                                        <p:cTn id="28" dur="80"/>
                                        <p:tgtEl>
                                          <p:spTgt spid="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6">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6">
                                            <p:txEl>
                                              <p:pRg st="2" end="2"/>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6">
                                            <p:txEl>
                                              <p:pRg st="3" end="3"/>
                                            </p:txEl>
                                          </p:spTgt>
                                        </p:tgtEl>
                                        <p:attrNameLst>
                                          <p:attrName>style.visibility</p:attrName>
                                        </p:attrNameLst>
                                      </p:cBhvr>
                                      <p:to>
                                        <p:strVal val="visible"/>
                                      </p:to>
                                    </p:set>
                                    <p:anim calcmode="discrete" valueType="clr">
                                      <p:cBhvr override="childStyle">
                                        <p:cTn id="35" dur="80"/>
                                        <p:tgtEl>
                                          <p:spTgt spid="6">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6">
                                            <p:txEl>
                                              <p:pRg st="3" end="3"/>
                                            </p:txEl>
                                          </p:spTgt>
                                        </p:tgtEl>
                                        <p:attrNameLst>
                                          <p:attrName>fillcolor</p:attrName>
                                        </p:attrNameLst>
                                      </p:cBhvr>
                                      <p:tavLst>
                                        <p:tav tm="0">
                                          <p:val>
                                            <p:clrVal>
                                              <a:schemeClr val="accent2"/>
                                            </p:clrVal>
                                          </p:val>
                                        </p:tav>
                                        <p:tav tm="50000">
                                          <p:val>
                                            <p:clrVal>
                                              <a:schemeClr val="hlink"/>
                                            </p:clrVal>
                                          </p:val>
                                        </p:tav>
                                      </p:tavLst>
                                    </p:anim>
                                    <p:set>
                                      <p:cBhvr>
                                        <p:cTn id="37" dur="80"/>
                                        <p:tgtEl>
                                          <p:spTgt spid="6">
                                            <p:txEl>
                                              <p:pRg st="3" end="3"/>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barn(inVertical)">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animEffect transition="in" filter="barn(inVertical)">
                                      <p:cBhvr>
                                        <p:cTn id="52" dur="500"/>
                                        <p:tgtEl>
                                          <p:spTgt spid="6">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circle(in)">
                                      <p:cBhvr>
                                        <p:cTn id="57" dur="2000"/>
                                        <p:tgtEl>
                                          <p:spTgt spid="3"/>
                                        </p:tgtEl>
                                      </p:cBhvr>
                                    </p:animEffect>
                                  </p:childTnLst>
                                </p:cTn>
                              </p:par>
                              <p:par>
                                <p:cTn id="58" presetID="6" presetClass="entr" presetSubtype="16" fill="hold"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circle(in)">
                                      <p:cBhvr>
                                        <p:cTn id="60" dur="20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1000"/>
                                        <p:tgtEl>
                                          <p:spTgt spid="8"/>
                                        </p:tgtEl>
                                      </p:cBhvr>
                                    </p:animEffect>
                                    <p:anim calcmode="lin" valueType="num">
                                      <p:cBhvr>
                                        <p:cTn id="66" dur="1000" fill="hold"/>
                                        <p:tgtEl>
                                          <p:spTgt spid="8"/>
                                        </p:tgtEl>
                                        <p:attrNameLst>
                                          <p:attrName>ppt_x</p:attrName>
                                        </p:attrNameLst>
                                      </p:cBhvr>
                                      <p:tavLst>
                                        <p:tav tm="0">
                                          <p:val>
                                            <p:strVal val="#ppt_x"/>
                                          </p:val>
                                        </p:tav>
                                        <p:tav tm="100000">
                                          <p:val>
                                            <p:strVal val="#ppt_x"/>
                                          </p:val>
                                        </p:tav>
                                      </p:tavLst>
                                    </p:anim>
                                    <p:anim calcmode="lin" valueType="num">
                                      <p:cBhvr>
                                        <p:cTn id="67" dur="1000" fill="hold"/>
                                        <p:tgtEl>
                                          <p:spTgt spid="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1000"/>
                                        <p:tgtEl>
                                          <p:spTgt spid="2"/>
                                        </p:tgtEl>
                                      </p:cBhvr>
                                    </p:animEffect>
                                    <p:anim calcmode="lin" valueType="num">
                                      <p:cBhvr>
                                        <p:cTn id="71" dur="1000" fill="hold"/>
                                        <p:tgtEl>
                                          <p:spTgt spid="2"/>
                                        </p:tgtEl>
                                        <p:attrNameLst>
                                          <p:attrName>ppt_x</p:attrName>
                                        </p:attrNameLst>
                                      </p:cBhvr>
                                      <p:tavLst>
                                        <p:tav tm="0">
                                          <p:val>
                                            <p:strVal val="#ppt_x"/>
                                          </p:val>
                                        </p:tav>
                                        <p:tav tm="100000">
                                          <p:val>
                                            <p:strVal val="#ppt_x"/>
                                          </p:val>
                                        </p:tav>
                                      </p:tavLst>
                                    </p:anim>
                                    <p:anim calcmode="lin" valueType="num">
                                      <p:cBhvr>
                                        <p:cTn id="7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2"/>
          <p:cNvSpPr txBox="1">
            <a:spLocks noChangeArrowheads="1"/>
          </p:cNvSpPr>
          <p:nvPr/>
        </p:nvSpPr>
        <p:spPr bwMode="auto">
          <a:xfrm>
            <a:off x="177421" y="4012503"/>
            <a:ext cx="1185990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lnSpc>
                <a:spcPct val="150000"/>
              </a:lnSpc>
              <a:spcBef>
                <a:spcPct val="0"/>
              </a:spcBef>
              <a:spcAft>
                <a:spcPct val="0"/>
              </a:spcAft>
            </a:pPr>
            <a:r>
              <a:rPr lang="en-US" altLang="en-US" sz="2400" dirty="0"/>
              <a:t> Qua </a:t>
            </a:r>
            <a:r>
              <a:rPr lang="en-US" altLang="en-US" sz="2400" dirty="0" err="1"/>
              <a:t>nhân</a:t>
            </a:r>
            <a:r>
              <a:rPr lang="en-US" altLang="en-US" sz="2400" dirty="0"/>
              <a:t> </a:t>
            </a:r>
            <a:r>
              <a:rPr lang="en-US" altLang="en-US" sz="2400" dirty="0" err="1"/>
              <a:t>vật</a:t>
            </a:r>
            <a:r>
              <a:rPr lang="en-US" altLang="en-US" sz="2400" dirty="0"/>
              <a:t> </a:t>
            </a:r>
            <a:r>
              <a:rPr lang="en-US" altLang="en-US" sz="2400" dirty="0" err="1"/>
              <a:t>ông</a:t>
            </a:r>
            <a:r>
              <a:rPr lang="en-US" altLang="en-US" sz="2400" dirty="0"/>
              <a:t> </a:t>
            </a:r>
            <a:r>
              <a:rPr lang="en-US" altLang="en-US" sz="2400" dirty="0" err="1"/>
              <a:t>Sáu</a:t>
            </a:r>
            <a:r>
              <a:rPr lang="en-US" altLang="en-US" sz="2400" dirty="0"/>
              <a:t>, </a:t>
            </a:r>
            <a:r>
              <a:rPr lang="en-US" altLang="en-US" sz="2400" dirty="0" err="1"/>
              <a:t>người</a:t>
            </a:r>
            <a:r>
              <a:rPr lang="en-US" altLang="en-US" sz="2400" dirty="0"/>
              <a:t> </a:t>
            </a:r>
            <a:r>
              <a:rPr lang="en-US" altLang="en-US" sz="2400" dirty="0" err="1"/>
              <a:t>đọc</a:t>
            </a:r>
            <a:r>
              <a:rPr lang="en-US" altLang="en-US" sz="2400" dirty="0"/>
              <a:t> </a:t>
            </a:r>
            <a:r>
              <a:rPr lang="en-US" altLang="en-US" sz="2400" dirty="0" err="1"/>
              <a:t>không</a:t>
            </a:r>
            <a:r>
              <a:rPr lang="en-US" altLang="en-US" sz="2400" dirty="0"/>
              <a:t> </a:t>
            </a:r>
            <a:r>
              <a:rPr lang="en-US" altLang="en-US" sz="2400" dirty="0" err="1"/>
              <a:t>chỉ</a:t>
            </a:r>
            <a:r>
              <a:rPr lang="en-US" altLang="en-US" sz="2400" dirty="0"/>
              <a:t> </a:t>
            </a:r>
            <a:r>
              <a:rPr lang="en-US" altLang="en-US" sz="2400" dirty="0" err="1"/>
              <a:t>cảm</a:t>
            </a:r>
            <a:r>
              <a:rPr lang="en-US" altLang="en-US" sz="2400" dirty="0"/>
              <a:t> </a:t>
            </a:r>
            <a:r>
              <a:rPr lang="en-US" altLang="en-US" sz="2400" dirty="0" err="1"/>
              <a:t>nhận</a:t>
            </a:r>
            <a:r>
              <a:rPr lang="en-US" altLang="en-US" sz="2400" dirty="0"/>
              <a:t> </a:t>
            </a:r>
            <a:r>
              <a:rPr lang="en-US" altLang="en-US" sz="2400" dirty="0" err="1"/>
              <a:t>tình</a:t>
            </a:r>
            <a:r>
              <a:rPr lang="en-US" altLang="en-US" sz="2400" dirty="0"/>
              <a:t> </a:t>
            </a:r>
            <a:r>
              <a:rPr lang="en-US" altLang="en-US" sz="2400" dirty="0" err="1"/>
              <a:t>yêu</a:t>
            </a:r>
            <a:r>
              <a:rPr lang="en-US" altLang="en-US" sz="2400" dirty="0"/>
              <a:t> con </a:t>
            </a:r>
            <a:r>
              <a:rPr lang="en-US" altLang="en-US" sz="2400" dirty="0" err="1"/>
              <a:t>tha</a:t>
            </a:r>
            <a:r>
              <a:rPr lang="en-US" altLang="en-US" sz="2400" dirty="0"/>
              <a:t> </a:t>
            </a:r>
            <a:r>
              <a:rPr lang="en-US" altLang="en-US" sz="2400" dirty="0" err="1"/>
              <a:t>thiết</a:t>
            </a:r>
            <a:r>
              <a:rPr lang="en-US" altLang="en-US" sz="2400" dirty="0"/>
              <a:t> </a:t>
            </a:r>
            <a:r>
              <a:rPr lang="en-US" altLang="en-US" sz="2400" dirty="0" err="1"/>
              <a:t>sâu</a:t>
            </a:r>
            <a:r>
              <a:rPr lang="en-US" altLang="en-US" sz="2400" dirty="0"/>
              <a:t> </a:t>
            </a:r>
            <a:r>
              <a:rPr lang="en-US" altLang="en-US" sz="2400" dirty="0" err="1"/>
              <a:t>nặng</a:t>
            </a:r>
            <a:r>
              <a:rPr lang="en-US" altLang="en-US" sz="2400" dirty="0"/>
              <a:t> </a:t>
            </a:r>
            <a:r>
              <a:rPr lang="en-US" altLang="en-US" sz="2400" dirty="0" err="1"/>
              <a:t>của</a:t>
            </a:r>
            <a:r>
              <a:rPr lang="en-US" altLang="en-US" sz="2400" dirty="0"/>
              <a:t> </a:t>
            </a:r>
            <a:r>
              <a:rPr lang="en-US" altLang="en-US" sz="2400" dirty="0" err="1"/>
              <a:t>người</a:t>
            </a:r>
            <a:r>
              <a:rPr lang="en-US" altLang="en-US" sz="2400" dirty="0"/>
              <a:t> cha - </a:t>
            </a:r>
            <a:r>
              <a:rPr lang="en-US" altLang="en-US" sz="2400" dirty="0" err="1"/>
              <a:t>chiến</a:t>
            </a:r>
            <a:r>
              <a:rPr lang="en-US" altLang="en-US" sz="2400" dirty="0"/>
              <a:t> </a:t>
            </a:r>
            <a:r>
              <a:rPr lang="en-US" altLang="en-US" sz="2400" dirty="0" err="1"/>
              <a:t>sĩ</a:t>
            </a:r>
            <a:r>
              <a:rPr lang="en-US" altLang="en-US" sz="2400" dirty="0"/>
              <a:t> </a:t>
            </a:r>
            <a:r>
              <a:rPr lang="en-US" altLang="en-US" sz="2400" dirty="0" err="1"/>
              <a:t>mà</a:t>
            </a:r>
            <a:r>
              <a:rPr lang="en-US" altLang="en-US" sz="2400" dirty="0"/>
              <a:t> </a:t>
            </a:r>
            <a:r>
              <a:rPr lang="en-US" altLang="en-US" sz="2400" dirty="0" err="1"/>
              <a:t>còn</a:t>
            </a:r>
            <a:r>
              <a:rPr lang="en-US" altLang="en-US" sz="2400" dirty="0"/>
              <a:t> </a:t>
            </a:r>
            <a:r>
              <a:rPr lang="en-US" altLang="en-US" sz="2400" dirty="0" err="1"/>
              <a:t>thấm</a:t>
            </a:r>
            <a:r>
              <a:rPr lang="en-US" altLang="en-US" sz="2400" dirty="0"/>
              <a:t> </a:t>
            </a:r>
            <a:r>
              <a:rPr lang="en-US" altLang="en-US" sz="2400" dirty="0" err="1"/>
              <a:t>thía</a:t>
            </a:r>
            <a:r>
              <a:rPr lang="en-US" altLang="en-US" sz="2400" dirty="0"/>
              <a:t> </a:t>
            </a:r>
            <a:r>
              <a:rPr lang="en-US" altLang="en-US" sz="2400" dirty="0" err="1"/>
              <a:t>bao</a:t>
            </a:r>
            <a:r>
              <a:rPr lang="en-US" altLang="en-US" sz="2400" dirty="0"/>
              <a:t> </a:t>
            </a:r>
            <a:r>
              <a:rPr lang="en-US" altLang="en-US" sz="2400" dirty="0" err="1"/>
              <a:t>đau</a:t>
            </a:r>
            <a:r>
              <a:rPr lang="en-US" altLang="en-US" sz="2400" dirty="0"/>
              <a:t> </a:t>
            </a:r>
            <a:r>
              <a:rPr lang="en-US" altLang="en-US" sz="2400" dirty="0" err="1"/>
              <a:t>thương</a:t>
            </a:r>
            <a:r>
              <a:rPr lang="en-US" altLang="en-US" sz="2400" dirty="0"/>
              <a:t> </a:t>
            </a:r>
            <a:r>
              <a:rPr lang="en-US" altLang="en-US" sz="2400" dirty="0" err="1"/>
              <a:t>mất</a:t>
            </a:r>
            <a:r>
              <a:rPr lang="en-US" altLang="en-US" sz="2400" dirty="0"/>
              <a:t> </a:t>
            </a:r>
            <a:r>
              <a:rPr lang="en-US" altLang="en-US" sz="2400" dirty="0" err="1"/>
              <a:t>mát</a:t>
            </a:r>
            <a:r>
              <a:rPr lang="en-US" altLang="en-US" sz="2400" dirty="0"/>
              <a:t> </a:t>
            </a:r>
            <a:r>
              <a:rPr lang="en-US" altLang="en-US" sz="2400" dirty="0" err="1"/>
              <a:t>đối</a:t>
            </a:r>
            <a:r>
              <a:rPr lang="en-US" altLang="en-US" sz="2400" dirty="0"/>
              <a:t> </a:t>
            </a:r>
            <a:r>
              <a:rPr lang="en-US" altLang="en-US" sz="2400" dirty="0" err="1"/>
              <a:t>với</a:t>
            </a:r>
            <a:r>
              <a:rPr lang="en-US" altLang="en-US" sz="2400" dirty="0"/>
              <a:t> </a:t>
            </a:r>
            <a:r>
              <a:rPr lang="en-US" altLang="en-US" sz="2400" dirty="0" err="1"/>
              <a:t>những</a:t>
            </a:r>
            <a:r>
              <a:rPr lang="en-US" altLang="en-US" sz="2400" dirty="0"/>
              <a:t> </a:t>
            </a:r>
            <a:r>
              <a:rPr lang="en-US" altLang="en-US" sz="2400" dirty="0" err="1"/>
              <a:t>em</a:t>
            </a:r>
            <a:r>
              <a:rPr lang="en-US" altLang="en-US" sz="2400" dirty="0"/>
              <a:t> </a:t>
            </a:r>
            <a:r>
              <a:rPr lang="en-US" altLang="en-US" sz="2400" dirty="0" err="1"/>
              <a:t>bé</a:t>
            </a:r>
            <a:r>
              <a:rPr lang="en-US" altLang="en-US" sz="2400" dirty="0"/>
              <a:t>, </a:t>
            </a:r>
            <a:r>
              <a:rPr lang="en-US" altLang="en-US" sz="2400" dirty="0" err="1"/>
              <a:t>những</a:t>
            </a:r>
            <a:r>
              <a:rPr lang="en-US" altLang="en-US" sz="2400" dirty="0"/>
              <a:t> </a:t>
            </a:r>
            <a:r>
              <a:rPr lang="en-US" altLang="en-US" sz="2400" dirty="0" err="1"/>
              <a:t>gia</a:t>
            </a:r>
            <a:r>
              <a:rPr lang="en-US" altLang="en-US" sz="2400" dirty="0"/>
              <a:t> </a:t>
            </a:r>
            <a:r>
              <a:rPr lang="en-US" altLang="en-US" sz="2400" dirty="0" err="1"/>
              <a:t>đình</a:t>
            </a:r>
            <a:r>
              <a:rPr lang="en-US" altLang="en-US" sz="2400" dirty="0"/>
              <a:t>. </a:t>
            </a:r>
            <a:r>
              <a:rPr lang="en-US" altLang="en-US" sz="2400" dirty="0" err="1"/>
              <a:t>Tình</a:t>
            </a:r>
            <a:r>
              <a:rPr lang="en-US" altLang="en-US" sz="2400" dirty="0"/>
              <a:t> </a:t>
            </a:r>
            <a:r>
              <a:rPr lang="en-US" altLang="en-US" sz="2400" dirty="0" err="1"/>
              <a:t>yêu</a:t>
            </a:r>
            <a:r>
              <a:rPr lang="en-US" altLang="en-US" sz="2400" dirty="0"/>
              <a:t> </a:t>
            </a:r>
            <a:r>
              <a:rPr lang="en-US" altLang="en-US" sz="2400" dirty="0" err="1"/>
              <a:t>thương</a:t>
            </a:r>
            <a:r>
              <a:rPr lang="en-US" altLang="en-US" sz="2400" dirty="0"/>
              <a:t> con </a:t>
            </a:r>
            <a:r>
              <a:rPr lang="en-US" altLang="en-US" sz="2400" dirty="0" err="1"/>
              <a:t>của</a:t>
            </a:r>
            <a:r>
              <a:rPr lang="en-US" altLang="en-US" sz="2400" dirty="0"/>
              <a:t> </a:t>
            </a:r>
            <a:r>
              <a:rPr lang="en-US" altLang="en-US" sz="2400" dirty="0" err="1"/>
              <a:t>ông</a:t>
            </a:r>
            <a:r>
              <a:rPr lang="en-US" altLang="en-US" sz="2400" dirty="0"/>
              <a:t> </a:t>
            </a:r>
            <a:r>
              <a:rPr lang="en-US" altLang="en-US" sz="2400" dirty="0" err="1"/>
              <a:t>Sáu</a:t>
            </a:r>
            <a:r>
              <a:rPr lang="en-US" altLang="en-US" sz="2400" dirty="0"/>
              <a:t> </a:t>
            </a:r>
            <a:r>
              <a:rPr lang="en-US" altLang="en-US" sz="2400" dirty="0" err="1"/>
              <a:t>còn</a:t>
            </a:r>
            <a:r>
              <a:rPr lang="en-US" altLang="en-US" sz="2400" dirty="0"/>
              <a:t> </a:t>
            </a:r>
            <a:r>
              <a:rPr lang="en-US" altLang="en-US" sz="2400" dirty="0" err="1"/>
              <a:t>như</a:t>
            </a:r>
            <a:r>
              <a:rPr lang="en-US" altLang="en-US" sz="2400" dirty="0"/>
              <a:t> </a:t>
            </a:r>
            <a:r>
              <a:rPr lang="en-US" altLang="en-US" sz="2400" dirty="0" err="1"/>
              <a:t>một</a:t>
            </a:r>
            <a:r>
              <a:rPr lang="en-US" altLang="en-US" sz="2400" dirty="0"/>
              <a:t> </a:t>
            </a:r>
            <a:r>
              <a:rPr lang="en-US" altLang="en-US" sz="2400" dirty="0" err="1"/>
              <a:t>lời</a:t>
            </a:r>
            <a:r>
              <a:rPr lang="en-US" altLang="en-US" sz="2400" dirty="0"/>
              <a:t> </a:t>
            </a:r>
            <a:r>
              <a:rPr lang="en-US" altLang="en-US" sz="2400" dirty="0" err="1"/>
              <a:t>khẳng</a:t>
            </a:r>
            <a:r>
              <a:rPr lang="en-US" altLang="en-US" sz="2400" dirty="0"/>
              <a:t> </a:t>
            </a:r>
            <a:r>
              <a:rPr lang="en-US" altLang="en-US" sz="2400" dirty="0" err="1"/>
              <a:t>định</a:t>
            </a:r>
            <a:r>
              <a:rPr lang="en-US" altLang="en-US" sz="2400" dirty="0"/>
              <a:t>: </a:t>
            </a:r>
            <a:r>
              <a:rPr lang="en-US" altLang="en-US" sz="2400" dirty="0" err="1"/>
              <a:t>Bom</a:t>
            </a:r>
            <a:r>
              <a:rPr lang="en-US" altLang="en-US" sz="2400" dirty="0"/>
              <a:t> </a:t>
            </a:r>
            <a:r>
              <a:rPr lang="en-US" altLang="en-US" sz="2400" dirty="0" err="1"/>
              <a:t>đạn</a:t>
            </a:r>
            <a:r>
              <a:rPr lang="en-US" altLang="en-US" sz="2400" dirty="0"/>
              <a:t> </a:t>
            </a:r>
            <a:r>
              <a:rPr lang="en-US" altLang="en-US" sz="2400" dirty="0" err="1"/>
              <a:t>của</a:t>
            </a:r>
            <a:r>
              <a:rPr lang="en-US" altLang="en-US" sz="2400" dirty="0"/>
              <a:t> </a:t>
            </a:r>
            <a:r>
              <a:rPr lang="en-US" altLang="en-US" sz="2400" dirty="0" err="1"/>
              <a:t>kẻ</a:t>
            </a:r>
            <a:r>
              <a:rPr lang="en-US" altLang="en-US" sz="2400" dirty="0"/>
              <a:t> </a:t>
            </a:r>
            <a:r>
              <a:rPr lang="en-US" altLang="en-US" sz="2400" dirty="0" err="1"/>
              <a:t>thù</a:t>
            </a:r>
            <a:r>
              <a:rPr lang="en-US" altLang="en-US" sz="2400" dirty="0"/>
              <a:t> </a:t>
            </a:r>
            <a:r>
              <a:rPr lang="en-US" altLang="en-US" sz="2400" dirty="0" err="1"/>
              <a:t>chỉ</a:t>
            </a:r>
            <a:r>
              <a:rPr lang="en-US" altLang="en-US" sz="2400" dirty="0"/>
              <a:t> </a:t>
            </a:r>
            <a:r>
              <a:rPr lang="en-US" altLang="en-US" sz="2400" dirty="0" err="1"/>
              <a:t>có</a:t>
            </a:r>
            <a:r>
              <a:rPr lang="en-US" altLang="en-US" sz="2400" dirty="0"/>
              <a:t> </a:t>
            </a:r>
            <a:r>
              <a:rPr lang="en-US" altLang="en-US" sz="2400" dirty="0" err="1"/>
              <a:t>thể</a:t>
            </a:r>
            <a:r>
              <a:rPr lang="en-US" altLang="en-US" sz="2400" dirty="0"/>
              <a:t> </a:t>
            </a:r>
            <a:r>
              <a:rPr lang="en-US" altLang="en-US" sz="2400" dirty="0" err="1"/>
              <a:t>hủy</a:t>
            </a:r>
            <a:r>
              <a:rPr lang="en-US" altLang="en-US" sz="2400" dirty="0"/>
              <a:t> </a:t>
            </a:r>
            <a:r>
              <a:rPr lang="en-US" altLang="en-US" sz="2400" dirty="0" err="1"/>
              <a:t>diệt</a:t>
            </a:r>
            <a:r>
              <a:rPr lang="en-US" altLang="en-US" sz="2400" dirty="0"/>
              <a:t> </a:t>
            </a:r>
            <a:r>
              <a:rPr lang="en-US" altLang="en-US" sz="2400" dirty="0" err="1"/>
              <a:t>được</a:t>
            </a:r>
            <a:r>
              <a:rPr lang="en-US" altLang="en-US" sz="2400" dirty="0"/>
              <a:t> </a:t>
            </a:r>
            <a:r>
              <a:rPr lang="en-US" altLang="en-US" sz="2400" dirty="0" err="1"/>
              <a:t>sự</a:t>
            </a:r>
            <a:r>
              <a:rPr lang="en-US" altLang="en-US" sz="2400" dirty="0"/>
              <a:t> </a:t>
            </a:r>
            <a:r>
              <a:rPr lang="en-US" altLang="en-US" sz="2400" dirty="0" err="1"/>
              <a:t>sống</a:t>
            </a:r>
            <a:r>
              <a:rPr lang="en-US" altLang="en-US" sz="2400" dirty="0"/>
              <a:t> </a:t>
            </a:r>
            <a:r>
              <a:rPr lang="en-US" altLang="en-US" sz="2400" dirty="0" err="1"/>
              <a:t>của</a:t>
            </a:r>
            <a:r>
              <a:rPr lang="en-US" altLang="en-US" sz="2400" dirty="0"/>
              <a:t> con </a:t>
            </a:r>
            <a:r>
              <a:rPr lang="en-US" altLang="en-US" sz="2400" dirty="0" err="1"/>
              <a:t>người</a:t>
            </a:r>
            <a:r>
              <a:rPr lang="en-US" altLang="en-US" sz="2400" dirty="0"/>
              <a:t>, </a:t>
            </a:r>
            <a:r>
              <a:rPr lang="en-US" altLang="en-US" sz="2400" dirty="0" err="1"/>
              <a:t>còn</a:t>
            </a:r>
            <a:r>
              <a:rPr lang="en-US" altLang="en-US" sz="2400" dirty="0"/>
              <a:t> </a:t>
            </a:r>
            <a:r>
              <a:rPr lang="en-US" altLang="en-US" sz="2400" dirty="0" err="1"/>
              <a:t>tình</a:t>
            </a:r>
            <a:r>
              <a:rPr lang="en-US" altLang="en-US" sz="2400" dirty="0"/>
              <a:t> </a:t>
            </a:r>
            <a:r>
              <a:rPr lang="en-US" altLang="en-US" sz="2400" dirty="0" err="1"/>
              <a:t>cảm</a:t>
            </a:r>
            <a:r>
              <a:rPr lang="en-US" altLang="en-US" sz="2400" dirty="0"/>
              <a:t> </a:t>
            </a:r>
            <a:r>
              <a:rPr lang="en-US" altLang="en-US" sz="2400" dirty="0" err="1"/>
              <a:t>của</a:t>
            </a:r>
            <a:r>
              <a:rPr lang="en-US" altLang="en-US" sz="2400" dirty="0"/>
              <a:t> con </a:t>
            </a:r>
            <a:r>
              <a:rPr lang="en-US" altLang="en-US" sz="2400" dirty="0" err="1"/>
              <a:t>người</a:t>
            </a:r>
            <a:r>
              <a:rPr lang="en-US" altLang="en-US" sz="2400" dirty="0"/>
              <a:t> – </a:t>
            </a:r>
            <a:r>
              <a:rPr lang="en-US" altLang="en-US" sz="2400" dirty="0" err="1"/>
              <a:t>tình</a:t>
            </a:r>
            <a:r>
              <a:rPr lang="en-US" altLang="en-US" sz="2400" dirty="0"/>
              <a:t> </a:t>
            </a:r>
            <a:r>
              <a:rPr lang="en-US" altLang="en-US" sz="2400" dirty="0" err="1"/>
              <a:t>phụ</a:t>
            </a:r>
            <a:r>
              <a:rPr lang="en-US" altLang="en-US" sz="2400" dirty="0"/>
              <a:t> </a:t>
            </a:r>
            <a:r>
              <a:rPr lang="en-US" altLang="en-US" sz="2400" dirty="0" err="1"/>
              <a:t>tử</a:t>
            </a:r>
            <a:r>
              <a:rPr lang="en-US" altLang="en-US" sz="2400" dirty="0"/>
              <a:t> </a:t>
            </a:r>
            <a:r>
              <a:rPr lang="en-US" altLang="en-US" sz="2400" dirty="0" err="1"/>
              <a:t>thiêng</a:t>
            </a:r>
            <a:r>
              <a:rPr lang="en-US" altLang="en-US" sz="2400" dirty="0"/>
              <a:t> </a:t>
            </a:r>
            <a:r>
              <a:rPr lang="en-US" altLang="en-US" sz="2400" dirty="0" err="1"/>
              <a:t>liêng</a:t>
            </a:r>
            <a:r>
              <a:rPr lang="en-US" altLang="en-US" sz="2400" dirty="0"/>
              <a:t> </a:t>
            </a:r>
            <a:r>
              <a:rPr lang="en-US" altLang="en-US" sz="2400" dirty="0" err="1"/>
              <a:t>thì</a:t>
            </a:r>
            <a:r>
              <a:rPr lang="en-US" altLang="en-US" sz="2400" dirty="0"/>
              <a:t> </a:t>
            </a:r>
            <a:r>
              <a:rPr lang="en-US" altLang="en-US" sz="2400" dirty="0" err="1"/>
              <a:t>không</a:t>
            </a:r>
            <a:r>
              <a:rPr lang="en-US" altLang="en-US" sz="2400" dirty="0"/>
              <a:t> </a:t>
            </a:r>
            <a:r>
              <a:rPr lang="en-US" altLang="en-US" sz="2400" dirty="0" err="1"/>
              <a:t>bom</a:t>
            </a:r>
            <a:r>
              <a:rPr lang="en-US" altLang="en-US" sz="2400" dirty="0"/>
              <a:t> </a:t>
            </a:r>
            <a:r>
              <a:rPr lang="en-US" altLang="en-US" sz="2400" dirty="0" err="1"/>
              <a:t>đạn</a:t>
            </a:r>
            <a:r>
              <a:rPr lang="en-US" altLang="en-US" sz="2400" dirty="0"/>
              <a:t> </a:t>
            </a:r>
            <a:r>
              <a:rPr lang="en-US" altLang="en-US" sz="2400" dirty="0" err="1"/>
              <a:t>nào</a:t>
            </a:r>
            <a:r>
              <a:rPr lang="en-US" altLang="en-US" sz="2400" dirty="0"/>
              <a:t> </a:t>
            </a:r>
            <a:r>
              <a:rPr lang="en-US" altLang="en-US" sz="2400" dirty="0" err="1"/>
              <a:t>có</a:t>
            </a:r>
            <a:r>
              <a:rPr lang="en-US" altLang="en-US" sz="2400" dirty="0"/>
              <a:t> </a:t>
            </a:r>
            <a:r>
              <a:rPr lang="en-US" altLang="en-US" sz="2400" dirty="0" err="1"/>
              <a:t>thể</a:t>
            </a:r>
            <a:r>
              <a:rPr lang="en-US" altLang="en-US" sz="2400" dirty="0"/>
              <a:t> </a:t>
            </a:r>
            <a:r>
              <a:rPr lang="en-US" altLang="en-US" sz="2400" dirty="0" err="1"/>
              <a:t>giết</a:t>
            </a:r>
            <a:r>
              <a:rPr lang="en-US" altLang="en-US" sz="2400" dirty="0"/>
              <a:t> </a:t>
            </a:r>
            <a:r>
              <a:rPr lang="en-US" altLang="en-US" sz="2400" dirty="0" err="1"/>
              <a:t>chết</a:t>
            </a:r>
            <a:r>
              <a:rPr lang="en-US" altLang="en-US" sz="2400" dirty="0"/>
              <a:t> </a:t>
            </a:r>
            <a:r>
              <a:rPr lang="en-US" altLang="en-US" sz="2400" dirty="0" err="1"/>
              <a:t>được</a:t>
            </a:r>
            <a:r>
              <a:rPr lang="en-US" altLang="en-US" sz="2400" dirty="0"/>
              <a:t>.</a:t>
            </a:r>
          </a:p>
        </p:txBody>
      </p:sp>
      <p:pic>
        <p:nvPicPr>
          <p:cNvPr id="3" name="Picture 10" descr="VAN THAOGIANG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21" y="631593"/>
            <a:ext cx="6068803" cy="3504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hinh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225" y="853668"/>
            <a:ext cx="5791103" cy="33073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121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a:extLst>
              <a:ext uri="{FF2B5EF4-FFF2-40B4-BE49-F238E27FC236}">
                <a16:creationId xmlns:a16="http://schemas.microsoft.com/office/drawing/2014/main" id="{696B147E-8E48-497B-BC6E-BA450A19EB60}"/>
              </a:ext>
            </a:extLst>
          </p:cNvPr>
          <p:cNvSpPr txBox="1">
            <a:spLocks noChangeArrowheads="1"/>
          </p:cNvSpPr>
          <p:nvPr/>
        </p:nvSpPr>
        <p:spPr bwMode="auto">
          <a:xfrm>
            <a:off x="2818087" y="161369"/>
            <a:ext cx="5293951" cy="461665"/>
          </a:xfrm>
          <a:prstGeom prst="rect">
            <a:avLst/>
          </a:prstGeom>
          <a:solidFill>
            <a:srgbClr val="CCFF99"/>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Diễn</a:t>
            </a:r>
            <a:r>
              <a:rPr kumimoji="0" lang="en-US" altLang="en-US" sz="24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biến</a:t>
            </a:r>
            <a:r>
              <a:rPr kumimoji="0" lang="en-US" altLang="en-US" sz="24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tâm</a:t>
            </a:r>
            <a:r>
              <a:rPr kumimoji="0" lang="en-US" altLang="en-US" sz="24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trạng</a:t>
            </a:r>
            <a:r>
              <a:rPr kumimoji="0" lang="en-US" altLang="en-US" sz="24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nhân</a:t>
            </a:r>
            <a:r>
              <a:rPr kumimoji="0" lang="en-US" altLang="en-US" sz="24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vật</a:t>
            </a:r>
            <a:r>
              <a:rPr kumimoji="0" lang="en-US" altLang="en-US" sz="24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ông</a:t>
            </a:r>
            <a:r>
              <a:rPr kumimoji="0" lang="en-US" altLang="en-US" sz="24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Sáu</a:t>
            </a:r>
            <a:endParaRPr kumimoji="0" lang="en-US" altLang="en-US" sz="24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endParaRPr>
          </a:p>
        </p:txBody>
      </p:sp>
      <p:sp>
        <p:nvSpPr>
          <p:cNvPr id="16" name="Text Box 3">
            <a:extLst>
              <a:ext uri="{FF2B5EF4-FFF2-40B4-BE49-F238E27FC236}">
                <a16:creationId xmlns:a16="http://schemas.microsoft.com/office/drawing/2014/main" id="{58522AA2-3002-4689-9231-5CC62407A7AB}"/>
              </a:ext>
            </a:extLst>
          </p:cNvPr>
          <p:cNvSpPr txBox="1">
            <a:spLocks noChangeArrowheads="1"/>
          </p:cNvSpPr>
          <p:nvPr/>
        </p:nvSpPr>
        <p:spPr bwMode="auto">
          <a:xfrm>
            <a:off x="1068863" y="2228977"/>
            <a:ext cx="3994456" cy="461665"/>
          </a:xfrm>
          <a:prstGeom prst="rect">
            <a:avLst/>
          </a:prstGeom>
          <a:blipFill dpi="0" rotWithShape="1">
            <a:blip r:embed="rId2"/>
            <a:srcRect/>
            <a:tile tx="0" ty="0" sx="100000" sy="100000" flip="none" algn="tl"/>
          </a:blipFill>
          <a:ln w="28575">
            <a:solidFill>
              <a:srgbClr val="000066"/>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defRPr/>
            </a:pPr>
            <a:r>
              <a:rPr lang="en-US" altLang="en-US" sz="2400" b="1" kern="0" dirty="0" err="1">
                <a:solidFill>
                  <a:srgbClr val="0000CC"/>
                </a:solidFill>
                <a:latin typeface="Times New Roman" panose="02020603050405020304" pitchFamily="18" charset="0"/>
                <a:cs typeface="Times New Roman" panose="02020603050405020304" pitchFamily="18" charset="0"/>
              </a:rPr>
              <a:t>Nôn</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nóng</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vồ</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vập</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mừng</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rỡ</a:t>
            </a:r>
            <a:endParaRPr lang="en-US" altLang="en-US" sz="2400" b="1" kern="0" dirty="0">
              <a:solidFill>
                <a:srgbClr val="0000CC"/>
              </a:solidFill>
              <a:latin typeface="Times New Roman" panose="02020603050405020304" pitchFamily="18" charset="0"/>
              <a:cs typeface="Times New Roman" panose="02020603050405020304" pitchFamily="18" charset="0"/>
            </a:endParaRPr>
          </a:p>
        </p:txBody>
      </p:sp>
      <p:sp>
        <p:nvSpPr>
          <p:cNvPr id="17" name="Text Box 4">
            <a:extLst>
              <a:ext uri="{FF2B5EF4-FFF2-40B4-BE49-F238E27FC236}">
                <a16:creationId xmlns:a16="http://schemas.microsoft.com/office/drawing/2014/main" id="{0587DA33-4C08-424E-B937-4F5310FE7934}"/>
              </a:ext>
            </a:extLst>
          </p:cNvPr>
          <p:cNvSpPr txBox="1">
            <a:spLocks noChangeArrowheads="1"/>
          </p:cNvSpPr>
          <p:nvPr/>
        </p:nvSpPr>
        <p:spPr bwMode="auto">
          <a:xfrm>
            <a:off x="1070724" y="3060283"/>
            <a:ext cx="3992597" cy="461665"/>
          </a:xfrm>
          <a:prstGeom prst="rect">
            <a:avLst/>
          </a:prstGeom>
          <a:blipFill dpi="0" rotWithShape="1">
            <a:blip r:embed="rId2"/>
            <a:srcRect/>
            <a:tile tx="0" ty="0" sx="100000" sy="100000" flip="none" algn="tl"/>
          </a:blipFill>
          <a:ln w="28575">
            <a:solidFill>
              <a:srgbClr val="000066"/>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defRPr/>
            </a:pPr>
            <a:r>
              <a:rPr lang="en-US" altLang="en-US" sz="2400" b="1" kern="0" dirty="0" err="1">
                <a:solidFill>
                  <a:srgbClr val="0000CC"/>
                </a:solidFill>
                <a:latin typeface="Times New Roman" panose="02020603050405020304" pitchFamily="18" charset="0"/>
                <a:cs typeface="Times New Roman" panose="02020603050405020304" pitchFamily="18" charset="0"/>
              </a:rPr>
              <a:t>Hụt</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hẫng</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thất</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vọng</a:t>
            </a:r>
            <a:endParaRPr lang="en-US" altLang="en-US" sz="2400" b="1" kern="0" dirty="0">
              <a:solidFill>
                <a:srgbClr val="0000CC"/>
              </a:solidFill>
              <a:latin typeface="Times New Roman" panose="02020603050405020304" pitchFamily="18" charset="0"/>
              <a:cs typeface="Times New Roman" panose="02020603050405020304" pitchFamily="18" charset="0"/>
            </a:endParaRPr>
          </a:p>
        </p:txBody>
      </p:sp>
      <p:sp>
        <p:nvSpPr>
          <p:cNvPr id="18" name="Line 5">
            <a:extLst>
              <a:ext uri="{FF2B5EF4-FFF2-40B4-BE49-F238E27FC236}">
                <a16:creationId xmlns:a16="http://schemas.microsoft.com/office/drawing/2014/main" id="{26B37213-4F96-4DCE-ABB9-A67DD969DCB6}"/>
              </a:ext>
            </a:extLst>
          </p:cNvPr>
          <p:cNvSpPr>
            <a:spLocks noChangeShapeType="1"/>
          </p:cNvSpPr>
          <p:nvPr/>
        </p:nvSpPr>
        <p:spPr bwMode="auto">
          <a:xfrm>
            <a:off x="2888617" y="1843728"/>
            <a:ext cx="6351" cy="285175"/>
          </a:xfrm>
          <a:prstGeom prst="line">
            <a:avLst/>
          </a:prstGeom>
          <a:noFill/>
          <a:ln w="28575">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800" kern="0">
              <a:solidFill>
                <a:srgbClr val="000066"/>
              </a:solidFill>
              <a:latin typeface="Times New Roman" panose="02020603050405020304" pitchFamily="18" charset="0"/>
              <a:cs typeface="Times New Roman" panose="02020603050405020304" pitchFamily="18" charset="0"/>
            </a:endParaRPr>
          </a:p>
        </p:txBody>
      </p:sp>
      <p:sp>
        <p:nvSpPr>
          <p:cNvPr id="19" name="Text Box 6">
            <a:extLst>
              <a:ext uri="{FF2B5EF4-FFF2-40B4-BE49-F238E27FC236}">
                <a16:creationId xmlns:a16="http://schemas.microsoft.com/office/drawing/2014/main" id="{35578823-E98E-489B-827A-66F29B466F91}"/>
              </a:ext>
            </a:extLst>
          </p:cNvPr>
          <p:cNvSpPr txBox="1">
            <a:spLocks noChangeArrowheads="1"/>
          </p:cNvSpPr>
          <p:nvPr/>
        </p:nvSpPr>
        <p:spPr bwMode="auto">
          <a:xfrm>
            <a:off x="1079595" y="3842878"/>
            <a:ext cx="3983724" cy="461665"/>
          </a:xfrm>
          <a:prstGeom prst="rect">
            <a:avLst/>
          </a:prstGeom>
          <a:blipFill dpi="0" rotWithShape="1">
            <a:blip r:embed="rId2"/>
            <a:srcRect/>
            <a:tile tx="0" ty="0" sx="100000" sy="100000" flip="none" algn="tl"/>
          </a:blipFill>
          <a:ln w="28575">
            <a:solidFill>
              <a:srgbClr val="000066"/>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defRPr/>
            </a:pPr>
            <a:r>
              <a:rPr lang="en-US" altLang="en-US" sz="2400" b="1" kern="0" dirty="0" err="1">
                <a:solidFill>
                  <a:srgbClr val="0000CC"/>
                </a:solidFill>
                <a:latin typeface="Times New Roman" panose="02020603050405020304" pitchFamily="18" charset="0"/>
                <a:cs typeface="Times New Roman" panose="02020603050405020304" pitchFamily="18" charset="0"/>
              </a:rPr>
              <a:t>Khổ</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tâm</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đau</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đớn</a:t>
            </a:r>
            <a:endParaRPr lang="en-US" altLang="en-US" sz="2400" b="1" kern="0" dirty="0">
              <a:solidFill>
                <a:srgbClr val="0000CC"/>
              </a:solidFill>
              <a:latin typeface="Times New Roman" panose="02020603050405020304" pitchFamily="18" charset="0"/>
              <a:cs typeface="Times New Roman" panose="02020603050405020304" pitchFamily="18" charset="0"/>
            </a:endParaRPr>
          </a:p>
        </p:txBody>
      </p:sp>
      <p:sp>
        <p:nvSpPr>
          <p:cNvPr id="20" name="Line 7">
            <a:extLst>
              <a:ext uri="{FF2B5EF4-FFF2-40B4-BE49-F238E27FC236}">
                <a16:creationId xmlns:a16="http://schemas.microsoft.com/office/drawing/2014/main" id="{E115C607-CD99-490A-9B7B-AB4CC68BEA14}"/>
              </a:ext>
            </a:extLst>
          </p:cNvPr>
          <p:cNvSpPr>
            <a:spLocks noChangeShapeType="1"/>
          </p:cNvSpPr>
          <p:nvPr/>
        </p:nvSpPr>
        <p:spPr bwMode="auto">
          <a:xfrm>
            <a:off x="2882267" y="2700977"/>
            <a:ext cx="6351" cy="234375"/>
          </a:xfrm>
          <a:prstGeom prst="line">
            <a:avLst/>
          </a:prstGeom>
          <a:noFill/>
          <a:ln w="28575">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800" kern="0">
              <a:solidFill>
                <a:srgbClr val="000066"/>
              </a:solidFill>
              <a:latin typeface="Times New Roman" panose="02020603050405020304" pitchFamily="18" charset="0"/>
              <a:cs typeface="Times New Roman" panose="02020603050405020304" pitchFamily="18" charset="0"/>
            </a:endParaRPr>
          </a:p>
        </p:txBody>
      </p:sp>
      <p:sp>
        <p:nvSpPr>
          <p:cNvPr id="21" name="Line 9">
            <a:extLst>
              <a:ext uri="{FF2B5EF4-FFF2-40B4-BE49-F238E27FC236}">
                <a16:creationId xmlns:a16="http://schemas.microsoft.com/office/drawing/2014/main" id="{103B56BB-5695-44F0-8A76-19C884940E54}"/>
              </a:ext>
            </a:extLst>
          </p:cNvPr>
          <p:cNvSpPr>
            <a:spLocks noChangeShapeType="1"/>
          </p:cNvSpPr>
          <p:nvPr/>
        </p:nvSpPr>
        <p:spPr bwMode="auto">
          <a:xfrm>
            <a:off x="2882267" y="3520126"/>
            <a:ext cx="6351" cy="253425"/>
          </a:xfrm>
          <a:prstGeom prst="line">
            <a:avLst/>
          </a:prstGeom>
          <a:noFill/>
          <a:ln w="28575">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800" kern="0">
              <a:solidFill>
                <a:srgbClr val="000066"/>
              </a:solidFill>
              <a:latin typeface="Times New Roman" panose="02020603050405020304" pitchFamily="18" charset="0"/>
              <a:cs typeface="Times New Roman" panose="02020603050405020304" pitchFamily="18" charset="0"/>
            </a:endParaRPr>
          </a:p>
        </p:txBody>
      </p:sp>
      <p:sp>
        <p:nvSpPr>
          <p:cNvPr id="22" name="Line 10">
            <a:extLst>
              <a:ext uri="{FF2B5EF4-FFF2-40B4-BE49-F238E27FC236}">
                <a16:creationId xmlns:a16="http://schemas.microsoft.com/office/drawing/2014/main" id="{5000639B-95E6-49E5-9E64-BB283815A7A4}"/>
              </a:ext>
            </a:extLst>
          </p:cNvPr>
          <p:cNvSpPr>
            <a:spLocks noChangeShapeType="1"/>
          </p:cNvSpPr>
          <p:nvPr/>
        </p:nvSpPr>
        <p:spPr bwMode="auto">
          <a:xfrm>
            <a:off x="5489093" y="609456"/>
            <a:ext cx="3497899" cy="546064"/>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800">
              <a:solidFill>
                <a:srgbClr val="000066"/>
              </a:solidFill>
              <a:latin typeface="Times New Roman" panose="02020603050405020304" pitchFamily="18" charset="0"/>
              <a:cs typeface="Times New Roman" panose="02020603050405020304" pitchFamily="18" charset="0"/>
            </a:endParaRPr>
          </a:p>
        </p:txBody>
      </p:sp>
      <p:sp>
        <p:nvSpPr>
          <p:cNvPr id="23" name="Text Box 11">
            <a:extLst>
              <a:ext uri="{FF2B5EF4-FFF2-40B4-BE49-F238E27FC236}">
                <a16:creationId xmlns:a16="http://schemas.microsoft.com/office/drawing/2014/main" id="{C8978F34-CD3B-4A64-95DF-D3B7E057FC60}"/>
              </a:ext>
            </a:extLst>
          </p:cNvPr>
          <p:cNvSpPr txBox="1">
            <a:spLocks noChangeArrowheads="1"/>
          </p:cNvSpPr>
          <p:nvPr/>
        </p:nvSpPr>
        <p:spPr bwMode="auto">
          <a:xfrm>
            <a:off x="888638" y="1190697"/>
            <a:ext cx="3999956" cy="46166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defRPr/>
            </a:pPr>
            <a:r>
              <a:rPr lang="en-US" altLang="en-US" sz="2400" b="1" kern="0" dirty="0" err="1">
                <a:latin typeface="Times New Roman" panose="02020603050405020304" pitchFamily="18" charset="0"/>
                <a:cs typeface="Times New Roman" panose="02020603050405020304" pitchFamily="18" charset="0"/>
              </a:rPr>
              <a:t>Những</a:t>
            </a:r>
            <a:r>
              <a:rPr lang="en-US" altLang="en-US" sz="2400" b="1" kern="0" dirty="0">
                <a:latin typeface="Times New Roman" panose="02020603050405020304" pitchFamily="18" charset="0"/>
                <a:cs typeface="Times New Roman" panose="02020603050405020304" pitchFamily="18" charset="0"/>
              </a:rPr>
              <a:t> </a:t>
            </a:r>
            <a:r>
              <a:rPr lang="en-US" altLang="en-US" sz="2400" b="1" kern="0" dirty="0" err="1">
                <a:latin typeface="Times New Roman" panose="02020603050405020304" pitchFamily="18" charset="0"/>
                <a:cs typeface="Times New Roman" panose="02020603050405020304" pitchFamily="18" charset="0"/>
              </a:rPr>
              <a:t>ngày</a:t>
            </a:r>
            <a:r>
              <a:rPr lang="en-US" altLang="en-US" sz="2400" b="1" kern="0" dirty="0">
                <a:latin typeface="Times New Roman" panose="02020603050405020304" pitchFamily="18" charset="0"/>
                <a:cs typeface="Times New Roman" panose="02020603050405020304" pitchFamily="18" charset="0"/>
              </a:rPr>
              <a:t> ở </a:t>
            </a:r>
            <a:r>
              <a:rPr lang="en-US" altLang="en-US" sz="2400" b="1" kern="0" dirty="0" err="1">
                <a:latin typeface="Times New Roman" panose="02020603050405020304" pitchFamily="18" charset="0"/>
                <a:cs typeface="Times New Roman" panose="02020603050405020304" pitchFamily="18" charset="0"/>
              </a:rPr>
              <a:t>nhà</a:t>
            </a:r>
            <a:endParaRPr lang="en-US" altLang="en-US" sz="2400" b="1" kern="0" dirty="0">
              <a:latin typeface="Times New Roman" panose="02020603050405020304" pitchFamily="18" charset="0"/>
              <a:cs typeface="Times New Roman" panose="02020603050405020304" pitchFamily="18" charset="0"/>
            </a:endParaRPr>
          </a:p>
        </p:txBody>
      </p:sp>
      <p:sp>
        <p:nvSpPr>
          <p:cNvPr id="24" name="Text Box 12">
            <a:extLst>
              <a:ext uri="{FF2B5EF4-FFF2-40B4-BE49-F238E27FC236}">
                <a16:creationId xmlns:a16="http://schemas.microsoft.com/office/drawing/2014/main" id="{AFF674E1-C372-4AB0-B162-616789945C32}"/>
              </a:ext>
            </a:extLst>
          </p:cNvPr>
          <p:cNvSpPr txBox="1">
            <a:spLocks noChangeArrowheads="1"/>
          </p:cNvSpPr>
          <p:nvPr/>
        </p:nvSpPr>
        <p:spPr bwMode="auto">
          <a:xfrm>
            <a:off x="7011491" y="1190997"/>
            <a:ext cx="4078877" cy="46166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defRPr/>
            </a:pPr>
            <a:r>
              <a:rPr lang="en-US" altLang="en-US" sz="2400" b="1" kern="0" dirty="0" err="1">
                <a:latin typeface="Times New Roman" panose="02020603050405020304" pitchFamily="18" charset="0"/>
                <a:cs typeface="Times New Roman" panose="02020603050405020304" pitchFamily="18" charset="0"/>
              </a:rPr>
              <a:t>Khi</a:t>
            </a:r>
            <a:r>
              <a:rPr lang="en-US" altLang="en-US" sz="2400" b="1" kern="0" dirty="0">
                <a:latin typeface="Times New Roman" panose="02020603050405020304" pitchFamily="18" charset="0"/>
                <a:cs typeface="Times New Roman" panose="02020603050405020304" pitchFamily="18" charset="0"/>
              </a:rPr>
              <a:t> ở </a:t>
            </a:r>
            <a:r>
              <a:rPr lang="en-US" altLang="en-US" sz="2400" b="1" kern="0" dirty="0" err="1">
                <a:latin typeface="Times New Roman" panose="02020603050405020304" pitchFamily="18" charset="0"/>
                <a:cs typeface="Times New Roman" panose="02020603050405020304" pitchFamily="18" charset="0"/>
              </a:rPr>
              <a:t>căn</a:t>
            </a:r>
            <a:r>
              <a:rPr lang="en-US" altLang="en-US" sz="2400" b="1" kern="0" dirty="0">
                <a:latin typeface="Times New Roman" panose="02020603050405020304" pitchFamily="18" charset="0"/>
                <a:cs typeface="Times New Roman" panose="02020603050405020304" pitchFamily="18" charset="0"/>
              </a:rPr>
              <a:t> </a:t>
            </a:r>
            <a:r>
              <a:rPr lang="en-US" altLang="en-US" sz="2400" b="1" kern="0" dirty="0" err="1">
                <a:latin typeface="Times New Roman" panose="02020603050405020304" pitchFamily="18" charset="0"/>
                <a:cs typeface="Times New Roman" panose="02020603050405020304" pitchFamily="18" charset="0"/>
              </a:rPr>
              <a:t>cứ</a:t>
            </a:r>
            <a:endParaRPr lang="en-US" altLang="en-US" sz="2400" b="1" kern="0" dirty="0">
              <a:latin typeface="Times New Roman" panose="02020603050405020304" pitchFamily="18" charset="0"/>
              <a:cs typeface="Times New Roman" panose="02020603050405020304" pitchFamily="18" charset="0"/>
            </a:endParaRPr>
          </a:p>
        </p:txBody>
      </p:sp>
      <p:sp>
        <p:nvSpPr>
          <p:cNvPr id="25" name="Line 13">
            <a:extLst>
              <a:ext uri="{FF2B5EF4-FFF2-40B4-BE49-F238E27FC236}">
                <a16:creationId xmlns:a16="http://schemas.microsoft.com/office/drawing/2014/main" id="{27166113-071C-40DC-B578-4F98BF6784C1}"/>
              </a:ext>
            </a:extLst>
          </p:cNvPr>
          <p:cNvSpPr>
            <a:spLocks noChangeShapeType="1"/>
          </p:cNvSpPr>
          <p:nvPr/>
        </p:nvSpPr>
        <p:spPr bwMode="auto">
          <a:xfrm flipH="1">
            <a:off x="2831150" y="622206"/>
            <a:ext cx="2686367" cy="533317"/>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800">
              <a:solidFill>
                <a:srgbClr val="000066"/>
              </a:solidFill>
              <a:latin typeface="Times New Roman" panose="02020603050405020304" pitchFamily="18" charset="0"/>
              <a:cs typeface="Times New Roman" panose="02020603050405020304" pitchFamily="18" charset="0"/>
            </a:endParaRPr>
          </a:p>
        </p:txBody>
      </p:sp>
      <p:sp>
        <p:nvSpPr>
          <p:cNvPr id="26" name="Text Box 6">
            <a:extLst>
              <a:ext uri="{FF2B5EF4-FFF2-40B4-BE49-F238E27FC236}">
                <a16:creationId xmlns:a16="http://schemas.microsoft.com/office/drawing/2014/main" id="{9E140AA2-747F-474C-88BE-E4E53DE26B52}"/>
              </a:ext>
            </a:extLst>
          </p:cNvPr>
          <p:cNvSpPr txBox="1">
            <a:spLocks noChangeArrowheads="1"/>
          </p:cNvSpPr>
          <p:nvPr/>
        </p:nvSpPr>
        <p:spPr bwMode="auto">
          <a:xfrm>
            <a:off x="1085697" y="4692776"/>
            <a:ext cx="3977625" cy="461665"/>
          </a:xfrm>
          <a:prstGeom prst="rect">
            <a:avLst/>
          </a:prstGeom>
          <a:blipFill dpi="0" rotWithShape="1">
            <a:blip r:embed="rId2"/>
            <a:srcRect/>
            <a:tile tx="0" ty="0" sx="100000" sy="100000" flip="none" algn="tl"/>
          </a:blipFill>
          <a:ln w="28575">
            <a:solidFill>
              <a:srgbClr val="000066"/>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defRPr/>
            </a:pPr>
            <a:r>
              <a:rPr lang="en-US" altLang="en-US" sz="2400" b="1" kern="0" dirty="0" err="1">
                <a:solidFill>
                  <a:srgbClr val="0000CC"/>
                </a:solidFill>
                <a:latin typeface="Times New Roman" panose="02020603050405020304" pitchFamily="18" charset="0"/>
                <a:cs typeface="Times New Roman" panose="02020603050405020304" pitchFamily="18" charset="0"/>
              </a:rPr>
              <a:t>Xúc</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động</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nghẹn</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ngào</a:t>
            </a:r>
            <a:endParaRPr lang="en-US" altLang="en-US" sz="2400" b="1" kern="0" dirty="0">
              <a:solidFill>
                <a:srgbClr val="0000CC"/>
              </a:solidFill>
              <a:latin typeface="Times New Roman" panose="02020603050405020304" pitchFamily="18" charset="0"/>
              <a:cs typeface="Times New Roman" panose="02020603050405020304" pitchFamily="18" charset="0"/>
            </a:endParaRPr>
          </a:p>
        </p:txBody>
      </p:sp>
      <p:sp>
        <p:nvSpPr>
          <p:cNvPr id="27" name="Line 9">
            <a:extLst>
              <a:ext uri="{FF2B5EF4-FFF2-40B4-BE49-F238E27FC236}">
                <a16:creationId xmlns:a16="http://schemas.microsoft.com/office/drawing/2014/main" id="{5DF20467-CE02-4E18-B433-3F5FE46064F4}"/>
              </a:ext>
            </a:extLst>
          </p:cNvPr>
          <p:cNvSpPr>
            <a:spLocks noChangeShapeType="1"/>
          </p:cNvSpPr>
          <p:nvPr/>
        </p:nvSpPr>
        <p:spPr bwMode="auto">
          <a:xfrm>
            <a:off x="2882265" y="4379221"/>
            <a:ext cx="0" cy="213481"/>
          </a:xfrm>
          <a:prstGeom prst="line">
            <a:avLst/>
          </a:prstGeom>
          <a:noFill/>
          <a:ln w="28575">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800" kern="0">
              <a:solidFill>
                <a:srgbClr val="000066"/>
              </a:solidFill>
              <a:latin typeface="Times New Roman" panose="02020603050405020304" pitchFamily="18" charset="0"/>
              <a:cs typeface="Times New Roman" panose="02020603050405020304" pitchFamily="18" charset="0"/>
            </a:endParaRPr>
          </a:p>
        </p:txBody>
      </p:sp>
      <p:sp>
        <p:nvSpPr>
          <p:cNvPr id="28" name="Text Box 3">
            <a:extLst>
              <a:ext uri="{FF2B5EF4-FFF2-40B4-BE49-F238E27FC236}">
                <a16:creationId xmlns:a16="http://schemas.microsoft.com/office/drawing/2014/main" id="{780CA56D-7599-46F4-87F0-9AAC0C55D71B}"/>
              </a:ext>
            </a:extLst>
          </p:cNvPr>
          <p:cNvSpPr txBox="1">
            <a:spLocks noChangeArrowheads="1"/>
          </p:cNvSpPr>
          <p:nvPr/>
        </p:nvSpPr>
        <p:spPr bwMode="auto">
          <a:xfrm>
            <a:off x="7011491" y="2133014"/>
            <a:ext cx="4078877" cy="46166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defRPr/>
            </a:pPr>
            <a:r>
              <a:rPr lang="en-US" altLang="en-US" sz="2400" b="1" kern="0" dirty="0">
                <a:solidFill>
                  <a:srgbClr val="0000CC"/>
                </a:solidFill>
                <a:latin typeface="Times New Roman" panose="02020603050405020304" pitchFamily="18" charset="0"/>
                <a:cs typeface="Times New Roman" panose="02020603050405020304" pitchFamily="18" charset="0"/>
              </a:rPr>
              <a:t>Day </a:t>
            </a:r>
            <a:r>
              <a:rPr lang="en-US" altLang="en-US" sz="2400" b="1" kern="0" dirty="0" err="1">
                <a:solidFill>
                  <a:srgbClr val="0000CC"/>
                </a:solidFill>
                <a:latin typeface="Times New Roman" panose="02020603050405020304" pitchFamily="18" charset="0"/>
                <a:cs typeface="Times New Roman" panose="02020603050405020304" pitchFamily="18" charset="0"/>
              </a:rPr>
              <a:t>dứt</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ân</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hận</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nhớ</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nhung</a:t>
            </a:r>
            <a:endParaRPr lang="en-US" altLang="en-US" sz="2400" b="1" kern="0" dirty="0">
              <a:solidFill>
                <a:srgbClr val="0000CC"/>
              </a:solidFill>
              <a:latin typeface="Times New Roman" panose="02020603050405020304" pitchFamily="18" charset="0"/>
              <a:cs typeface="Times New Roman" panose="02020603050405020304" pitchFamily="18" charset="0"/>
            </a:endParaRPr>
          </a:p>
        </p:txBody>
      </p:sp>
      <p:sp>
        <p:nvSpPr>
          <p:cNvPr id="29" name="Text Box 4">
            <a:extLst>
              <a:ext uri="{FF2B5EF4-FFF2-40B4-BE49-F238E27FC236}">
                <a16:creationId xmlns:a16="http://schemas.microsoft.com/office/drawing/2014/main" id="{2CF68FCD-0C5F-42D7-A363-AA471E6EA92C}"/>
              </a:ext>
            </a:extLst>
          </p:cNvPr>
          <p:cNvSpPr txBox="1">
            <a:spLocks noChangeArrowheads="1"/>
          </p:cNvSpPr>
          <p:nvPr/>
        </p:nvSpPr>
        <p:spPr bwMode="auto">
          <a:xfrm>
            <a:off x="7011491" y="3073565"/>
            <a:ext cx="4078877" cy="46166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defRPr/>
            </a:pPr>
            <a:r>
              <a:rPr lang="en-US" altLang="en-US" sz="2400" b="1" kern="0" dirty="0" err="1">
                <a:solidFill>
                  <a:srgbClr val="0000CC"/>
                </a:solidFill>
                <a:latin typeface="Times New Roman" panose="02020603050405020304" pitchFamily="18" charset="0"/>
                <a:cs typeface="Times New Roman" panose="02020603050405020304" pitchFamily="18" charset="0"/>
              </a:rPr>
              <a:t>Dồn</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tình</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cảm</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làm</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cây</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lược</a:t>
            </a:r>
            <a:endParaRPr lang="en-US" altLang="en-US" sz="2400" b="1" kern="0" dirty="0">
              <a:solidFill>
                <a:srgbClr val="0000CC"/>
              </a:solidFill>
              <a:latin typeface="Times New Roman" panose="02020603050405020304" pitchFamily="18" charset="0"/>
              <a:cs typeface="Times New Roman" panose="02020603050405020304" pitchFamily="18" charset="0"/>
            </a:endParaRPr>
          </a:p>
        </p:txBody>
      </p:sp>
      <p:sp>
        <p:nvSpPr>
          <p:cNvPr id="30" name="Line 5">
            <a:extLst>
              <a:ext uri="{FF2B5EF4-FFF2-40B4-BE49-F238E27FC236}">
                <a16:creationId xmlns:a16="http://schemas.microsoft.com/office/drawing/2014/main" id="{A5FDE513-218A-4ECD-9E96-3D6F87105CF6}"/>
              </a:ext>
            </a:extLst>
          </p:cNvPr>
          <p:cNvSpPr>
            <a:spLocks noChangeShapeType="1"/>
          </p:cNvSpPr>
          <p:nvPr/>
        </p:nvSpPr>
        <p:spPr bwMode="auto">
          <a:xfrm>
            <a:off x="9050927" y="1673648"/>
            <a:ext cx="0" cy="381000"/>
          </a:xfrm>
          <a:prstGeom prst="line">
            <a:avLst/>
          </a:prstGeom>
          <a:noFill/>
          <a:ln w="28575">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800" kern="0">
              <a:solidFill>
                <a:srgbClr val="000066"/>
              </a:solidFill>
              <a:latin typeface="Times New Roman" panose="02020603050405020304" pitchFamily="18" charset="0"/>
              <a:cs typeface="Times New Roman" panose="02020603050405020304" pitchFamily="18" charset="0"/>
            </a:endParaRPr>
          </a:p>
        </p:txBody>
      </p:sp>
      <p:sp>
        <p:nvSpPr>
          <p:cNvPr id="31" name="Text Box 6">
            <a:extLst>
              <a:ext uri="{FF2B5EF4-FFF2-40B4-BE49-F238E27FC236}">
                <a16:creationId xmlns:a16="http://schemas.microsoft.com/office/drawing/2014/main" id="{2923C414-7ADC-4386-8E68-CCA0763329EB}"/>
              </a:ext>
            </a:extLst>
          </p:cNvPr>
          <p:cNvSpPr txBox="1">
            <a:spLocks noChangeArrowheads="1"/>
          </p:cNvSpPr>
          <p:nvPr/>
        </p:nvSpPr>
        <p:spPr bwMode="auto">
          <a:xfrm>
            <a:off x="6967535" y="4128456"/>
            <a:ext cx="4122832" cy="83099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defRPr/>
            </a:pPr>
            <a:r>
              <a:rPr lang="en-US" altLang="en-US" sz="2400" b="1" kern="0" dirty="0" err="1">
                <a:solidFill>
                  <a:srgbClr val="0000CC"/>
                </a:solidFill>
                <a:latin typeface="Times New Roman" panose="02020603050405020304" pitchFamily="18" charset="0"/>
                <a:cs typeface="Times New Roman" panose="02020603050405020304" pitchFamily="18" charset="0"/>
              </a:rPr>
              <a:t>Đau</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đáu</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gửi</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gắm</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yêu</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thương</a:t>
            </a:r>
            <a:r>
              <a:rPr lang="en-US" altLang="en-US" sz="2400" b="1" kern="0" dirty="0">
                <a:solidFill>
                  <a:srgbClr val="0000CC"/>
                </a:solidFill>
                <a:latin typeface="Times New Roman" panose="02020603050405020304" pitchFamily="18" charset="0"/>
                <a:cs typeface="Times New Roman" panose="02020603050405020304" pitchFamily="18" charset="0"/>
              </a:rPr>
              <a:t> qua </a:t>
            </a:r>
            <a:r>
              <a:rPr lang="en-US" altLang="en-US" sz="2400" b="1" kern="0" dirty="0" err="1">
                <a:solidFill>
                  <a:srgbClr val="0000CC"/>
                </a:solidFill>
                <a:latin typeface="Times New Roman" panose="02020603050405020304" pitchFamily="18" charset="0"/>
                <a:cs typeface="Times New Roman" panose="02020603050405020304" pitchFamily="18" charset="0"/>
              </a:rPr>
              <a:t>cây</a:t>
            </a:r>
            <a:r>
              <a:rPr lang="en-US" altLang="en-US" sz="2400" b="1" kern="0" dirty="0">
                <a:solidFill>
                  <a:srgbClr val="0000CC"/>
                </a:solidFill>
                <a:latin typeface="Times New Roman" panose="02020603050405020304" pitchFamily="18" charset="0"/>
                <a:cs typeface="Times New Roman" panose="02020603050405020304" pitchFamily="18" charset="0"/>
              </a:rPr>
              <a:t> </a:t>
            </a:r>
            <a:r>
              <a:rPr lang="en-US" altLang="en-US" sz="2400" b="1" kern="0" dirty="0" err="1">
                <a:solidFill>
                  <a:srgbClr val="0000CC"/>
                </a:solidFill>
                <a:latin typeface="Times New Roman" panose="02020603050405020304" pitchFamily="18" charset="0"/>
                <a:cs typeface="Times New Roman" panose="02020603050405020304" pitchFamily="18" charset="0"/>
              </a:rPr>
              <a:t>lược</a:t>
            </a:r>
            <a:endParaRPr lang="en-US" altLang="en-US" sz="2400" b="1" kern="0" dirty="0">
              <a:solidFill>
                <a:srgbClr val="0000CC"/>
              </a:solidFill>
              <a:latin typeface="Times New Roman" panose="02020603050405020304" pitchFamily="18" charset="0"/>
              <a:cs typeface="Times New Roman" panose="02020603050405020304" pitchFamily="18" charset="0"/>
            </a:endParaRPr>
          </a:p>
        </p:txBody>
      </p:sp>
      <p:sp>
        <p:nvSpPr>
          <p:cNvPr id="32" name="Line 7">
            <a:extLst>
              <a:ext uri="{FF2B5EF4-FFF2-40B4-BE49-F238E27FC236}">
                <a16:creationId xmlns:a16="http://schemas.microsoft.com/office/drawing/2014/main" id="{82810409-B9A5-4A52-AC66-9E0F42AFB1F9}"/>
              </a:ext>
            </a:extLst>
          </p:cNvPr>
          <p:cNvSpPr>
            <a:spLocks noChangeShapeType="1"/>
          </p:cNvSpPr>
          <p:nvPr/>
        </p:nvSpPr>
        <p:spPr bwMode="auto">
          <a:xfrm>
            <a:off x="9050927" y="2712001"/>
            <a:ext cx="0" cy="253425"/>
          </a:xfrm>
          <a:prstGeom prst="line">
            <a:avLst/>
          </a:prstGeom>
          <a:noFill/>
          <a:ln w="28575">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800" kern="0">
              <a:solidFill>
                <a:srgbClr val="000066"/>
              </a:solidFill>
              <a:latin typeface="Times New Roman" panose="02020603050405020304" pitchFamily="18" charset="0"/>
              <a:cs typeface="Times New Roman" panose="02020603050405020304" pitchFamily="18" charset="0"/>
            </a:endParaRPr>
          </a:p>
        </p:txBody>
      </p:sp>
      <p:sp>
        <p:nvSpPr>
          <p:cNvPr id="33" name="Line 9">
            <a:extLst>
              <a:ext uri="{FF2B5EF4-FFF2-40B4-BE49-F238E27FC236}">
                <a16:creationId xmlns:a16="http://schemas.microsoft.com/office/drawing/2014/main" id="{3C763CC4-8663-46CF-AF9F-23D6FCE945BB}"/>
              </a:ext>
            </a:extLst>
          </p:cNvPr>
          <p:cNvSpPr>
            <a:spLocks noChangeShapeType="1"/>
          </p:cNvSpPr>
          <p:nvPr/>
        </p:nvSpPr>
        <p:spPr bwMode="auto">
          <a:xfrm>
            <a:off x="9050927" y="3646836"/>
            <a:ext cx="0" cy="380138"/>
          </a:xfrm>
          <a:prstGeom prst="line">
            <a:avLst/>
          </a:prstGeom>
          <a:noFill/>
          <a:ln w="28575">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800" kern="0">
              <a:solidFill>
                <a:srgbClr val="000066"/>
              </a:solidFill>
              <a:latin typeface="Times New Roman" panose="02020603050405020304" pitchFamily="18" charset="0"/>
              <a:cs typeface="Times New Roman" panose="02020603050405020304" pitchFamily="18" charset="0"/>
            </a:endParaRPr>
          </a:p>
        </p:txBody>
      </p:sp>
      <p:sp>
        <p:nvSpPr>
          <p:cNvPr id="34" name="Line 10">
            <a:extLst>
              <a:ext uri="{FF2B5EF4-FFF2-40B4-BE49-F238E27FC236}">
                <a16:creationId xmlns:a16="http://schemas.microsoft.com/office/drawing/2014/main" id="{8723AC39-C457-41E8-AAF7-789869FE500E}"/>
              </a:ext>
            </a:extLst>
          </p:cNvPr>
          <p:cNvSpPr>
            <a:spLocks noChangeShapeType="1"/>
          </p:cNvSpPr>
          <p:nvPr/>
        </p:nvSpPr>
        <p:spPr bwMode="auto">
          <a:xfrm>
            <a:off x="2888615" y="5212646"/>
            <a:ext cx="3298824" cy="403196"/>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800">
              <a:solidFill>
                <a:srgbClr val="000066"/>
              </a:solidFill>
              <a:latin typeface="Times New Roman" panose="02020603050405020304" pitchFamily="18" charset="0"/>
              <a:cs typeface="Times New Roman" panose="02020603050405020304" pitchFamily="18" charset="0"/>
            </a:endParaRPr>
          </a:p>
        </p:txBody>
      </p:sp>
      <p:sp>
        <p:nvSpPr>
          <p:cNvPr id="35" name="Line 10">
            <a:extLst>
              <a:ext uri="{FF2B5EF4-FFF2-40B4-BE49-F238E27FC236}">
                <a16:creationId xmlns:a16="http://schemas.microsoft.com/office/drawing/2014/main" id="{06C41617-D191-4ACF-87BA-665452F22008}"/>
              </a:ext>
            </a:extLst>
          </p:cNvPr>
          <p:cNvSpPr>
            <a:spLocks noChangeShapeType="1"/>
          </p:cNvSpPr>
          <p:nvPr/>
        </p:nvSpPr>
        <p:spPr bwMode="auto">
          <a:xfrm flipH="1">
            <a:off x="6187442" y="5070473"/>
            <a:ext cx="2799553" cy="545373"/>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800">
              <a:solidFill>
                <a:srgbClr val="000066"/>
              </a:solidFill>
              <a:latin typeface="Times New Roman" panose="02020603050405020304" pitchFamily="18" charset="0"/>
              <a:cs typeface="Times New Roman" panose="02020603050405020304" pitchFamily="18" charset="0"/>
            </a:endParaRPr>
          </a:p>
        </p:txBody>
      </p:sp>
      <p:sp>
        <p:nvSpPr>
          <p:cNvPr id="36" name="Text Box 6">
            <a:extLst>
              <a:ext uri="{FF2B5EF4-FFF2-40B4-BE49-F238E27FC236}">
                <a16:creationId xmlns:a16="http://schemas.microsoft.com/office/drawing/2014/main" id="{98EC4CF1-1F3B-4E6B-B528-83EB2792B8E7}"/>
              </a:ext>
            </a:extLst>
          </p:cNvPr>
          <p:cNvSpPr txBox="1">
            <a:spLocks noChangeArrowheads="1"/>
          </p:cNvSpPr>
          <p:nvPr/>
        </p:nvSpPr>
        <p:spPr bwMode="auto">
          <a:xfrm>
            <a:off x="105536" y="5582778"/>
            <a:ext cx="11399520" cy="1200329"/>
          </a:xfrm>
          <a:prstGeom prst="rect">
            <a:avLst/>
          </a:prstGeom>
          <a:solidFill>
            <a:srgbClr val="FFFF00"/>
          </a:solidFill>
          <a:ln w="28575">
            <a:solidFill>
              <a:srgbClr val="000066"/>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lnSpc>
                <a:spcPct val="150000"/>
              </a:lnSpc>
              <a:spcBef>
                <a:spcPct val="50000"/>
              </a:spcBef>
              <a:spcAft>
                <a:spcPct val="0"/>
              </a:spcAft>
              <a:defRPr/>
            </a:pPr>
            <a:r>
              <a:rPr lang="vi-VN" altLang="en-US" sz="2400" b="1" i="1" kern="0" dirty="0">
                <a:solidFill>
                  <a:srgbClr val="FF0000"/>
                </a:solidFill>
                <a:latin typeface="Times New Roman" panose="02020603050405020304" pitchFamily="18" charset="0"/>
                <a:cs typeface="Times New Roman" panose="02020603050405020304" pitchFamily="18" charset="0"/>
              </a:rPr>
              <a:t>Tình cảm của </a:t>
            </a:r>
            <a:r>
              <a:rPr lang="en-US" altLang="en-US" sz="2400" b="1" i="1" kern="0" dirty="0" err="1">
                <a:solidFill>
                  <a:srgbClr val="FF0000"/>
                </a:solidFill>
                <a:latin typeface="Times New Roman" panose="02020603050405020304" pitchFamily="18" charset="0"/>
                <a:cs typeface="Times New Roman" panose="02020603050405020304" pitchFamily="18" charset="0"/>
              </a:rPr>
              <a:t>ông</a:t>
            </a:r>
            <a:r>
              <a:rPr lang="vi-VN" altLang="en-US" sz="2400" b="1" i="1" kern="0" dirty="0">
                <a:solidFill>
                  <a:srgbClr val="FF0000"/>
                </a:solidFill>
                <a:latin typeface="Times New Roman" panose="02020603050405020304" pitchFamily="18" charset="0"/>
                <a:cs typeface="Times New Roman" panose="02020603050405020304" pitchFamily="18" charset="0"/>
              </a:rPr>
              <a:t> Sáu dành cho con thật sâu nặng, </a:t>
            </a:r>
            <a:r>
              <a:rPr lang="en-US" altLang="en-US" sz="2400" b="1" i="1" kern="0" dirty="0" err="1">
                <a:solidFill>
                  <a:srgbClr val="FF0000"/>
                </a:solidFill>
                <a:latin typeface="Times New Roman" panose="02020603050405020304" pitchFamily="18" charset="0"/>
                <a:cs typeface="Times New Roman" panose="02020603050405020304" pitchFamily="18" charset="0"/>
              </a:rPr>
              <a:t>tha</a:t>
            </a:r>
            <a:r>
              <a:rPr lang="en-US" altLang="en-US" sz="2400" b="1" i="1" kern="0" dirty="0">
                <a:solidFill>
                  <a:srgbClr val="FF0000"/>
                </a:solidFill>
                <a:latin typeface="Times New Roman" panose="02020603050405020304" pitchFamily="18" charset="0"/>
                <a:cs typeface="Times New Roman" panose="02020603050405020304" pitchFamily="18" charset="0"/>
              </a:rPr>
              <a:t> </a:t>
            </a:r>
            <a:r>
              <a:rPr lang="en-US" altLang="en-US" sz="2400" b="1" i="1" kern="0" dirty="0" err="1">
                <a:solidFill>
                  <a:srgbClr val="FF0000"/>
                </a:solidFill>
                <a:latin typeface="Times New Roman" panose="02020603050405020304" pitchFamily="18" charset="0"/>
                <a:cs typeface="Times New Roman" panose="02020603050405020304" pitchFamily="18" charset="0"/>
              </a:rPr>
              <a:t>thiết</a:t>
            </a:r>
            <a:r>
              <a:rPr lang="en-US" altLang="en-US" sz="2400" b="1" i="1" kern="0" dirty="0">
                <a:solidFill>
                  <a:srgbClr val="FF0000"/>
                </a:solidFill>
                <a:latin typeface="Times New Roman" panose="02020603050405020304" pitchFamily="18" charset="0"/>
                <a:cs typeface="Times New Roman" panose="02020603050405020304" pitchFamily="18" charset="0"/>
              </a:rPr>
              <a:t>. T</a:t>
            </a:r>
            <a:r>
              <a:rPr lang="vi-VN" altLang="en-US" sz="2400" b="1" i="1" kern="0" dirty="0">
                <a:solidFill>
                  <a:srgbClr val="FF0000"/>
                </a:solidFill>
                <a:latin typeface="Times New Roman" panose="02020603050405020304" pitchFamily="18" charset="0"/>
                <a:cs typeface="Times New Roman" panose="02020603050405020304" pitchFamily="18" charset="0"/>
              </a:rPr>
              <a:t>ình cảm ấy bất diệt trước sự huỷ diệt tàn khốc của chiến tranh</a:t>
            </a:r>
            <a:r>
              <a:rPr lang="en-US" altLang="en-US" sz="2400" b="1" i="1" kern="0" dirty="0">
                <a:solidFill>
                  <a:srgbClr val="FF0000"/>
                </a:solidFill>
                <a:latin typeface="Times New Roman" panose="02020603050405020304" pitchFamily="18" charset="0"/>
                <a:cs typeface="Times New Roman" panose="02020603050405020304" pitchFamily="18" charset="0"/>
              </a:rPr>
              <a:t>.</a:t>
            </a:r>
            <a:endParaRPr lang="en-US" altLang="en-US" sz="2400" b="1" i="1" kern="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158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barn(inVertical)">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arn(inVertical)">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down)">
                                      <p:cBhvr>
                                        <p:cTn id="72" dur="500"/>
                                        <p:tgtEl>
                                          <p:spTgt spid="32"/>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down)">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down)">
                                      <p:cBhvr>
                                        <p:cTn id="80" dur="500"/>
                                        <p:tgtEl>
                                          <p:spTgt spid="33"/>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down)">
                                      <p:cBhvr>
                                        <p:cTn id="83" dur="500"/>
                                        <p:tgtEl>
                                          <p:spTgt spid="3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wipe(down)">
                                      <p:cBhvr>
                                        <p:cTn id="88" dur="500"/>
                                        <p:tgtEl>
                                          <p:spTgt spid="34"/>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wipe(down)">
                                      <p:cBhvr>
                                        <p:cTn id="91" dur="500"/>
                                        <p:tgtEl>
                                          <p:spTgt spid="35"/>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wipe(down)">
                                      <p:cBhvr>
                                        <p:cTn id="9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A2548A-ED36-4F2B-92E2-31BB3FC5870F}"/>
              </a:ext>
            </a:extLst>
          </p:cNvPr>
          <p:cNvSpPr/>
          <p:nvPr/>
        </p:nvSpPr>
        <p:spPr>
          <a:xfrm>
            <a:off x="4189379" y="1357007"/>
            <a:ext cx="3813242" cy="57879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2800" dirty="0">
                <a:solidFill>
                  <a:srgbClr val="FF0000"/>
                </a:solidFill>
                <a:latin typeface="#9Slide03 Arima Madurai Black" panose="00000A00000000000000" pitchFamily="2" charset="0"/>
                <a:cs typeface="#9Slide03 Arima Madurai Black" panose="00000A00000000000000" pitchFamily="2" charset="0"/>
              </a:rPr>
              <a:t>CHIẾC L</a:t>
            </a:r>
            <a:r>
              <a:rPr lang="vi-VN" sz="2800" dirty="0">
                <a:solidFill>
                  <a:srgbClr val="FF0000"/>
                </a:solidFill>
                <a:latin typeface="#9Slide03 Arima Madurai Black" panose="00000A00000000000000" pitchFamily="2" charset="0"/>
                <a:cs typeface="#9Slide03 Arima Madurai Black" panose="00000A00000000000000" pitchFamily="2" charset="0"/>
              </a:rPr>
              <a:t>Ư</a:t>
            </a:r>
            <a:r>
              <a:rPr lang="en-SG" sz="2800" dirty="0">
                <a:solidFill>
                  <a:srgbClr val="FF0000"/>
                </a:solidFill>
                <a:latin typeface="#9Slide03 Arima Madurai Black" panose="00000A00000000000000" pitchFamily="2" charset="0"/>
                <a:cs typeface="#9Slide03 Arima Madurai Black" panose="00000A00000000000000" pitchFamily="2" charset="0"/>
              </a:rPr>
              <a:t>ỢC NGÀ</a:t>
            </a:r>
          </a:p>
        </p:txBody>
      </p:sp>
      <p:sp>
        <p:nvSpPr>
          <p:cNvPr id="3" name="Rectangle: Rounded Corners 2">
            <a:extLst>
              <a:ext uri="{FF2B5EF4-FFF2-40B4-BE49-F238E27FC236}">
                <a16:creationId xmlns:a16="http://schemas.microsoft.com/office/drawing/2014/main" id="{EE10DB6D-D170-48CA-9629-23A4B9CDF26E}"/>
              </a:ext>
            </a:extLst>
          </p:cNvPr>
          <p:cNvSpPr/>
          <p:nvPr/>
        </p:nvSpPr>
        <p:spPr>
          <a:xfrm>
            <a:off x="1658047" y="2339503"/>
            <a:ext cx="5335620" cy="107490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Biểu</a:t>
            </a:r>
            <a:r>
              <a:rPr lang="en-SG" sz="2400" dirty="0">
                <a:solidFill>
                  <a:schemeClr val="tx1"/>
                </a:solidFill>
                <a:latin typeface="#9Slide03 Arima Madurai Black" panose="00000A00000000000000" pitchFamily="2" charset="0"/>
                <a:cs typeface="#9Slide03 Arima Madurai Black" panose="00000A00000000000000" pitchFamily="2" charset="0"/>
              </a:rPr>
              <a:t> t</a:t>
            </a:r>
            <a:r>
              <a:rPr lang="vi-VN" sz="2400" dirty="0">
                <a:solidFill>
                  <a:schemeClr val="tx1"/>
                </a:solidFill>
                <a:latin typeface="#9Slide03 Arima Madurai Black" panose="00000A00000000000000" pitchFamily="2" charset="0"/>
                <a:cs typeface="#9Slide03 Arima Madurai Black" panose="00000A00000000000000" pitchFamily="2" charset="0"/>
              </a:rPr>
              <a:t>ư</a:t>
            </a:r>
            <a:r>
              <a:rPr lang="en-SG" sz="2400" dirty="0" err="1">
                <a:solidFill>
                  <a:schemeClr val="tx1"/>
                </a:solidFill>
                <a:latin typeface="#9Slide03 Arima Madurai Black" panose="00000A00000000000000" pitchFamily="2" charset="0"/>
                <a:cs typeface="#9Slide03 Arima Madurai Black" panose="00000A00000000000000" pitchFamily="2" charset="0"/>
              </a:rPr>
              <a:t>ợng</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của</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tình</a:t>
            </a:r>
            <a:r>
              <a:rPr lang="en-SG" sz="2400" dirty="0">
                <a:solidFill>
                  <a:schemeClr val="tx1"/>
                </a:solidFill>
                <a:latin typeface="#9Slide03 Arima Madurai Black" panose="00000A00000000000000" pitchFamily="2" charset="0"/>
                <a:cs typeface="#9Slide03 Arima Madurai Black" panose="00000A00000000000000" pitchFamily="2" charset="0"/>
              </a:rPr>
              <a:t> cha con </a:t>
            </a:r>
            <a:r>
              <a:rPr lang="en-SG" sz="2400" dirty="0" err="1">
                <a:solidFill>
                  <a:schemeClr val="tx1"/>
                </a:solidFill>
                <a:latin typeface="#9Slide03 Arima Madurai Black" panose="00000A00000000000000" pitchFamily="2" charset="0"/>
                <a:cs typeface="#9Slide03 Arima Madurai Black" panose="00000A00000000000000" pitchFamily="2" charset="0"/>
              </a:rPr>
              <a:t>bất</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diệt</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 name="Rectangle: Rounded Corners 3">
            <a:extLst>
              <a:ext uri="{FF2B5EF4-FFF2-40B4-BE49-F238E27FC236}">
                <a16:creationId xmlns:a16="http://schemas.microsoft.com/office/drawing/2014/main" id="{F98014EA-B4C3-40A9-96E7-169257EDB0AF}"/>
              </a:ext>
            </a:extLst>
          </p:cNvPr>
          <p:cNvSpPr/>
          <p:nvPr/>
        </p:nvSpPr>
        <p:spPr>
          <a:xfrm>
            <a:off x="8399428" y="2689697"/>
            <a:ext cx="3244176" cy="481033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Nhân</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chứng</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về</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nỗi</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đau</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thương</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mất</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mát</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do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chiến</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tranh</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gây</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ra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cho</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biết</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bao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gia</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đình</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Việt</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nam</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Một</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đất</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nước</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có</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những</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con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người</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biết</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hi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sinh</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hạnh</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phúc</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riêng</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tư</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vì</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Tổ</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tx1"/>
                </a:solidFill>
                <a:latin typeface="#9Slide03 Arima Madurai Black" panose="00000A00000000000000" pitchFamily="2" charset="0"/>
                <a:cs typeface="#9Slide03 Arima Madurai Black" panose="00000A00000000000000" pitchFamily="2" charset="0"/>
              </a:rPr>
              <a:t>Quốc</a:t>
            </a:r>
            <a:r>
              <a:rPr lang="en-US" altLang="en-US" sz="2400" b="1" dirty="0">
                <a:solidFill>
                  <a:schemeClr val="tx1"/>
                </a:solidFill>
                <a:latin typeface="#9Slide03 Arima Madurai Black" panose="00000A00000000000000" pitchFamily="2" charset="0"/>
                <a:cs typeface="#9Slide03 Arima Madurai Black" panose="00000A00000000000000" pitchFamily="2" charset="0"/>
              </a:rPr>
              <a:t>!</a:t>
            </a:r>
          </a:p>
        </p:txBody>
      </p:sp>
      <p:sp>
        <p:nvSpPr>
          <p:cNvPr id="5" name="Rectangle: Rounded Corners 4">
            <a:extLst>
              <a:ext uri="{FF2B5EF4-FFF2-40B4-BE49-F238E27FC236}">
                <a16:creationId xmlns:a16="http://schemas.microsoft.com/office/drawing/2014/main" id="{1AA74288-488A-44A4-97EA-565A17572D1E}"/>
              </a:ext>
            </a:extLst>
          </p:cNvPr>
          <p:cNvSpPr/>
          <p:nvPr/>
        </p:nvSpPr>
        <p:spPr>
          <a:xfrm>
            <a:off x="372082" y="3929974"/>
            <a:ext cx="3596803" cy="292802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defRPr/>
            </a:pPr>
            <a:r>
              <a:rPr lang="en-US" sz="2300" b="1" dirty="0" err="1">
                <a:solidFill>
                  <a:srgbClr val="7030A0"/>
                </a:solidFill>
                <a:latin typeface="#9Slide03 Arima Madurai" panose="00000500000000000000" pitchFamily="2" charset="0"/>
                <a:cs typeface="#9Slide03 Arima Madurai" panose="00000500000000000000" pitchFamily="2" charset="0"/>
              </a:rPr>
              <a:t>Đối</a:t>
            </a:r>
            <a:r>
              <a:rPr lang="en-US" sz="2300" b="1" dirty="0">
                <a:solidFill>
                  <a:srgbClr val="7030A0"/>
                </a:solidFill>
                <a:latin typeface="#9Slide03 Arima Madurai" panose="00000500000000000000" pitchFamily="2" charset="0"/>
                <a:cs typeface="#9Slide03 Arima Madurai" panose="00000500000000000000" pitchFamily="2" charset="0"/>
              </a:rPr>
              <a:t> </a:t>
            </a:r>
            <a:r>
              <a:rPr lang="en-US" sz="2300" b="1" dirty="0" err="1">
                <a:solidFill>
                  <a:srgbClr val="7030A0"/>
                </a:solidFill>
                <a:latin typeface="#9Slide03 Arima Madurai" panose="00000500000000000000" pitchFamily="2" charset="0"/>
                <a:cs typeface="#9Slide03 Arima Madurai" panose="00000500000000000000" pitchFamily="2" charset="0"/>
              </a:rPr>
              <a:t>với</a:t>
            </a:r>
            <a:r>
              <a:rPr lang="en-US" sz="2300" b="1" dirty="0">
                <a:solidFill>
                  <a:srgbClr val="7030A0"/>
                </a:solidFill>
                <a:latin typeface="#9Slide03 Arima Madurai" panose="00000500000000000000" pitchFamily="2" charset="0"/>
                <a:cs typeface="#9Slide03 Arima Madurai" panose="00000500000000000000" pitchFamily="2" charset="0"/>
              </a:rPr>
              <a:t> </a:t>
            </a:r>
            <a:r>
              <a:rPr lang="en-US" sz="2300" b="1" dirty="0" err="1">
                <a:solidFill>
                  <a:srgbClr val="7030A0"/>
                </a:solidFill>
                <a:latin typeface="#9Slide03 Arima Madurai" panose="00000500000000000000" pitchFamily="2" charset="0"/>
                <a:cs typeface="#9Slide03 Arima Madurai" panose="00000500000000000000" pitchFamily="2" charset="0"/>
              </a:rPr>
              <a:t>anh</a:t>
            </a:r>
            <a:r>
              <a:rPr lang="en-US" sz="2300" b="1" dirty="0">
                <a:solidFill>
                  <a:srgbClr val="7030A0"/>
                </a:solidFill>
                <a:latin typeface="#9Slide03 Arima Madurai" panose="00000500000000000000" pitchFamily="2" charset="0"/>
                <a:cs typeface="#9Slide03 Arima Madurai" panose="00000500000000000000" pitchFamily="2" charset="0"/>
              </a:rPr>
              <a:t> </a:t>
            </a:r>
            <a:r>
              <a:rPr lang="en-US" sz="2300" b="1" dirty="0" err="1">
                <a:solidFill>
                  <a:srgbClr val="7030A0"/>
                </a:solidFill>
                <a:latin typeface="#9Slide03 Arima Madurai" panose="00000500000000000000" pitchFamily="2" charset="0"/>
                <a:cs typeface="#9Slide03 Arima Madurai" panose="00000500000000000000" pitchFamily="2" charset="0"/>
              </a:rPr>
              <a:t>Sáu</a:t>
            </a:r>
            <a:endParaRPr lang="en-US" sz="2300" b="1" dirty="0">
              <a:solidFill>
                <a:srgbClr val="7030A0"/>
              </a:solidFill>
              <a:latin typeface="#9Slide03 Arima Madurai" panose="00000500000000000000" pitchFamily="2" charset="0"/>
              <a:cs typeface="#9Slide03 Arima Madurai" panose="00000500000000000000" pitchFamily="2" charset="0"/>
            </a:endParaRPr>
          </a:p>
          <a:p>
            <a:pPr algn="just"/>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Là</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hình</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ảnh</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đứa</a:t>
            </a:r>
            <a:r>
              <a:rPr lang="en-US" altLang="en-US" sz="2300" dirty="0">
                <a:solidFill>
                  <a:schemeClr val="tx1"/>
                </a:solidFill>
                <a:latin typeface="#9Slide03 Arima Madurai" panose="00000500000000000000" pitchFamily="2" charset="0"/>
                <a:cs typeface="#9Slide03 Arima Madurai" panose="00000500000000000000" pitchFamily="2" charset="0"/>
              </a:rPr>
              <a:t> con </a:t>
            </a:r>
            <a:r>
              <a:rPr lang="en-US" altLang="en-US" sz="2300" dirty="0" err="1">
                <a:solidFill>
                  <a:schemeClr val="tx1"/>
                </a:solidFill>
                <a:latin typeface="#9Slide03 Arima Madurai" panose="00000500000000000000" pitchFamily="2" charset="0"/>
                <a:cs typeface="#9Slide03 Arima Madurai" panose="00000500000000000000" pitchFamily="2" charset="0"/>
              </a:rPr>
              <a:t>gái</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bé</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bỏng</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lấp</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đầy</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khoảng</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trống</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trong</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lòng</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người</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đi</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xa</a:t>
            </a:r>
            <a:r>
              <a:rPr lang="en-US" altLang="en-US" sz="2300" dirty="0">
                <a:solidFill>
                  <a:schemeClr val="tx1"/>
                </a:solidFill>
                <a:latin typeface="#9Slide03 Arima Madurai" panose="00000500000000000000" pitchFamily="2" charset="0"/>
                <a:cs typeface="#9Slide03 Arima Madurai" panose="00000500000000000000" pitchFamily="2" charset="0"/>
              </a:rPr>
              <a:t>. </a:t>
            </a:r>
          </a:p>
          <a:p>
            <a:pPr algn="just"/>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Là</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niềm</a:t>
            </a:r>
            <a:r>
              <a:rPr lang="en-US" altLang="en-US" sz="2300" dirty="0">
                <a:solidFill>
                  <a:schemeClr val="tx1"/>
                </a:solidFill>
                <a:latin typeface="#9Slide03 Arima Madurai" panose="00000500000000000000" pitchFamily="2" charset="0"/>
                <a:cs typeface="#9Slide03 Arima Madurai" panose="00000500000000000000" pitchFamily="2" charset="0"/>
              </a:rPr>
              <a:t> tin, hi </a:t>
            </a:r>
            <a:r>
              <a:rPr lang="en-US" altLang="en-US" sz="2300" dirty="0" err="1">
                <a:solidFill>
                  <a:schemeClr val="tx1"/>
                </a:solidFill>
                <a:latin typeface="#9Slide03 Arima Madurai" panose="00000500000000000000" pitchFamily="2" charset="0"/>
                <a:cs typeface="#9Slide03 Arima Madurai" panose="00000500000000000000" pitchFamily="2" charset="0"/>
              </a:rPr>
              <a:t>vọng</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trong</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kháng</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chiến</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gian</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khổ</a:t>
            </a:r>
            <a:r>
              <a:rPr lang="en-US" altLang="en-US" sz="2300" dirty="0">
                <a:solidFill>
                  <a:schemeClr val="tx1"/>
                </a:solidFill>
                <a:latin typeface="#9Slide03 Arima Madurai" panose="00000500000000000000" pitchFamily="2" charset="0"/>
                <a:cs typeface="#9Slide03 Arima Madurai" panose="00000500000000000000" pitchFamily="2" charset="0"/>
              </a:rPr>
              <a:t>.</a:t>
            </a:r>
          </a:p>
        </p:txBody>
      </p:sp>
      <p:sp>
        <p:nvSpPr>
          <p:cNvPr id="6" name="Rectangle: Rounded Corners 5">
            <a:extLst>
              <a:ext uri="{FF2B5EF4-FFF2-40B4-BE49-F238E27FC236}">
                <a16:creationId xmlns:a16="http://schemas.microsoft.com/office/drawing/2014/main" id="{600DEBF4-5E39-4814-9A16-1DE7C7617E65}"/>
              </a:ext>
            </a:extLst>
          </p:cNvPr>
          <p:cNvSpPr/>
          <p:nvPr/>
        </p:nvSpPr>
        <p:spPr>
          <a:xfrm>
            <a:off x="4473912" y="4007797"/>
            <a:ext cx="3596803" cy="292802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7030A0"/>
                </a:solidFill>
                <a:latin typeface="#9Slide03 Arima Madurai" panose="00000500000000000000" pitchFamily="2" charset="0"/>
                <a:cs typeface="#9Slide03 Arima Madurai" panose="00000500000000000000" pitchFamily="2" charset="0"/>
              </a:rPr>
              <a:t>Đối</a:t>
            </a:r>
            <a:r>
              <a:rPr lang="en-US" sz="2300" b="1" dirty="0">
                <a:solidFill>
                  <a:srgbClr val="7030A0"/>
                </a:solidFill>
                <a:latin typeface="#9Slide03 Arima Madurai" panose="00000500000000000000" pitchFamily="2" charset="0"/>
                <a:cs typeface="#9Slide03 Arima Madurai" panose="00000500000000000000" pitchFamily="2" charset="0"/>
              </a:rPr>
              <a:t> </a:t>
            </a:r>
            <a:r>
              <a:rPr lang="en-US" sz="2300" b="1" dirty="0" err="1">
                <a:solidFill>
                  <a:srgbClr val="7030A0"/>
                </a:solidFill>
                <a:latin typeface="#9Slide03 Arima Madurai" panose="00000500000000000000" pitchFamily="2" charset="0"/>
                <a:cs typeface="#9Slide03 Arima Madurai" panose="00000500000000000000" pitchFamily="2" charset="0"/>
              </a:rPr>
              <a:t>với</a:t>
            </a:r>
            <a:r>
              <a:rPr lang="en-US" sz="2300" b="1" dirty="0">
                <a:solidFill>
                  <a:srgbClr val="7030A0"/>
                </a:solidFill>
                <a:latin typeface="#9Slide03 Arima Madurai" panose="00000500000000000000" pitchFamily="2" charset="0"/>
                <a:cs typeface="#9Slide03 Arima Madurai" panose="00000500000000000000" pitchFamily="2" charset="0"/>
              </a:rPr>
              <a:t> </a:t>
            </a:r>
            <a:r>
              <a:rPr lang="en-US" sz="2300" b="1" dirty="0" err="1">
                <a:solidFill>
                  <a:srgbClr val="7030A0"/>
                </a:solidFill>
                <a:latin typeface="#9Slide03 Arima Madurai" panose="00000500000000000000" pitchFamily="2" charset="0"/>
                <a:cs typeface="#9Slide03 Arima Madurai" panose="00000500000000000000" pitchFamily="2" charset="0"/>
              </a:rPr>
              <a:t>bé</a:t>
            </a:r>
            <a:r>
              <a:rPr lang="en-US" sz="2300" b="1" dirty="0">
                <a:solidFill>
                  <a:srgbClr val="7030A0"/>
                </a:solidFill>
                <a:latin typeface="#9Slide03 Arima Madurai" panose="00000500000000000000" pitchFamily="2" charset="0"/>
                <a:cs typeface="#9Slide03 Arima Madurai" panose="00000500000000000000" pitchFamily="2" charset="0"/>
              </a:rPr>
              <a:t> Thu</a:t>
            </a:r>
          </a:p>
          <a:p>
            <a:pPr algn="just"/>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Là</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kỉ</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vật</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thiêng</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liêng</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vô</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giá</a:t>
            </a:r>
            <a:endParaRPr lang="en-US" altLang="en-US" sz="2300" dirty="0">
              <a:solidFill>
                <a:schemeClr val="tx1"/>
              </a:solidFill>
              <a:latin typeface="#9Slide03 Arima Madurai" panose="00000500000000000000" pitchFamily="2" charset="0"/>
              <a:cs typeface="#9Slide03 Arima Madurai" panose="00000500000000000000" pitchFamily="2" charset="0"/>
            </a:endParaRPr>
          </a:p>
          <a:p>
            <a:pPr algn="just"/>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Là</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hình</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ảnh</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người</a:t>
            </a:r>
            <a:r>
              <a:rPr lang="en-US" altLang="en-US" sz="2300" dirty="0">
                <a:solidFill>
                  <a:schemeClr val="tx1"/>
                </a:solidFill>
                <a:latin typeface="#9Slide03 Arima Madurai" panose="00000500000000000000" pitchFamily="2" charset="0"/>
                <a:cs typeface="#9Slide03 Arima Madurai" panose="00000500000000000000" pitchFamily="2" charset="0"/>
              </a:rPr>
              <a:t> cha </a:t>
            </a:r>
            <a:r>
              <a:rPr lang="en-US" altLang="en-US" sz="2300" dirty="0" err="1">
                <a:solidFill>
                  <a:schemeClr val="tx1"/>
                </a:solidFill>
                <a:latin typeface="#9Slide03 Arima Madurai" panose="00000500000000000000" pitchFamily="2" charset="0"/>
                <a:cs typeface="#9Slide03 Arima Madurai" panose="00000500000000000000" pitchFamily="2" charset="0"/>
              </a:rPr>
              <a:t>suốt</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đời</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em</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yêu</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thương</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và</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tự</a:t>
            </a:r>
            <a:r>
              <a:rPr lang="en-US" altLang="en-US" sz="2300" dirty="0">
                <a:solidFill>
                  <a:schemeClr val="tx1"/>
                </a:solidFill>
                <a:latin typeface="#9Slide03 Arima Madurai" panose="00000500000000000000" pitchFamily="2" charset="0"/>
                <a:cs typeface="#9Slide03 Arima Madurai" panose="00000500000000000000" pitchFamily="2" charset="0"/>
              </a:rPr>
              <a:t> </a:t>
            </a:r>
            <a:r>
              <a:rPr lang="en-US" altLang="en-US" sz="2300" dirty="0" err="1">
                <a:solidFill>
                  <a:schemeClr val="tx1"/>
                </a:solidFill>
                <a:latin typeface="#9Slide03 Arima Madurai" panose="00000500000000000000" pitchFamily="2" charset="0"/>
                <a:cs typeface="#9Slide03 Arima Madurai" panose="00000500000000000000" pitchFamily="2" charset="0"/>
              </a:rPr>
              <a:t>hào</a:t>
            </a:r>
            <a:r>
              <a:rPr lang="en-US" altLang="en-US" sz="2300" dirty="0">
                <a:solidFill>
                  <a:schemeClr val="tx1"/>
                </a:solidFill>
                <a:latin typeface="#9Slide03 Arima Madurai" panose="00000500000000000000" pitchFamily="2" charset="0"/>
                <a:cs typeface="#9Slide03 Arima Madurai" panose="00000500000000000000" pitchFamily="2" charset="0"/>
              </a:rPr>
              <a:t>.</a:t>
            </a:r>
          </a:p>
        </p:txBody>
      </p:sp>
      <p:cxnSp>
        <p:nvCxnSpPr>
          <p:cNvPr id="8" name="Straight Arrow Connector 7">
            <a:extLst>
              <a:ext uri="{FF2B5EF4-FFF2-40B4-BE49-F238E27FC236}">
                <a16:creationId xmlns:a16="http://schemas.microsoft.com/office/drawing/2014/main" id="{C6118AE1-5768-401B-B7D0-E4181CCBBE2A}"/>
              </a:ext>
            </a:extLst>
          </p:cNvPr>
          <p:cNvCxnSpPr>
            <a:cxnSpLocks/>
          </p:cNvCxnSpPr>
          <p:nvPr/>
        </p:nvCxnSpPr>
        <p:spPr>
          <a:xfrm flipH="1">
            <a:off x="4459818" y="1935801"/>
            <a:ext cx="682871" cy="389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B0FF405-4CA3-47A9-9A48-95F167216D98}"/>
              </a:ext>
            </a:extLst>
          </p:cNvPr>
          <p:cNvCxnSpPr>
            <a:cxnSpLocks/>
          </p:cNvCxnSpPr>
          <p:nvPr/>
        </p:nvCxnSpPr>
        <p:spPr>
          <a:xfrm>
            <a:off x="6993667" y="1935801"/>
            <a:ext cx="2344978" cy="753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3189AB0-DB46-4A2F-92CC-E7A32B865A5E}"/>
              </a:ext>
            </a:extLst>
          </p:cNvPr>
          <p:cNvCxnSpPr>
            <a:cxnSpLocks/>
            <a:endCxn id="5" idx="0"/>
          </p:cNvCxnSpPr>
          <p:nvPr/>
        </p:nvCxnSpPr>
        <p:spPr>
          <a:xfrm flipH="1">
            <a:off x="2170484" y="3414410"/>
            <a:ext cx="1355124" cy="515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7B8048C-53FA-448A-ADC3-A901B55062EC}"/>
              </a:ext>
            </a:extLst>
          </p:cNvPr>
          <p:cNvCxnSpPr>
            <a:cxnSpLocks/>
            <a:endCxn id="6" idx="0"/>
          </p:cNvCxnSpPr>
          <p:nvPr/>
        </p:nvCxnSpPr>
        <p:spPr>
          <a:xfrm>
            <a:off x="5154220" y="3456298"/>
            <a:ext cx="1118094" cy="551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itle 20">
            <a:extLst>
              <a:ext uri="{FF2B5EF4-FFF2-40B4-BE49-F238E27FC236}">
                <a16:creationId xmlns:a16="http://schemas.microsoft.com/office/drawing/2014/main" id="{4CEA2986-A0C4-4475-9F8D-18A31338BE35}"/>
              </a:ext>
            </a:extLst>
          </p:cNvPr>
          <p:cNvSpPr>
            <a:spLocks noGrp="1"/>
          </p:cNvSpPr>
          <p:nvPr>
            <p:ph type="title"/>
          </p:nvPr>
        </p:nvSpPr>
        <p:spPr>
          <a:xfrm>
            <a:off x="5075867" y="0"/>
            <a:ext cx="6641989" cy="1143000"/>
          </a:xfrm>
        </p:spPr>
        <p:txBody>
          <a:bodyPr>
            <a:normAutofit fontScale="90000"/>
          </a:bodyPr>
          <a:lstStyle/>
          <a:p>
            <a:r>
              <a:rPr lang="en-US" sz="3600" dirty="0" err="1">
                <a:solidFill>
                  <a:schemeClr val="accent2">
                    <a:lumMod val="75000"/>
                  </a:schemeClr>
                </a:solidFill>
              </a:rPr>
              <a:t>Có</a:t>
            </a:r>
            <a:r>
              <a:rPr lang="en-US" sz="3600" dirty="0">
                <a:solidFill>
                  <a:schemeClr val="accent2">
                    <a:lumMod val="75000"/>
                  </a:schemeClr>
                </a:solidFill>
              </a:rPr>
              <a:t> </a:t>
            </a:r>
            <a:r>
              <a:rPr lang="en-US" sz="3600" dirty="0" err="1">
                <a:solidFill>
                  <a:schemeClr val="accent2">
                    <a:lumMod val="75000"/>
                  </a:schemeClr>
                </a:solidFill>
              </a:rPr>
              <a:t>thể</a:t>
            </a:r>
            <a:r>
              <a:rPr lang="en-US" sz="3600" dirty="0">
                <a:solidFill>
                  <a:schemeClr val="accent2">
                    <a:lumMod val="75000"/>
                  </a:schemeClr>
                </a:solidFill>
              </a:rPr>
              <a:t> </a:t>
            </a:r>
            <a:r>
              <a:rPr lang="en-US" sz="3600" dirty="0" err="1">
                <a:solidFill>
                  <a:schemeClr val="accent2">
                    <a:lumMod val="75000"/>
                  </a:schemeClr>
                </a:solidFill>
              </a:rPr>
              <a:t>nói</a:t>
            </a:r>
            <a:r>
              <a:rPr lang="en-US" sz="3600" dirty="0">
                <a:solidFill>
                  <a:schemeClr val="accent2">
                    <a:lumMod val="75000"/>
                  </a:schemeClr>
                </a:solidFill>
              </a:rPr>
              <a:t> “</a:t>
            </a:r>
            <a:r>
              <a:rPr lang="en-US" sz="3600" dirty="0" err="1">
                <a:solidFill>
                  <a:schemeClr val="accent2">
                    <a:lumMod val="75000"/>
                  </a:schemeClr>
                </a:solidFill>
              </a:rPr>
              <a:t>Chiếc</a:t>
            </a:r>
            <a:r>
              <a:rPr lang="en-US" sz="3600" dirty="0">
                <a:solidFill>
                  <a:schemeClr val="accent2">
                    <a:lumMod val="75000"/>
                  </a:schemeClr>
                </a:solidFill>
              </a:rPr>
              <a:t> l</a:t>
            </a:r>
            <a:r>
              <a:rPr lang="vi-VN" sz="3600" dirty="0">
                <a:solidFill>
                  <a:schemeClr val="accent2">
                    <a:lumMod val="75000"/>
                  </a:schemeClr>
                </a:solidFill>
              </a:rPr>
              <a:t>ư</a:t>
            </a:r>
            <a:r>
              <a:rPr lang="en-US" sz="3600" dirty="0" err="1">
                <a:solidFill>
                  <a:schemeClr val="accent2">
                    <a:lumMod val="75000"/>
                  </a:schemeClr>
                </a:solidFill>
              </a:rPr>
              <a:t>ợc</a:t>
            </a:r>
            <a:r>
              <a:rPr lang="en-US" sz="3600" dirty="0">
                <a:solidFill>
                  <a:schemeClr val="accent2">
                    <a:lumMod val="75000"/>
                  </a:schemeClr>
                </a:solidFill>
              </a:rPr>
              <a:t> </a:t>
            </a:r>
            <a:r>
              <a:rPr lang="en-US" sz="3600" dirty="0" err="1">
                <a:solidFill>
                  <a:schemeClr val="accent2">
                    <a:lumMod val="75000"/>
                  </a:schemeClr>
                </a:solidFill>
              </a:rPr>
              <a:t>ngà</a:t>
            </a:r>
            <a:r>
              <a:rPr lang="en-US" sz="3600" dirty="0">
                <a:solidFill>
                  <a:schemeClr val="accent2">
                    <a:lumMod val="75000"/>
                  </a:schemeClr>
                </a:solidFill>
              </a:rPr>
              <a:t>” </a:t>
            </a:r>
            <a:r>
              <a:rPr lang="en-US" sz="3600" dirty="0" err="1">
                <a:solidFill>
                  <a:schemeClr val="accent2">
                    <a:lumMod val="75000"/>
                  </a:schemeClr>
                </a:solidFill>
              </a:rPr>
              <a:t>là</a:t>
            </a:r>
            <a:r>
              <a:rPr lang="en-US" sz="3600" dirty="0">
                <a:solidFill>
                  <a:schemeClr val="accent2">
                    <a:lumMod val="75000"/>
                  </a:schemeClr>
                </a:solidFill>
              </a:rPr>
              <a:t> </a:t>
            </a:r>
            <a:r>
              <a:rPr lang="en-US" sz="3600" dirty="0" err="1">
                <a:solidFill>
                  <a:schemeClr val="accent2">
                    <a:lumMod val="75000"/>
                  </a:schemeClr>
                </a:solidFill>
              </a:rPr>
              <a:t>một</a:t>
            </a:r>
            <a:r>
              <a:rPr lang="en-US" sz="3600" dirty="0">
                <a:solidFill>
                  <a:schemeClr val="accent2">
                    <a:lumMod val="75000"/>
                  </a:schemeClr>
                </a:solidFill>
              </a:rPr>
              <a:t> </a:t>
            </a:r>
            <a:r>
              <a:rPr lang="en-US" sz="3600" dirty="0" err="1">
                <a:solidFill>
                  <a:schemeClr val="accent2">
                    <a:lumMod val="75000"/>
                  </a:schemeClr>
                </a:solidFill>
              </a:rPr>
              <a:t>kiệt</a:t>
            </a:r>
            <a:r>
              <a:rPr lang="en-US" sz="3600" dirty="0">
                <a:solidFill>
                  <a:schemeClr val="accent2">
                    <a:lumMod val="75000"/>
                  </a:schemeClr>
                </a:solidFill>
              </a:rPr>
              <a:t> </a:t>
            </a:r>
            <a:r>
              <a:rPr lang="en-US" sz="3600" dirty="0" err="1">
                <a:solidFill>
                  <a:schemeClr val="accent2">
                    <a:lumMod val="75000"/>
                  </a:schemeClr>
                </a:solidFill>
              </a:rPr>
              <a:t>tác</a:t>
            </a:r>
            <a:r>
              <a:rPr lang="en-US" sz="3600" dirty="0">
                <a:solidFill>
                  <a:schemeClr val="accent2">
                    <a:lumMod val="75000"/>
                  </a:schemeClr>
                </a:solidFill>
              </a:rPr>
              <a:t> đ</a:t>
            </a:r>
            <a:r>
              <a:rPr lang="vi-VN" sz="3600" dirty="0">
                <a:solidFill>
                  <a:schemeClr val="accent2">
                    <a:lumMod val="75000"/>
                  </a:schemeClr>
                </a:solidFill>
              </a:rPr>
              <a:t>ư</a:t>
            </a:r>
            <a:r>
              <a:rPr lang="en-US" sz="3600" dirty="0" err="1">
                <a:solidFill>
                  <a:schemeClr val="accent2">
                    <a:lumMod val="75000"/>
                  </a:schemeClr>
                </a:solidFill>
              </a:rPr>
              <a:t>ợc</a:t>
            </a:r>
            <a:r>
              <a:rPr lang="en-US" sz="3600" dirty="0">
                <a:solidFill>
                  <a:schemeClr val="accent2">
                    <a:lumMod val="75000"/>
                  </a:schemeClr>
                </a:solidFill>
              </a:rPr>
              <a:t> </a:t>
            </a:r>
            <a:r>
              <a:rPr lang="en-US" sz="3600" dirty="0" err="1">
                <a:solidFill>
                  <a:schemeClr val="accent2">
                    <a:lumMod val="75000"/>
                  </a:schemeClr>
                </a:solidFill>
              </a:rPr>
              <a:t>không</a:t>
            </a:r>
            <a:r>
              <a:rPr lang="en-US" sz="3600" dirty="0">
                <a:solidFill>
                  <a:schemeClr val="accent2">
                    <a:lumMod val="75000"/>
                  </a:schemeClr>
                </a:solidFill>
              </a:rPr>
              <a:t>?</a:t>
            </a:r>
          </a:p>
        </p:txBody>
      </p:sp>
    </p:spTree>
    <p:extLst>
      <p:ext uri="{BB962C8B-B14F-4D97-AF65-F5344CB8AC3E}">
        <p14:creationId xmlns:p14="http://schemas.microsoft.com/office/powerpoint/2010/main" val="18862064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Ã¬nh áº£nh Chim Bá» CÃ¢u Tráº¯ng Cho NgÃ y Quá»c Táº¿ HÃ²a BÃ¬nh Ã¡p PhÃ­ch Minh Há»a  Vector, Ná»n, BÄng Cá», Xinh Äáº¹p. Vector vÃ  PNG vá»i ná»n trong suá»t Äá» táº£i  xuá»ng">
            <a:extLst>
              <a:ext uri="{FF2B5EF4-FFF2-40B4-BE49-F238E27FC236}">
                <a16:creationId xmlns:a16="http://schemas.microsoft.com/office/drawing/2014/main" id="{AA961D77-B8A3-4D63-8137-7B42AB17D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9EC774A-8924-45C9-88B1-26713428D29B}"/>
              </a:ext>
            </a:extLst>
          </p:cNvPr>
          <p:cNvSpPr/>
          <p:nvPr/>
        </p:nvSpPr>
        <p:spPr>
          <a:xfrm>
            <a:off x="364671" y="335845"/>
            <a:ext cx="5176157" cy="624786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hòa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ước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Thu?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nhiệm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đình,quê</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hương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6359D57-4336-47CF-97A6-E12C7E13D559}"/>
              </a:ext>
            </a:extLst>
          </p:cNvPr>
          <p:cNvSpPr/>
          <p:nvPr/>
        </p:nvSpPr>
        <p:spPr>
          <a:xfrm>
            <a:off x="6096000" y="2917372"/>
            <a:ext cx="2808514" cy="2123658"/>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Góc</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chia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sẻ</a:t>
            </a:r>
            <a:endParaRPr kumimoji="0" lang="en-SG" sz="6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6702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randombar(horizontal)">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4681703" y="878640"/>
            <a:ext cx="2550024" cy="835378"/>
          </a:xfrm>
          <a:prstGeom prst="plaque">
            <a:avLst/>
          </a:prstGeom>
          <a:solidFill>
            <a:srgbClr val="CCFF99"/>
          </a:solidFill>
          <a:ln w="190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Tổng</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endPar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Diamond 5"/>
          <p:cNvSpPr/>
          <p:nvPr/>
        </p:nvSpPr>
        <p:spPr>
          <a:xfrm>
            <a:off x="454642" y="1409601"/>
            <a:ext cx="4538135" cy="1128889"/>
          </a:xfrm>
          <a:prstGeom prst="diamond">
            <a:avLst/>
          </a:prstGeom>
          <a:solidFill>
            <a:srgbClr val="F0B2F0"/>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US" sz="2800" b="1" kern="0" dirty="0">
                <a:solidFill>
                  <a:srgbClr val="000000"/>
                </a:solidFill>
                <a:latin typeface="Times New Roman" panose="02020603050405020304" pitchFamily="18" charset="0"/>
                <a:ea typeface="Times New Roman" panose="02020603050405020304" pitchFamily="18" charset="0"/>
              </a:rPr>
              <a:t>1</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Nghệ</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thuật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7" name="Diamond 6"/>
          <p:cNvSpPr/>
          <p:nvPr/>
        </p:nvSpPr>
        <p:spPr>
          <a:xfrm>
            <a:off x="6920655" y="1409601"/>
            <a:ext cx="4538135" cy="1128889"/>
          </a:xfrm>
          <a:prstGeom prst="diamond">
            <a:avLst/>
          </a:prstGeom>
          <a:solidFill>
            <a:srgbClr val="F0B2F0"/>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15000"/>
              </a:lnSpc>
              <a:spcBef>
                <a:spcPts val="0"/>
              </a:spcBef>
              <a:spcAft>
                <a:spcPts val="0"/>
              </a:spcAft>
              <a:buClrTx/>
              <a:buSzTx/>
              <a:buFontTx/>
              <a:buNone/>
              <a:tabLst/>
              <a:defRPr/>
            </a:pPr>
            <a:r>
              <a:rPr lang="en-US" sz="2800" b="1" kern="0" dirty="0">
                <a:solidFill>
                  <a:srgbClr val="000000"/>
                </a:solidFill>
                <a:latin typeface="Times New Roman" panose="02020603050405020304" pitchFamily="18" charset="0"/>
                <a:ea typeface="Times New Roman" panose="02020603050405020304" pitchFamily="18" charset="0"/>
              </a:rPr>
              <a:t>2</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en-US" sz="2800" b="1" kern="0" noProof="0" dirty="0">
                <a:solidFill>
                  <a:srgbClr val="000000"/>
                </a:solidFill>
                <a:latin typeface="Times New Roman" panose="02020603050405020304" pitchFamily="18" charset="0"/>
                <a:ea typeface="Times New Roman" panose="02020603050405020304" pitchFamily="18" charset="0"/>
              </a:rPr>
              <a:t>Ý </a:t>
            </a:r>
            <a:r>
              <a:rPr lang="en-US" sz="2800" b="1" kern="0" noProof="0" dirty="0" err="1">
                <a:solidFill>
                  <a:srgbClr val="000000"/>
                </a:solidFill>
                <a:latin typeface="Times New Roman" panose="02020603050405020304" pitchFamily="18" charset="0"/>
                <a:ea typeface="Times New Roman" panose="02020603050405020304" pitchFamily="18" charset="0"/>
              </a:rPr>
              <a:t>nghĩa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p:txBody>
      </p:sp>
      <p:sp>
        <p:nvSpPr>
          <p:cNvPr id="8" name="Rounded Rectangle 7"/>
          <p:cNvSpPr/>
          <p:nvPr/>
        </p:nvSpPr>
        <p:spPr>
          <a:xfrm>
            <a:off x="287384" y="2651764"/>
            <a:ext cx="5355771" cy="397110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701247" y="2651764"/>
            <a:ext cx="4976948" cy="397110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12"/>
          <p:cNvSpPr txBox="1">
            <a:spLocks noChangeArrowheads="1"/>
          </p:cNvSpPr>
          <p:nvPr/>
        </p:nvSpPr>
        <p:spPr bwMode="auto">
          <a:xfrm>
            <a:off x="454641" y="2824484"/>
            <a:ext cx="491419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r>
              <a:rPr lang="en-US" altLang="en-US" sz="2400" dirty="0">
                <a:solidFill>
                  <a:srgbClr val="000000"/>
                </a:solidFill>
              </a:rPr>
              <a:t>– </a:t>
            </a:r>
            <a:r>
              <a:rPr lang="en-US" altLang="en-US" sz="2400" dirty="0" err="1">
                <a:solidFill>
                  <a:srgbClr val="000000"/>
                </a:solidFill>
              </a:rPr>
              <a:t>Xây</a:t>
            </a:r>
            <a:r>
              <a:rPr lang="en-US" altLang="en-US" sz="2400" dirty="0">
                <a:solidFill>
                  <a:srgbClr val="000000"/>
                </a:solidFill>
              </a:rPr>
              <a:t> </a:t>
            </a:r>
            <a:r>
              <a:rPr lang="en-US" altLang="en-US" sz="2400" dirty="0" err="1">
                <a:solidFill>
                  <a:srgbClr val="000000"/>
                </a:solidFill>
              </a:rPr>
              <a:t>dựng</a:t>
            </a:r>
            <a:r>
              <a:rPr lang="en-US" altLang="en-US" sz="2400" dirty="0">
                <a:solidFill>
                  <a:srgbClr val="000000"/>
                </a:solidFill>
              </a:rPr>
              <a:t> </a:t>
            </a:r>
            <a:r>
              <a:rPr lang="en-US" altLang="en-US" sz="2400" dirty="0" err="1">
                <a:solidFill>
                  <a:srgbClr val="000000"/>
                </a:solidFill>
              </a:rPr>
              <a:t>tình</a:t>
            </a:r>
            <a:r>
              <a:rPr lang="en-US" altLang="en-US" sz="2400" dirty="0">
                <a:solidFill>
                  <a:srgbClr val="000000"/>
                </a:solidFill>
              </a:rPr>
              <a:t> </a:t>
            </a:r>
            <a:r>
              <a:rPr lang="en-US" altLang="en-US" sz="2400" dirty="0" err="1">
                <a:solidFill>
                  <a:srgbClr val="000000"/>
                </a:solidFill>
              </a:rPr>
              <a:t>huống</a:t>
            </a:r>
            <a:r>
              <a:rPr lang="en-US" altLang="en-US" sz="2400" dirty="0">
                <a:solidFill>
                  <a:srgbClr val="000000"/>
                </a:solidFill>
              </a:rPr>
              <a:t> </a:t>
            </a:r>
            <a:r>
              <a:rPr lang="en-US" altLang="en-US" sz="2400" dirty="0" err="1">
                <a:solidFill>
                  <a:srgbClr val="000000"/>
                </a:solidFill>
              </a:rPr>
              <a:t>truyện</a:t>
            </a:r>
            <a:r>
              <a:rPr lang="en-US" altLang="en-US" sz="2400" dirty="0">
                <a:solidFill>
                  <a:srgbClr val="000000"/>
                </a:solidFill>
              </a:rPr>
              <a:t> </a:t>
            </a:r>
            <a:r>
              <a:rPr lang="en-US" altLang="en-US" sz="2400" dirty="0" err="1">
                <a:solidFill>
                  <a:srgbClr val="000000"/>
                </a:solidFill>
              </a:rPr>
              <a:t>bất</a:t>
            </a:r>
            <a:r>
              <a:rPr lang="en-US" altLang="en-US" sz="2400" dirty="0">
                <a:solidFill>
                  <a:srgbClr val="000000"/>
                </a:solidFill>
              </a:rPr>
              <a:t> </a:t>
            </a:r>
            <a:r>
              <a:rPr lang="en-US" altLang="en-US" sz="2400" dirty="0" err="1">
                <a:solidFill>
                  <a:srgbClr val="000000"/>
                </a:solidFill>
              </a:rPr>
              <a:t>ngờ</a:t>
            </a:r>
            <a:r>
              <a:rPr lang="en-US" altLang="en-US" sz="2400" dirty="0">
                <a:solidFill>
                  <a:srgbClr val="000000"/>
                </a:solidFill>
              </a:rPr>
              <a:t> </a:t>
            </a:r>
            <a:r>
              <a:rPr lang="en-US" altLang="en-US" sz="2400" dirty="0" err="1">
                <a:solidFill>
                  <a:srgbClr val="000000"/>
                </a:solidFill>
              </a:rPr>
              <a:t>mà</a:t>
            </a:r>
            <a:r>
              <a:rPr lang="en-US" altLang="en-US" sz="2400" dirty="0">
                <a:solidFill>
                  <a:srgbClr val="000000"/>
                </a:solidFill>
              </a:rPr>
              <a:t> </a:t>
            </a:r>
            <a:r>
              <a:rPr lang="en-US" altLang="en-US" sz="2400" dirty="0" err="1">
                <a:solidFill>
                  <a:srgbClr val="000000"/>
                </a:solidFill>
              </a:rPr>
              <a:t>tự</a:t>
            </a:r>
            <a:r>
              <a:rPr lang="en-US" altLang="en-US" sz="2400" dirty="0">
                <a:solidFill>
                  <a:srgbClr val="000000"/>
                </a:solidFill>
              </a:rPr>
              <a:t> </a:t>
            </a:r>
            <a:r>
              <a:rPr lang="en-US" altLang="en-US" sz="2400" dirty="0" err="1">
                <a:solidFill>
                  <a:srgbClr val="000000"/>
                </a:solidFill>
              </a:rPr>
              <a:t>nhiên</a:t>
            </a:r>
            <a:r>
              <a:rPr lang="en-US" altLang="en-US" sz="2400" dirty="0">
                <a:solidFill>
                  <a:srgbClr val="000000"/>
                </a:solidFill>
              </a:rPr>
              <a:t>, </a:t>
            </a:r>
            <a:r>
              <a:rPr lang="en-US" altLang="en-US" sz="2400" dirty="0" err="1">
                <a:solidFill>
                  <a:srgbClr val="000000"/>
                </a:solidFill>
              </a:rPr>
              <a:t>hợp</a:t>
            </a:r>
            <a:r>
              <a:rPr lang="en-US" altLang="en-US" sz="2400" dirty="0">
                <a:solidFill>
                  <a:srgbClr val="000000"/>
                </a:solidFill>
              </a:rPr>
              <a:t> </a:t>
            </a:r>
            <a:r>
              <a:rPr lang="en-US" altLang="en-US" sz="2400" dirty="0" err="1">
                <a:solidFill>
                  <a:srgbClr val="000000"/>
                </a:solidFill>
              </a:rPr>
              <a:t>lí</a:t>
            </a:r>
            <a:endParaRPr lang="en-US" altLang="en-US" sz="2400" dirty="0">
              <a:solidFill>
                <a:srgbClr val="000000"/>
              </a:solidFill>
            </a:endParaRPr>
          </a:p>
          <a:p>
            <a:pPr fontAlgn="base">
              <a:spcBef>
                <a:spcPct val="0"/>
              </a:spcBef>
              <a:spcAft>
                <a:spcPct val="0"/>
              </a:spcAft>
            </a:pPr>
            <a:r>
              <a:rPr lang="en-US" altLang="en-US" sz="2400" dirty="0">
                <a:solidFill>
                  <a:srgbClr val="000000"/>
                </a:solidFill>
              </a:rPr>
              <a:t>– </a:t>
            </a:r>
            <a:r>
              <a:rPr lang="en-US" altLang="en-US" sz="2400" dirty="0" err="1">
                <a:solidFill>
                  <a:srgbClr val="000000"/>
                </a:solidFill>
              </a:rPr>
              <a:t>Xây</a:t>
            </a:r>
            <a:r>
              <a:rPr lang="en-US" altLang="en-US" sz="2400" dirty="0">
                <a:solidFill>
                  <a:srgbClr val="000000"/>
                </a:solidFill>
              </a:rPr>
              <a:t> </a:t>
            </a:r>
            <a:r>
              <a:rPr lang="en-US" altLang="en-US" sz="2400" dirty="0" err="1">
                <a:solidFill>
                  <a:srgbClr val="000000"/>
                </a:solidFill>
              </a:rPr>
              <a:t>dựng</a:t>
            </a:r>
            <a:r>
              <a:rPr lang="en-US" altLang="en-US" sz="2400" dirty="0">
                <a:solidFill>
                  <a:srgbClr val="000000"/>
                </a:solidFill>
              </a:rPr>
              <a:t> </a:t>
            </a:r>
            <a:r>
              <a:rPr lang="en-US" altLang="en-US" sz="2400" dirty="0" err="1">
                <a:solidFill>
                  <a:srgbClr val="000000"/>
                </a:solidFill>
              </a:rPr>
              <a:t>cốt</a:t>
            </a:r>
            <a:r>
              <a:rPr lang="en-US" altLang="en-US" sz="2400" dirty="0">
                <a:solidFill>
                  <a:srgbClr val="000000"/>
                </a:solidFill>
              </a:rPr>
              <a:t> </a:t>
            </a:r>
            <a:r>
              <a:rPr lang="en-US" altLang="en-US" sz="2400" dirty="0" err="1">
                <a:solidFill>
                  <a:srgbClr val="000000"/>
                </a:solidFill>
              </a:rPr>
              <a:t>truyện</a:t>
            </a:r>
            <a:r>
              <a:rPr lang="en-US" altLang="en-US" sz="2400" dirty="0">
                <a:solidFill>
                  <a:srgbClr val="000000"/>
                </a:solidFill>
              </a:rPr>
              <a:t> </a:t>
            </a:r>
            <a:r>
              <a:rPr lang="en-US" altLang="en-US" sz="2400" dirty="0" err="1">
                <a:solidFill>
                  <a:srgbClr val="000000"/>
                </a:solidFill>
              </a:rPr>
              <a:t>khá</a:t>
            </a:r>
            <a:r>
              <a:rPr lang="en-US" altLang="en-US" sz="2400" dirty="0">
                <a:solidFill>
                  <a:srgbClr val="000000"/>
                </a:solidFill>
              </a:rPr>
              <a:t> </a:t>
            </a:r>
            <a:r>
              <a:rPr lang="en-US" altLang="en-US" sz="2400" dirty="0" err="1">
                <a:solidFill>
                  <a:srgbClr val="000000"/>
                </a:solidFill>
              </a:rPr>
              <a:t>chặt</a:t>
            </a:r>
            <a:r>
              <a:rPr lang="en-US" altLang="en-US" sz="2400" dirty="0">
                <a:solidFill>
                  <a:srgbClr val="000000"/>
                </a:solidFill>
              </a:rPr>
              <a:t> </a:t>
            </a:r>
            <a:r>
              <a:rPr lang="en-US" altLang="en-US" sz="2400" dirty="0" err="1">
                <a:solidFill>
                  <a:srgbClr val="000000"/>
                </a:solidFill>
              </a:rPr>
              <a:t>chẽ</a:t>
            </a:r>
            <a:r>
              <a:rPr lang="en-US" altLang="en-US" sz="2400" dirty="0">
                <a:solidFill>
                  <a:srgbClr val="000000"/>
                </a:solidFill>
              </a:rPr>
              <a:t>, </a:t>
            </a:r>
            <a:r>
              <a:rPr lang="en-US" altLang="en-US" sz="2400" dirty="0" err="1">
                <a:solidFill>
                  <a:srgbClr val="000000"/>
                </a:solidFill>
              </a:rPr>
              <a:t>lựa</a:t>
            </a:r>
            <a:r>
              <a:rPr lang="en-US" altLang="en-US" sz="2400" dirty="0">
                <a:solidFill>
                  <a:srgbClr val="000000"/>
                </a:solidFill>
              </a:rPr>
              <a:t> </a:t>
            </a:r>
            <a:r>
              <a:rPr lang="en-US" altLang="en-US" sz="2400" dirty="0" err="1">
                <a:solidFill>
                  <a:srgbClr val="000000"/>
                </a:solidFill>
              </a:rPr>
              <a:t>chọn</a:t>
            </a:r>
            <a:r>
              <a:rPr lang="en-US" altLang="en-US" sz="2400" dirty="0">
                <a:solidFill>
                  <a:srgbClr val="000000"/>
                </a:solidFill>
              </a:rPr>
              <a:t> </a:t>
            </a:r>
            <a:r>
              <a:rPr lang="en-US" altLang="en-US" sz="2400" dirty="0" err="1">
                <a:solidFill>
                  <a:srgbClr val="000000"/>
                </a:solidFill>
              </a:rPr>
              <a:t>nhân</a:t>
            </a:r>
            <a:r>
              <a:rPr lang="en-US" altLang="en-US" sz="2400" dirty="0">
                <a:solidFill>
                  <a:srgbClr val="000000"/>
                </a:solidFill>
              </a:rPr>
              <a:t> </a:t>
            </a:r>
            <a:r>
              <a:rPr lang="en-US" altLang="en-US" sz="2400" dirty="0" err="1">
                <a:solidFill>
                  <a:srgbClr val="000000"/>
                </a:solidFill>
              </a:rPr>
              <a:t>vật</a:t>
            </a:r>
            <a:r>
              <a:rPr lang="en-US" altLang="en-US" sz="2400" dirty="0">
                <a:solidFill>
                  <a:srgbClr val="000000"/>
                </a:solidFill>
              </a:rPr>
              <a:t> </a:t>
            </a:r>
            <a:r>
              <a:rPr lang="en-US" altLang="en-US" sz="2400" dirty="0" err="1">
                <a:solidFill>
                  <a:srgbClr val="000000"/>
                </a:solidFill>
              </a:rPr>
              <a:t>kể</a:t>
            </a:r>
            <a:r>
              <a:rPr lang="en-US" altLang="en-US" sz="2400" dirty="0">
                <a:solidFill>
                  <a:srgbClr val="000000"/>
                </a:solidFill>
              </a:rPr>
              <a:t> </a:t>
            </a:r>
            <a:r>
              <a:rPr lang="en-US" altLang="en-US" sz="2400" dirty="0" err="1">
                <a:solidFill>
                  <a:srgbClr val="000000"/>
                </a:solidFill>
              </a:rPr>
              <a:t>chuyện</a:t>
            </a:r>
            <a:r>
              <a:rPr lang="en-US" altLang="en-US" sz="2400" dirty="0">
                <a:solidFill>
                  <a:srgbClr val="000000"/>
                </a:solidFill>
              </a:rPr>
              <a:t> </a:t>
            </a:r>
            <a:r>
              <a:rPr lang="en-US" altLang="en-US" sz="2400" dirty="0" err="1">
                <a:solidFill>
                  <a:srgbClr val="000000"/>
                </a:solidFill>
              </a:rPr>
              <a:t>thích</a:t>
            </a:r>
            <a:r>
              <a:rPr lang="en-US" altLang="en-US" sz="2400" dirty="0">
                <a:solidFill>
                  <a:srgbClr val="000000"/>
                </a:solidFill>
              </a:rPr>
              <a:t> </a:t>
            </a:r>
            <a:r>
              <a:rPr lang="en-US" altLang="en-US" sz="2400" dirty="0" err="1">
                <a:solidFill>
                  <a:srgbClr val="000000"/>
                </a:solidFill>
              </a:rPr>
              <a:t>hợp</a:t>
            </a:r>
            <a:r>
              <a:rPr lang="en-US" altLang="en-US" sz="2400" dirty="0">
                <a:solidFill>
                  <a:srgbClr val="000000"/>
                </a:solidFill>
              </a:rPr>
              <a:t>.</a:t>
            </a:r>
          </a:p>
          <a:p>
            <a:pPr fontAlgn="base">
              <a:spcBef>
                <a:spcPct val="0"/>
              </a:spcBef>
              <a:spcAft>
                <a:spcPct val="0"/>
              </a:spcAft>
            </a:pPr>
            <a:r>
              <a:rPr lang="en-US" altLang="en-US" sz="2400" dirty="0">
                <a:solidFill>
                  <a:srgbClr val="000000"/>
                </a:solidFill>
              </a:rPr>
              <a:t>– </a:t>
            </a:r>
            <a:r>
              <a:rPr lang="en-US" altLang="en-US" sz="2400" dirty="0" err="1">
                <a:solidFill>
                  <a:srgbClr val="000000"/>
                </a:solidFill>
              </a:rPr>
              <a:t>Miêu</a:t>
            </a:r>
            <a:r>
              <a:rPr lang="en-US" altLang="en-US" sz="2400" dirty="0">
                <a:solidFill>
                  <a:srgbClr val="000000"/>
                </a:solidFill>
              </a:rPr>
              <a:t> </a:t>
            </a:r>
            <a:r>
              <a:rPr lang="en-US" altLang="en-US" sz="2400" dirty="0" err="1">
                <a:solidFill>
                  <a:srgbClr val="000000"/>
                </a:solidFill>
              </a:rPr>
              <a:t>tả</a:t>
            </a:r>
            <a:r>
              <a:rPr lang="en-US" altLang="en-US" sz="2400" dirty="0">
                <a:solidFill>
                  <a:srgbClr val="000000"/>
                </a:solidFill>
              </a:rPr>
              <a:t> </a:t>
            </a:r>
            <a:r>
              <a:rPr lang="en-US" altLang="en-US" sz="2400" dirty="0" err="1">
                <a:solidFill>
                  <a:srgbClr val="000000"/>
                </a:solidFill>
              </a:rPr>
              <a:t>diễn</a:t>
            </a:r>
            <a:r>
              <a:rPr lang="en-US" altLang="en-US" sz="2400" dirty="0">
                <a:solidFill>
                  <a:srgbClr val="000000"/>
                </a:solidFill>
              </a:rPr>
              <a:t> </a:t>
            </a:r>
            <a:r>
              <a:rPr lang="en-US" altLang="en-US" sz="2400" dirty="0" err="1">
                <a:solidFill>
                  <a:srgbClr val="000000"/>
                </a:solidFill>
              </a:rPr>
              <a:t>biến</a:t>
            </a:r>
            <a:r>
              <a:rPr lang="en-US" altLang="en-US" sz="2400" dirty="0">
                <a:solidFill>
                  <a:srgbClr val="000000"/>
                </a:solidFill>
              </a:rPr>
              <a:t> </a:t>
            </a:r>
            <a:r>
              <a:rPr lang="en-US" altLang="en-US" sz="2400" dirty="0" err="1">
                <a:solidFill>
                  <a:srgbClr val="000000"/>
                </a:solidFill>
              </a:rPr>
              <a:t>tâm</a:t>
            </a:r>
            <a:r>
              <a:rPr lang="en-US" altLang="en-US" sz="2400" dirty="0">
                <a:solidFill>
                  <a:srgbClr val="000000"/>
                </a:solidFill>
              </a:rPr>
              <a:t> </a:t>
            </a:r>
            <a:r>
              <a:rPr lang="en-US" altLang="en-US" sz="2400" dirty="0" err="1">
                <a:solidFill>
                  <a:srgbClr val="000000"/>
                </a:solidFill>
              </a:rPr>
              <a:t>lí</a:t>
            </a:r>
            <a:r>
              <a:rPr lang="en-US" altLang="en-US" sz="2400" dirty="0">
                <a:solidFill>
                  <a:srgbClr val="000000"/>
                </a:solidFill>
              </a:rPr>
              <a:t> </a:t>
            </a:r>
            <a:r>
              <a:rPr lang="en-US" altLang="en-US" sz="2400" dirty="0" err="1">
                <a:solidFill>
                  <a:srgbClr val="000000"/>
                </a:solidFill>
              </a:rPr>
              <a:t>nhân</a:t>
            </a:r>
            <a:r>
              <a:rPr lang="en-US" altLang="en-US" sz="2400" dirty="0">
                <a:solidFill>
                  <a:srgbClr val="000000"/>
                </a:solidFill>
              </a:rPr>
              <a:t> </a:t>
            </a:r>
            <a:r>
              <a:rPr lang="en-US" altLang="en-US" sz="2400" dirty="0" err="1">
                <a:solidFill>
                  <a:srgbClr val="000000"/>
                </a:solidFill>
              </a:rPr>
              <a:t>vật</a:t>
            </a:r>
            <a:r>
              <a:rPr lang="en-US" altLang="en-US" sz="2400" dirty="0">
                <a:solidFill>
                  <a:srgbClr val="000000"/>
                </a:solidFill>
              </a:rPr>
              <a:t> </a:t>
            </a:r>
            <a:r>
              <a:rPr lang="en-US" altLang="en-US" sz="2400" dirty="0" err="1">
                <a:solidFill>
                  <a:srgbClr val="000000"/>
                </a:solidFill>
              </a:rPr>
              <a:t>tinh</a:t>
            </a:r>
            <a:r>
              <a:rPr lang="en-US" altLang="en-US" sz="2400" dirty="0">
                <a:solidFill>
                  <a:srgbClr val="000000"/>
                </a:solidFill>
              </a:rPr>
              <a:t> </a:t>
            </a:r>
            <a:r>
              <a:rPr lang="en-US" altLang="en-US" sz="2400" dirty="0" err="1">
                <a:solidFill>
                  <a:srgbClr val="000000"/>
                </a:solidFill>
              </a:rPr>
              <a:t>tế</a:t>
            </a:r>
            <a:r>
              <a:rPr lang="en-US" altLang="en-US" sz="2400" dirty="0">
                <a:solidFill>
                  <a:srgbClr val="000000"/>
                </a:solidFill>
              </a:rPr>
              <a:t> </a:t>
            </a:r>
            <a:r>
              <a:rPr lang="en-US" altLang="en-US" sz="2400" dirty="0" err="1">
                <a:solidFill>
                  <a:srgbClr val="000000"/>
                </a:solidFill>
              </a:rPr>
              <a:t>và</a:t>
            </a:r>
            <a:r>
              <a:rPr lang="en-US" altLang="en-US" sz="2400" dirty="0">
                <a:solidFill>
                  <a:srgbClr val="000000"/>
                </a:solidFill>
              </a:rPr>
              <a:t> </a:t>
            </a:r>
            <a:r>
              <a:rPr lang="en-US" altLang="en-US" sz="2400" dirty="0" err="1">
                <a:solidFill>
                  <a:srgbClr val="000000"/>
                </a:solidFill>
              </a:rPr>
              <a:t>sâu</a:t>
            </a:r>
            <a:r>
              <a:rPr lang="en-US" altLang="en-US" sz="2400" dirty="0">
                <a:solidFill>
                  <a:srgbClr val="000000"/>
                </a:solidFill>
              </a:rPr>
              <a:t> </a:t>
            </a:r>
            <a:r>
              <a:rPr lang="en-US" altLang="en-US" sz="2400" dirty="0" err="1">
                <a:solidFill>
                  <a:srgbClr val="000000"/>
                </a:solidFill>
              </a:rPr>
              <a:t>sắc</a:t>
            </a:r>
            <a:r>
              <a:rPr lang="en-US" altLang="en-US" sz="2400" dirty="0">
                <a:solidFill>
                  <a:srgbClr val="000000"/>
                </a:solidFill>
              </a:rPr>
              <a:t>.</a:t>
            </a:r>
          </a:p>
          <a:p>
            <a:pPr fontAlgn="base">
              <a:spcBef>
                <a:spcPct val="0"/>
              </a:spcBef>
              <a:spcAft>
                <a:spcPct val="0"/>
              </a:spcAft>
            </a:pPr>
            <a:r>
              <a:rPr lang="en-US" altLang="en-US" sz="2400" dirty="0">
                <a:solidFill>
                  <a:srgbClr val="000000"/>
                </a:solidFill>
              </a:rPr>
              <a:t>– </a:t>
            </a:r>
            <a:r>
              <a:rPr lang="en-US" altLang="en-US" sz="2400" dirty="0" err="1">
                <a:solidFill>
                  <a:srgbClr val="000000"/>
                </a:solidFill>
              </a:rPr>
              <a:t>Chọn</a:t>
            </a:r>
            <a:r>
              <a:rPr lang="en-US" altLang="en-US" sz="2400" dirty="0">
                <a:solidFill>
                  <a:srgbClr val="000000"/>
                </a:solidFill>
              </a:rPr>
              <a:t> </a:t>
            </a:r>
            <a:r>
              <a:rPr lang="en-US" altLang="en-US" sz="2400" dirty="0" err="1">
                <a:solidFill>
                  <a:srgbClr val="000000"/>
                </a:solidFill>
              </a:rPr>
              <a:t>vai</a:t>
            </a:r>
            <a:r>
              <a:rPr lang="en-US" altLang="en-US" sz="2400" dirty="0">
                <a:solidFill>
                  <a:srgbClr val="000000"/>
                </a:solidFill>
              </a:rPr>
              <a:t> </a:t>
            </a:r>
            <a:r>
              <a:rPr lang="en-US" altLang="en-US" sz="2400" dirty="0" err="1">
                <a:solidFill>
                  <a:srgbClr val="000000"/>
                </a:solidFill>
              </a:rPr>
              <a:t>kể</a:t>
            </a:r>
            <a:r>
              <a:rPr lang="en-US" altLang="en-US" sz="2400" dirty="0">
                <a:solidFill>
                  <a:srgbClr val="000000"/>
                </a:solidFill>
              </a:rPr>
              <a:t> </a:t>
            </a:r>
            <a:r>
              <a:rPr lang="en-US" altLang="en-US" sz="2400" dirty="0" err="1">
                <a:solidFill>
                  <a:srgbClr val="000000"/>
                </a:solidFill>
              </a:rPr>
              <a:t>hợp</a:t>
            </a:r>
            <a:r>
              <a:rPr lang="en-US" altLang="en-US" sz="2400" dirty="0">
                <a:solidFill>
                  <a:srgbClr val="000000"/>
                </a:solidFill>
              </a:rPr>
              <a:t> </a:t>
            </a:r>
            <a:r>
              <a:rPr lang="en-US" altLang="en-US" sz="2400" dirty="0" err="1">
                <a:solidFill>
                  <a:srgbClr val="000000"/>
                </a:solidFill>
              </a:rPr>
              <a:t>lí</a:t>
            </a:r>
            <a:r>
              <a:rPr lang="en-US" altLang="en-US" sz="2400" dirty="0">
                <a:solidFill>
                  <a:srgbClr val="000000"/>
                </a:solidFill>
              </a:rPr>
              <a:t>.</a:t>
            </a:r>
          </a:p>
          <a:p>
            <a:pPr fontAlgn="base">
              <a:spcBef>
                <a:spcPct val="0"/>
              </a:spcBef>
              <a:spcAft>
                <a:spcPct val="0"/>
              </a:spcAft>
            </a:pPr>
            <a:r>
              <a:rPr lang="en-US" altLang="en-US" sz="2400" dirty="0">
                <a:solidFill>
                  <a:srgbClr val="000000"/>
                </a:solidFill>
              </a:rPr>
              <a:t>- </a:t>
            </a:r>
            <a:r>
              <a:rPr lang="en-US" altLang="en-US" sz="2400" dirty="0" err="1">
                <a:solidFill>
                  <a:srgbClr val="000000"/>
                </a:solidFill>
              </a:rPr>
              <a:t>Ngôn</a:t>
            </a:r>
            <a:r>
              <a:rPr lang="en-US" altLang="en-US" sz="2400" dirty="0">
                <a:solidFill>
                  <a:srgbClr val="000000"/>
                </a:solidFill>
              </a:rPr>
              <a:t> </a:t>
            </a:r>
            <a:r>
              <a:rPr lang="en-US" altLang="en-US" sz="2400" dirty="0" err="1">
                <a:solidFill>
                  <a:srgbClr val="000000"/>
                </a:solidFill>
              </a:rPr>
              <a:t>ngữ</a:t>
            </a:r>
            <a:r>
              <a:rPr lang="en-US" altLang="en-US" sz="2400" dirty="0">
                <a:solidFill>
                  <a:srgbClr val="000000"/>
                </a:solidFill>
              </a:rPr>
              <a:t> </a:t>
            </a:r>
            <a:r>
              <a:rPr lang="en-US" altLang="en-US" sz="2400" dirty="0" err="1">
                <a:solidFill>
                  <a:srgbClr val="000000"/>
                </a:solidFill>
              </a:rPr>
              <a:t>truyện</a:t>
            </a:r>
            <a:r>
              <a:rPr lang="en-US" altLang="en-US" sz="2400" dirty="0">
                <a:solidFill>
                  <a:srgbClr val="000000"/>
                </a:solidFill>
              </a:rPr>
              <a:t> </a:t>
            </a:r>
            <a:r>
              <a:rPr lang="en-US" altLang="en-US" sz="2400" dirty="0" err="1">
                <a:solidFill>
                  <a:srgbClr val="000000"/>
                </a:solidFill>
              </a:rPr>
              <a:t>mang</a:t>
            </a:r>
            <a:r>
              <a:rPr lang="en-US" altLang="en-US" sz="2400" dirty="0">
                <a:solidFill>
                  <a:srgbClr val="000000"/>
                </a:solidFill>
              </a:rPr>
              <a:t> </a:t>
            </a:r>
            <a:r>
              <a:rPr lang="en-US" altLang="en-US" sz="2400" dirty="0" err="1">
                <a:solidFill>
                  <a:srgbClr val="000000"/>
                </a:solidFill>
              </a:rPr>
              <a:t>đậm</a:t>
            </a:r>
            <a:r>
              <a:rPr lang="en-US" altLang="en-US" sz="2400" dirty="0">
                <a:solidFill>
                  <a:srgbClr val="000000"/>
                </a:solidFill>
              </a:rPr>
              <a:t> </a:t>
            </a:r>
            <a:r>
              <a:rPr lang="en-US" altLang="en-US" sz="2400" dirty="0" err="1">
                <a:solidFill>
                  <a:srgbClr val="000000"/>
                </a:solidFill>
              </a:rPr>
              <a:t>chất</a:t>
            </a:r>
            <a:r>
              <a:rPr lang="en-US" altLang="en-US" sz="2400" dirty="0">
                <a:solidFill>
                  <a:srgbClr val="000000"/>
                </a:solidFill>
              </a:rPr>
              <a:t> </a:t>
            </a:r>
            <a:r>
              <a:rPr lang="en-US" altLang="en-US" sz="2400" dirty="0" err="1">
                <a:solidFill>
                  <a:srgbClr val="000000"/>
                </a:solidFill>
              </a:rPr>
              <a:t>địa</a:t>
            </a:r>
            <a:r>
              <a:rPr lang="en-US" altLang="en-US" sz="2400" dirty="0">
                <a:solidFill>
                  <a:srgbClr val="000000"/>
                </a:solidFill>
              </a:rPr>
              <a:t> </a:t>
            </a:r>
            <a:r>
              <a:rPr lang="en-US" altLang="en-US" sz="2400" dirty="0" err="1">
                <a:solidFill>
                  <a:srgbClr val="000000"/>
                </a:solidFill>
              </a:rPr>
              <a:t>phương</a:t>
            </a:r>
            <a:r>
              <a:rPr lang="en-US" altLang="en-US" sz="2400" dirty="0">
                <a:solidFill>
                  <a:srgbClr val="000000"/>
                </a:solidFill>
              </a:rPr>
              <a:t> Nam </a:t>
            </a:r>
            <a:r>
              <a:rPr lang="en-US" altLang="en-US" sz="2400" dirty="0" err="1">
                <a:solidFill>
                  <a:srgbClr val="000000"/>
                </a:solidFill>
              </a:rPr>
              <a:t>Bộ</a:t>
            </a:r>
            <a:r>
              <a:rPr lang="en-US" altLang="en-US" sz="2400" dirty="0">
                <a:solidFill>
                  <a:srgbClr val="000000"/>
                </a:solidFill>
              </a:rPr>
              <a:t>.</a:t>
            </a:r>
          </a:p>
        </p:txBody>
      </p:sp>
      <p:sp>
        <p:nvSpPr>
          <p:cNvPr id="13" name="TextBox 12"/>
          <p:cNvSpPr txBox="1"/>
          <p:nvPr/>
        </p:nvSpPr>
        <p:spPr>
          <a:xfrm>
            <a:off x="6792688" y="3264349"/>
            <a:ext cx="4885509" cy="2308324"/>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cha con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Chiếc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ngà</a:t>
            </a:r>
            <a:r>
              <a:rPr lang="en-US" sz="2400"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mát</a:t>
            </a:r>
            <a:r>
              <a:rPr lang="en-US" sz="2400" dirty="0">
                <a:latin typeface="Times New Roman" panose="02020603050405020304" pitchFamily="18" charset="0"/>
                <a:cs typeface="Times New Roman" panose="02020603050405020304" pitchFamily="18" charset="0"/>
              </a:rPr>
              <a:t> to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a:t>
            </a:r>
          </a:p>
        </p:txBody>
      </p:sp>
      <p:pic>
        <p:nvPicPr>
          <p:cNvPr id="11" name="Picture 10" descr="Book-0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7383" y="156003"/>
            <a:ext cx="11430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61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Ảnh có chứa người, ảnh, tạo dáng, nhóm&#10;&#10;Mô tả được tạo tự động">
            <a:extLst>
              <a:ext uri="{FF2B5EF4-FFF2-40B4-BE49-F238E27FC236}">
                <a16:creationId xmlns:a16="http://schemas.microsoft.com/office/drawing/2014/main" id="{6DF57B34-26ED-4E57-AE8B-3523B68EEFA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2465"/>
          <a:stretch/>
        </p:blipFill>
        <p:spPr>
          <a:xfrm>
            <a:off x="268995" y="253637"/>
            <a:ext cx="4151681" cy="3026834"/>
          </a:xfrm>
          <a:prstGeom prst="rect">
            <a:avLst/>
          </a:prstGeom>
        </p:spPr>
      </p:pic>
      <p:pic>
        <p:nvPicPr>
          <p:cNvPr id="7" name="Hình ảnh 6" descr="Ảnh có chứa ngoài trời, tòa nhà, người, ảnh&#10;&#10;Mô tả được tạo tự động">
            <a:extLst>
              <a:ext uri="{FF2B5EF4-FFF2-40B4-BE49-F238E27FC236}">
                <a16:creationId xmlns:a16="http://schemas.microsoft.com/office/drawing/2014/main" id="{E636E980-133C-4076-BF0E-88CACA8525CC}"/>
              </a:ext>
            </a:extLst>
          </p:cNvPr>
          <p:cNvPicPr>
            <a:picLocks noChangeAspect="1"/>
          </p:cNvPicPr>
          <p:nvPr/>
        </p:nvPicPr>
        <p:blipFill rotWithShape="1">
          <a:blip r:embed="rId4">
            <a:extLst>
              <a:ext uri="{28A0092B-C50C-407E-A947-70E740481C1C}">
                <a14:useLocalDpi xmlns:a14="http://schemas.microsoft.com/office/drawing/2010/main" val="0"/>
              </a:ext>
            </a:extLst>
          </a:blip>
          <a:srcRect l="7715" r="3662"/>
          <a:stretch/>
        </p:blipFill>
        <p:spPr>
          <a:xfrm>
            <a:off x="4638955" y="253637"/>
            <a:ext cx="3539976" cy="2985818"/>
          </a:xfrm>
          <a:prstGeom prst="rect">
            <a:avLst/>
          </a:prstGeom>
        </p:spPr>
      </p:pic>
      <p:pic>
        <p:nvPicPr>
          <p:cNvPr id="9" name="Hình ảnh 8" descr="Ảnh có chứa ảnh, người, tạo dáng, đứng&#10;&#10;Mô tả được tạo tự động">
            <a:extLst>
              <a:ext uri="{FF2B5EF4-FFF2-40B4-BE49-F238E27FC236}">
                <a16:creationId xmlns:a16="http://schemas.microsoft.com/office/drawing/2014/main" id="{1783C21D-6884-4360-BEA6-0B6A02C3AD17}"/>
              </a:ext>
            </a:extLst>
          </p:cNvPr>
          <p:cNvPicPr>
            <a:picLocks noChangeAspect="1"/>
          </p:cNvPicPr>
          <p:nvPr/>
        </p:nvPicPr>
        <p:blipFill rotWithShape="1">
          <a:blip r:embed="rId5">
            <a:extLst>
              <a:ext uri="{28A0092B-C50C-407E-A947-70E740481C1C}">
                <a14:useLocalDpi xmlns:a14="http://schemas.microsoft.com/office/drawing/2010/main" val="0"/>
              </a:ext>
            </a:extLst>
          </a:blip>
          <a:srcRect r="11486"/>
          <a:stretch/>
        </p:blipFill>
        <p:spPr>
          <a:xfrm>
            <a:off x="8397210" y="253638"/>
            <a:ext cx="3535590" cy="2985818"/>
          </a:xfrm>
          <a:prstGeom prst="rect">
            <a:avLst/>
          </a:prstGeom>
        </p:spPr>
      </p:pic>
      <p:pic>
        <p:nvPicPr>
          <p:cNvPr id="15" name="Chỗ dành sẵn cho Nội dung 4" descr="Ảnh có chứa trong nhà, ảnh, tạo dáng, người&#10;&#10;Mô tả được tạo tự động">
            <a:extLst>
              <a:ext uri="{FF2B5EF4-FFF2-40B4-BE49-F238E27FC236}">
                <a16:creationId xmlns:a16="http://schemas.microsoft.com/office/drawing/2014/main" id="{9302AEDD-620A-4F21-BDE5-91579391B875}"/>
              </a:ext>
            </a:extLst>
          </p:cNvPr>
          <p:cNvPicPr>
            <a:picLocks noChangeAspect="1"/>
          </p:cNvPicPr>
          <p:nvPr/>
        </p:nvPicPr>
        <p:blipFill rotWithShape="1">
          <a:blip r:embed="rId6">
            <a:extLst>
              <a:ext uri="{28A0092B-C50C-407E-A947-70E740481C1C}">
                <a14:useLocalDpi xmlns:a14="http://schemas.microsoft.com/office/drawing/2010/main" val="0"/>
              </a:ext>
            </a:extLst>
          </a:blip>
          <a:srcRect l="12586" r="17312" b="-3"/>
          <a:stretch/>
        </p:blipFill>
        <p:spPr>
          <a:xfrm>
            <a:off x="260224" y="3564286"/>
            <a:ext cx="4160452" cy="3026833"/>
          </a:xfrm>
          <a:prstGeom prst="rect">
            <a:avLst/>
          </a:prstGeom>
        </p:spPr>
      </p:pic>
      <p:sp>
        <p:nvSpPr>
          <p:cNvPr id="6" name="Rectangle 5">
            <a:extLst>
              <a:ext uri="{FF2B5EF4-FFF2-40B4-BE49-F238E27FC236}">
                <a16:creationId xmlns:a16="http://schemas.microsoft.com/office/drawing/2014/main" id="{7BFB9B76-8A0A-40FE-AE57-EF53347ED391}"/>
              </a:ext>
            </a:extLst>
          </p:cNvPr>
          <p:cNvSpPr/>
          <p:nvPr/>
        </p:nvSpPr>
        <p:spPr>
          <a:xfrm>
            <a:off x="4665914" y="3492654"/>
            <a:ext cx="7218245"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Nguyễn Quang Sáng là nhà văn của cái đẹp, nhà văn đã ca ngợi vẻ đẹp của con người thông qua niềm tin, thông qua sự hiểu biết, những suy nghĩ về con người miền Nam quật cường, anh d</a:t>
            </a:r>
            <a:r>
              <a:rPr lang="en-BZ" sz="2800" b="1" noProof="0" dirty="0">
                <a:solidFill>
                  <a:srgbClr val="00B050"/>
                </a:solidFill>
                <a:latin typeface="Times New Roman" panose="02020603050405020304" pitchFamily="18" charset="0"/>
                <a:cs typeface="Times New Roman" panose="02020603050405020304" pitchFamily="18" charset="0"/>
              </a:rPr>
              <a:t>ũ</a:t>
            </a:r>
            <a:r>
              <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ng</a:t>
            </a:r>
            <a:r>
              <a:rPr kumimoji="0" lang="en-BZ"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7143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500"/>
                                        <p:tgtEl>
                                          <p:spTgt spid="15"/>
                                        </p:tgtEl>
                                      </p:cBhvr>
                                    </p:animEffect>
                                  </p:childTnLst>
                                </p:cTn>
                              </p:par>
                            </p:childTnLst>
                          </p:cTn>
                        </p:par>
                        <p:par>
                          <p:cTn id="8" fill="hold">
                            <p:stCondLst>
                              <p:cond delay="1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1250"/>
                                        <p:tgtEl>
                                          <p:spTgt spid="9"/>
                                        </p:tgtEl>
                                      </p:cBhvr>
                                    </p:animEffect>
                                  </p:childTnLst>
                                </p:cTn>
                              </p:par>
                            </p:childTnLst>
                          </p:cTn>
                        </p:par>
                        <p:par>
                          <p:cTn id="12" fill="hold">
                            <p:stCondLst>
                              <p:cond delay="275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1250"/>
                                        <p:tgtEl>
                                          <p:spTgt spid="5"/>
                                        </p:tgtEl>
                                      </p:cBhvr>
                                    </p:animEffect>
                                  </p:childTnLst>
                                </p:cTn>
                              </p:par>
                            </p:childTnLst>
                          </p:cTn>
                        </p:par>
                        <p:par>
                          <p:cTn id="16" fill="hold">
                            <p:stCondLst>
                              <p:cond delay="40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9" name="Picture 25" descr="Cover">
            <a:extLst>
              <a:ext uri="{FF2B5EF4-FFF2-40B4-BE49-F238E27FC236}">
                <a16:creationId xmlns:a16="http://schemas.microsoft.com/office/drawing/2014/main" id="{8A8C88A3-FB16-4B81-BD07-FCB2873D29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8196" y="3076576"/>
            <a:ext cx="3156584" cy="119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a:extLst>
              <a:ext uri="{FF2B5EF4-FFF2-40B4-BE49-F238E27FC236}">
                <a16:creationId xmlns:a16="http://schemas.microsoft.com/office/drawing/2014/main" id="{DF18DDA0-9D7F-46FB-A116-43CA52138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806" y="3293746"/>
            <a:ext cx="1743074" cy="56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a:extLst>
              <a:ext uri="{FF2B5EF4-FFF2-40B4-BE49-F238E27FC236}">
                <a16:creationId xmlns:a16="http://schemas.microsoft.com/office/drawing/2014/main" id="{16B7C509-0930-4947-9F64-DC6B2A26C6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1080" y="4848226"/>
            <a:ext cx="2141220" cy="48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a16="http://schemas.microsoft.com/office/drawing/2014/main" id="{54629F3D-FF21-4719-AECA-57B863E319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3446" y="4267200"/>
            <a:ext cx="2585084" cy="66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id="{8CD9F063-86C5-4CC0-9E96-FE391EA883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660" y="3695701"/>
            <a:ext cx="1986916"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a16="http://schemas.microsoft.com/office/drawing/2014/main" id="{EFE8948A-F049-4458-8F04-A60D7044DC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8700" y="4892040"/>
            <a:ext cx="386334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id="{A933A309-9131-4627-BDE3-148EE635943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92980" y="4916806"/>
            <a:ext cx="2413636" cy="98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8BEC39FF-8326-495A-86F3-E695A384FF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69996" y="4375786"/>
            <a:ext cx="1102994" cy="77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87BBFB98-9C78-4EB3-B617-427429597A8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9600" y="3905250"/>
            <a:ext cx="2577466" cy="66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2D379AD3-A2A3-418B-B33B-1D3DB013546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9600" y="3118486"/>
            <a:ext cx="2710816" cy="86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4254AB15-9A25-4DE7-92F3-7FBCEA65F8B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91816" y="3830956"/>
            <a:ext cx="893444" cy="62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4BEFCF95-11E2-4506-97BD-BFE3E778121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98570" y="3215640"/>
            <a:ext cx="763906" cy="135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499766B8-6A4C-4959-BCB1-99EE483535B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83970" y="2514600"/>
            <a:ext cx="2524126" cy="56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15FE72ED-6E8D-431F-81E9-C1E85A01F51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39190" y="1691640"/>
            <a:ext cx="2798446" cy="9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EDE563CA-6B6B-4AE8-BC8C-B405BF6F0C4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02356" y="1874520"/>
            <a:ext cx="3164204" cy="74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253A0A6C-1B4E-4E0D-93BA-8F1963350BB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718560" y="2426970"/>
            <a:ext cx="723900" cy="86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490BB54B-4DAC-4488-B092-3840A3F88F6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17671" y="3143250"/>
            <a:ext cx="2800350" cy="74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11BF6E86-85B8-4334-A73C-5FFA4A32822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989571" y="2426970"/>
            <a:ext cx="2891790" cy="64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BB2FBCEC-02DC-4A16-B56E-F3D2D953026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894320" y="2124076"/>
            <a:ext cx="2804160" cy="390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AD1D5C0E-9F9B-4C4E-B83C-11143A787A4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863840" y="1691641"/>
            <a:ext cx="246888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0F84E3E8-724E-497C-80D9-9471D5A90DC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10326" y="2377440"/>
            <a:ext cx="1725930" cy="148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7F52D244-13C6-4FFF-9576-118793A4AE0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30290" y="3482340"/>
            <a:ext cx="1567816"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Káº¿t quáº£ hÃ¬nh áº£nh cho nguyá»n quang sÃ¡ng">
            <a:extLst>
              <a:ext uri="{FF2B5EF4-FFF2-40B4-BE49-F238E27FC236}">
                <a16:creationId xmlns:a16="http://schemas.microsoft.com/office/drawing/2014/main" id="{1A6B7DD3-6EF4-4033-8C93-CC7647C6456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296400" y="-45720"/>
            <a:ext cx="2286000" cy="172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29" descr="Káº¿t quáº£ hÃ¬nh áº£nh cho chiáº¿c lÆ°á»£c ngÃ ">
            <a:extLst>
              <a:ext uri="{FF2B5EF4-FFF2-40B4-BE49-F238E27FC236}">
                <a16:creationId xmlns:a16="http://schemas.microsoft.com/office/drawing/2014/main" id="{C32F0C5F-2895-47D7-95B9-630EDE6E2EC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09600" y="-19456"/>
            <a:ext cx="2720340" cy="169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31" descr="Káº¿t quáº£ hÃ¬nh áº£nh cho chiáº¿c lÆ°á»£c ngÃ ">
            <a:extLst>
              <a:ext uri="{FF2B5EF4-FFF2-40B4-BE49-F238E27FC236}">
                <a16:creationId xmlns:a16="http://schemas.microsoft.com/office/drawing/2014/main" id="{4B164400-3CE8-493E-81BF-5F262FC94C5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t="17783" b="16801"/>
          <a:stretch>
            <a:fillRect/>
          </a:stretch>
        </p:blipFill>
        <p:spPr bwMode="auto">
          <a:xfrm>
            <a:off x="2379346" y="5623561"/>
            <a:ext cx="2413634" cy="1184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79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par>
                                <p:cTn id="18" presetID="16" presetClass="entr" presetSubtype="21" fill="hold" nodeType="withEffect">
                                  <p:stCondLst>
                                    <p:cond delay="0"/>
                                  </p:stCondLst>
                                  <p:childTnLst>
                                    <p:set>
                                      <p:cBhvr>
                                        <p:cTn id="19" dur="1" fill="hold">
                                          <p:stCondLst>
                                            <p:cond delay="0"/>
                                          </p:stCondLst>
                                        </p:cTn>
                                        <p:tgtEl>
                                          <p:spTgt spid="21531"/>
                                        </p:tgtEl>
                                        <p:attrNameLst>
                                          <p:attrName>style.visibility</p:attrName>
                                        </p:attrNameLst>
                                      </p:cBhvr>
                                      <p:to>
                                        <p:strVal val="visible"/>
                                      </p:to>
                                    </p:set>
                                    <p:animEffect transition="in" filter="barn(inVertical)">
                                      <p:cBhvr>
                                        <p:cTn id="20" dur="500"/>
                                        <p:tgtEl>
                                          <p:spTgt spid="2153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1511"/>
                                        </p:tgtEl>
                                        <p:attrNameLst>
                                          <p:attrName>style.visibility</p:attrName>
                                        </p:attrNameLst>
                                      </p:cBhvr>
                                      <p:to>
                                        <p:strVal val="visible"/>
                                      </p:to>
                                    </p:set>
                                    <p:animEffect transition="in" filter="wipe(left)">
                                      <p:cBhvr>
                                        <p:cTn id="25" dur="500"/>
                                        <p:tgtEl>
                                          <p:spTgt spid="215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21512"/>
                                        </p:tgtEl>
                                        <p:attrNameLst>
                                          <p:attrName>style.visibility</p:attrName>
                                        </p:attrNameLst>
                                      </p:cBhvr>
                                      <p:to>
                                        <p:strVal val="visible"/>
                                      </p:to>
                                    </p:set>
                                    <p:animEffect transition="in" filter="wipe(left)">
                                      <p:cBhvr>
                                        <p:cTn id="30" dur="500"/>
                                        <p:tgtEl>
                                          <p:spTgt spid="215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1528"/>
                                        </p:tgtEl>
                                        <p:attrNameLst>
                                          <p:attrName>style.visibility</p:attrName>
                                        </p:attrNameLst>
                                      </p:cBhvr>
                                      <p:to>
                                        <p:strVal val="visible"/>
                                      </p:to>
                                    </p:set>
                                    <p:animEffect transition="in" filter="wipe(left)">
                                      <p:cBhvr>
                                        <p:cTn id="35" dur="500"/>
                                        <p:tgtEl>
                                          <p:spTgt spid="2152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21529"/>
                                        </p:tgtEl>
                                        <p:attrNameLst>
                                          <p:attrName>style.visibility</p:attrName>
                                        </p:attrNameLst>
                                      </p:cBhvr>
                                      <p:to>
                                        <p:strVal val="visible"/>
                                      </p:to>
                                    </p:set>
                                    <p:animEffect transition="in" filter="wipe(left)">
                                      <p:cBhvr>
                                        <p:cTn id="40" dur="500"/>
                                        <p:tgtEl>
                                          <p:spTgt spid="2152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2" fill="hold" nodeType="clickEffect">
                                  <p:stCondLst>
                                    <p:cond delay="0"/>
                                  </p:stCondLst>
                                  <p:childTnLst>
                                    <p:set>
                                      <p:cBhvr>
                                        <p:cTn id="44" dur="1" fill="hold">
                                          <p:stCondLst>
                                            <p:cond delay="0"/>
                                          </p:stCondLst>
                                        </p:cTn>
                                        <p:tgtEl>
                                          <p:spTgt spid="21513"/>
                                        </p:tgtEl>
                                        <p:attrNameLst>
                                          <p:attrName>style.visibility</p:attrName>
                                        </p:attrNameLst>
                                      </p:cBhvr>
                                      <p:to>
                                        <p:strVal val="visible"/>
                                      </p:to>
                                    </p:set>
                                    <p:animEffect transition="in" filter="wipe(right)">
                                      <p:cBhvr>
                                        <p:cTn id="45" dur="500"/>
                                        <p:tgtEl>
                                          <p:spTgt spid="2151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2" fill="hold" nodeType="clickEffect">
                                  <p:stCondLst>
                                    <p:cond delay="0"/>
                                  </p:stCondLst>
                                  <p:childTnLst>
                                    <p:set>
                                      <p:cBhvr>
                                        <p:cTn id="49" dur="1" fill="hold">
                                          <p:stCondLst>
                                            <p:cond delay="0"/>
                                          </p:stCondLst>
                                        </p:cTn>
                                        <p:tgtEl>
                                          <p:spTgt spid="21514"/>
                                        </p:tgtEl>
                                        <p:attrNameLst>
                                          <p:attrName>style.visibility</p:attrName>
                                        </p:attrNameLst>
                                      </p:cBhvr>
                                      <p:to>
                                        <p:strVal val="visible"/>
                                      </p:to>
                                    </p:set>
                                    <p:animEffect transition="in" filter="wipe(right)">
                                      <p:cBhvr>
                                        <p:cTn id="50" dur="500"/>
                                        <p:tgtEl>
                                          <p:spTgt spid="2151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1515"/>
                                        </p:tgtEl>
                                        <p:attrNameLst>
                                          <p:attrName>style.visibility</p:attrName>
                                        </p:attrNameLst>
                                      </p:cBhvr>
                                      <p:to>
                                        <p:strVal val="visible"/>
                                      </p:to>
                                    </p:set>
                                    <p:animEffect transition="in" filter="wipe(left)">
                                      <p:cBhvr>
                                        <p:cTn id="55" dur="500"/>
                                        <p:tgtEl>
                                          <p:spTgt spid="2151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2" fill="hold" nodeType="clickEffect">
                                  <p:stCondLst>
                                    <p:cond delay="0"/>
                                  </p:stCondLst>
                                  <p:childTnLst>
                                    <p:set>
                                      <p:cBhvr>
                                        <p:cTn id="59" dur="1" fill="hold">
                                          <p:stCondLst>
                                            <p:cond delay="0"/>
                                          </p:stCondLst>
                                        </p:cTn>
                                        <p:tgtEl>
                                          <p:spTgt spid="21516"/>
                                        </p:tgtEl>
                                        <p:attrNameLst>
                                          <p:attrName>style.visibility</p:attrName>
                                        </p:attrNameLst>
                                      </p:cBhvr>
                                      <p:to>
                                        <p:strVal val="visible"/>
                                      </p:to>
                                    </p:set>
                                    <p:animEffect transition="in" filter="wipe(right)">
                                      <p:cBhvr>
                                        <p:cTn id="60" dur="500"/>
                                        <p:tgtEl>
                                          <p:spTgt spid="21516"/>
                                        </p:tgtEl>
                                      </p:cBhvr>
                                    </p:animEffect>
                                  </p:childTnLst>
                                </p:cTn>
                              </p:par>
                              <p:par>
                                <p:cTn id="61" presetID="16" presetClass="entr" presetSubtype="21" fill="hold" nodeType="withEffect">
                                  <p:stCondLst>
                                    <p:cond delay="0"/>
                                  </p:stCondLst>
                                  <p:childTnLst>
                                    <p:set>
                                      <p:cBhvr>
                                        <p:cTn id="62" dur="1" fill="hold">
                                          <p:stCondLst>
                                            <p:cond delay="0"/>
                                          </p:stCondLst>
                                        </p:cTn>
                                        <p:tgtEl>
                                          <p:spTgt spid="21533"/>
                                        </p:tgtEl>
                                        <p:attrNameLst>
                                          <p:attrName>style.visibility</p:attrName>
                                        </p:attrNameLst>
                                      </p:cBhvr>
                                      <p:to>
                                        <p:strVal val="visible"/>
                                      </p:to>
                                    </p:set>
                                    <p:animEffect transition="in" filter="barn(inVertical)">
                                      <p:cBhvr>
                                        <p:cTn id="63" dur="500"/>
                                        <p:tgtEl>
                                          <p:spTgt spid="2153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2" fill="hold" nodeType="clickEffect">
                                  <p:stCondLst>
                                    <p:cond delay="0"/>
                                  </p:stCondLst>
                                  <p:childTnLst>
                                    <p:set>
                                      <p:cBhvr>
                                        <p:cTn id="67" dur="1" fill="hold">
                                          <p:stCondLst>
                                            <p:cond delay="0"/>
                                          </p:stCondLst>
                                        </p:cTn>
                                        <p:tgtEl>
                                          <p:spTgt spid="21517"/>
                                        </p:tgtEl>
                                        <p:attrNameLst>
                                          <p:attrName>style.visibility</p:attrName>
                                        </p:attrNameLst>
                                      </p:cBhvr>
                                      <p:to>
                                        <p:strVal val="visible"/>
                                      </p:to>
                                    </p:set>
                                    <p:animEffect transition="in" filter="wipe(right)">
                                      <p:cBhvr>
                                        <p:cTn id="68" dur="500"/>
                                        <p:tgtEl>
                                          <p:spTgt spid="21517"/>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2" fill="hold" nodeType="clickEffect">
                                  <p:stCondLst>
                                    <p:cond delay="0"/>
                                  </p:stCondLst>
                                  <p:childTnLst>
                                    <p:set>
                                      <p:cBhvr>
                                        <p:cTn id="72" dur="1" fill="hold">
                                          <p:stCondLst>
                                            <p:cond delay="0"/>
                                          </p:stCondLst>
                                        </p:cTn>
                                        <p:tgtEl>
                                          <p:spTgt spid="21518"/>
                                        </p:tgtEl>
                                        <p:attrNameLst>
                                          <p:attrName>style.visibility</p:attrName>
                                        </p:attrNameLst>
                                      </p:cBhvr>
                                      <p:to>
                                        <p:strVal val="visible"/>
                                      </p:to>
                                    </p:set>
                                    <p:animEffect transition="in" filter="wipe(right)">
                                      <p:cBhvr>
                                        <p:cTn id="73" dur="500"/>
                                        <p:tgtEl>
                                          <p:spTgt spid="2151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2" fill="hold" nodeType="clickEffect">
                                  <p:stCondLst>
                                    <p:cond delay="0"/>
                                  </p:stCondLst>
                                  <p:childTnLst>
                                    <p:set>
                                      <p:cBhvr>
                                        <p:cTn id="77" dur="1" fill="hold">
                                          <p:stCondLst>
                                            <p:cond delay="0"/>
                                          </p:stCondLst>
                                        </p:cTn>
                                        <p:tgtEl>
                                          <p:spTgt spid="21519"/>
                                        </p:tgtEl>
                                        <p:attrNameLst>
                                          <p:attrName>style.visibility</p:attrName>
                                        </p:attrNameLst>
                                      </p:cBhvr>
                                      <p:to>
                                        <p:strVal val="visible"/>
                                      </p:to>
                                    </p:set>
                                    <p:animEffect transition="in" filter="wipe(right)">
                                      <p:cBhvr>
                                        <p:cTn id="78" dur="500"/>
                                        <p:tgtEl>
                                          <p:spTgt spid="2151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2" fill="hold" nodeType="clickEffect">
                                  <p:stCondLst>
                                    <p:cond delay="0"/>
                                  </p:stCondLst>
                                  <p:childTnLst>
                                    <p:set>
                                      <p:cBhvr>
                                        <p:cTn id="82" dur="1" fill="hold">
                                          <p:stCondLst>
                                            <p:cond delay="0"/>
                                          </p:stCondLst>
                                        </p:cTn>
                                        <p:tgtEl>
                                          <p:spTgt spid="21520"/>
                                        </p:tgtEl>
                                        <p:attrNameLst>
                                          <p:attrName>style.visibility</p:attrName>
                                        </p:attrNameLst>
                                      </p:cBhvr>
                                      <p:to>
                                        <p:strVal val="visible"/>
                                      </p:to>
                                    </p:set>
                                    <p:animEffect transition="in" filter="wipe(right)">
                                      <p:cBhvr>
                                        <p:cTn id="83" dur="500"/>
                                        <p:tgtEl>
                                          <p:spTgt spid="21520"/>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2" fill="hold" nodeType="clickEffect">
                                  <p:stCondLst>
                                    <p:cond delay="0"/>
                                  </p:stCondLst>
                                  <p:childTnLst>
                                    <p:set>
                                      <p:cBhvr>
                                        <p:cTn id="87" dur="1" fill="hold">
                                          <p:stCondLst>
                                            <p:cond delay="0"/>
                                          </p:stCondLst>
                                        </p:cTn>
                                        <p:tgtEl>
                                          <p:spTgt spid="21521"/>
                                        </p:tgtEl>
                                        <p:attrNameLst>
                                          <p:attrName>style.visibility</p:attrName>
                                        </p:attrNameLst>
                                      </p:cBhvr>
                                      <p:to>
                                        <p:strVal val="visible"/>
                                      </p:to>
                                    </p:set>
                                    <p:animEffect transition="in" filter="wipe(right)">
                                      <p:cBhvr>
                                        <p:cTn id="88" dur="500"/>
                                        <p:tgtEl>
                                          <p:spTgt spid="21521"/>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8" fill="hold" nodeType="clickEffect">
                                  <p:stCondLst>
                                    <p:cond delay="0"/>
                                  </p:stCondLst>
                                  <p:childTnLst>
                                    <p:set>
                                      <p:cBhvr>
                                        <p:cTn id="92" dur="1" fill="hold">
                                          <p:stCondLst>
                                            <p:cond delay="0"/>
                                          </p:stCondLst>
                                        </p:cTn>
                                        <p:tgtEl>
                                          <p:spTgt spid="21522"/>
                                        </p:tgtEl>
                                        <p:attrNameLst>
                                          <p:attrName>style.visibility</p:attrName>
                                        </p:attrNameLst>
                                      </p:cBhvr>
                                      <p:to>
                                        <p:strVal val="visible"/>
                                      </p:to>
                                    </p:set>
                                    <p:animEffect transition="in" filter="wipe(left)">
                                      <p:cBhvr>
                                        <p:cTn id="93" dur="500"/>
                                        <p:tgtEl>
                                          <p:spTgt spid="21522"/>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8" fill="hold" nodeType="clickEffect">
                                  <p:stCondLst>
                                    <p:cond delay="0"/>
                                  </p:stCondLst>
                                  <p:childTnLst>
                                    <p:set>
                                      <p:cBhvr>
                                        <p:cTn id="97" dur="1" fill="hold">
                                          <p:stCondLst>
                                            <p:cond delay="0"/>
                                          </p:stCondLst>
                                        </p:cTn>
                                        <p:tgtEl>
                                          <p:spTgt spid="21523"/>
                                        </p:tgtEl>
                                        <p:attrNameLst>
                                          <p:attrName>style.visibility</p:attrName>
                                        </p:attrNameLst>
                                      </p:cBhvr>
                                      <p:to>
                                        <p:strVal val="visible"/>
                                      </p:to>
                                    </p:set>
                                    <p:animEffect transition="in" filter="wipe(left)">
                                      <p:cBhvr>
                                        <p:cTn id="98" dur="500"/>
                                        <p:tgtEl>
                                          <p:spTgt spid="21523"/>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2" fill="hold" nodeType="clickEffect">
                                  <p:stCondLst>
                                    <p:cond delay="0"/>
                                  </p:stCondLst>
                                  <p:childTnLst>
                                    <p:set>
                                      <p:cBhvr>
                                        <p:cTn id="102" dur="1" fill="hold">
                                          <p:stCondLst>
                                            <p:cond delay="0"/>
                                          </p:stCondLst>
                                        </p:cTn>
                                        <p:tgtEl>
                                          <p:spTgt spid="21524"/>
                                        </p:tgtEl>
                                        <p:attrNameLst>
                                          <p:attrName>style.visibility</p:attrName>
                                        </p:attrNameLst>
                                      </p:cBhvr>
                                      <p:to>
                                        <p:strVal val="visible"/>
                                      </p:to>
                                    </p:set>
                                    <p:animEffect transition="in" filter="wipe(right)">
                                      <p:cBhvr>
                                        <p:cTn id="103" dur="500"/>
                                        <p:tgtEl>
                                          <p:spTgt spid="21524"/>
                                        </p:tgtEl>
                                      </p:cBhvr>
                                    </p:animEffect>
                                  </p:childTnLst>
                                </p:cTn>
                              </p:par>
                              <p:par>
                                <p:cTn id="104" presetID="16" presetClass="entr" presetSubtype="21" fill="hold" nodeType="withEffect">
                                  <p:stCondLst>
                                    <p:cond delay="0"/>
                                  </p:stCondLst>
                                  <p:childTnLst>
                                    <p:set>
                                      <p:cBhvr>
                                        <p:cTn id="105" dur="1" fill="hold">
                                          <p:stCondLst>
                                            <p:cond delay="0"/>
                                          </p:stCondLst>
                                        </p:cTn>
                                        <p:tgtEl>
                                          <p:spTgt spid="21535"/>
                                        </p:tgtEl>
                                        <p:attrNameLst>
                                          <p:attrName>style.visibility</p:attrName>
                                        </p:attrNameLst>
                                      </p:cBhvr>
                                      <p:to>
                                        <p:strVal val="visible"/>
                                      </p:to>
                                    </p:set>
                                    <p:animEffect transition="in" filter="barn(inVertical)">
                                      <p:cBhvr>
                                        <p:cTn id="106" dur="500"/>
                                        <p:tgtEl>
                                          <p:spTgt spid="21535"/>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2" presetClass="entr" presetSubtype="8" fill="hold" nodeType="clickEffect">
                                  <p:stCondLst>
                                    <p:cond delay="0"/>
                                  </p:stCondLst>
                                  <p:childTnLst>
                                    <p:set>
                                      <p:cBhvr>
                                        <p:cTn id="110" dur="1" fill="hold">
                                          <p:stCondLst>
                                            <p:cond delay="0"/>
                                          </p:stCondLst>
                                        </p:cTn>
                                        <p:tgtEl>
                                          <p:spTgt spid="21525"/>
                                        </p:tgtEl>
                                        <p:attrNameLst>
                                          <p:attrName>style.visibility</p:attrName>
                                        </p:attrNameLst>
                                      </p:cBhvr>
                                      <p:to>
                                        <p:strVal val="visible"/>
                                      </p:to>
                                    </p:set>
                                    <p:animEffect transition="in" filter="wipe(left)">
                                      <p:cBhvr>
                                        <p:cTn id="111" dur="500"/>
                                        <p:tgtEl>
                                          <p:spTgt spid="21525"/>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8" fill="hold" nodeType="clickEffect">
                                  <p:stCondLst>
                                    <p:cond delay="0"/>
                                  </p:stCondLst>
                                  <p:childTnLst>
                                    <p:set>
                                      <p:cBhvr>
                                        <p:cTn id="115" dur="1" fill="hold">
                                          <p:stCondLst>
                                            <p:cond delay="0"/>
                                          </p:stCondLst>
                                        </p:cTn>
                                        <p:tgtEl>
                                          <p:spTgt spid="21526"/>
                                        </p:tgtEl>
                                        <p:attrNameLst>
                                          <p:attrName>style.visibility</p:attrName>
                                        </p:attrNameLst>
                                      </p:cBhvr>
                                      <p:to>
                                        <p:strVal val="visible"/>
                                      </p:to>
                                    </p:set>
                                    <p:animEffect transition="in" filter="wipe(left)">
                                      <p:cBhvr>
                                        <p:cTn id="116" dur="500"/>
                                        <p:tgtEl>
                                          <p:spTgt spid="21526"/>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nodeType="clickEffect">
                                  <p:stCondLst>
                                    <p:cond delay="0"/>
                                  </p:stCondLst>
                                  <p:childTnLst>
                                    <p:set>
                                      <p:cBhvr>
                                        <p:cTn id="120" dur="1" fill="hold">
                                          <p:stCondLst>
                                            <p:cond delay="0"/>
                                          </p:stCondLst>
                                        </p:cTn>
                                        <p:tgtEl>
                                          <p:spTgt spid="21527"/>
                                        </p:tgtEl>
                                        <p:attrNameLst>
                                          <p:attrName>style.visibility</p:attrName>
                                        </p:attrNameLst>
                                      </p:cBhvr>
                                      <p:to>
                                        <p:strVal val="visible"/>
                                      </p:to>
                                    </p:set>
                                    <p:animEffect transition="in" filter="wipe(left)">
                                      <p:cBhvr>
                                        <p:cTn id="121" dur="500"/>
                                        <p:tgtEl>
                                          <p:spTgt spid="21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AutoShape 2"/>
          <p:cNvSpPr>
            <a:spLocks noChangeArrowheads="1"/>
          </p:cNvSpPr>
          <p:nvPr/>
        </p:nvSpPr>
        <p:spPr bwMode="auto">
          <a:xfrm>
            <a:off x="5105400" y="2514600"/>
            <a:ext cx="2133600" cy="762000"/>
          </a:xfrm>
          <a:prstGeom prst="roundRect">
            <a:avLst>
              <a:gd name="adj" fmla="val 16667"/>
            </a:avLst>
          </a:prstGeom>
          <a:solidFill>
            <a:schemeClr val="accent1"/>
          </a:solidFill>
          <a:ln w="76200">
            <a:solidFill>
              <a:schemeClr val="accent2"/>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en-US" altLang="en-US">
              <a:solidFill>
                <a:srgbClr val="000000"/>
              </a:solidFill>
            </a:endParaRPr>
          </a:p>
        </p:txBody>
      </p:sp>
      <p:sp>
        <p:nvSpPr>
          <p:cNvPr id="81923" name="Line 3"/>
          <p:cNvSpPr>
            <a:spLocks noChangeShapeType="1"/>
          </p:cNvSpPr>
          <p:nvPr/>
        </p:nvSpPr>
        <p:spPr bwMode="auto">
          <a:xfrm flipH="1">
            <a:off x="6477000" y="1066800"/>
            <a:ext cx="838200" cy="14478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24" name="Line 4"/>
          <p:cNvSpPr>
            <a:spLocks noChangeShapeType="1"/>
          </p:cNvSpPr>
          <p:nvPr/>
        </p:nvSpPr>
        <p:spPr bwMode="auto">
          <a:xfrm>
            <a:off x="7315200" y="1066800"/>
            <a:ext cx="914400" cy="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25" name="Line 5"/>
          <p:cNvSpPr>
            <a:spLocks noChangeShapeType="1"/>
          </p:cNvSpPr>
          <p:nvPr/>
        </p:nvSpPr>
        <p:spPr bwMode="auto">
          <a:xfrm flipV="1">
            <a:off x="8229600" y="609600"/>
            <a:ext cx="457200" cy="4572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26" name="Line 6"/>
          <p:cNvSpPr>
            <a:spLocks noChangeShapeType="1"/>
          </p:cNvSpPr>
          <p:nvPr/>
        </p:nvSpPr>
        <p:spPr bwMode="auto">
          <a:xfrm>
            <a:off x="8229600" y="1066800"/>
            <a:ext cx="457200" cy="7620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27" name="Line 7"/>
          <p:cNvSpPr>
            <a:spLocks noChangeShapeType="1"/>
          </p:cNvSpPr>
          <p:nvPr/>
        </p:nvSpPr>
        <p:spPr bwMode="auto">
          <a:xfrm>
            <a:off x="8686800" y="609600"/>
            <a:ext cx="15240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28" name="Line 8"/>
          <p:cNvSpPr>
            <a:spLocks noChangeShapeType="1"/>
          </p:cNvSpPr>
          <p:nvPr/>
        </p:nvSpPr>
        <p:spPr bwMode="auto">
          <a:xfrm>
            <a:off x="8686800" y="1828800"/>
            <a:ext cx="16002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29" name="Line 9"/>
          <p:cNvSpPr>
            <a:spLocks noChangeShapeType="1"/>
          </p:cNvSpPr>
          <p:nvPr/>
        </p:nvSpPr>
        <p:spPr bwMode="auto">
          <a:xfrm>
            <a:off x="5029200" y="1066800"/>
            <a:ext cx="990600" cy="14478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30" name="Line 10"/>
          <p:cNvSpPr>
            <a:spLocks noChangeShapeType="1"/>
          </p:cNvSpPr>
          <p:nvPr/>
        </p:nvSpPr>
        <p:spPr bwMode="auto">
          <a:xfrm flipH="1">
            <a:off x="4191000" y="1066800"/>
            <a:ext cx="838200" cy="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31" name="Line 11"/>
          <p:cNvSpPr>
            <a:spLocks noChangeShapeType="1"/>
          </p:cNvSpPr>
          <p:nvPr/>
        </p:nvSpPr>
        <p:spPr bwMode="auto">
          <a:xfrm flipH="1">
            <a:off x="3657600" y="1066800"/>
            <a:ext cx="533400" cy="4572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32" name="Line 12"/>
          <p:cNvSpPr>
            <a:spLocks noChangeShapeType="1"/>
          </p:cNvSpPr>
          <p:nvPr/>
        </p:nvSpPr>
        <p:spPr bwMode="auto">
          <a:xfrm flipH="1" flipV="1">
            <a:off x="3581400" y="685800"/>
            <a:ext cx="609600" cy="3810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33" name="Line 13"/>
          <p:cNvSpPr>
            <a:spLocks noChangeShapeType="1"/>
          </p:cNvSpPr>
          <p:nvPr/>
        </p:nvSpPr>
        <p:spPr bwMode="auto">
          <a:xfrm flipH="1">
            <a:off x="1981200" y="1524000"/>
            <a:ext cx="16764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34" name="Line 14"/>
          <p:cNvSpPr>
            <a:spLocks noChangeShapeType="1"/>
          </p:cNvSpPr>
          <p:nvPr/>
        </p:nvSpPr>
        <p:spPr bwMode="auto">
          <a:xfrm flipH="1">
            <a:off x="1828800" y="685800"/>
            <a:ext cx="17526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35" name="Line 15"/>
          <p:cNvSpPr>
            <a:spLocks noChangeShapeType="1"/>
          </p:cNvSpPr>
          <p:nvPr/>
        </p:nvSpPr>
        <p:spPr bwMode="auto">
          <a:xfrm flipH="1">
            <a:off x="3505200" y="3429000"/>
            <a:ext cx="304800" cy="6858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36" name="Line 16"/>
          <p:cNvSpPr>
            <a:spLocks noChangeShapeType="1"/>
          </p:cNvSpPr>
          <p:nvPr/>
        </p:nvSpPr>
        <p:spPr bwMode="auto">
          <a:xfrm flipH="1" flipV="1">
            <a:off x="3276600" y="2895600"/>
            <a:ext cx="533400" cy="5334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37" name="Line 17"/>
          <p:cNvSpPr>
            <a:spLocks noChangeShapeType="1"/>
          </p:cNvSpPr>
          <p:nvPr/>
        </p:nvSpPr>
        <p:spPr bwMode="auto">
          <a:xfrm flipH="1">
            <a:off x="1981200" y="2895600"/>
            <a:ext cx="12954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38" name="Line 18"/>
          <p:cNvSpPr>
            <a:spLocks noChangeShapeType="1"/>
          </p:cNvSpPr>
          <p:nvPr/>
        </p:nvSpPr>
        <p:spPr bwMode="auto">
          <a:xfrm flipH="1">
            <a:off x="1905000" y="4114800"/>
            <a:ext cx="16002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39" name="Line 19"/>
          <p:cNvSpPr>
            <a:spLocks noChangeShapeType="1"/>
          </p:cNvSpPr>
          <p:nvPr/>
        </p:nvSpPr>
        <p:spPr bwMode="auto">
          <a:xfrm flipH="1">
            <a:off x="5715000" y="3276600"/>
            <a:ext cx="228600" cy="20574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40" name="Line 20"/>
          <p:cNvSpPr>
            <a:spLocks noChangeShapeType="1"/>
          </p:cNvSpPr>
          <p:nvPr/>
        </p:nvSpPr>
        <p:spPr bwMode="auto">
          <a:xfrm>
            <a:off x="6400800" y="3276600"/>
            <a:ext cx="533400" cy="15240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41" name="Line 21"/>
          <p:cNvSpPr>
            <a:spLocks noChangeShapeType="1"/>
          </p:cNvSpPr>
          <p:nvPr/>
        </p:nvSpPr>
        <p:spPr bwMode="auto">
          <a:xfrm>
            <a:off x="6934200" y="4800600"/>
            <a:ext cx="1066800" cy="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42" name="Line 22"/>
          <p:cNvSpPr>
            <a:spLocks noChangeShapeType="1"/>
          </p:cNvSpPr>
          <p:nvPr/>
        </p:nvSpPr>
        <p:spPr bwMode="auto">
          <a:xfrm flipV="1">
            <a:off x="8001000" y="3276600"/>
            <a:ext cx="533400" cy="15240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43" name="Line 23"/>
          <p:cNvSpPr>
            <a:spLocks noChangeShapeType="1"/>
          </p:cNvSpPr>
          <p:nvPr/>
        </p:nvSpPr>
        <p:spPr bwMode="auto">
          <a:xfrm flipV="1">
            <a:off x="8001000" y="4572000"/>
            <a:ext cx="609600" cy="2286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44" name="Line 24"/>
          <p:cNvSpPr>
            <a:spLocks noChangeShapeType="1"/>
          </p:cNvSpPr>
          <p:nvPr/>
        </p:nvSpPr>
        <p:spPr bwMode="auto">
          <a:xfrm>
            <a:off x="8001000" y="4800600"/>
            <a:ext cx="609600" cy="14478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45" name="Line 25"/>
          <p:cNvSpPr>
            <a:spLocks noChangeShapeType="1"/>
          </p:cNvSpPr>
          <p:nvPr/>
        </p:nvSpPr>
        <p:spPr bwMode="auto">
          <a:xfrm>
            <a:off x="8534400" y="3276600"/>
            <a:ext cx="12954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46" name="Line 26"/>
          <p:cNvSpPr>
            <a:spLocks noChangeShapeType="1"/>
          </p:cNvSpPr>
          <p:nvPr/>
        </p:nvSpPr>
        <p:spPr bwMode="auto">
          <a:xfrm>
            <a:off x="8610600" y="4572000"/>
            <a:ext cx="12954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47" name="Line 27"/>
          <p:cNvSpPr>
            <a:spLocks noChangeShapeType="1"/>
          </p:cNvSpPr>
          <p:nvPr/>
        </p:nvSpPr>
        <p:spPr bwMode="auto">
          <a:xfrm>
            <a:off x="8610600" y="6248400"/>
            <a:ext cx="15240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48" name="Line 28"/>
          <p:cNvSpPr>
            <a:spLocks noChangeShapeType="1"/>
          </p:cNvSpPr>
          <p:nvPr/>
        </p:nvSpPr>
        <p:spPr bwMode="auto">
          <a:xfrm flipH="1">
            <a:off x="4800600" y="5334000"/>
            <a:ext cx="914400" cy="762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49" name="Line 29"/>
          <p:cNvSpPr>
            <a:spLocks noChangeShapeType="1"/>
          </p:cNvSpPr>
          <p:nvPr/>
        </p:nvSpPr>
        <p:spPr bwMode="auto">
          <a:xfrm flipH="1" flipV="1">
            <a:off x="4191000" y="4876800"/>
            <a:ext cx="609600" cy="5334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50" name="Line 30"/>
          <p:cNvSpPr>
            <a:spLocks noChangeShapeType="1"/>
          </p:cNvSpPr>
          <p:nvPr/>
        </p:nvSpPr>
        <p:spPr bwMode="auto">
          <a:xfrm flipH="1">
            <a:off x="4267200" y="5410200"/>
            <a:ext cx="533400" cy="7620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51" name="Line 31"/>
          <p:cNvSpPr>
            <a:spLocks noChangeShapeType="1"/>
          </p:cNvSpPr>
          <p:nvPr/>
        </p:nvSpPr>
        <p:spPr bwMode="auto">
          <a:xfrm flipH="1">
            <a:off x="1905000" y="4876800"/>
            <a:ext cx="22860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52" name="Line 32"/>
          <p:cNvSpPr>
            <a:spLocks noChangeShapeType="1"/>
          </p:cNvSpPr>
          <p:nvPr/>
        </p:nvSpPr>
        <p:spPr bwMode="auto">
          <a:xfrm flipH="1">
            <a:off x="1905000" y="6172200"/>
            <a:ext cx="23622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53" name="Line 33"/>
          <p:cNvSpPr>
            <a:spLocks noChangeShapeType="1"/>
          </p:cNvSpPr>
          <p:nvPr/>
        </p:nvSpPr>
        <p:spPr bwMode="auto">
          <a:xfrm flipH="1">
            <a:off x="4495800" y="2743200"/>
            <a:ext cx="609600" cy="6858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54" name="Line 34"/>
          <p:cNvSpPr>
            <a:spLocks noChangeShapeType="1"/>
          </p:cNvSpPr>
          <p:nvPr/>
        </p:nvSpPr>
        <p:spPr bwMode="auto">
          <a:xfrm flipV="1">
            <a:off x="3810000" y="3429000"/>
            <a:ext cx="68580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81955" name="Text Box 35"/>
          <p:cNvSpPr txBox="1">
            <a:spLocks noChangeArrowheads="1"/>
          </p:cNvSpPr>
          <p:nvPr/>
        </p:nvSpPr>
        <p:spPr bwMode="auto">
          <a:xfrm>
            <a:off x="5257800" y="2590805"/>
            <a:ext cx="1905000" cy="646331"/>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b="1" dirty="0">
                <a:solidFill>
                  <a:srgbClr val="FF0066"/>
                </a:solidFill>
                <a:latin typeface="Times New Roman" panose="02020603050405020304" pitchFamily="18" charset="0"/>
                <a:cs typeface="Times New Roman" pitchFamily="18" charset="0"/>
              </a:rPr>
              <a:t>CHIẾC LƯỢC NGÀ</a:t>
            </a:r>
          </a:p>
        </p:txBody>
      </p:sp>
      <p:sp>
        <p:nvSpPr>
          <p:cNvPr id="81956" name="Text Box 36"/>
          <p:cNvSpPr txBox="1">
            <a:spLocks noChangeArrowheads="1"/>
          </p:cNvSpPr>
          <p:nvPr/>
        </p:nvSpPr>
        <p:spPr bwMode="auto">
          <a:xfrm>
            <a:off x="7010400" y="685804"/>
            <a:ext cx="1371600" cy="369332"/>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b="1" dirty="0" err="1">
                <a:solidFill>
                  <a:srgbClr val="333399"/>
                </a:solidFill>
                <a:effectLst>
                  <a:outerShdw blurRad="38100" dist="38100" dir="2700000" algn="tl">
                    <a:srgbClr val="C0C0C0"/>
                  </a:outerShdw>
                </a:effectLst>
                <a:latin typeface="Times New Roman" panose="02020603050405020304" pitchFamily="18" charset="0"/>
                <a:cs typeface="Times New Roman" pitchFamily="18" charset="0"/>
              </a:rPr>
              <a:t>Nội</a:t>
            </a:r>
            <a:r>
              <a:rPr lang="en-US" b="1" dirty="0">
                <a:solidFill>
                  <a:srgbClr val="333399"/>
                </a:solidFill>
                <a:effectLst>
                  <a:outerShdw blurRad="38100" dist="38100" dir="2700000" algn="tl">
                    <a:srgbClr val="C0C0C0"/>
                  </a:outerShdw>
                </a:effectLst>
                <a:latin typeface="Times New Roman" panose="02020603050405020304" pitchFamily="18" charset="0"/>
                <a:cs typeface="Times New Roman" pitchFamily="18" charset="0"/>
              </a:rPr>
              <a:t> dung</a:t>
            </a:r>
          </a:p>
        </p:txBody>
      </p:sp>
      <p:sp>
        <p:nvSpPr>
          <p:cNvPr id="81957" name="Text Box 37"/>
          <p:cNvSpPr txBox="1">
            <a:spLocks noChangeArrowheads="1"/>
          </p:cNvSpPr>
          <p:nvPr/>
        </p:nvSpPr>
        <p:spPr bwMode="auto">
          <a:xfrm>
            <a:off x="8305800" y="1219203"/>
            <a:ext cx="2362200" cy="646331"/>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Niềm</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khao</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khát</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tình</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cha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của</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người</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con</a:t>
            </a:r>
          </a:p>
        </p:txBody>
      </p:sp>
      <p:sp>
        <p:nvSpPr>
          <p:cNvPr id="81958" name="Text Box 38"/>
          <p:cNvSpPr txBox="1">
            <a:spLocks noChangeArrowheads="1"/>
          </p:cNvSpPr>
          <p:nvPr/>
        </p:nvSpPr>
        <p:spPr bwMode="auto">
          <a:xfrm>
            <a:off x="8229600" y="5"/>
            <a:ext cx="2209800" cy="646113"/>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Nỗi</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niềm</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của</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người</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cha</a:t>
            </a:r>
          </a:p>
        </p:txBody>
      </p:sp>
      <p:sp>
        <p:nvSpPr>
          <p:cNvPr id="81959" name="Text Box 39"/>
          <p:cNvSpPr txBox="1">
            <a:spLocks noChangeArrowheads="1"/>
          </p:cNvSpPr>
          <p:nvPr/>
        </p:nvSpPr>
        <p:spPr bwMode="auto">
          <a:xfrm>
            <a:off x="6629400" y="4267204"/>
            <a:ext cx="1676400" cy="369332"/>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dirty="0">
                <a:solidFill>
                  <a:srgbClr val="000000"/>
                </a:solidFill>
                <a:latin typeface="Times New Roman" panose="02020603050405020304" pitchFamily="18" charset="0"/>
              </a:rPr>
              <a:t>  </a:t>
            </a:r>
            <a:r>
              <a:rPr lang="en-US" b="1" dirty="0" err="1">
                <a:solidFill>
                  <a:srgbClr val="333399"/>
                </a:solidFill>
                <a:effectLst>
                  <a:outerShdw blurRad="38100" dist="38100" dir="2700000" algn="tl">
                    <a:srgbClr val="C0C0C0"/>
                  </a:outerShdw>
                </a:effectLst>
                <a:latin typeface="Times New Roman" panose="02020603050405020304" pitchFamily="18" charset="0"/>
                <a:cs typeface="Times New Roman" pitchFamily="18" charset="0"/>
              </a:rPr>
              <a:t>Nghệ</a:t>
            </a:r>
            <a:r>
              <a:rPr lang="en-US" b="1" dirty="0">
                <a:solidFill>
                  <a:srgbClr val="333399"/>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333399"/>
                </a:solidFill>
                <a:effectLst>
                  <a:outerShdw blurRad="38100" dist="38100" dir="2700000" algn="tl">
                    <a:srgbClr val="C0C0C0"/>
                  </a:outerShdw>
                </a:effectLst>
                <a:latin typeface="Times New Roman" panose="02020603050405020304" pitchFamily="18" charset="0"/>
                <a:cs typeface="Times New Roman" pitchFamily="18" charset="0"/>
              </a:rPr>
              <a:t>thuật</a:t>
            </a:r>
            <a:endParaRPr lang="en-US" b="1" dirty="0">
              <a:solidFill>
                <a:srgbClr val="333399"/>
              </a:solidFill>
              <a:effectLst>
                <a:outerShdw blurRad="38100" dist="38100" dir="2700000" algn="tl">
                  <a:srgbClr val="C0C0C0"/>
                </a:outerShdw>
              </a:effectLst>
              <a:latin typeface="Times New Roman" panose="02020603050405020304" pitchFamily="18" charset="0"/>
              <a:cs typeface="Times New Roman" pitchFamily="18" charset="0"/>
            </a:endParaRPr>
          </a:p>
        </p:txBody>
      </p:sp>
      <p:sp>
        <p:nvSpPr>
          <p:cNvPr id="81960" name="Text Box 40"/>
          <p:cNvSpPr txBox="1">
            <a:spLocks noChangeArrowheads="1"/>
          </p:cNvSpPr>
          <p:nvPr/>
        </p:nvSpPr>
        <p:spPr bwMode="auto">
          <a:xfrm>
            <a:off x="8229600" y="2590805"/>
            <a:ext cx="2209800" cy="646113"/>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Tình</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huống</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truyện</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éo</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le</a:t>
            </a:r>
          </a:p>
        </p:txBody>
      </p:sp>
      <p:sp>
        <p:nvSpPr>
          <p:cNvPr id="81961" name="Text Box 41"/>
          <p:cNvSpPr txBox="1">
            <a:spLocks noChangeArrowheads="1"/>
          </p:cNvSpPr>
          <p:nvPr/>
        </p:nvSpPr>
        <p:spPr bwMode="auto">
          <a:xfrm>
            <a:off x="8534400" y="3962403"/>
            <a:ext cx="1905000" cy="646331"/>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Cốt</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truyện</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có</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yếu</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tố</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bất</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ngờ</a:t>
            </a:r>
            <a:endPar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endParaRPr>
          </a:p>
        </p:txBody>
      </p:sp>
      <p:sp>
        <p:nvSpPr>
          <p:cNvPr id="81962" name="Text Box 42"/>
          <p:cNvSpPr txBox="1">
            <a:spLocks noChangeArrowheads="1"/>
          </p:cNvSpPr>
          <p:nvPr/>
        </p:nvSpPr>
        <p:spPr bwMode="auto">
          <a:xfrm>
            <a:off x="8534400" y="5562603"/>
            <a:ext cx="1828800" cy="646331"/>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Miêu</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tả</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tâm</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lí</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nhân</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vật</a:t>
            </a:r>
            <a:endPar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endParaRPr>
          </a:p>
        </p:txBody>
      </p:sp>
      <p:sp>
        <p:nvSpPr>
          <p:cNvPr id="81963" name="Text Box 43"/>
          <p:cNvSpPr txBox="1">
            <a:spLocks noChangeArrowheads="1"/>
          </p:cNvSpPr>
          <p:nvPr/>
        </p:nvSpPr>
        <p:spPr bwMode="auto">
          <a:xfrm>
            <a:off x="4114800" y="685804"/>
            <a:ext cx="1676400" cy="369332"/>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b="1" dirty="0" err="1">
                <a:solidFill>
                  <a:srgbClr val="333399"/>
                </a:solidFill>
                <a:effectLst>
                  <a:outerShdw blurRad="38100" dist="38100" dir="2700000" algn="tl">
                    <a:srgbClr val="C0C0C0"/>
                  </a:outerShdw>
                </a:effectLst>
                <a:latin typeface="Times New Roman" panose="02020603050405020304" pitchFamily="18" charset="0"/>
                <a:cs typeface="Times New Roman" pitchFamily="18" charset="0"/>
              </a:rPr>
              <a:t>Tình</a:t>
            </a:r>
            <a:r>
              <a:rPr lang="en-US" b="1" dirty="0">
                <a:solidFill>
                  <a:srgbClr val="333399"/>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333399"/>
                </a:solidFill>
                <a:effectLst>
                  <a:outerShdw blurRad="38100" dist="38100" dir="2700000" algn="tl">
                    <a:srgbClr val="C0C0C0"/>
                  </a:outerShdw>
                </a:effectLst>
                <a:latin typeface="Times New Roman" panose="02020603050405020304" pitchFamily="18" charset="0"/>
                <a:cs typeface="Times New Roman" pitchFamily="18" charset="0"/>
              </a:rPr>
              <a:t>huống</a:t>
            </a:r>
            <a:endParaRPr lang="en-US" b="1" dirty="0">
              <a:solidFill>
                <a:srgbClr val="333399"/>
              </a:solidFill>
              <a:effectLst>
                <a:outerShdw blurRad="38100" dist="38100" dir="2700000" algn="tl">
                  <a:srgbClr val="C0C0C0"/>
                </a:outerShdw>
              </a:effectLst>
              <a:latin typeface="Times New Roman" panose="02020603050405020304" pitchFamily="18" charset="0"/>
              <a:cs typeface="Times New Roman" pitchFamily="18" charset="0"/>
            </a:endParaRPr>
          </a:p>
        </p:txBody>
      </p:sp>
      <p:sp>
        <p:nvSpPr>
          <p:cNvPr id="81964" name="Text Box 44"/>
          <p:cNvSpPr txBox="1">
            <a:spLocks noChangeArrowheads="1"/>
          </p:cNvSpPr>
          <p:nvPr/>
        </p:nvSpPr>
        <p:spPr bwMode="auto">
          <a:xfrm>
            <a:off x="1524000" y="152403"/>
            <a:ext cx="3810000" cy="646113"/>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Hai</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cha con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gặp</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nhau</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sau</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tám</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năm</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xa</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cách</a:t>
            </a:r>
            <a:endPar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endParaRPr>
          </a:p>
        </p:txBody>
      </p:sp>
      <p:sp>
        <p:nvSpPr>
          <p:cNvPr id="81965" name="Text Box 45"/>
          <p:cNvSpPr txBox="1">
            <a:spLocks noChangeArrowheads="1"/>
          </p:cNvSpPr>
          <p:nvPr/>
        </p:nvSpPr>
        <p:spPr bwMode="auto">
          <a:xfrm>
            <a:off x="1752600" y="1143000"/>
            <a:ext cx="2286000" cy="369888"/>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Ở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khu</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căn</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cứ</a:t>
            </a:r>
            <a:endPar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endParaRPr>
          </a:p>
        </p:txBody>
      </p:sp>
      <p:sp>
        <p:nvSpPr>
          <p:cNvPr id="81966" name="Text Box 46"/>
          <p:cNvSpPr txBox="1">
            <a:spLocks noChangeArrowheads="1"/>
          </p:cNvSpPr>
          <p:nvPr/>
        </p:nvSpPr>
        <p:spPr bwMode="auto">
          <a:xfrm>
            <a:off x="1828800" y="1524003"/>
            <a:ext cx="2286000" cy="646331"/>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Tính</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cảm</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của</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ông</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Sáu</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đối</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với</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bé</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Thu</a:t>
            </a:r>
          </a:p>
        </p:txBody>
      </p:sp>
      <p:sp>
        <p:nvSpPr>
          <p:cNvPr id="81967" name="Text Box 47"/>
          <p:cNvSpPr txBox="1">
            <a:spLocks noChangeArrowheads="1"/>
          </p:cNvSpPr>
          <p:nvPr/>
        </p:nvSpPr>
        <p:spPr bwMode="auto">
          <a:xfrm>
            <a:off x="3657600" y="2895604"/>
            <a:ext cx="1066800" cy="369332"/>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b="1" dirty="0" err="1">
                <a:solidFill>
                  <a:srgbClr val="333399"/>
                </a:solidFill>
                <a:effectLst>
                  <a:outerShdw blurRad="38100" dist="38100" dir="2700000" algn="tl">
                    <a:srgbClr val="C0C0C0"/>
                  </a:outerShdw>
                </a:effectLst>
                <a:latin typeface="Times New Roman" panose="02020603050405020304" pitchFamily="18" charset="0"/>
                <a:cs typeface="Times New Roman" pitchFamily="18" charset="0"/>
              </a:rPr>
              <a:t>Ngôi</a:t>
            </a:r>
            <a:r>
              <a:rPr lang="en-US" b="1" dirty="0">
                <a:solidFill>
                  <a:srgbClr val="333399"/>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333399"/>
                </a:solidFill>
                <a:effectLst>
                  <a:outerShdw blurRad="38100" dist="38100" dir="2700000" algn="tl">
                    <a:srgbClr val="C0C0C0"/>
                  </a:outerShdw>
                </a:effectLst>
                <a:latin typeface="Times New Roman" panose="02020603050405020304" pitchFamily="18" charset="0"/>
                <a:cs typeface="Times New Roman" pitchFamily="18" charset="0"/>
              </a:rPr>
              <a:t>kể</a:t>
            </a:r>
            <a:endParaRPr lang="en-US" b="1" dirty="0">
              <a:solidFill>
                <a:srgbClr val="333399"/>
              </a:solidFill>
              <a:effectLst>
                <a:outerShdw blurRad="38100" dist="38100" dir="2700000" algn="tl">
                  <a:srgbClr val="C0C0C0"/>
                </a:outerShdw>
              </a:effectLst>
              <a:latin typeface="Times New Roman" panose="02020603050405020304" pitchFamily="18" charset="0"/>
              <a:cs typeface="Times New Roman" pitchFamily="18" charset="0"/>
            </a:endParaRPr>
          </a:p>
        </p:txBody>
      </p:sp>
      <p:sp>
        <p:nvSpPr>
          <p:cNvPr id="81968" name="Text Box 48"/>
          <p:cNvSpPr txBox="1">
            <a:spLocks noChangeArrowheads="1"/>
          </p:cNvSpPr>
          <p:nvPr/>
        </p:nvSpPr>
        <p:spPr bwMode="auto">
          <a:xfrm>
            <a:off x="1752600" y="2514602"/>
            <a:ext cx="1752600" cy="369332"/>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Ngôi</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thứ</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nhất</a:t>
            </a:r>
            <a:endPar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endParaRPr>
          </a:p>
        </p:txBody>
      </p:sp>
      <p:sp>
        <p:nvSpPr>
          <p:cNvPr id="81969" name="Text Box 49"/>
          <p:cNvSpPr txBox="1">
            <a:spLocks noChangeArrowheads="1"/>
          </p:cNvSpPr>
          <p:nvPr/>
        </p:nvSpPr>
        <p:spPr bwMode="auto">
          <a:xfrm>
            <a:off x="1524000" y="3581405"/>
            <a:ext cx="2133600" cy="646113"/>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Bác</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Ba</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bạn</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ông</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Sáu</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a:t>
            </a:r>
          </a:p>
        </p:txBody>
      </p:sp>
      <p:sp>
        <p:nvSpPr>
          <p:cNvPr id="81970" name="Text Box 50"/>
          <p:cNvSpPr txBox="1">
            <a:spLocks noChangeArrowheads="1"/>
          </p:cNvSpPr>
          <p:nvPr/>
        </p:nvSpPr>
        <p:spPr bwMode="auto">
          <a:xfrm>
            <a:off x="4572000" y="4953004"/>
            <a:ext cx="1219200" cy="369332"/>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b="1" dirty="0">
                <a:solidFill>
                  <a:srgbClr val="333399"/>
                </a:solidFill>
                <a:effectLst>
                  <a:outerShdw blurRad="38100" dist="38100" dir="2700000" algn="tl">
                    <a:srgbClr val="C0C0C0"/>
                  </a:outerShdw>
                </a:effectLst>
                <a:latin typeface="Times New Roman" panose="02020603050405020304" pitchFamily="18" charset="0"/>
                <a:cs typeface="Times New Roman" pitchFamily="18" charset="0"/>
              </a:rPr>
              <a:t>Ý </a:t>
            </a:r>
            <a:r>
              <a:rPr lang="en-US" b="1" dirty="0" err="1">
                <a:solidFill>
                  <a:srgbClr val="333399"/>
                </a:solidFill>
                <a:effectLst>
                  <a:outerShdw blurRad="38100" dist="38100" dir="2700000" algn="tl">
                    <a:srgbClr val="C0C0C0"/>
                  </a:outerShdw>
                </a:effectLst>
                <a:latin typeface="Times New Roman" panose="02020603050405020304" pitchFamily="18" charset="0"/>
                <a:cs typeface="Times New Roman" pitchFamily="18" charset="0"/>
              </a:rPr>
              <a:t>nghĩa</a:t>
            </a:r>
            <a:endParaRPr lang="en-US" b="1" dirty="0">
              <a:solidFill>
                <a:srgbClr val="333399"/>
              </a:solidFill>
              <a:effectLst>
                <a:outerShdw blurRad="38100" dist="38100" dir="2700000" algn="tl">
                  <a:srgbClr val="C0C0C0"/>
                </a:outerShdw>
              </a:effectLst>
              <a:latin typeface="Times New Roman" panose="02020603050405020304" pitchFamily="18" charset="0"/>
              <a:cs typeface="Times New Roman" pitchFamily="18" charset="0"/>
            </a:endParaRPr>
          </a:p>
        </p:txBody>
      </p:sp>
      <p:sp>
        <p:nvSpPr>
          <p:cNvPr id="81971" name="Text Box 51"/>
          <p:cNvSpPr txBox="1">
            <a:spLocks noChangeArrowheads="1"/>
          </p:cNvSpPr>
          <p:nvPr/>
        </p:nvSpPr>
        <p:spPr bwMode="auto">
          <a:xfrm>
            <a:off x="1524000" y="4343405"/>
            <a:ext cx="3352800" cy="646113"/>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Câu</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chuyện</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cảm</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động</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về</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tình</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cha con</a:t>
            </a:r>
          </a:p>
        </p:txBody>
      </p:sp>
      <p:sp>
        <p:nvSpPr>
          <p:cNvPr id="81972" name="Text Box 52"/>
          <p:cNvSpPr txBox="1">
            <a:spLocks noChangeArrowheads="1"/>
          </p:cNvSpPr>
          <p:nvPr/>
        </p:nvSpPr>
        <p:spPr bwMode="auto">
          <a:xfrm>
            <a:off x="1828800" y="5334004"/>
            <a:ext cx="2590800" cy="92333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Những</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mất</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mát</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của</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chiến</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tranh</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mà</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dân</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ta</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gánh</a:t>
            </a:r>
            <a:r>
              <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 </a:t>
            </a:r>
            <a:r>
              <a:rPr lang="en-US" b="1" dirty="0" err="1">
                <a:solidFill>
                  <a:srgbClr val="000000"/>
                </a:solidFill>
                <a:effectLst>
                  <a:outerShdw blurRad="38100" dist="38100" dir="2700000" algn="tl">
                    <a:srgbClr val="C0C0C0"/>
                  </a:outerShdw>
                </a:effectLst>
                <a:latin typeface="Times New Roman" panose="02020603050405020304" pitchFamily="18" charset="0"/>
                <a:cs typeface="Times New Roman" pitchFamily="18" charset="0"/>
              </a:rPr>
              <a:t>chịu</a:t>
            </a:r>
            <a:endParaRPr lang="en-US" b="1" dirty="0">
              <a:solidFill>
                <a:srgbClr val="000000"/>
              </a:solidFill>
              <a:effectLst>
                <a:outerShdw blurRad="38100" dist="38100" dir="2700000" algn="tl">
                  <a:srgbClr val="C0C0C0"/>
                </a:outerShdw>
              </a:effectLst>
              <a:latin typeface="Times New Roman" panose="02020603050405020304" pitchFamily="18" charset="0"/>
              <a:cs typeface="Times New Roman" pitchFamily="18" charset="0"/>
            </a:endParaRPr>
          </a:p>
        </p:txBody>
      </p:sp>
      <p:sp>
        <p:nvSpPr>
          <p:cNvPr id="30773" name="Line 57"/>
          <p:cNvSpPr>
            <a:spLocks noChangeShapeType="1"/>
          </p:cNvSpPr>
          <p:nvPr/>
        </p:nvSpPr>
        <p:spPr bwMode="auto">
          <a:xfrm>
            <a:off x="6019800" y="6629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21544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1955"/>
                                        </p:tgtEl>
                                        <p:attrNameLst>
                                          <p:attrName>style.visibility</p:attrName>
                                        </p:attrNameLst>
                                      </p:cBhvr>
                                      <p:to>
                                        <p:strVal val="visible"/>
                                      </p:to>
                                    </p:set>
                                    <p:animEffect transition="in" filter="strips(downLeft)">
                                      <p:cBhvr>
                                        <p:cTn id="7" dur="500"/>
                                        <p:tgtEl>
                                          <p:spTgt spid="8195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1922"/>
                                        </p:tgtEl>
                                        <p:attrNameLst>
                                          <p:attrName>style.visibility</p:attrName>
                                        </p:attrNameLst>
                                      </p:cBhvr>
                                      <p:to>
                                        <p:strVal val="visible"/>
                                      </p:to>
                                    </p:set>
                                    <p:animEffect transition="in" filter="strips(downLeft)">
                                      <p:cBhvr>
                                        <p:cTn id="10" dur="500"/>
                                        <p:tgtEl>
                                          <p:spTgt spid="81922"/>
                                        </p:tgtEl>
                                      </p:cBhvr>
                                    </p:animEffect>
                                  </p:childTnLst>
                                </p:cTn>
                              </p:par>
                              <p:par>
                                <p:cTn id="11" presetID="18" presetClass="entr" presetSubtype="12" fill="hold" nodeType="withEffect">
                                  <p:stCondLst>
                                    <p:cond delay="0"/>
                                  </p:stCondLst>
                                  <p:childTnLst>
                                    <p:set>
                                      <p:cBhvr>
                                        <p:cTn id="12" dur="1" fill="hold">
                                          <p:stCondLst>
                                            <p:cond delay="0"/>
                                          </p:stCondLst>
                                        </p:cTn>
                                        <p:tgtEl>
                                          <p:spTgt spid="81923"/>
                                        </p:tgtEl>
                                        <p:attrNameLst>
                                          <p:attrName>style.visibility</p:attrName>
                                        </p:attrNameLst>
                                      </p:cBhvr>
                                      <p:to>
                                        <p:strVal val="visible"/>
                                      </p:to>
                                    </p:set>
                                    <p:animEffect transition="in" filter="strips(downLeft)">
                                      <p:cBhvr>
                                        <p:cTn id="13" dur="500"/>
                                        <p:tgtEl>
                                          <p:spTgt spid="81923"/>
                                        </p:tgtEl>
                                      </p:cBhvr>
                                    </p:animEffect>
                                  </p:childTnLst>
                                </p:cTn>
                              </p:par>
                              <p:par>
                                <p:cTn id="14" presetID="18" presetClass="entr" presetSubtype="12" fill="hold" nodeType="withEffect">
                                  <p:stCondLst>
                                    <p:cond delay="0"/>
                                  </p:stCondLst>
                                  <p:childTnLst>
                                    <p:set>
                                      <p:cBhvr>
                                        <p:cTn id="15" dur="1" fill="hold">
                                          <p:stCondLst>
                                            <p:cond delay="0"/>
                                          </p:stCondLst>
                                        </p:cTn>
                                        <p:tgtEl>
                                          <p:spTgt spid="81924"/>
                                        </p:tgtEl>
                                        <p:attrNameLst>
                                          <p:attrName>style.visibility</p:attrName>
                                        </p:attrNameLst>
                                      </p:cBhvr>
                                      <p:to>
                                        <p:strVal val="visible"/>
                                      </p:to>
                                    </p:set>
                                    <p:animEffect transition="in" filter="strips(downLeft)">
                                      <p:cBhvr>
                                        <p:cTn id="16" dur="500"/>
                                        <p:tgtEl>
                                          <p:spTgt spid="81924"/>
                                        </p:tgtEl>
                                      </p:cBhvr>
                                    </p:animEffect>
                                  </p:childTnLst>
                                </p:cTn>
                              </p:par>
                              <p:par>
                                <p:cTn id="17" presetID="18" presetClass="entr" presetSubtype="12" fill="hold" nodeType="withEffect">
                                  <p:stCondLst>
                                    <p:cond delay="0"/>
                                  </p:stCondLst>
                                  <p:childTnLst>
                                    <p:set>
                                      <p:cBhvr>
                                        <p:cTn id="18" dur="1" fill="hold">
                                          <p:stCondLst>
                                            <p:cond delay="0"/>
                                          </p:stCondLst>
                                        </p:cTn>
                                        <p:tgtEl>
                                          <p:spTgt spid="81940"/>
                                        </p:tgtEl>
                                        <p:attrNameLst>
                                          <p:attrName>style.visibility</p:attrName>
                                        </p:attrNameLst>
                                      </p:cBhvr>
                                      <p:to>
                                        <p:strVal val="visible"/>
                                      </p:to>
                                    </p:set>
                                    <p:animEffect transition="in" filter="strips(downLeft)">
                                      <p:cBhvr>
                                        <p:cTn id="19" dur="500"/>
                                        <p:tgtEl>
                                          <p:spTgt spid="81940"/>
                                        </p:tgtEl>
                                      </p:cBhvr>
                                    </p:animEffect>
                                  </p:childTnLst>
                                </p:cTn>
                              </p:par>
                              <p:par>
                                <p:cTn id="20" presetID="18" presetClass="entr" presetSubtype="12" fill="hold" nodeType="withEffect">
                                  <p:stCondLst>
                                    <p:cond delay="0"/>
                                  </p:stCondLst>
                                  <p:childTnLst>
                                    <p:set>
                                      <p:cBhvr>
                                        <p:cTn id="21" dur="1" fill="hold">
                                          <p:stCondLst>
                                            <p:cond delay="0"/>
                                          </p:stCondLst>
                                        </p:cTn>
                                        <p:tgtEl>
                                          <p:spTgt spid="81941"/>
                                        </p:tgtEl>
                                        <p:attrNameLst>
                                          <p:attrName>style.visibility</p:attrName>
                                        </p:attrNameLst>
                                      </p:cBhvr>
                                      <p:to>
                                        <p:strVal val="visible"/>
                                      </p:to>
                                    </p:set>
                                    <p:animEffect transition="in" filter="strips(downLeft)">
                                      <p:cBhvr>
                                        <p:cTn id="22" dur="500"/>
                                        <p:tgtEl>
                                          <p:spTgt spid="81941"/>
                                        </p:tgtEl>
                                      </p:cBhvr>
                                    </p:animEffect>
                                  </p:childTnLst>
                                </p:cTn>
                              </p:par>
                              <p:par>
                                <p:cTn id="23" presetID="18" presetClass="entr" presetSubtype="12" fill="hold" nodeType="withEffect">
                                  <p:stCondLst>
                                    <p:cond delay="0"/>
                                  </p:stCondLst>
                                  <p:childTnLst>
                                    <p:set>
                                      <p:cBhvr>
                                        <p:cTn id="24" dur="1" fill="hold">
                                          <p:stCondLst>
                                            <p:cond delay="0"/>
                                          </p:stCondLst>
                                        </p:cTn>
                                        <p:tgtEl>
                                          <p:spTgt spid="81942"/>
                                        </p:tgtEl>
                                        <p:attrNameLst>
                                          <p:attrName>style.visibility</p:attrName>
                                        </p:attrNameLst>
                                      </p:cBhvr>
                                      <p:to>
                                        <p:strVal val="visible"/>
                                      </p:to>
                                    </p:set>
                                    <p:animEffect transition="in" filter="strips(downLeft)">
                                      <p:cBhvr>
                                        <p:cTn id="25" dur="500"/>
                                        <p:tgtEl>
                                          <p:spTgt spid="81942"/>
                                        </p:tgtEl>
                                      </p:cBhvr>
                                    </p:animEffect>
                                  </p:childTnLst>
                                </p:cTn>
                              </p:par>
                              <p:par>
                                <p:cTn id="26" presetID="18" presetClass="entr" presetSubtype="12" fill="hold" nodeType="withEffect">
                                  <p:stCondLst>
                                    <p:cond delay="0"/>
                                  </p:stCondLst>
                                  <p:childTnLst>
                                    <p:set>
                                      <p:cBhvr>
                                        <p:cTn id="27" dur="1" fill="hold">
                                          <p:stCondLst>
                                            <p:cond delay="0"/>
                                          </p:stCondLst>
                                        </p:cTn>
                                        <p:tgtEl>
                                          <p:spTgt spid="81945"/>
                                        </p:tgtEl>
                                        <p:attrNameLst>
                                          <p:attrName>style.visibility</p:attrName>
                                        </p:attrNameLst>
                                      </p:cBhvr>
                                      <p:to>
                                        <p:strVal val="visible"/>
                                      </p:to>
                                    </p:set>
                                    <p:animEffect transition="in" filter="strips(downLeft)">
                                      <p:cBhvr>
                                        <p:cTn id="28" dur="500"/>
                                        <p:tgtEl>
                                          <p:spTgt spid="81945"/>
                                        </p:tgtEl>
                                      </p:cBhvr>
                                    </p:animEffect>
                                  </p:childTnLst>
                                </p:cTn>
                              </p:par>
                              <p:par>
                                <p:cTn id="29" presetID="18" presetClass="entr" presetSubtype="12" fill="hold" nodeType="withEffect">
                                  <p:stCondLst>
                                    <p:cond delay="0"/>
                                  </p:stCondLst>
                                  <p:childTnLst>
                                    <p:set>
                                      <p:cBhvr>
                                        <p:cTn id="30" dur="1" fill="hold">
                                          <p:stCondLst>
                                            <p:cond delay="0"/>
                                          </p:stCondLst>
                                        </p:cTn>
                                        <p:tgtEl>
                                          <p:spTgt spid="81943"/>
                                        </p:tgtEl>
                                        <p:attrNameLst>
                                          <p:attrName>style.visibility</p:attrName>
                                        </p:attrNameLst>
                                      </p:cBhvr>
                                      <p:to>
                                        <p:strVal val="visible"/>
                                      </p:to>
                                    </p:set>
                                    <p:animEffect transition="in" filter="strips(downLeft)">
                                      <p:cBhvr>
                                        <p:cTn id="31" dur="500"/>
                                        <p:tgtEl>
                                          <p:spTgt spid="81943"/>
                                        </p:tgtEl>
                                      </p:cBhvr>
                                    </p:animEffect>
                                  </p:childTnLst>
                                </p:cTn>
                              </p:par>
                              <p:par>
                                <p:cTn id="32" presetID="18" presetClass="entr" presetSubtype="12" fill="hold" nodeType="withEffect">
                                  <p:stCondLst>
                                    <p:cond delay="0"/>
                                  </p:stCondLst>
                                  <p:childTnLst>
                                    <p:set>
                                      <p:cBhvr>
                                        <p:cTn id="33" dur="1" fill="hold">
                                          <p:stCondLst>
                                            <p:cond delay="0"/>
                                          </p:stCondLst>
                                        </p:cTn>
                                        <p:tgtEl>
                                          <p:spTgt spid="81946"/>
                                        </p:tgtEl>
                                        <p:attrNameLst>
                                          <p:attrName>style.visibility</p:attrName>
                                        </p:attrNameLst>
                                      </p:cBhvr>
                                      <p:to>
                                        <p:strVal val="visible"/>
                                      </p:to>
                                    </p:set>
                                    <p:animEffect transition="in" filter="strips(downLeft)">
                                      <p:cBhvr>
                                        <p:cTn id="34" dur="500"/>
                                        <p:tgtEl>
                                          <p:spTgt spid="81946"/>
                                        </p:tgtEl>
                                      </p:cBhvr>
                                    </p:animEffect>
                                  </p:childTnLst>
                                </p:cTn>
                              </p:par>
                              <p:par>
                                <p:cTn id="35" presetID="18" presetClass="entr" presetSubtype="12" fill="hold" nodeType="withEffect">
                                  <p:stCondLst>
                                    <p:cond delay="0"/>
                                  </p:stCondLst>
                                  <p:childTnLst>
                                    <p:set>
                                      <p:cBhvr>
                                        <p:cTn id="36" dur="1" fill="hold">
                                          <p:stCondLst>
                                            <p:cond delay="0"/>
                                          </p:stCondLst>
                                        </p:cTn>
                                        <p:tgtEl>
                                          <p:spTgt spid="81944"/>
                                        </p:tgtEl>
                                        <p:attrNameLst>
                                          <p:attrName>style.visibility</p:attrName>
                                        </p:attrNameLst>
                                      </p:cBhvr>
                                      <p:to>
                                        <p:strVal val="visible"/>
                                      </p:to>
                                    </p:set>
                                    <p:animEffect transition="in" filter="strips(downLeft)">
                                      <p:cBhvr>
                                        <p:cTn id="37" dur="500"/>
                                        <p:tgtEl>
                                          <p:spTgt spid="81944"/>
                                        </p:tgtEl>
                                      </p:cBhvr>
                                    </p:animEffect>
                                  </p:childTnLst>
                                </p:cTn>
                              </p:par>
                              <p:par>
                                <p:cTn id="38" presetID="18" presetClass="entr" presetSubtype="12" fill="hold" nodeType="withEffect">
                                  <p:stCondLst>
                                    <p:cond delay="0"/>
                                  </p:stCondLst>
                                  <p:childTnLst>
                                    <p:set>
                                      <p:cBhvr>
                                        <p:cTn id="39" dur="1" fill="hold">
                                          <p:stCondLst>
                                            <p:cond delay="0"/>
                                          </p:stCondLst>
                                        </p:cTn>
                                        <p:tgtEl>
                                          <p:spTgt spid="81947"/>
                                        </p:tgtEl>
                                        <p:attrNameLst>
                                          <p:attrName>style.visibility</p:attrName>
                                        </p:attrNameLst>
                                      </p:cBhvr>
                                      <p:to>
                                        <p:strVal val="visible"/>
                                      </p:to>
                                    </p:set>
                                    <p:animEffect transition="in" filter="strips(downLeft)">
                                      <p:cBhvr>
                                        <p:cTn id="40" dur="500"/>
                                        <p:tgtEl>
                                          <p:spTgt spid="81947"/>
                                        </p:tgtEl>
                                      </p:cBhvr>
                                    </p:animEffect>
                                  </p:childTnLst>
                                </p:cTn>
                              </p:par>
                              <p:par>
                                <p:cTn id="41" presetID="18" presetClass="entr" presetSubtype="12" fill="hold" nodeType="withEffect">
                                  <p:stCondLst>
                                    <p:cond delay="0"/>
                                  </p:stCondLst>
                                  <p:childTnLst>
                                    <p:set>
                                      <p:cBhvr>
                                        <p:cTn id="42" dur="1" fill="hold">
                                          <p:stCondLst>
                                            <p:cond delay="0"/>
                                          </p:stCondLst>
                                        </p:cTn>
                                        <p:tgtEl>
                                          <p:spTgt spid="81926"/>
                                        </p:tgtEl>
                                        <p:attrNameLst>
                                          <p:attrName>style.visibility</p:attrName>
                                        </p:attrNameLst>
                                      </p:cBhvr>
                                      <p:to>
                                        <p:strVal val="visible"/>
                                      </p:to>
                                    </p:set>
                                    <p:animEffect transition="in" filter="strips(downLeft)">
                                      <p:cBhvr>
                                        <p:cTn id="43" dur="500"/>
                                        <p:tgtEl>
                                          <p:spTgt spid="81926"/>
                                        </p:tgtEl>
                                      </p:cBhvr>
                                    </p:animEffect>
                                  </p:childTnLst>
                                </p:cTn>
                              </p:par>
                              <p:par>
                                <p:cTn id="44" presetID="18" presetClass="entr" presetSubtype="12" fill="hold" nodeType="withEffect">
                                  <p:stCondLst>
                                    <p:cond delay="0"/>
                                  </p:stCondLst>
                                  <p:childTnLst>
                                    <p:set>
                                      <p:cBhvr>
                                        <p:cTn id="45" dur="1" fill="hold">
                                          <p:stCondLst>
                                            <p:cond delay="0"/>
                                          </p:stCondLst>
                                        </p:cTn>
                                        <p:tgtEl>
                                          <p:spTgt spid="81925"/>
                                        </p:tgtEl>
                                        <p:attrNameLst>
                                          <p:attrName>style.visibility</p:attrName>
                                        </p:attrNameLst>
                                      </p:cBhvr>
                                      <p:to>
                                        <p:strVal val="visible"/>
                                      </p:to>
                                    </p:set>
                                    <p:animEffect transition="in" filter="strips(downLeft)">
                                      <p:cBhvr>
                                        <p:cTn id="46" dur="500"/>
                                        <p:tgtEl>
                                          <p:spTgt spid="81925"/>
                                        </p:tgtEl>
                                      </p:cBhvr>
                                    </p:animEffect>
                                  </p:childTnLst>
                                </p:cTn>
                              </p:par>
                              <p:par>
                                <p:cTn id="47" presetID="18" presetClass="entr" presetSubtype="12" fill="hold" nodeType="withEffect">
                                  <p:stCondLst>
                                    <p:cond delay="0"/>
                                  </p:stCondLst>
                                  <p:childTnLst>
                                    <p:set>
                                      <p:cBhvr>
                                        <p:cTn id="48" dur="1" fill="hold">
                                          <p:stCondLst>
                                            <p:cond delay="0"/>
                                          </p:stCondLst>
                                        </p:cTn>
                                        <p:tgtEl>
                                          <p:spTgt spid="81927"/>
                                        </p:tgtEl>
                                        <p:attrNameLst>
                                          <p:attrName>style.visibility</p:attrName>
                                        </p:attrNameLst>
                                      </p:cBhvr>
                                      <p:to>
                                        <p:strVal val="visible"/>
                                      </p:to>
                                    </p:set>
                                    <p:animEffect transition="in" filter="strips(downLeft)">
                                      <p:cBhvr>
                                        <p:cTn id="49" dur="500"/>
                                        <p:tgtEl>
                                          <p:spTgt spid="81927"/>
                                        </p:tgtEl>
                                      </p:cBhvr>
                                    </p:animEffect>
                                  </p:childTnLst>
                                </p:cTn>
                              </p:par>
                              <p:par>
                                <p:cTn id="50" presetID="18" presetClass="entr" presetSubtype="12" fill="hold" nodeType="withEffect">
                                  <p:stCondLst>
                                    <p:cond delay="0"/>
                                  </p:stCondLst>
                                  <p:childTnLst>
                                    <p:set>
                                      <p:cBhvr>
                                        <p:cTn id="51" dur="1" fill="hold">
                                          <p:stCondLst>
                                            <p:cond delay="0"/>
                                          </p:stCondLst>
                                        </p:cTn>
                                        <p:tgtEl>
                                          <p:spTgt spid="81928"/>
                                        </p:tgtEl>
                                        <p:attrNameLst>
                                          <p:attrName>style.visibility</p:attrName>
                                        </p:attrNameLst>
                                      </p:cBhvr>
                                      <p:to>
                                        <p:strVal val="visible"/>
                                      </p:to>
                                    </p:set>
                                    <p:animEffect transition="in" filter="strips(downLeft)">
                                      <p:cBhvr>
                                        <p:cTn id="52" dur="500"/>
                                        <p:tgtEl>
                                          <p:spTgt spid="81928"/>
                                        </p:tgtEl>
                                      </p:cBhvr>
                                    </p:animEffect>
                                  </p:childTnLst>
                                </p:cTn>
                              </p:par>
                              <p:par>
                                <p:cTn id="53" presetID="18" presetClass="entr" presetSubtype="12" fill="hold" nodeType="withEffect">
                                  <p:stCondLst>
                                    <p:cond delay="0"/>
                                  </p:stCondLst>
                                  <p:childTnLst>
                                    <p:set>
                                      <p:cBhvr>
                                        <p:cTn id="54" dur="1" fill="hold">
                                          <p:stCondLst>
                                            <p:cond delay="0"/>
                                          </p:stCondLst>
                                        </p:cTn>
                                        <p:tgtEl>
                                          <p:spTgt spid="81939"/>
                                        </p:tgtEl>
                                        <p:attrNameLst>
                                          <p:attrName>style.visibility</p:attrName>
                                        </p:attrNameLst>
                                      </p:cBhvr>
                                      <p:to>
                                        <p:strVal val="visible"/>
                                      </p:to>
                                    </p:set>
                                    <p:animEffect transition="in" filter="strips(downLeft)">
                                      <p:cBhvr>
                                        <p:cTn id="55" dur="500"/>
                                        <p:tgtEl>
                                          <p:spTgt spid="81939"/>
                                        </p:tgtEl>
                                      </p:cBhvr>
                                    </p:animEffect>
                                  </p:childTnLst>
                                </p:cTn>
                              </p:par>
                              <p:par>
                                <p:cTn id="56" presetID="18" presetClass="entr" presetSubtype="12" fill="hold" nodeType="withEffect">
                                  <p:stCondLst>
                                    <p:cond delay="0"/>
                                  </p:stCondLst>
                                  <p:childTnLst>
                                    <p:set>
                                      <p:cBhvr>
                                        <p:cTn id="57" dur="1" fill="hold">
                                          <p:stCondLst>
                                            <p:cond delay="0"/>
                                          </p:stCondLst>
                                        </p:cTn>
                                        <p:tgtEl>
                                          <p:spTgt spid="81948"/>
                                        </p:tgtEl>
                                        <p:attrNameLst>
                                          <p:attrName>style.visibility</p:attrName>
                                        </p:attrNameLst>
                                      </p:cBhvr>
                                      <p:to>
                                        <p:strVal val="visible"/>
                                      </p:to>
                                    </p:set>
                                    <p:animEffect transition="in" filter="strips(downLeft)">
                                      <p:cBhvr>
                                        <p:cTn id="58" dur="500"/>
                                        <p:tgtEl>
                                          <p:spTgt spid="81948"/>
                                        </p:tgtEl>
                                      </p:cBhvr>
                                    </p:animEffect>
                                  </p:childTnLst>
                                </p:cTn>
                              </p:par>
                              <p:par>
                                <p:cTn id="59" presetID="18" presetClass="entr" presetSubtype="12" fill="hold" nodeType="withEffect">
                                  <p:stCondLst>
                                    <p:cond delay="0"/>
                                  </p:stCondLst>
                                  <p:childTnLst>
                                    <p:set>
                                      <p:cBhvr>
                                        <p:cTn id="60" dur="1" fill="hold">
                                          <p:stCondLst>
                                            <p:cond delay="0"/>
                                          </p:stCondLst>
                                        </p:cTn>
                                        <p:tgtEl>
                                          <p:spTgt spid="81949"/>
                                        </p:tgtEl>
                                        <p:attrNameLst>
                                          <p:attrName>style.visibility</p:attrName>
                                        </p:attrNameLst>
                                      </p:cBhvr>
                                      <p:to>
                                        <p:strVal val="visible"/>
                                      </p:to>
                                    </p:set>
                                    <p:animEffect transition="in" filter="strips(downLeft)">
                                      <p:cBhvr>
                                        <p:cTn id="61" dur="500"/>
                                        <p:tgtEl>
                                          <p:spTgt spid="81949"/>
                                        </p:tgtEl>
                                      </p:cBhvr>
                                    </p:animEffect>
                                  </p:childTnLst>
                                </p:cTn>
                              </p:par>
                              <p:par>
                                <p:cTn id="62" presetID="18" presetClass="entr" presetSubtype="12" fill="hold" nodeType="withEffect">
                                  <p:stCondLst>
                                    <p:cond delay="0"/>
                                  </p:stCondLst>
                                  <p:childTnLst>
                                    <p:set>
                                      <p:cBhvr>
                                        <p:cTn id="63" dur="1" fill="hold">
                                          <p:stCondLst>
                                            <p:cond delay="0"/>
                                          </p:stCondLst>
                                        </p:cTn>
                                        <p:tgtEl>
                                          <p:spTgt spid="81950"/>
                                        </p:tgtEl>
                                        <p:attrNameLst>
                                          <p:attrName>style.visibility</p:attrName>
                                        </p:attrNameLst>
                                      </p:cBhvr>
                                      <p:to>
                                        <p:strVal val="visible"/>
                                      </p:to>
                                    </p:set>
                                    <p:animEffect transition="in" filter="strips(downLeft)">
                                      <p:cBhvr>
                                        <p:cTn id="64" dur="500"/>
                                        <p:tgtEl>
                                          <p:spTgt spid="81950"/>
                                        </p:tgtEl>
                                      </p:cBhvr>
                                    </p:animEffect>
                                  </p:childTnLst>
                                </p:cTn>
                              </p:par>
                              <p:par>
                                <p:cTn id="65" presetID="18" presetClass="entr" presetSubtype="12" fill="hold" nodeType="withEffect">
                                  <p:stCondLst>
                                    <p:cond delay="0"/>
                                  </p:stCondLst>
                                  <p:childTnLst>
                                    <p:set>
                                      <p:cBhvr>
                                        <p:cTn id="66" dur="1" fill="hold">
                                          <p:stCondLst>
                                            <p:cond delay="0"/>
                                          </p:stCondLst>
                                        </p:cTn>
                                        <p:tgtEl>
                                          <p:spTgt spid="81952"/>
                                        </p:tgtEl>
                                        <p:attrNameLst>
                                          <p:attrName>style.visibility</p:attrName>
                                        </p:attrNameLst>
                                      </p:cBhvr>
                                      <p:to>
                                        <p:strVal val="visible"/>
                                      </p:to>
                                    </p:set>
                                    <p:animEffect transition="in" filter="strips(downLeft)">
                                      <p:cBhvr>
                                        <p:cTn id="67" dur="500"/>
                                        <p:tgtEl>
                                          <p:spTgt spid="81952"/>
                                        </p:tgtEl>
                                      </p:cBhvr>
                                    </p:animEffect>
                                  </p:childTnLst>
                                </p:cTn>
                              </p:par>
                              <p:par>
                                <p:cTn id="68" presetID="18" presetClass="entr" presetSubtype="12" fill="hold" nodeType="withEffect">
                                  <p:stCondLst>
                                    <p:cond delay="0"/>
                                  </p:stCondLst>
                                  <p:childTnLst>
                                    <p:set>
                                      <p:cBhvr>
                                        <p:cTn id="69" dur="1" fill="hold">
                                          <p:stCondLst>
                                            <p:cond delay="0"/>
                                          </p:stCondLst>
                                        </p:cTn>
                                        <p:tgtEl>
                                          <p:spTgt spid="81951"/>
                                        </p:tgtEl>
                                        <p:attrNameLst>
                                          <p:attrName>style.visibility</p:attrName>
                                        </p:attrNameLst>
                                      </p:cBhvr>
                                      <p:to>
                                        <p:strVal val="visible"/>
                                      </p:to>
                                    </p:set>
                                    <p:animEffect transition="in" filter="strips(downLeft)">
                                      <p:cBhvr>
                                        <p:cTn id="70" dur="500"/>
                                        <p:tgtEl>
                                          <p:spTgt spid="81951"/>
                                        </p:tgtEl>
                                      </p:cBhvr>
                                    </p:animEffect>
                                  </p:childTnLst>
                                </p:cTn>
                              </p:par>
                              <p:par>
                                <p:cTn id="71" presetID="18" presetClass="entr" presetSubtype="12" fill="hold" nodeType="withEffect">
                                  <p:stCondLst>
                                    <p:cond delay="0"/>
                                  </p:stCondLst>
                                  <p:childTnLst>
                                    <p:set>
                                      <p:cBhvr>
                                        <p:cTn id="72" dur="1" fill="hold">
                                          <p:stCondLst>
                                            <p:cond delay="0"/>
                                          </p:stCondLst>
                                        </p:cTn>
                                        <p:tgtEl>
                                          <p:spTgt spid="81953"/>
                                        </p:tgtEl>
                                        <p:attrNameLst>
                                          <p:attrName>style.visibility</p:attrName>
                                        </p:attrNameLst>
                                      </p:cBhvr>
                                      <p:to>
                                        <p:strVal val="visible"/>
                                      </p:to>
                                    </p:set>
                                    <p:animEffect transition="in" filter="strips(downLeft)">
                                      <p:cBhvr>
                                        <p:cTn id="73" dur="500"/>
                                        <p:tgtEl>
                                          <p:spTgt spid="81953"/>
                                        </p:tgtEl>
                                      </p:cBhvr>
                                    </p:animEffect>
                                  </p:childTnLst>
                                </p:cTn>
                              </p:par>
                              <p:par>
                                <p:cTn id="74" presetID="18" presetClass="entr" presetSubtype="12" fill="hold" nodeType="withEffect">
                                  <p:stCondLst>
                                    <p:cond delay="0"/>
                                  </p:stCondLst>
                                  <p:childTnLst>
                                    <p:set>
                                      <p:cBhvr>
                                        <p:cTn id="75" dur="1" fill="hold">
                                          <p:stCondLst>
                                            <p:cond delay="0"/>
                                          </p:stCondLst>
                                        </p:cTn>
                                        <p:tgtEl>
                                          <p:spTgt spid="81954"/>
                                        </p:tgtEl>
                                        <p:attrNameLst>
                                          <p:attrName>style.visibility</p:attrName>
                                        </p:attrNameLst>
                                      </p:cBhvr>
                                      <p:to>
                                        <p:strVal val="visible"/>
                                      </p:to>
                                    </p:set>
                                    <p:animEffect transition="in" filter="strips(downLeft)">
                                      <p:cBhvr>
                                        <p:cTn id="76" dur="500"/>
                                        <p:tgtEl>
                                          <p:spTgt spid="81954"/>
                                        </p:tgtEl>
                                      </p:cBhvr>
                                    </p:animEffect>
                                  </p:childTnLst>
                                </p:cTn>
                              </p:par>
                              <p:par>
                                <p:cTn id="77" presetID="18" presetClass="entr" presetSubtype="12" fill="hold" nodeType="withEffect">
                                  <p:stCondLst>
                                    <p:cond delay="0"/>
                                  </p:stCondLst>
                                  <p:childTnLst>
                                    <p:set>
                                      <p:cBhvr>
                                        <p:cTn id="78" dur="1" fill="hold">
                                          <p:stCondLst>
                                            <p:cond delay="0"/>
                                          </p:stCondLst>
                                        </p:cTn>
                                        <p:tgtEl>
                                          <p:spTgt spid="81935"/>
                                        </p:tgtEl>
                                        <p:attrNameLst>
                                          <p:attrName>style.visibility</p:attrName>
                                        </p:attrNameLst>
                                      </p:cBhvr>
                                      <p:to>
                                        <p:strVal val="visible"/>
                                      </p:to>
                                    </p:set>
                                    <p:animEffect transition="in" filter="strips(downLeft)">
                                      <p:cBhvr>
                                        <p:cTn id="79" dur="500"/>
                                        <p:tgtEl>
                                          <p:spTgt spid="81935"/>
                                        </p:tgtEl>
                                      </p:cBhvr>
                                    </p:animEffect>
                                  </p:childTnLst>
                                </p:cTn>
                              </p:par>
                              <p:par>
                                <p:cTn id="80" presetID="18" presetClass="entr" presetSubtype="12" fill="hold" nodeType="withEffect">
                                  <p:stCondLst>
                                    <p:cond delay="0"/>
                                  </p:stCondLst>
                                  <p:childTnLst>
                                    <p:set>
                                      <p:cBhvr>
                                        <p:cTn id="81" dur="1" fill="hold">
                                          <p:stCondLst>
                                            <p:cond delay="0"/>
                                          </p:stCondLst>
                                        </p:cTn>
                                        <p:tgtEl>
                                          <p:spTgt spid="81938"/>
                                        </p:tgtEl>
                                        <p:attrNameLst>
                                          <p:attrName>style.visibility</p:attrName>
                                        </p:attrNameLst>
                                      </p:cBhvr>
                                      <p:to>
                                        <p:strVal val="visible"/>
                                      </p:to>
                                    </p:set>
                                    <p:animEffect transition="in" filter="strips(downLeft)">
                                      <p:cBhvr>
                                        <p:cTn id="82" dur="500"/>
                                        <p:tgtEl>
                                          <p:spTgt spid="81938"/>
                                        </p:tgtEl>
                                      </p:cBhvr>
                                    </p:animEffect>
                                  </p:childTnLst>
                                </p:cTn>
                              </p:par>
                              <p:par>
                                <p:cTn id="83" presetID="18" presetClass="entr" presetSubtype="12" fill="hold" nodeType="withEffect">
                                  <p:stCondLst>
                                    <p:cond delay="0"/>
                                  </p:stCondLst>
                                  <p:childTnLst>
                                    <p:set>
                                      <p:cBhvr>
                                        <p:cTn id="84" dur="1" fill="hold">
                                          <p:stCondLst>
                                            <p:cond delay="0"/>
                                          </p:stCondLst>
                                        </p:cTn>
                                        <p:tgtEl>
                                          <p:spTgt spid="81936"/>
                                        </p:tgtEl>
                                        <p:attrNameLst>
                                          <p:attrName>style.visibility</p:attrName>
                                        </p:attrNameLst>
                                      </p:cBhvr>
                                      <p:to>
                                        <p:strVal val="visible"/>
                                      </p:to>
                                    </p:set>
                                    <p:animEffect transition="in" filter="strips(downLeft)">
                                      <p:cBhvr>
                                        <p:cTn id="85" dur="500"/>
                                        <p:tgtEl>
                                          <p:spTgt spid="81936"/>
                                        </p:tgtEl>
                                      </p:cBhvr>
                                    </p:animEffect>
                                  </p:childTnLst>
                                </p:cTn>
                              </p:par>
                              <p:par>
                                <p:cTn id="86" presetID="18" presetClass="entr" presetSubtype="12" fill="hold" nodeType="withEffect">
                                  <p:stCondLst>
                                    <p:cond delay="0"/>
                                  </p:stCondLst>
                                  <p:childTnLst>
                                    <p:set>
                                      <p:cBhvr>
                                        <p:cTn id="87" dur="1" fill="hold">
                                          <p:stCondLst>
                                            <p:cond delay="0"/>
                                          </p:stCondLst>
                                        </p:cTn>
                                        <p:tgtEl>
                                          <p:spTgt spid="81937"/>
                                        </p:tgtEl>
                                        <p:attrNameLst>
                                          <p:attrName>style.visibility</p:attrName>
                                        </p:attrNameLst>
                                      </p:cBhvr>
                                      <p:to>
                                        <p:strVal val="visible"/>
                                      </p:to>
                                    </p:set>
                                    <p:animEffect transition="in" filter="strips(downLeft)">
                                      <p:cBhvr>
                                        <p:cTn id="88" dur="500"/>
                                        <p:tgtEl>
                                          <p:spTgt spid="81937"/>
                                        </p:tgtEl>
                                      </p:cBhvr>
                                    </p:animEffect>
                                  </p:childTnLst>
                                </p:cTn>
                              </p:par>
                              <p:par>
                                <p:cTn id="89" presetID="18" presetClass="entr" presetSubtype="12" fill="hold" nodeType="withEffect">
                                  <p:stCondLst>
                                    <p:cond delay="0"/>
                                  </p:stCondLst>
                                  <p:childTnLst>
                                    <p:set>
                                      <p:cBhvr>
                                        <p:cTn id="90" dur="1" fill="hold">
                                          <p:stCondLst>
                                            <p:cond delay="0"/>
                                          </p:stCondLst>
                                        </p:cTn>
                                        <p:tgtEl>
                                          <p:spTgt spid="81929"/>
                                        </p:tgtEl>
                                        <p:attrNameLst>
                                          <p:attrName>style.visibility</p:attrName>
                                        </p:attrNameLst>
                                      </p:cBhvr>
                                      <p:to>
                                        <p:strVal val="visible"/>
                                      </p:to>
                                    </p:set>
                                    <p:animEffect transition="in" filter="strips(downLeft)">
                                      <p:cBhvr>
                                        <p:cTn id="91" dur="500"/>
                                        <p:tgtEl>
                                          <p:spTgt spid="81929"/>
                                        </p:tgtEl>
                                      </p:cBhvr>
                                    </p:animEffect>
                                  </p:childTnLst>
                                </p:cTn>
                              </p:par>
                              <p:par>
                                <p:cTn id="92" presetID="18" presetClass="entr" presetSubtype="12" fill="hold" nodeType="withEffect">
                                  <p:stCondLst>
                                    <p:cond delay="0"/>
                                  </p:stCondLst>
                                  <p:childTnLst>
                                    <p:set>
                                      <p:cBhvr>
                                        <p:cTn id="93" dur="1" fill="hold">
                                          <p:stCondLst>
                                            <p:cond delay="0"/>
                                          </p:stCondLst>
                                        </p:cTn>
                                        <p:tgtEl>
                                          <p:spTgt spid="81930"/>
                                        </p:tgtEl>
                                        <p:attrNameLst>
                                          <p:attrName>style.visibility</p:attrName>
                                        </p:attrNameLst>
                                      </p:cBhvr>
                                      <p:to>
                                        <p:strVal val="visible"/>
                                      </p:to>
                                    </p:set>
                                    <p:animEffect transition="in" filter="strips(downLeft)">
                                      <p:cBhvr>
                                        <p:cTn id="94" dur="500"/>
                                        <p:tgtEl>
                                          <p:spTgt spid="81930"/>
                                        </p:tgtEl>
                                      </p:cBhvr>
                                    </p:animEffect>
                                  </p:childTnLst>
                                </p:cTn>
                              </p:par>
                              <p:par>
                                <p:cTn id="95" presetID="18" presetClass="entr" presetSubtype="12" fill="hold" nodeType="withEffect">
                                  <p:stCondLst>
                                    <p:cond delay="0"/>
                                  </p:stCondLst>
                                  <p:childTnLst>
                                    <p:set>
                                      <p:cBhvr>
                                        <p:cTn id="96" dur="1" fill="hold">
                                          <p:stCondLst>
                                            <p:cond delay="0"/>
                                          </p:stCondLst>
                                        </p:cTn>
                                        <p:tgtEl>
                                          <p:spTgt spid="81931"/>
                                        </p:tgtEl>
                                        <p:attrNameLst>
                                          <p:attrName>style.visibility</p:attrName>
                                        </p:attrNameLst>
                                      </p:cBhvr>
                                      <p:to>
                                        <p:strVal val="visible"/>
                                      </p:to>
                                    </p:set>
                                    <p:animEffect transition="in" filter="strips(downLeft)">
                                      <p:cBhvr>
                                        <p:cTn id="97" dur="500"/>
                                        <p:tgtEl>
                                          <p:spTgt spid="81931"/>
                                        </p:tgtEl>
                                      </p:cBhvr>
                                    </p:animEffect>
                                  </p:childTnLst>
                                </p:cTn>
                              </p:par>
                              <p:par>
                                <p:cTn id="98" presetID="18" presetClass="entr" presetSubtype="12" fill="hold" nodeType="withEffect">
                                  <p:stCondLst>
                                    <p:cond delay="0"/>
                                  </p:stCondLst>
                                  <p:childTnLst>
                                    <p:set>
                                      <p:cBhvr>
                                        <p:cTn id="99" dur="1" fill="hold">
                                          <p:stCondLst>
                                            <p:cond delay="0"/>
                                          </p:stCondLst>
                                        </p:cTn>
                                        <p:tgtEl>
                                          <p:spTgt spid="81932"/>
                                        </p:tgtEl>
                                        <p:attrNameLst>
                                          <p:attrName>style.visibility</p:attrName>
                                        </p:attrNameLst>
                                      </p:cBhvr>
                                      <p:to>
                                        <p:strVal val="visible"/>
                                      </p:to>
                                    </p:set>
                                    <p:animEffect transition="in" filter="strips(downLeft)">
                                      <p:cBhvr>
                                        <p:cTn id="100" dur="500"/>
                                        <p:tgtEl>
                                          <p:spTgt spid="81932"/>
                                        </p:tgtEl>
                                      </p:cBhvr>
                                    </p:animEffect>
                                  </p:childTnLst>
                                </p:cTn>
                              </p:par>
                              <p:par>
                                <p:cTn id="101" presetID="18" presetClass="entr" presetSubtype="12" fill="hold" nodeType="withEffect">
                                  <p:stCondLst>
                                    <p:cond delay="0"/>
                                  </p:stCondLst>
                                  <p:childTnLst>
                                    <p:set>
                                      <p:cBhvr>
                                        <p:cTn id="102" dur="1" fill="hold">
                                          <p:stCondLst>
                                            <p:cond delay="0"/>
                                          </p:stCondLst>
                                        </p:cTn>
                                        <p:tgtEl>
                                          <p:spTgt spid="81934"/>
                                        </p:tgtEl>
                                        <p:attrNameLst>
                                          <p:attrName>style.visibility</p:attrName>
                                        </p:attrNameLst>
                                      </p:cBhvr>
                                      <p:to>
                                        <p:strVal val="visible"/>
                                      </p:to>
                                    </p:set>
                                    <p:animEffect transition="in" filter="strips(downLeft)">
                                      <p:cBhvr>
                                        <p:cTn id="103" dur="500"/>
                                        <p:tgtEl>
                                          <p:spTgt spid="81934"/>
                                        </p:tgtEl>
                                      </p:cBhvr>
                                    </p:animEffect>
                                  </p:childTnLst>
                                </p:cTn>
                              </p:par>
                              <p:par>
                                <p:cTn id="104" presetID="18" presetClass="entr" presetSubtype="12" fill="hold" nodeType="withEffect">
                                  <p:stCondLst>
                                    <p:cond delay="0"/>
                                  </p:stCondLst>
                                  <p:childTnLst>
                                    <p:set>
                                      <p:cBhvr>
                                        <p:cTn id="105" dur="1" fill="hold">
                                          <p:stCondLst>
                                            <p:cond delay="0"/>
                                          </p:stCondLst>
                                        </p:cTn>
                                        <p:tgtEl>
                                          <p:spTgt spid="81933"/>
                                        </p:tgtEl>
                                        <p:attrNameLst>
                                          <p:attrName>style.visibility</p:attrName>
                                        </p:attrNameLst>
                                      </p:cBhvr>
                                      <p:to>
                                        <p:strVal val="visible"/>
                                      </p:to>
                                    </p:set>
                                    <p:animEffect transition="in" filter="strips(downLeft)">
                                      <p:cBhvr>
                                        <p:cTn id="106" dur="500"/>
                                        <p:tgtEl>
                                          <p:spTgt spid="81933"/>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8" presetClass="entr" presetSubtype="12" fill="hold" grpId="0" nodeType="clickEffect">
                                  <p:stCondLst>
                                    <p:cond delay="0"/>
                                  </p:stCondLst>
                                  <p:childTnLst>
                                    <p:set>
                                      <p:cBhvr>
                                        <p:cTn id="110" dur="1" fill="hold">
                                          <p:stCondLst>
                                            <p:cond delay="0"/>
                                          </p:stCondLst>
                                        </p:cTn>
                                        <p:tgtEl>
                                          <p:spTgt spid="81956"/>
                                        </p:tgtEl>
                                        <p:attrNameLst>
                                          <p:attrName>style.visibility</p:attrName>
                                        </p:attrNameLst>
                                      </p:cBhvr>
                                      <p:to>
                                        <p:strVal val="visible"/>
                                      </p:to>
                                    </p:set>
                                    <p:animEffect transition="in" filter="strips(downLeft)">
                                      <p:cBhvr>
                                        <p:cTn id="111" dur="500"/>
                                        <p:tgtEl>
                                          <p:spTgt spid="81956"/>
                                        </p:tgtEl>
                                      </p:cBhvr>
                                    </p:animEffect>
                                  </p:childTnLst>
                                </p:cTn>
                              </p:par>
                              <p:par>
                                <p:cTn id="112" presetID="18" presetClass="entr" presetSubtype="12" fill="hold" grpId="0" nodeType="withEffect">
                                  <p:stCondLst>
                                    <p:cond delay="0"/>
                                  </p:stCondLst>
                                  <p:childTnLst>
                                    <p:set>
                                      <p:cBhvr>
                                        <p:cTn id="113" dur="1" fill="hold">
                                          <p:stCondLst>
                                            <p:cond delay="0"/>
                                          </p:stCondLst>
                                        </p:cTn>
                                        <p:tgtEl>
                                          <p:spTgt spid="81963"/>
                                        </p:tgtEl>
                                        <p:attrNameLst>
                                          <p:attrName>style.visibility</p:attrName>
                                        </p:attrNameLst>
                                      </p:cBhvr>
                                      <p:to>
                                        <p:strVal val="visible"/>
                                      </p:to>
                                    </p:set>
                                    <p:animEffect transition="in" filter="strips(downLeft)">
                                      <p:cBhvr>
                                        <p:cTn id="114" dur="500"/>
                                        <p:tgtEl>
                                          <p:spTgt spid="81963"/>
                                        </p:tgtEl>
                                      </p:cBhvr>
                                    </p:animEffect>
                                  </p:childTnLst>
                                </p:cTn>
                              </p:par>
                              <p:par>
                                <p:cTn id="115" presetID="18" presetClass="entr" presetSubtype="12" fill="hold" grpId="0" nodeType="withEffect">
                                  <p:stCondLst>
                                    <p:cond delay="0"/>
                                  </p:stCondLst>
                                  <p:childTnLst>
                                    <p:set>
                                      <p:cBhvr>
                                        <p:cTn id="116" dur="1" fill="hold">
                                          <p:stCondLst>
                                            <p:cond delay="0"/>
                                          </p:stCondLst>
                                        </p:cTn>
                                        <p:tgtEl>
                                          <p:spTgt spid="81967"/>
                                        </p:tgtEl>
                                        <p:attrNameLst>
                                          <p:attrName>style.visibility</p:attrName>
                                        </p:attrNameLst>
                                      </p:cBhvr>
                                      <p:to>
                                        <p:strVal val="visible"/>
                                      </p:to>
                                    </p:set>
                                    <p:animEffect transition="in" filter="strips(downLeft)">
                                      <p:cBhvr>
                                        <p:cTn id="117" dur="500"/>
                                        <p:tgtEl>
                                          <p:spTgt spid="81967"/>
                                        </p:tgtEl>
                                      </p:cBhvr>
                                    </p:animEffect>
                                  </p:childTnLst>
                                </p:cTn>
                              </p:par>
                              <p:par>
                                <p:cTn id="118" presetID="18" presetClass="entr" presetSubtype="12" fill="hold" grpId="0" nodeType="withEffect">
                                  <p:stCondLst>
                                    <p:cond delay="0"/>
                                  </p:stCondLst>
                                  <p:childTnLst>
                                    <p:set>
                                      <p:cBhvr>
                                        <p:cTn id="119" dur="1" fill="hold">
                                          <p:stCondLst>
                                            <p:cond delay="0"/>
                                          </p:stCondLst>
                                        </p:cTn>
                                        <p:tgtEl>
                                          <p:spTgt spid="81970"/>
                                        </p:tgtEl>
                                        <p:attrNameLst>
                                          <p:attrName>style.visibility</p:attrName>
                                        </p:attrNameLst>
                                      </p:cBhvr>
                                      <p:to>
                                        <p:strVal val="visible"/>
                                      </p:to>
                                    </p:set>
                                    <p:animEffect transition="in" filter="strips(downLeft)">
                                      <p:cBhvr>
                                        <p:cTn id="120" dur="500"/>
                                        <p:tgtEl>
                                          <p:spTgt spid="81970"/>
                                        </p:tgtEl>
                                      </p:cBhvr>
                                    </p:animEffect>
                                  </p:childTnLst>
                                </p:cTn>
                              </p:par>
                              <p:par>
                                <p:cTn id="121" presetID="18" presetClass="entr" presetSubtype="12" fill="hold" grpId="0" nodeType="withEffect">
                                  <p:stCondLst>
                                    <p:cond delay="0"/>
                                  </p:stCondLst>
                                  <p:childTnLst>
                                    <p:set>
                                      <p:cBhvr>
                                        <p:cTn id="122" dur="1" fill="hold">
                                          <p:stCondLst>
                                            <p:cond delay="0"/>
                                          </p:stCondLst>
                                        </p:cTn>
                                        <p:tgtEl>
                                          <p:spTgt spid="81959"/>
                                        </p:tgtEl>
                                        <p:attrNameLst>
                                          <p:attrName>style.visibility</p:attrName>
                                        </p:attrNameLst>
                                      </p:cBhvr>
                                      <p:to>
                                        <p:strVal val="visible"/>
                                      </p:to>
                                    </p:set>
                                    <p:animEffect transition="in" filter="strips(downLeft)">
                                      <p:cBhvr>
                                        <p:cTn id="123" dur="500"/>
                                        <p:tgtEl>
                                          <p:spTgt spid="81959"/>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8" presetClass="entr" presetSubtype="12" fill="hold" grpId="0" nodeType="clickEffect">
                                  <p:stCondLst>
                                    <p:cond delay="0"/>
                                  </p:stCondLst>
                                  <p:childTnLst>
                                    <p:set>
                                      <p:cBhvr>
                                        <p:cTn id="127" dur="1" fill="hold">
                                          <p:stCondLst>
                                            <p:cond delay="0"/>
                                          </p:stCondLst>
                                        </p:cTn>
                                        <p:tgtEl>
                                          <p:spTgt spid="81964"/>
                                        </p:tgtEl>
                                        <p:attrNameLst>
                                          <p:attrName>style.visibility</p:attrName>
                                        </p:attrNameLst>
                                      </p:cBhvr>
                                      <p:to>
                                        <p:strVal val="visible"/>
                                      </p:to>
                                    </p:set>
                                    <p:animEffect transition="in" filter="strips(downLeft)">
                                      <p:cBhvr>
                                        <p:cTn id="128" dur="500"/>
                                        <p:tgtEl>
                                          <p:spTgt spid="81964"/>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8" presetClass="entr" presetSubtype="12" fill="hold" grpId="0" nodeType="clickEffect">
                                  <p:stCondLst>
                                    <p:cond delay="0"/>
                                  </p:stCondLst>
                                  <p:childTnLst>
                                    <p:set>
                                      <p:cBhvr>
                                        <p:cTn id="132" dur="1" fill="hold">
                                          <p:stCondLst>
                                            <p:cond delay="0"/>
                                          </p:stCondLst>
                                        </p:cTn>
                                        <p:tgtEl>
                                          <p:spTgt spid="81965"/>
                                        </p:tgtEl>
                                        <p:attrNameLst>
                                          <p:attrName>style.visibility</p:attrName>
                                        </p:attrNameLst>
                                      </p:cBhvr>
                                      <p:to>
                                        <p:strVal val="visible"/>
                                      </p:to>
                                    </p:set>
                                    <p:animEffect transition="in" filter="strips(downLeft)">
                                      <p:cBhvr>
                                        <p:cTn id="133" dur="500"/>
                                        <p:tgtEl>
                                          <p:spTgt spid="81965"/>
                                        </p:tgtEl>
                                      </p:cBhvr>
                                    </p:animEffect>
                                  </p:childTnLst>
                                </p:cTn>
                              </p:par>
                              <p:par>
                                <p:cTn id="134" presetID="18" presetClass="entr" presetSubtype="12" fill="hold" grpId="0" nodeType="withEffect">
                                  <p:stCondLst>
                                    <p:cond delay="0"/>
                                  </p:stCondLst>
                                  <p:childTnLst>
                                    <p:set>
                                      <p:cBhvr>
                                        <p:cTn id="135" dur="1" fill="hold">
                                          <p:stCondLst>
                                            <p:cond delay="0"/>
                                          </p:stCondLst>
                                        </p:cTn>
                                        <p:tgtEl>
                                          <p:spTgt spid="81966"/>
                                        </p:tgtEl>
                                        <p:attrNameLst>
                                          <p:attrName>style.visibility</p:attrName>
                                        </p:attrNameLst>
                                      </p:cBhvr>
                                      <p:to>
                                        <p:strVal val="visible"/>
                                      </p:to>
                                    </p:set>
                                    <p:animEffect transition="in" filter="strips(downLeft)">
                                      <p:cBhvr>
                                        <p:cTn id="136" dur="500"/>
                                        <p:tgtEl>
                                          <p:spTgt spid="81966"/>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8" presetClass="entr" presetSubtype="12" fill="hold" grpId="0" nodeType="clickEffect">
                                  <p:stCondLst>
                                    <p:cond delay="0"/>
                                  </p:stCondLst>
                                  <p:childTnLst>
                                    <p:set>
                                      <p:cBhvr>
                                        <p:cTn id="140" dur="1" fill="hold">
                                          <p:stCondLst>
                                            <p:cond delay="0"/>
                                          </p:stCondLst>
                                        </p:cTn>
                                        <p:tgtEl>
                                          <p:spTgt spid="81968"/>
                                        </p:tgtEl>
                                        <p:attrNameLst>
                                          <p:attrName>style.visibility</p:attrName>
                                        </p:attrNameLst>
                                      </p:cBhvr>
                                      <p:to>
                                        <p:strVal val="visible"/>
                                      </p:to>
                                    </p:set>
                                    <p:animEffect transition="in" filter="strips(downLeft)">
                                      <p:cBhvr>
                                        <p:cTn id="141" dur="500"/>
                                        <p:tgtEl>
                                          <p:spTgt spid="81968"/>
                                        </p:tgtEl>
                                      </p:cBhvr>
                                    </p:animEffec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18" presetClass="entr" presetSubtype="12" fill="hold" grpId="0" nodeType="clickEffect">
                                  <p:stCondLst>
                                    <p:cond delay="0"/>
                                  </p:stCondLst>
                                  <p:childTnLst>
                                    <p:set>
                                      <p:cBhvr>
                                        <p:cTn id="145" dur="1" fill="hold">
                                          <p:stCondLst>
                                            <p:cond delay="0"/>
                                          </p:stCondLst>
                                        </p:cTn>
                                        <p:tgtEl>
                                          <p:spTgt spid="81969"/>
                                        </p:tgtEl>
                                        <p:attrNameLst>
                                          <p:attrName>style.visibility</p:attrName>
                                        </p:attrNameLst>
                                      </p:cBhvr>
                                      <p:to>
                                        <p:strVal val="visible"/>
                                      </p:to>
                                    </p:set>
                                    <p:animEffect transition="in" filter="strips(downLeft)">
                                      <p:cBhvr>
                                        <p:cTn id="146" dur="500"/>
                                        <p:tgtEl>
                                          <p:spTgt spid="81969"/>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8" presetClass="entr" presetSubtype="12" fill="hold" grpId="0" nodeType="clickEffect">
                                  <p:stCondLst>
                                    <p:cond delay="0"/>
                                  </p:stCondLst>
                                  <p:childTnLst>
                                    <p:set>
                                      <p:cBhvr>
                                        <p:cTn id="150" dur="1" fill="hold">
                                          <p:stCondLst>
                                            <p:cond delay="0"/>
                                          </p:stCondLst>
                                        </p:cTn>
                                        <p:tgtEl>
                                          <p:spTgt spid="81958"/>
                                        </p:tgtEl>
                                        <p:attrNameLst>
                                          <p:attrName>style.visibility</p:attrName>
                                        </p:attrNameLst>
                                      </p:cBhvr>
                                      <p:to>
                                        <p:strVal val="visible"/>
                                      </p:to>
                                    </p:set>
                                    <p:animEffect transition="in" filter="strips(downLeft)">
                                      <p:cBhvr>
                                        <p:cTn id="151" dur="500"/>
                                        <p:tgtEl>
                                          <p:spTgt spid="81958"/>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8" presetClass="entr" presetSubtype="12" fill="hold" grpId="0" nodeType="clickEffect">
                                  <p:stCondLst>
                                    <p:cond delay="0"/>
                                  </p:stCondLst>
                                  <p:childTnLst>
                                    <p:set>
                                      <p:cBhvr>
                                        <p:cTn id="155" dur="1" fill="hold">
                                          <p:stCondLst>
                                            <p:cond delay="0"/>
                                          </p:stCondLst>
                                        </p:cTn>
                                        <p:tgtEl>
                                          <p:spTgt spid="81957"/>
                                        </p:tgtEl>
                                        <p:attrNameLst>
                                          <p:attrName>style.visibility</p:attrName>
                                        </p:attrNameLst>
                                      </p:cBhvr>
                                      <p:to>
                                        <p:strVal val="visible"/>
                                      </p:to>
                                    </p:set>
                                    <p:animEffect transition="in" filter="strips(downLeft)">
                                      <p:cBhvr>
                                        <p:cTn id="156" dur="500"/>
                                        <p:tgtEl>
                                          <p:spTgt spid="81957"/>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8" presetClass="entr" presetSubtype="12" fill="hold" grpId="0" nodeType="clickEffect">
                                  <p:stCondLst>
                                    <p:cond delay="0"/>
                                  </p:stCondLst>
                                  <p:childTnLst>
                                    <p:set>
                                      <p:cBhvr>
                                        <p:cTn id="160" dur="1" fill="hold">
                                          <p:stCondLst>
                                            <p:cond delay="0"/>
                                          </p:stCondLst>
                                        </p:cTn>
                                        <p:tgtEl>
                                          <p:spTgt spid="81960"/>
                                        </p:tgtEl>
                                        <p:attrNameLst>
                                          <p:attrName>style.visibility</p:attrName>
                                        </p:attrNameLst>
                                      </p:cBhvr>
                                      <p:to>
                                        <p:strVal val="visible"/>
                                      </p:to>
                                    </p:set>
                                    <p:animEffect transition="in" filter="strips(downLeft)">
                                      <p:cBhvr>
                                        <p:cTn id="161" dur="500"/>
                                        <p:tgtEl>
                                          <p:spTgt spid="81960"/>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8" presetClass="entr" presetSubtype="12" fill="hold" grpId="0" nodeType="clickEffect">
                                  <p:stCondLst>
                                    <p:cond delay="0"/>
                                  </p:stCondLst>
                                  <p:childTnLst>
                                    <p:set>
                                      <p:cBhvr>
                                        <p:cTn id="165" dur="1" fill="hold">
                                          <p:stCondLst>
                                            <p:cond delay="0"/>
                                          </p:stCondLst>
                                        </p:cTn>
                                        <p:tgtEl>
                                          <p:spTgt spid="81961"/>
                                        </p:tgtEl>
                                        <p:attrNameLst>
                                          <p:attrName>style.visibility</p:attrName>
                                        </p:attrNameLst>
                                      </p:cBhvr>
                                      <p:to>
                                        <p:strVal val="visible"/>
                                      </p:to>
                                    </p:set>
                                    <p:animEffect transition="in" filter="strips(downLeft)">
                                      <p:cBhvr>
                                        <p:cTn id="166" dur="500"/>
                                        <p:tgtEl>
                                          <p:spTgt spid="81961"/>
                                        </p:tgtEl>
                                      </p:cBhvr>
                                    </p:animEffec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8" presetClass="entr" presetSubtype="12" fill="hold" grpId="0" nodeType="clickEffect">
                                  <p:stCondLst>
                                    <p:cond delay="0"/>
                                  </p:stCondLst>
                                  <p:childTnLst>
                                    <p:set>
                                      <p:cBhvr>
                                        <p:cTn id="170" dur="1" fill="hold">
                                          <p:stCondLst>
                                            <p:cond delay="0"/>
                                          </p:stCondLst>
                                        </p:cTn>
                                        <p:tgtEl>
                                          <p:spTgt spid="81962"/>
                                        </p:tgtEl>
                                        <p:attrNameLst>
                                          <p:attrName>style.visibility</p:attrName>
                                        </p:attrNameLst>
                                      </p:cBhvr>
                                      <p:to>
                                        <p:strVal val="visible"/>
                                      </p:to>
                                    </p:set>
                                    <p:animEffect transition="in" filter="strips(downLeft)">
                                      <p:cBhvr>
                                        <p:cTn id="171" dur="500"/>
                                        <p:tgtEl>
                                          <p:spTgt spid="81962"/>
                                        </p:tgtEl>
                                      </p:cBhvr>
                                    </p:animEffect>
                                  </p:childTnLst>
                                </p:cTn>
                              </p:par>
                            </p:childTnLst>
                          </p:cTn>
                        </p:par>
                      </p:childTnLst>
                    </p:cTn>
                  </p:par>
                  <p:par>
                    <p:cTn id="172" fill="hold" nodeType="clickPar">
                      <p:stCondLst>
                        <p:cond delay="indefinite"/>
                      </p:stCondLst>
                      <p:childTnLst>
                        <p:par>
                          <p:cTn id="173" fill="hold" nodeType="withGroup">
                            <p:stCondLst>
                              <p:cond delay="0"/>
                            </p:stCondLst>
                            <p:childTnLst>
                              <p:par>
                                <p:cTn id="174" presetID="18" presetClass="entr" presetSubtype="12" fill="hold" grpId="0" nodeType="clickEffect">
                                  <p:stCondLst>
                                    <p:cond delay="0"/>
                                  </p:stCondLst>
                                  <p:childTnLst>
                                    <p:set>
                                      <p:cBhvr>
                                        <p:cTn id="175" dur="1" fill="hold">
                                          <p:stCondLst>
                                            <p:cond delay="0"/>
                                          </p:stCondLst>
                                        </p:cTn>
                                        <p:tgtEl>
                                          <p:spTgt spid="81971"/>
                                        </p:tgtEl>
                                        <p:attrNameLst>
                                          <p:attrName>style.visibility</p:attrName>
                                        </p:attrNameLst>
                                      </p:cBhvr>
                                      <p:to>
                                        <p:strVal val="visible"/>
                                      </p:to>
                                    </p:set>
                                    <p:animEffect transition="in" filter="strips(downLeft)">
                                      <p:cBhvr>
                                        <p:cTn id="176" dur="500"/>
                                        <p:tgtEl>
                                          <p:spTgt spid="81971"/>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18" presetClass="entr" presetSubtype="12" fill="hold" grpId="0" nodeType="clickEffect">
                                  <p:stCondLst>
                                    <p:cond delay="0"/>
                                  </p:stCondLst>
                                  <p:childTnLst>
                                    <p:set>
                                      <p:cBhvr>
                                        <p:cTn id="180" dur="1" fill="hold">
                                          <p:stCondLst>
                                            <p:cond delay="0"/>
                                          </p:stCondLst>
                                        </p:cTn>
                                        <p:tgtEl>
                                          <p:spTgt spid="81972"/>
                                        </p:tgtEl>
                                        <p:attrNameLst>
                                          <p:attrName>style.visibility</p:attrName>
                                        </p:attrNameLst>
                                      </p:cBhvr>
                                      <p:to>
                                        <p:strVal val="visible"/>
                                      </p:to>
                                    </p:set>
                                    <p:animEffect transition="in" filter="strips(downLeft)">
                                      <p:cBhvr>
                                        <p:cTn id="181" dur="500"/>
                                        <p:tgtEl>
                                          <p:spTgt spid="81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animBg="1"/>
      <p:bldP spid="81955" grpId="0"/>
      <p:bldP spid="81956" grpId="0"/>
      <p:bldP spid="81957" grpId="0"/>
      <p:bldP spid="81958" grpId="0"/>
      <p:bldP spid="81959" grpId="0"/>
      <p:bldP spid="81960" grpId="0"/>
      <p:bldP spid="81961" grpId="0"/>
      <p:bldP spid="81962" grpId="0"/>
      <p:bldP spid="81963" grpId="0"/>
      <p:bldP spid="81964" grpId="0"/>
      <p:bldP spid="81965" grpId="0"/>
      <p:bldP spid="81966" grpId="0"/>
      <p:bldP spid="81967" grpId="0"/>
      <p:bldP spid="81968" grpId="0"/>
      <p:bldP spid="81969" grpId="0"/>
      <p:bldP spid="81970" grpId="0"/>
      <p:bldP spid="81971" grpId="0"/>
      <p:bldP spid="8197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43919" y="40947"/>
            <a:ext cx="12148084" cy="6795275"/>
          </a:xfrm>
          <a:prstGeom prst="rect">
            <a:avLst/>
          </a:prstGeom>
          <a:noFill/>
        </p:spPr>
      </p:pic>
      <p:pic>
        <p:nvPicPr>
          <p:cNvPr id="5" name="图片 1">
            <a:extLst>
              <a:ext uri="{FF2B5EF4-FFF2-40B4-BE49-F238E27FC236}">
                <a16:creationId xmlns:a16="http://schemas.microsoft.com/office/drawing/2014/main" id="{12A16C41-48AD-4304-BADC-CE172958B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566887">
            <a:off x="4296971" y="897949"/>
            <a:ext cx="2768061" cy="863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0BD97DC-249B-4E5F-B4D4-84904B9F4391}"/>
              </a:ext>
            </a:extLst>
          </p:cNvPr>
          <p:cNvSpPr txBox="1"/>
          <p:nvPr/>
        </p:nvSpPr>
        <p:spPr>
          <a:xfrm>
            <a:off x="2138406" y="2711823"/>
            <a:ext cx="850308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5400" b="1" i="0" u="none" strike="noStrike" kern="0" cap="none" spc="0" normalizeH="0" baseline="0" noProof="1">
                <a:ln>
                  <a:noFill/>
                </a:ln>
                <a:solidFill>
                  <a:srgbClr val="FF0000"/>
                </a:solidFill>
                <a:effectLst/>
                <a:uLnTx/>
                <a:uFillTx/>
                <a:latin typeface="Times New Roman" panose="02020603050405020304" pitchFamily="18" charset="0"/>
                <a:ea typeface="Caveat Brush"/>
                <a:cs typeface="Times New Roman" panose="02020603050405020304" pitchFamily="18" charset="0"/>
              </a:rPr>
              <a:t>HẸN</a:t>
            </a:r>
            <a:r>
              <a:rPr kumimoji="0" lang="en-SG" sz="5400" b="1" i="0" u="none" strike="noStrike" kern="0" cap="none" spc="0" normalizeH="0" noProof="1">
                <a:ln>
                  <a:noFill/>
                </a:ln>
                <a:solidFill>
                  <a:srgbClr val="FF0000"/>
                </a:solidFill>
                <a:effectLst/>
                <a:uLnTx/>
                <a:uFillTx/>
                <a:latin typeface="Times New Roman" panose="02020603050405020304" pitchFamily="18" charset="0"/>
                <a:ea typeface="Caveat Brush"/>
                <a:cs typeface="Times New Roman" panose="02020603050405020304" pitchFamily="18" charset="0"/>
              </a:rPr>
              <a:t> GẶP LẠI CÁC CON !</a:t>
            </a:r>
            <a:endParaRPr kumimoji="0" lang="vi-VN" sz="5400" b="1" i="0" u="none" strike="noStrike" kern="0" cap="none" spc="0" normalizeH="0" baseline="0" noProof="1">
              <a:ln>
                <a:noFill/>
              </a:ln>
              <a:solidFill>
                <a:srgbClr val="FF0000"/>
              </a:solidFill>
              <a:effectLst/>
              <a:uLnTx/>
              <a:uFillTx/>
              <a:latin typeface="Times New Roman" panose="02020603050405020304" pitchFamily="18" charset="0"/>
              <a:ea typeface="Caveat Brush"/>
              <a:cs typeface="Times New Roman" panose="02020603050405020304" pitchFamily="18" charset="0"/>
            </a:endParaRPr>
          </a:p>
        </p:txBody>
      </p:sp>
      <p:sp>
        <p:nvSpPr>
          <p:cNvPr id="10" name="Subtitle 3">
            <a:extLst>
              <a:ext uri="{FF2B5EF4-FFF2-40B4-BE49-F238E27FC236}">
                <a16:creationId xmlns:a16="http://schemas.microsoft.com/office/drawing/2014/main" id="{85FEC408-061A-4B7A-A7B2-6EC342D378D0}"/>
              </a:ext>
            </a:extLst>
          </p:cNvPr>
          <p:cNvSpPr txBox="1">
            <a:spLocks/>
          </p:cNvSpPr>
          <p:nvPr/>
        </p:nvSpPr>
        <p:spPr>
          <a:xfrm>
            <a:off x="4410703" y="3045386"/>
            <a:ext cx="5497668" cy="1177618"/>
          </a:xfrm>
          <a:prstGeom prst="rect">
            <a:avLst/>
          </a:prstGeom>
        </p:spPr>
        <p:txBody>
          <a:bodyPr vert="horz" wrap="square" lIns="91401" tIns="91401" rIns="91401" bIns="91401"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063" marR="0" lvl="0" indent="-323753" algn="ctr" defTabSz="914400" rtl="0" eaLnBrk="1" fontAlgn="auto" latinLnBrk="0" hangingPunct="1">
              <a:lnSpc>
                <a:spcPct val="100000"/>
              </a:lnSpc>
              <a:spcBef>
                <a:spcPts val="0"/>
              </a:spcBef>
              <a:spcAft>
                <a:spcPts val="0"/>
              </a:spcAft>
              <a:buClr>
                <a:srgbClr val="1F497D"/>
              </a:buClr>
              <a:buSzPts val="1500"/>
              <a:buFont typeface="Arial" panose="020B0604020202020204" pitchFamily="34" charset="0"/>
              <a:buNone/>
              <a:tabLst/>
              <a:defRPr/>
            </a:pPr>
            <a:endParaRPr kumimoji="0" lang="vi-VN" sz="3599" b="1" i="0" u="none" strike="noStrike" kern="0" cap="none" spc="0" normalizeH="0" baseline="0" noProof="1">
              <a:ln>
                <a:noFill/>
              </a:ln>
              <a:solidFill>
                <a:prstClr val="white">
                  <a:lumMod val="10000"/>
                </a:prstClr>
              </a:solidFill>
              <a:effectLst/>
              <a:uLnTx/>
              <a:uFillTx/>
              <a:latin typeface="Times New Roman" panose="02020603050405020304" pitchFamily="18" charset="0"/>
              <a:ea typeface="Nunito"/>
              <a:cs typeface="Times New Roman" panose="02020603050405020304" pitchFamily="18" charset="0"/>
            </a:endParaRPr>
          </a:p>
        </p:txBody>
      </p:sp>
      <p:pic>
        <p:nvPicPr>
          <p:cNvPr id="9" name="Picture 8" descr="352099_75290.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6412" y="0"/>
            <a:ext cx="3322632" cy="332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DB097E9-15A5-4BF0-A89C-0F33D32D73C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13" b="90798" l="4222" r="100000">
                        <a14:foregroundMark x1="8778" y1="28271" x2="23778" y2="31596"/>
                        <a14:foregroundMark x1="66556" y1="14080" x2="95444" y2="48891"/>
                        <a14:foregroundMark x1="83111" y1="10754" x2="96111" y2="50000"/>
                        <a14:foregroundMark x1="29333" y1="12860" x2="33889" y2="24169"/>
                      </a14:backgroundRemoval>
                    </a14:imgEffect>
                  </a14:imgLayer>
                </a14:imgProps>
              </a:ext>
            </a:extLst>
          </a:blip>
          <a:srcRect t="9777"/>
          <a:stretch/>
        </p:blipFill>
        <p:spPr>
          <a:xfrm>
            <a:off x="7159535" y="-27681"/>
            <a:ext cx="4944640" cy="5155841"/>
          </a:xfrm>
          <a:prstGeom prst="rect">
            <a:avLst/>
          </a:prstGeom>
        </p:spPr>
      </p:pic>
    </p:spTree>
    <p:extLst>
      <p:ext uri="{BB962C8B-B14F-4D97-AF65-F5344CB8AC3E}">
        <p14:creationId xmlns:p14="http://schemas.microsoft.com/office/powerpoint/2010/main" val="4139969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thi GVG 2020\lớp 9\ảnh Nguyễn Quang Sáng.jpg">
            <a:extLst>
              <a:ext uri="{FF2B5EF4-FFF2-40B4-BE49-F238E27FC236}">
                <a16:creationId xmlns:a16="http://schemas.microsoft.com/office/drawing/2014/main" id="{670D9E37-4064-4B10-9368-E477405719F5}"/>
              </a:ext>
            </a:extLst>
          </p:cNvPr>
          <p:cNvPicPr>
            <a:picLocks noChangeAspect="1" noChangeArrowheads="1"/>
          </p:cNvPicPr>
          <p:nvPr/>
        </p:nvPicPr>
        <p:blipFill rotWithShape="1">
          <a:blip r:embed="rId2"/>
          <a:srcRect r="50212"/>
          <a:stretch/>
        </p:blipFill>
        <p:spPr bwMode="auto">
          <a:xfrm>
            <a:off x="497396" y="314740"/>
            <a:ext cx="5452830" cy="522964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descr="E:\thi GVG 2020\lớp 9\ảnh Nguyễn Quang Sáng.jpg">
            <a:extLst>
              <a:ext uri="{FF2B5EF4-FFF2-40B4-BE49-F238E27FC236}">
                <a16:creationId xmlns:a16="http://schemas.microsoft.com/office/drawing/2014/main" id="{B931DD54-A7BC-4900-822C-845E959F6ABA}"/>
              </a:ext>
            </a:extLst>
          </p:cNvPr>
          <p:cNvPicPr>
            <a:picLocks noChangeAspect="1" noChangeArrowheads="1"/>
          </p:cNvPicPr>
          <p:nvPr/>
        </p:nvPicPr>
        <p:blipFill rotWithShape="1">
          <a:blip r:embed="rId2"/>
          <a:srcRect l="50212"/>
          <a:stretch/>
        </p:blipFill>
        <p:spPr bwMode="auto">
          <a:xfrm>
            <a:off x="6241776" y="376030"/>
            <a:ext cx="5452829" cy="517663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a:extLst>
              <a:ext uri="{FF2B5EF4-FFF2-40B4-BE49-F238E27FC236}">
                <a16:creationId xmlns:a16="http://schemas.microsoft.com/office/drawing/2014/main" id="{8C3D1CA3-D852-4944-909B-904C8E5D343F}"/>
              </a:ext>
            </a:extLst>
          </p:cNvPr>
          <p:cNvSpPr txBox="1"/>
          <p:nvPr/>
        </p:nvSpPr>
        <p:spPr>
          <a:xfrm>
            <a:off x="3223811" y="5910470"/>
            <a:ext cx="6596050" cy="461665"/>
          </a:xfrm>
          <a:prstGeom prst="rect">
            <a:avLst/>
          </a:prstGeom>
          <a:noFill/>
        </p:spPr>
        <p:txBody>
          <a:bodyPr wrap="square" rtlCol="0">
            <a:spAutoFit/>
          </a:bodyPr>
          <a:lstStyle/>
          <a:p>
            <a:r>
              <a:rPr lang="en-US" sz="2400" b="1" i="1" dirty="0" err="1">
                <a:solidFill>
                  <a:srgbClr val="0000CC"/>
                </a:solidFill>
                <a:latin typeface="Times New Roman" panose="02020603050405020304" pitchFamily="18" charset="0"/>
                <a:cs typeface="Times New Roman" panose="02020603050405020304" pitchFamily="18" charset="0"/>
              </a:rPr>
              <a:t>Đạo</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diễn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Nguyễn</a:t>
            </a:r>
            <a:r>
              <a:rPr lang="en-US" sz="2400" b="1" i="1" dirty="0">
                <a:solidFill>
                  <a:srgbClr val="0000CC"/>
                </a:solidFill>
                <a:latin typeface="Times New Roman" panose="02020603050405020304" pitchFamily="18" charset="0"/>
                <a:cs typeface="Times New Roman" panose="02020603050405020304" pitchFamily="18" charset="0"/>
              </a:rPr>
              <a:t> Quang </a:t>
            </a:r>
            <a:r>
              <a:rPr lang="en-US" sz="2400" b="1" i="1" dirty="0" err="1">
                <a:solidFill>
                  <a:srgbClr val="0000CC"/>
                </a:solidFill>
                <a:latin typeface="Times New Roman" panose="02020603050405020304" pitchFamily="18" charset="0"/>
                <a:cs typeface="Times New Roman" panose="02020603050405020304" pitchFamily="18" charset="0"/>
              </a:rPr>
              <a:t>Dũng</a:t>
            </a:r>
            <a:r>
              <a:rPr lang="en-US" sz="2400" b="1" i="1" dirty="0">
                <a:solidFill>
                  <a:srgbClr val="0000CC"/>
                </a:solidFill>
                <a:latin typeface="Times New Roman" panose="02020603050405020304" pitchFamily="18" charset="0"/>
                <a:cs typeface="Times New Roman" panose="02020603050405020304" pitchFamily="18" charset="0"/>
              </a:rPr>
              <a:t> – con </a:t>
            </a:r>
            <a:r>
              <a:rPr lang="en-US" sz="2400" b="1" i="1" dirty="0" err="1">
                <a:solidFill>
                  <a:srgbClr val="0000CC"/>
                </a:solidFill>
                <a:latin typeface="Times New Roman" panose="02020603050405020304" pitchFamily="18" charset="0"/>
                <a:cs typeface="Times New Roman" panose="02020603050405020304" pitchFamily="18" charset="0"/>
              </a:rPr>
              <a:t>trai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nhà</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văn</a:t>
            </a:r>
            <a:endParaRPr lang="en-US" sz="24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321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par>
                                <p:cTn id="25" presetID="25"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0" dur="1000" fill="hold"/>
                                        <p:tgtEl>
                                          <p:spTgt spid="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CAC99923-9853-49CB-851E-B297D72F14A1}"/>
              </a:ext>
            </a:extLst>
          </p:cNvPr>
          <p:cNvSpPr>
            <a:spLocks noChangeArrowheads="1"/>
          </p:cNvSpPr>
          <p:nvPr/>
        </p:nvSpPr>
        <p:spPr bwMode="auto">
          <a:xfrm>
            <a:off x="212180" y="1630059"/>
            <a:ext cx="5910472" cy="3416320"/>
          </a:xfrm>
          <a:prstGeom prst="rect">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buFontTx/>
              <a:buNone/>
            </a:pPr>
            <a:r>
              <a:rPr lang="en-US" altLang="en-US" sz="2400"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Truyện</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ngắn</a:t>
            </a:r>
            <a:r>
              <a:rPr lang="en-US" altLang="en-US" sz="2400" b="1" i="1" dirty="0">
                <a:solidFill>
                  <a:srgbClr val="0000CC"/>
                </a:solidFill>
                <a:latin typeface="Times New Roman" panose="02020603050405020304" pitchFamily="18" charset="0"/>
              </a:rPr>
              <a:t>: “Con </a:t>
            </a:r>
            <a:r>
              <a:rPr lang="en-US" altLang="en-US" sz="2400" b="1" i="1" dirty="0" err="1">
                <a:solidFill>
                  <a:srgbClr val="0000CC"/>
                </a:solidFill>
                <a:latin typeface="Times New Roman" panose="02020603050405020304" pitchFamily="18" charset="0"/>
              </a:rPr>
              <a:t>chim</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vàng</a:t>
            </a:r>
            <a:r>
              <a:rPr lang="en-US" altLang="en-US" sz="2400" b="1" i="1" dirty="0">
                <a:solidFill>
                  <a:srgbClr val="0000CC"/>
                </a:solidFill>
                <a:latin typeface="Times New Roman" panose="02020603050405020304" pitchFamily="18" charset="0"/>
              </a:rPr>
              <a:t>” (1957),</a:t>
            </a:r>
          </a:p>
          <a:p>
            <a:pPr algn="just" fontAlgn="base">
              <a:spcBef>
                <a:spcPct val="0"/>
              </a:spcBef>
              <a:spcAft>
                <a:spcPct val="0"/>
              </a:spcAft>
              <a:buFontTx/>
              <a:buNone/>
            </a:pP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Chiếc</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lược</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ngà</a:t>
            </a:r>
            <a:r>
              <a:rPr lang="en-US" altLang="en-US" sz="2400" b="1" i="1" dirty="0">
                <a:solidFill>
                  <a:srgbClr val="0000CC"/>
                </a:solidFill>
                <a:latin typeface="Times New Roman" panose="02020603050405020304" pitchFamily="18" charset="0"/>
              </a:rPr>
              <a:t>”(1966)… </a:t>
            </a:r>
            <a:endParaRPr lang="en-US" altLang="en-US" sz="2400" dirty="0">
              <a:solidFill>
                <a:srgbClr val="0000CC"/>
              </a:solidFill>
              <a:latin typeface="Times New Roman" panose="02020603050405020304" pitchFamily="18" charset="0"/>
            </a:endParaRPr>
          </a:p>
          <a:p>
            <a:pPr algn="just" fontAlgn="base">
              <a:spcBef>
                <a:spcPct val="0"/>
              </a:spcBef>
              <a:spcAft>
                <a:spcPct val="0"/>
              </a:spcAft>
              <a:buFontTx/>
              <a:buNone/>
            </a:pP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Truyện</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vừa</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Câu</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chuyện</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bên</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trận</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địa</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pháo</a:t>
            </a:r>
            <a:r>
              <a:rPr lang="en-US" altLang="en-US" sz="2400" b="1" i="1" dirty="0">
                <a:solidFill>
                  <a:srgbClr val="0000CC"/>
                </a:solidFill>
                <a:latin typeface="Times New Roman" panose="02020603050405020304" pitchFamily="18" charset="0"/>
              </a:rPr>
              <a:t>” (1966), “</a:t>
            </a:r>
            <a:r>
              <a:rPr lang="en-US" altLang="en-US" sz="2400" b="1" i="1" dirty="0" err="1">
                <a:solidFill>
                  <a:srgbClr val="0000CC"/>
                </a:solidFill>
                <a:latin typeface="Times New Roman" panose="02020603050405020304" pitchFamily="18" charset="0"/>
              </a:rPr>
              <a:t>Cái</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áo</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thằng</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hình</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rơm</a:t>
            </a:r>
            <a:r>
              <a:rPr lang="en-US" altLang="en-US" sz="2400" b="1" i="1" dirty="0">
                <a:solidFill>
                  <a:srgbClr val="0000CC"/>
                </a:solidFill>
                <a:latin typeface="Times New Roman" panose="02020603050405020304" pitchFamily="18" charset="0"/>
              </a:rPr>
              <a:t>” (1975)…</a:t>
            </a:r>
            <a:r>
              <a:rPr lang="en-US" altLang="en-US" sz="2400" dirty="0">
                <a:solidFill>
                  <a:srgbClr val="0000CC"/>
                </a:solidFill>
                <a:latin typeface="Times New Roman" panose="02020603050405020304" pitchFamily="18" charset="0"/>
              </a:rPr>
              <a:t>                                                                 </a:t>
            </a:r>
          </a:p>
          <a:p>
            <a:pPr algn="just" fontAlgn="base">
              <a:spcBef>
                <a:spcPct val="0"/>
              </a:spcBef>
              <a:spcAft>
                <a:spcPct val="0"/>
              </a:spcAft>
              <a:buFontTx/>
              <a:buNone/>
            </a:pPr>
            <a:r>
              <a:rPr lang="en-US" altLang="en-US" sz="2400"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Tiểu</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thuyết</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Nhật</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kí</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người</a:t>
            </a:r>
            <a:r>
              <a:rPr lang="en-US" altLang="en-US" sz="2400" b="1" i="1" dirty="0">
                <a:solidFill>
                  <a:srgbClr val="0000CC"/>
                </a:solidFill>
                <a:latin typeface="Times New Roman" panose="02020603050405020304" pitchFamily="18" charset="0"/>
              </a:rPr>
              <a:t> ở </a:t>
            </a:r>
            <a:r>
              <a:rPr lang="en-US" altLang="en-US" sz="2400" b="1" i="1" dirty="0" err="1">
                <a:solidFill>
                  <a:srgbClr val="0000CC"/>
                </a:solidFill>
                <a:latin typeface="Times New Roman" panose="02020603050405020304" pitchFamily="18" charset="0"/>
              </a:rPr>
              <a:t>lại</a:t>
            </a:r>
            <a:r>
              <a:rPr lang="en-US" altLang="en-US" sz="2400" b="1" i="1" dirty="0">
                <a:solidFill>
                  <a:srgbClr val="0000CC"/>
                </a:solidFill>
                <a:latin typeface="Times New Roman" panose="02020603050405020304" pitchFamily="18" charset="0"/>
              </a:rPr>
              <a:t>” (1962), “</a:t>
            </a:r>
            <a:r>
              <a:rPr lang="en-US" altLang="en-US" sz="2400" b="1" i="1" dirty="0" err="1">
                <a:solidFill>
                  <a:srgbClr val="0000CC"/>
                </a:solidFill>
                <a:latin typeface="Times New Roman" panose="02020603050405020304" pitchFamily="18" charset="0"/>
              </a:rPr>
              <a:t>Dòng</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sông</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thơ</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ấu</a:t>
            </a:r>
            <a:r>
              <a:rPr lang="en-US" altLang="en-US" sz="2400" b="1" i="1" dirty="0">
                <a:solidFill>
                  <a:srgbClr val="0000CC"/>
                </a:solidFill>
                <a:latin typeface="Times New Roman" panose="02020603050405020304" pitchFamily="18" charset="0"/>
              </a:rPr>
              <a:t>” (1985)…</a:t>
            </a:r>
          </a:p>
          <a:p>
            <a:pPr algn="just" fontAlgn="base">
              <a:spcBef>
                <a:spcPct val="0"/>
              </a:spcBef>
              <a:spcAft>
                <a:spcPct val="0"/>
              </a:spcAft>
              <a:buFontTx/>
              <a:buNone/>
            </a:pP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Kịch</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bản</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phim</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Mùa</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gió</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chướng</a:t>
            </a:r>
            <a:r>
              <a:rPr lang="en-US" altLang="en-US" sz="2400" b="1" i="1" dirty="0">
                <a:solidFill>
                  <a:srgbClr val="0000CC"/>
                </a:solidFill>
                <a:latin typeface="Times New Roman" panose="02020603050405020304" pitchFamily="18" charset="0"/>
              </a:rPr>
              <a:t>” (1977) “</a:t>
            </a:r>
            <a:r>
              <a:rPr lang="en-US" altLang="en-US" sz="2400" b="1" i="1" dirty="0" err="1">
                <a:solidFill>
                  <a:srgbClr val="0000CC"/>
                </a:solidFill>
                <a:latin typeface="Times New Roman" panose="02020603050405020304" pitchFamily="18" charset="0"/>
              </a:rPr>
              <a:t>Cánh</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đồng</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hoang</a:t>
            </a:r>
            <a:r>
              <a:rPr lang="en-US" altLang="en-US" sz="2400" b="1" i="1" dirty="0">
                <a:solidFill>
                  <a:srgbClr val="0000CC"/>
                </a:solidFill>
                <a:latin typeface="Times New Roman" panose="02020603050405020304" pitchFamily="18" charset="0"/>
              </a:rPr>
              <a:t>” (1978)…</a:t>
            </a:r>
            <a:endParaRPr lang="en-US" altLang="en-US" sz="2400" i="1" dirty="0">
              <a:solidFill>
                <a:srgbClr val="0000CC"/>
              </a:solidFill>
              <a:latin typeface="Times New Roman" panose="02020603050405020304" pitchFamily="18" charset="0"/>
            </a:endParaRPr>
          </a:p>
        </p:txBody>
      </p:sp>
      <p:pic>
        <p:nvPicPr>
          <p:cNvPr id="9" name="Picture 8">
            <a:extLst>
              <a:ext uri="{FF2B5EF4-FFF2-40B4-BE49-F238E27FC236}">
                <a16:creationId xmlns:a16="http://schemas.microsoft.com/office/drawing/2014/main" id="{11D50CEE-A6CB-4728-AE37-6E0E4F2B1EC4}"/>
              </a:ext>
            </a:extLst>
          </p:cNvPr>
          <p:cNvPicPr>
            <a:picLocks noChangeAspect="1"/>
          </p:cNvPicPr>
          <p:nvPr/>
        </p:nvPicPr>
        <p:blipFill>
          <a:blip r:embed="rId2"/>
          <a:stretch>
            <a:fillRect/>
          </a:stretch>
        </p:blipFill>
        <p:spPr>
          <a:xfrm>
            <a:off x="829397" y="447332"/>
            <a:ext cx="4676037" cy="1182727"/>
          </a:xfrm>
          <a:prstGeom prst="rect">
            <a:avLst/>
          </a:prstGeom>
        </p:spPr>
      </p:pic>
      <p:pic>
        <p:nvPicPr>
          <p:cNvPr id="2" name="Picture 1">
            <a:extLst>
              <a:ext uri="{FF2B5EF4-FFF2-40B4-BE49-F238E27FC236}">
                <a16:creationId xmlns:a16="http://schemas.microsoft.com/office/drawing/2014/main" id="{62384D5A-A746-4AFD-9144-493F03B02003}"/>
              </a:ext>
            </a:extLst>
          </p:cNvPr>
          <p:cNvPicPr>
            <a:picLocks noChangeAspect="1"/>
          </p:cNvPicPr>
          <p:nvPr/>
        </p:nvPicPr>
        <p:blipFill>
          <a:blip r:embed="rId3"/>
          <a:stretch>
            <a:fillRect/>
          </a:stretch>
        </p:blipFill>
        <p:spPr>
          <a:xfrm>
            <a:off x="6122652" y="0"/>
            <a:ext cx="5910472" cy="6858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95171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Kết quả hình ảnh cho cánh đồng hoang&quot;">
            <a:extLst>
              <a:ext uri="{FF2B5EF4-FFF2-40B4-BE49-F238E27FC236}">
                <a16:creationId xmlns:a16="http://schemas.microsoft.com/office/drawing/2014/main" id="{51EC07F6-C758-4764-9A89-E2329B226D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36" r="37785"/>
          <a:stretch/>
        </p:blipFill>
        <p:spPr bwMode="auto">
          <a:xfrm>
            <a:off x="704087" y="370320"/>
            <a:ext cx="3649704" cy="434745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076" name="Picture 4" descr="Kết quả hình ảnh cho cánh đồng hoang&quot;">
            <a:extLst>
              <a:ext uri="{FF2B5EF4-FFF2-40B4-BE49-F238E27FC236}">
                <a16:creationId xmlns:a16="http://schemas.microsoft.com/office/drawing/2014/main" id="{C17C5E02-9557-40A9-A6E3-F08D9EA61FCF}"/>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t="706" b="706"/>
          <a:stretch/>
        </p:blipFill>
        <p:spPr bwMode="auto">
          <a:xfrm>
            <a:off x="4639540" y="370320"/>
            <a:ext cx="6848371" cy="434745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Chỗ dành sẵn cho Văn bản 3">
            <a:extLst>
              <a:ext uri="{FF2B5EF4-FFF2-40B4-BE49-F238E27FC236}">
                <a16:creationId xmlns:a16="http://schemas.microsoft.com/office/drawing/2014/main" id="{67EA2273-5E8C-46B0-86DB-5B3B1C476A5C}"/>
              </a:ext>
            </a:extLst>
          </p:cNvPr>
          <p:cNvSpPr>
            <a:spLocks noGrp="1"/>
          </p:cNvSpPr>
          <p:nvPr>
            <p:ph type="body" sz="half" idx="2"/>
          </p:nvPr>
        </p:nvSpPr>
        <p:spPr>
          <a:xfrm>
            <a:off x="106017" y="5142828"/>
            <a:ext cx="12085983" cy="1344852"/>
          </a:xfr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vi-VN" sz="2800" i="1" dirty="0">
                <a:latin typeface="+mj-lt"/>
              </a:rPr>
              <a:t>Cánh đồng hoang (kịch bản phim) bộ phim</a:t>
            </a:r>
            <a:r>
              <a:rPr lang="vi-VN"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vi-VN" sz="2800" i="1" dirty="0">
                <a:latin typeface="+mj-lt"/>
              </a:rPr>
              <a:t>tặng Huy chương vàng liên hoan phim toàn quốc (1980), Huy chưương vàng liên hoan phim ở Matxcva (1981).</a:t>
            </a:r>
          </a:p>
        </p:txBody>
      </p:sp>
    </p:spTree>
    <p:extLst>
      <p:ext uri="{BB962C8B-B14F-4D97-AF65-F5344CB8AC3E}">
        <p14:creationId xmlns:p14="http://schemas.microsoft.com/office/powerpoint/2010/main" val="4192500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barn(inVertical)">
                                      <p:cBhvr>
                                        <p:cTn id="7" dur="5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385" y="404949"/>
            <a:ext cx="2422457" cy="277876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830" r="17988"/>
          <a:stretch/>
        </p:blipFill>
        <p:spPr bwMode="auto">
          <a:xfrm>
            <a:off x="4769720" y="404952"/>
            <a:ext cx="2310349" cy="307459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6"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26368" r="26085"/>
          <a:stretch/>
        </p:blipFill>
        <p:spPr bwMode="auto">
          <a:xfrm>
            <a:off x="8747041" y="404952"/>
            <a:ext cx="2434763" cy="307459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8" name="Picture 7" descr="Những tác phẩm nổi tiếng của nhà văn Nguyễn Quang Sáng - Xuất bản"/>
          <p:cNvPicPr>
            <a:picLocks noChangeAspect="1" noChangeArrowheads="1"/>
          </p:cNvPicPr>
          <p:nvPr/>
        </p:nvPicPr>
        <p:blipFill rotWithShape="1">
          <a:blip r:embed="rId5">
            <a:extLst>
              <a:ext uri="{28A0092B-C50C-407E-A947-70E740481C1C}">
                <a14:useLocalDpi xmlns:a14="http://schemas.microsoft.com/office/drawing/2010/main" val="0"/>
              </a:ext>
            </a:extLst>
          </a:blip>
          <a:srcRect l="7886" t="5616" r="7975" b="5353"/>
          <a:stretch/>
        </p:blipFill>
        <p:spPr bwMode="auto">
          <a:xfrm>
            <a:off x="6561613" y="3735001"/>
            <a:ext cx="2088011" cy="25363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5" descr="Những tác phẩm nổi tiếng của nhà văn Nguyễn Quang Sáng - Xuất bản"/>
          <p:cNvPicPr>
            <a:picLocks noChangeAspect="1" noChangeArrowheads="1"/>
          </p:cNvPicPr>
          <p:nvPr/>
        </p:nvPicPr>
        <p:blipFill rotWithShape="1">
          <a:blip r:embed="rId6">
            <a:extLst>
              <a:ext uri="{28A0092B-C50C-407E-A947-70E740481C1C}">
                <a14:useLocalDpi xmlns:a14="http://schemas.microsoft.com/office/drawing/2010/main" val="0"/>
              </a:ext>
            </a:extLst>
          </a:blip>
          <a:srcRect l="50885"/>
          <a:stretch/>
        </p:blipFill>
        <p:spPr bwMode="auto">
          <a:xfrm>
            <a:off x="2045436" y="3397121"/>
            <a:ext cx="2335435" cy="27845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图片 41" descr="未标题-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 y="6123709"/>
            <a:ext cx="12198350" cy="69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92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8" presetClass="entr" presetSubtype="6"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downRight)">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416789" y="1068333"/>
            <a:ext cx="39191" cy="56577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10"/>
          <p:cNvSpPr>
            <a:spLocks noChangeArrowheads="1"/>
          </p:cNvSpPr>
          <p:nvPr/>
        </p:nvSpPr>
        <p:spPr bwMode="auto">
          <a:xfrm>
            <a:off x="268423" y="877833"/>
            <a:ext cx="2971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000">
                <a:solidFill>
                  <a:schemeClr val="tx1"/>
                </a:solidFill>
                <a:latin typeface=".VnTime" panose="020B7200000000000000" pitchFamily="34" charset="0"/>
              </a:defRPr>
            </a:lvl1pPr>
            <a:lvl2pPr marL="742950" indent="-285750">
              <a:defRPr sz="4000">
                <a:solidFill>
                  <a:schemeClr val="tx1"/>
                </a:solidFill>
                <a:latin typeface=".VnTime" panose="020B7200000000000000" pitchFamily="34" charset="0"/>
              </a:defRPr>
            </a:lvl2pPr>
            <a:lvl3pPr marL="1143000" indent="-228600">
              <a:defRPr sz="4000">
                <a:solidFill>
                  <a:schemeClr val="tx1"/>
                </a:solidFill>
                <a:latin typeface=".VnTime" panose="020B7200000000000000" pitchFamily="34" charset="0"/>
              </a:defRPr>
            </a:lvl3pPr>
            <a:lvl4pPr marL="1600200" indent="-228600">
              <a:defRPr sz="4000">
                <a:solidFill>
                  <a:schemeClr val="tx1"/>
                </a:solidFill>
                <a:latin typeface=".VnTime" panose="020B7200000000000000" pitchFamily="34" charset="0"/>
              </a:defRPr>
            </a:lvl4pPr>
            <a:lvl5pPr marL="2057400" indent="-228600">
              <a:defRPr sz="4000">
                <a:solidFill>
                  <a:schemeClr val="tx1"/>
                </a:solidFill>
                <a:latin typeface=".VnTime" panose="020B7200000000000000" pitchFamily="34" charset="0"/>
              </a:defRPr>
            </a:lvl5pPr>
            <a:lvl6pPr marL="2514600" indent="-228600" eaLnBrk="0" fontAlgn="base" hangingPunct="0">
              <a:spcBef>
                <a:spcPct val="0"/>
              </a:spcBef>
              <a:spcAft>
                <a:spcPct val="0"/>
              </a:spcAft>
              <a:defRPr sz="4000">
                <a:solidFill>
                  <a:schemeClr val="tx1"/>
                </a:solidFill>
                <a:latin typeface=".VnTime" panose="020B7200000000000000" pitchFamily="34" charset="0"/>
              </a:defRPr>
            </a:lvl6pPr>
            <a:lvl7pPr marL="2971800" indent="-228600" eaLnBrk="0" fontAlgn="base" hangingPunct="0">
              <a:spcBef>
                <a:spcPct val="0"/>
              </a:spcBef>
              <a:spcAft>
                <a:spcPct val="0"/>
              </a:spcAft>
              <a:defRPr sz="4000">
                <a:solidFill>
                  <a:schemeClr val="tx1"/>
                </a:solidFill>
                <a:latin typeface=".VnTime" panose="020B7200000000000000" pitchFamily="34" charset="0"/>
              </a:defRPr>
            </a:lvl7pPr>
            <a:lvl8pPr marL="3429000" indent="-228600" eaLnBrk="0" fontAlgn="base" hangingPunct="0">
              <a:spcBef>
                <a:spcPct val="0"/>
              </a:spcBef>
              <a:spcAft>
                <a:spcPct val="0"/>
              </a:spcAft>
              <a:defRPr sz="4000">
                <a:solidFill>
                  <a:schemeClr val="tx1"/>
                </a:solidFill>
                <a:latin typeface=".VnTime" panose="020B7200000000000000" pitchFamily="34" charset="0"/>
              </a:defRPr>
            </a:lvl8pPr>
            <a:lvl9pPr marL="3886200" indent="-228600" eaLnBrk="0" fontAlgn="base" hangingPunct="0">
              <a:spcBef>
                <a:spcPct val="0"/>
              </a:spcBef>
              <a:spcAft>
                <a:spcPct val="0"/>
              </a:spcAft>
              <a:defRPr sz="40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I.Tìm</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hiểu</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chung</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p>
        </p:txBody>
      </p:sp>
      <p:sp>
        <p:nvSpPr>
          <p:cNvPr id="10" name="Rectangle 10"/>
          <p:cNvSpPr>
            <a:spLocks noChangeArrowheads="1"/>
          </p:cNvSpPr>
          <p:nvPr/>
        </p:nvSpPr>
        <p:spPr bwMode="auto">
          <a:xfrm>
            <a:off x="268424" y="1444888"/>
            <a:ext cx="1593851"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000">
                <a:solidFill>
                  <a:schemeClr val="tx1"/>
                </a:solidFill>
                <a:latin typeface=".VnTime" panose="020B7200000000000000" pitchFamily="34" charset="0"/>
              </a:defRPr>
            </a:lvl1pPr>
            <a:lvl2pPr marL="742950" indent="-285750">
              <a:defRPr sz="4000">
                <a:solidFill>
                  <a:schemeClr val="tx1"/>
                </a:solidFill>
                <a:latin typeface=".VnTime" panose="020B7200000000000000" pitchFamily="34" charset="0"/>
              </a:defRPr>
            </a:lvl2pPr>
            <a:lvl3pPr marL="1143000" indent="-228600">
              <a:defRPr sz="4000">
                <a:solidFill>
                  <a:schemeClr val="tx1"/>
                </a:solidFill>
                <a:latin typeface=".VnTime" panose="020B7200000000000000" pitchFamily="34" charset="0"/>
              </a:defRPr>
            </a:lvl3pPr>
            <a:lvl4pPr marL="1600200" indent="-228600">
              <a:defRPr sz="4000">
                <a:solidFill>
                  <a:schemeClr val="tx1"/>
                </a:solidFill>
                <a:latin typeface=".VnTime" panose="020B7200000000000000" pitchFamily="34" charset="0"/>
              </a:defRPr>
            </a:lvl4pPr>
            <a:lvl5pPr marL="2057400" indent="-228600">
              <a:defRPr sz="4000">
                <a:solidFill>
                  <a:schemeClr val="tx1"/>
                </a:solidFill>
                <a:latin typeface=".VnTime" panose="020B7200000000000000" pitchFamily="34" charset="0"/>
              </a:defRPr>
            </a:lvl5pPr>
            <a:lvl6pPr marL="2514600" indent="-228600" eaLnBrk="0" fontAlgn="base" hangingPunct="0">
              <a:spcBef>
                <a:spcPct val="0"/>
              </a:spcBef>
              <a:spcAft>
                <a:spcPct val="0"/>
              </a:spcAft>
              <a:defRPr sz="4000">
                <a:solidFill>
                  <a:schemeClr val="tx1"/>
                </a:solidFill>
                <a:latin typeface=".VnTime" panose="020B7200000000000000" pitchFamily="34" charset="0"/>
              </a:defRPr>
            </a:lvl6pPr>
            <a:lvl7pPr marL="2971800" indent="-228600" eaLnBrk="0" fontAlgn="base" hangingPunct="0">
              <a:spcBef>
                <a:spcPct val="0"/>
              </a:spcBef>
              <a:spcAft>
                <a:spcPct val="0"/>
              </a:spcAft>
              <a:defRPr sz="4000">
                <a:solidFill>
                  <a:schemeClr val="tx1"/>
                </a:solidFill>
                <a:latin typeface=".VnTime" panose="020B7200000000000000" pitchFamily="34" charset="0"/>
              </a:defRPr>
            </a:lvl7pPr>
            <a:lvl8pPr marL="3429000" indent="-228600" eaLnBrk="0" fontAlgn="base" hangingPunct="0">
              <a:spcBef>
                <a:spcPct val="0"/>
              </a:spcBef>
              <a:spcAft>
                <a:spcPct val="0"/>
              </a:spcAft>
              <a:defRPr sz="4000">
                <a:solidFill>
                  <a:schemeClr val="tx1"/>
                </a:solidFill>
                <a:latin typeface=".VnTime" panose="020B7200000000000000" pitchFamily="34" charset="0"/>
              </a:defRPr>
            </a:lvl8pPr>
            <a:lvl9pPr marL="3886200" indent="-228600" eaLnBrk="0" fontAlgn="base" hangingPunct="0">
              <a:spcBef>
                <a:spcPct val="0"/>
              </a:spcBef>
              <a:spcAft>
                <a:spcPct val="0"/>
              </a:spcAft>
              <a:defRPr sz="40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3C0BB5"/>
                </a:solidFill>
                <a:effectLst/>
                <a:uLnTx/>
                <a:uFillTx/>
                <a:latin typeface="Times New Roman" panose="02020603050405020304" pitchFamily="18" charset="0"/>
                <a:ea typeface="+mn-ea"/>
                <a:cs typeface="+mn-cs"/>
              </a:rPr>
              <a:t>1.Tác </a:t>
            </a:r>
            <a:r>
              <a:rPr kumimoji="0" lang="en-US" altLang="en-US" sz="2400" b="1" i="0" u="none" strike="noStrike" kern="1200" cap="none" spc="0" normalizeH="0" baseline="0" noProof="0" dirty="0" err="1">
                <a:ln>
                  <a:noFill/>
                </a:ln>
                <a:solidFill>
                  <a:srgbClr val="3C0BB5"/>
                </a:solidFill>
                <a:effectLst/>
                <a:uLnTx/>
                <a:uFillTx/>
                <a:latin typeface="Times New Roman" panose="02020603050405020304" pitchFamily="18" charset="0"/>
                <a:ea typeface="+mn-ea"/>
                <a:cs typeface="+mn-cs"/>
              </a:rPr>
              <a:t>giả</a:t>
            </a:r>
            <a:endParaRPr kumimoji="0" lang="en-US" altLang="en-US" sz="2400" b="1" i="0" u="none" strike="noStrike" kern="1200" cap="none" spc="0" normalizeH="0" baseline="0" noProof="0" dirty="0">
              <a:ln>
                <a:noFill/>
              </a:ln>
              <a:solidFill>
                <a:srgbClr val="3C0BB5"/>
              </a:solidFill>
              <a:effectLst/>
              <a:uLnTx/>
              <a:uFillTx/>
              <a:latin typeface="Times New Roman" panose="02020603050405020304" pitchFamily="18" charset="0"/>
              <a:ea typeface="+mn-ea"/>
              <a:cs typeface="+mn-cs"/>
            </a:endParaRPr>
          </a:p>
        </p:txBody>
      </p:sp>
      <p:sp>
        <p:nvSpPr>
          <p:cNvPr id="13" name="Rectangle 10"/>
          <p:cNvSpPr>
            <a:spLocks noChangeArrowheads="1"/>
          </p:cNvSpPr>
          <p:nvPr/>
        </p:nvSpPr>
        <p:spPr bwMode="auto">
          <a:xfrm>
            <a:off x="313825" y="2019068"/>
            <a:ext cx="2088379" cy="545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000">
                <a:solidFill>
                  <a:schemeClr val="tx1"/>
                </a:solidFill>
                <a:latin typeface=".VnTime" panose="020B7200000000000000" pitchFamily="34" charset="0"/>
              </a:defRPr>
            </a:lvl1pPr>
            <a:lvl2pPr marL="742950" indent="-285750">
              <a:defRPr sz="4000">
                <a:solidFill>
                  <a:schemeClr val="tx1"/>
                </a:solidFill>
                <a:latin typeface=".VnTime" panose="020B7200000000000000" pitchFamily="34" charset="0"/>
              </a:defRPr>
            </a:lvl2pPr>
            <a:lvl3pPr marL="1143000" indent="-228600">
              <a:defRPr sz="4000">
                <a:solidFill>
                  <a:schemeClr val="tx1"/>
                </a:solidFill>
                <a:latin typeface=".VnTime" panose="020B7200000000000000" pitchFamily="34" charset="0"/>
              </a:defRPr>
            </a:lvl3pPr>
            <a:lvl4pPr marL="1600200" indent="-228600">
              <a:defRPr sz="4000">
                <a:solidFill>
                  <a:schemeClr val="tx1"/>
                </a:solidFill>
                <a:latin typeface=".VnTime" panose="020B7200000000000000" pitchFamily="34" charset="0"/>
              </a:defRPr>
            </a:lvl4pPr>
            <a:lvl5pPr marL="2057400" indent="-228600">
              <a:defRPr sz="4000">
                <a:solidFill>
                  <a:schemeClr val="tx1"/>
                </a:solidFill>
                <a:latin typeface=".VnTime" panose="020B7200000000000000" pitchFamily="34" charset="0"/>
              </a:defRPr>
            </a:lvl5pPr>
            <a:lvl6pPr marL="2514600" indent="-228600" eaLnBrk="0" fontAlgn="base" hangingPunct="0">
              <a:spcBef>
                <a:spcPct val="0"/>
              </a:spcBef>
              <a:spcAft>
                <a:spcPct val="0"/>
              </a:spcAft>
              <a:defRPr sz="4000">
                <a:solidFill>
                  <a:schemeClr val="tx1"/>
                </a:solidFill>
                <a:latin typeface=".VnTime" panose="020B7200000000000000" pitchFamily="34" charset="0"/>
              </a:defRPr>
            </a:lvl6pPr>
            <a:lvl7pPr marL="2971800" indent="-228600" eaLnBrk="0" fontAlgn="base" hangingPunct="0">
              <a:spcBef>
                <a:spcPct val="0"/>
              </a:spcBef>
              <a:spcAft>
                <a:spcPct val="0"/>
              </a:spcAft>
              <a:defRPr sz="4000">
                <a:solidFill>
                  <a:schemeClr val="tx1"/>
                </a:solidFill>
                <a:latin typeface=".VnTime" panose="020B7200000000000000" pitchFamily="34" charset="0"/>
              </a:defRPr>
            </a:lvl7pPr>
            <a:lvl8pPr marL="3429000" indent="-228600" eaLnBrk="0" fontAlgn="base" hangingPunct="0">
              <a:spcBef>
                <a:spcPct val="0"/>
              </a:spcBef>
              <a:spcAft>
                <a:spcPct val="0"/>
              </a:spcAft>
              <a:defRPr sz="4000">
                <a:solidFill>
                  <a:schemeClr val="tx1"/>
                </a:solidFill>
                <a:latin typeface=".VnTime" panose="020B7200000000000000" pitchFamily="34" charset="0"/>
              </a:defRPr>
            </a:lvl8pPr>
            <a:lvl9pPr marL="3886200" indent="-228600" eaLnBrk="0" fontAlgn="base" hangingPunct="0">
              <a:spcBef>
                <a:spcPct val="0"/>
              </a:spcBef>
              <a:spcAft>
                <a:spcPct val="0"/>
              </a:spcAft>
              <a:defRPr sz="40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3C0BB5"/>
                </a:solidFill>
                <a:effectLst/>
                <a:uLnTx/>
                <a:uFillTx/>
                <a:latin typeface="Times New Roman" panose="02020603050405020304" pitchFamily="18" charset="0"/>
                <a:ea typeface="+mn-ea"/>
                <a:cs typeface="+mn-cs"/>
              </a:rPr>
              <a:t>2. </a:t>
            </a:r>
            <a:r>
              <a:rPr kumimoji="0" lang="en-US" altLang="en-US" sz="2400" b="1" i="0" u="none" strike="noStrike" kern="1200" cap="none" spc="0" normalizeH="0" baseline="0" noProof="0" dirty="0" err="1">
                <a:ln>
                  <a:noFill/>
                </a:ln>
                <a:solidFill>
                  <a:srgbClr val="3C0BB5"/>
                </a:solidFill>
                <a:effectLst/>
                <a:uLnTx/>
                <a:uFillTx/>
                <a:latin typeface="Times New Roman" panose="02020603050405020304" pitchFamily="18" charset="0"/>
                <a:ea typeface="+mn-ea"/>
                <a:cs typeface="+mn-cs"/>
              </a:rPr>
              <a:t>Tác</a:t>
            </a:r>
            <a:r>
              <a:rPr kumimoji="0" lang="en-US" altLang="en-US" sz="2400" b="1" i="0" u="none" strike="noStrike" kern="1200" cap="none" spc="0" normalizeH="0" baseline="0" noProof="0" dirty="0">
                <a:ln>
                  <a:noFill/>
                </a:ln>
                <a:solidFill>
                  <a:srgbClr val="3C0BB5"/>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3C0BB5"/>
                </a:solidFill>
                <a:effectLst/>
                <a:uLnTx/>
                <a:uFillTx/>
                <a:latin typeface="Times New Roman" panose="02020603050405020304" pitchFamily="18" charset="0"/>
                <a:ea typeface="+mn-ea"/>
                <a:cs typeface="+mn-cs"/>
              </a:rPr>
              <a:t>phẩm</a:t>
            </a:r>
            <a:r>
              <a:rPr kumimoji="0" lang="en-US" altLang="en-US" sz="2400" b="0" i="0" u="none" strike="noStrike" kern="1200" cap="none" spc="0" normalizeH="0" baseline="0" noProof="0" dirty="0">
                <a:ln>
                  <a:noFill/>
                </a:ln>
                <a:solidFill>
                  <a:srgbClr val="3C0BB5"/>
                </a:solidFill>
                <a:effectLst/>
                <a:uLnTx/>
                <a:uFillTx/>
                <a:latin typeface="Times New Roman" panose="02020603050405020304" pitchFamily="18" charset="0"/>
                <a:ea typeface="+mn-ea"/>
                <a:cs typeface="+mn-cs"/>
              </a:rPr>
              <a:t>:</a:t>
            </a:r>
            <a:endParaRPr kumimoji="0" lang="en-US" altLang="en-US" sz="2400" b="1" i="0" u="none" strike="noStrike" kern="1200" cap="none" spc="0" normalizeH="0" baseline="0" noProof="0" dirty="0">
              <a:ln>
                <a:noFill/>
              </a:ln>
              <a:solidFill>
                <a:srgbClr val="3C0BB5"/>
              </a:solidFill>
              <a:effectLst/>
              <a:uLnTx/>
              <a:uFillTx/>
              <a:latin typeface="Times New Roman" panose="02020603050405020304" pitchFamily="18" charset="0"/>
              <a:ea typeface="+mn-ea"/>
              <a:cs typeface="+mn-cs"/>
            </a:endParaRPr>
          </a:p>
        </p:txBody>
      </p:sp>
      <p:sp>
        <p:nvSpPr>
          <p:cNvPr id="14" name="Rectangle 13"/>
          <p:cNvSpPr/>
          <p:nvPr/>
        </p:nvSpPr>
        <p:spPr>
          <a:xfrm>
            <a:off x="360725" y="2579060"/>
            <a:ext cx="2959465" cy="461665"/>
          </a:xfrm>
          <a:prstGeom prst="rect">
            <a:avLst/>
          </a:prstGeom>
        </p:spPr>
        <p:txBody>
          <a:bodyPr wrap="none">
            <a:spAutoFit/>
          </a:bodyPr>
          <a:lstStyle/>
          <a:p>
            <a:pPr lvl="0"/>
            <a:r>
              <a:rPr lang="en-US" altLang="en-US" sz="2400" dirty="0">
                <a:solidFill>
                  <a:srgbClr val="3C0BB5"/>
                </a:solidFill>
                <a:latin typeface="Times New Roman" panose="02020603050405020304" pitchFamily="18" charset="0"/>
                <a:cs typeface="Times New Roman" panose="02020603050405020304" pitchFamily="18" charset="0"/>
              </a:rPr>
              <a:t>a. </a:t>
            </a:r>
            <a:r>
              <a:rPr lang="en-US" altLang="en-US" sz="2400" dirty="0" err="1">
                <a:solidFill>
                  <a:srgbClr val="3C0BB5"/>
                </a:solidFill>
                <a:latin typeface="Times New Roman" panose="02020603050405020304" pitchFamily="18" charset="0"/>
                <a:cs typeface="Times New Roman" panose="02020603050405020304" pitchFamily="18" charset="0"/>
              </a:rPr>
              <a:t>Hoàn</a:t>
            </a:r>
            <a:r>
              <a:rPr lang="en-US" altLang="en-US" sz="2400" dirty="0">
                <a:solidFill>
                  <a:srgbClr val="3C0BB5"/>
                </a:solidFill>
                <a:latin typeface="Times New Roman" panose="02020603050405020304" pitchFamily="18" charset="0"/>
                <a:cs typeface="Times New Roman" panose="02020603050405020304" pitchFamily="18" charset="0"/>
              </a:rPr>
              <a:t> </a:t>
            </a:r>
            <a:r>
              <a:rPr lang="en-US" altLang="en-US" sz="2400" dirty="0" err="1">
                <a:solidFill>
                  <a:srgbClr val="3C0BB5"/>
                </a:solidFill>
                <a:latin typeface="Times New Roman" panose="02020603050405020304" pitchFamily="18" charset="0"/>
                <a:cs typeface="Times New Roman" panose="02020603050405020304" pitchFamily="18" charset="0"/>
              </a:rPr>
              <a:t>cảnh</a:t>
            </a:r>
            <a:r>
              <a:rPr lang="en-US" altLang="en-US" sz="2400" dirty="0">
                <a:solidFill>
                  <a:srgbClr val="3C0BB5"/>
                </a:solidFill>
                <a:latin typeface="Times New Roman" panose="02020603050405020304" pitchFamily="18" charset="0"/>
                <a:cs typeface="Times New Roman" panose="02020603050405020304" pitchFamily="18" charset="0"/>
              </a:rPr>
              <a:t> </a:t>
            </a:r>
            <a:r>
              <a:rPr lang="en-US" altLang="en-US" sz="2400" dirty="0" err="1">
                <a:solidFill>
                  <a:srgbClr val="3C0BB5"/>
                </a:solidFill>
                <a:latin typeface="Times New Roman" panose="02020603050405020304" pitchFamily="18" charset="0"/>
                <a:cs typeface="Times New Roman" panose="02020603050405020304" pitchFamily="18" charset="0"/>
              </a:rPr>
              <a:t>sáng</a:t>
            </a:r>
            <a:r>
              <a:rPr lang="en-US" altLang="en-US" sz="2400" dirty="0">
                <a:solidFill>
                  <a:srgbClr val="3C0BB5"/>
                </a:solidFill>
                <a:latin typeface="Times New Roman" panose="02020603050405020304" pitchFamily="18" charset="0"/>
                <a:cs typeface="Times New Roman" panose="02020603050405020304" pitchFamily="18" charset="0"/>
              </a:rPr>
              <a:t> </a:t>
            </a:r>
            <a:r>
              <a:rPr lang="en-US" altLang="en-US" sz="2400" dirty="0" err="1">
                <a:solidFill>
                  <a:srgbClr val="3C0BB5"/>
                </a:solidFill>
                <a:latin typeface="Times New Roman" panose="02020603050405020304" pitchFamily="18" charset="0"/>
                <a:cs typeface="Times New Roman" panose="02020603050405020304" pitchFamily="18" charset="0"/>
              </a:rPr>
              <a:t>tác</a:t>
            </a:r>
            <a:r>
              <a:rPr lang="en-US" altLang="en-US" sz="2400" dirty="0">
                <a:solidFill>
                  <a:srgbClr val="3C0BB5"/>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268424" y="4783833"/>
            <a:ext cx="2971800" cy="461665"/>
          </a:xfrm>
          <a:prstGeom prst="rect">
            <a:avLst/>
          </a:prstGeom>
        </p:spPr>
        <p:txBody>
          <a:bodyPr wrap="square">
            <a:spAutoFit/>
          </a:bodyPr>
          <a:lstStyle/>
          <a:p>
            <a:pPr lvl="0"/>
            <a:r>
              <a:rPr lang="en-US" altLang="en-US" sz="2400" dirty="0">
                <a:solidFill>
                  <a:srgbClr val="3C0BB5"/>
                </a:solidFill>
                <a:latin typeface="Times New Roman" panose="02020603050405020304" pitchFamily="18" charset="0"/>
                <a:cs typeface="Times New Roman" panose="02020603050405020304" pitchFamily="18" charset="0"/>
              </a:rPr>
              <a:t>b. </a:t>
            </a:r>
            <a:r>
              <a:rPr lang="en-US" altLang="en-US" sz="2400" dirty="0" err="1">
                <a:solidFill>
                  <a:srgbClr val="3C0BB5"/>
                </a:solidFill>
                <a:latin typeface="Times New Roman" panose="02020603050405020304" pitchFamily="18" charset="0"/>
                <a:cs typeface="Times New Roman" panose="02020603050405020304" pitchFamily="18" charset="0"/>
              </a:rPr>
              <a:t>Vị</a:t>
            </a:r>
            <a:r>
              <a:rPr lang="en-US" altLang="en-US" sz="2400" dirty="0">
                <a:solidFill>
                  <a:srgbClr val="3C0BB5"/>
                </a:solidFill>
                <a:latin typeface="Times New Roman" panose="02020603050405020304" pitchFamily="18" charset="0"/>
                <a:cs typeface="Times New Roman" panose="02020603050405020304" pitchFamily="18" charset="0"/>
              </a:rPr>
              <a:t> </a:t>
            </a:r>
            <a:r>
              <a:rPr lang="en-US" altLang="en-US" sz="2400" dirty="0" err="1">
                <a:solidFill>
                  <a:srgbClr val="3C0BB5"/>
                </a:solidFill>
                <a:latin typeface="Times New Roman" panose="02020603050405020304" pitchFamily="18" charset="0"/>
                <a:cs typeface="Times New Roman" panose="02020603050405020304" pitchFamily="18" charset="0"/>
              </a:rPr>
              <a:t>trí</a:t>
            </a:r>
            <a:r>
              <a:rPr lang="en-US" altLang="en-US" sz="2400" dirty="0">
                <a:solidFill>
                  <a:srgbClr val="3C0BB5"/>
                </a:solidFill>
                <a:latin typeface="Times New Roman" panose="02020603050405020304" pitchFamily="18" charset="0"/>
                <a:cs typeface="Times New Roman" panose="02020603050405020304" pitchFamily="18" charset="0"/>
              </a:rPr>
              <a:t> </a:t>
            </a:r>
            <a:r>
              <a:rPr lang="en-US" altLang="en-US" sz="2400" dirty="0" err="1">
                <a:solidFill>
                  <a:srgbClr val="3C0BB5"/>
                </a:solidFill>
                <a:latin typeface="Times New Roman" panose="02020603050405020304" pitchFamily="18" charset="0"/>
                <a:cs typeface="Times New Roman" panose="02020603050405020304" pitchFamily="18" charset="0"/>
              </a:rPr>
              <a:t>đoạn</a:t>
            </a:r>
            <a:r>
              <a:rPr lang="en-US" altLang="en-US" sz="2400" dirty="0">
                <a:solidFill>
                  <a:srgbClr val="3C0BB5"/>
                </a:solidFill>
                <a:latin typeface="Times New Roman" panose="02020603050405020304" pitchFamily="18" charset="0"/>
                <a:cs typeface="Times New Roman" panose="02020603050405020304" pitchFamily="18" charset="0"/>
              </a:rPr>
              <a:t> </a:t>
            </a:r>
            <a:r>
              <a:rPr lang="en-US" altLang="en-US" sz="2400" dirty="0" err="1">
                <a:solidFill>
                  <a:srgbClr val="3C0BB5"/>
                </a:solidFill>
                <a:latin typeface="Times New Roman" panose="02020603050405020304" pitchFamily="18" charset="0"/>
                <a:cs typeface="Times New Roman" panose="02020603050405020304" pitchFamily="18" charset="0"/>
              </a:rPr>
              <a:t>trích</a:t>
            </a:r>
            <a:r>
              <a:rPr lang="en-US" altLang="en-US" sz="2400" dirty="0">
                <a:solidFill>
                  <a:srgbClr val="3C0BB5"/>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285746" y="3161451"/>
            <a:ext cx="5264167" cy="1569660"/>
          </a:xfrm>
          <a:prstGeom prst="rect">
            <a:avLst/>
          </a:prstGeom>
        </p:spPr>
        <p:txBody>
          <a:bodyPr wrap="square">
            <a:spAutoFit/>
          </a:bodyPr>
          <a:lstStyle/>
          <a:p>
            <a:pPr lvl="0"/>
            <a:r>
              <a:rPr lang="en-US" altLang="en-US" sz="2400" dirty="0">
                <a:solidFill>
                  <a:srgbClr val="000000"/>
                </a:solidFill>
              </a:rPr>
              <a:t> </a:t>
            </a:r>
            <a:r>
              <a:rPr lang="en-US" altLang="en-US" sz="2400" dirty="0" err="1">
                <a:solidFill>
                  <a:srgbClr val="000000"/>
                </a:solidFill>
                <a:latin typeface="Times New Roman" panose="02020603050405020304" pitchFamily="18" charset="0"/>
                <a:cs typeface="Times New Roman" panose="02020603050405020304" pitchFamily="18" charset="0"/>
              </a:rPr>
              <a:t>Truyện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ngắn</a:t>
            </a:r>
            <a:r>
              <a:rPr lang="en-US" altLang="en-US" sz="2400" dirty="0">
                <a:solidFill>
                  <a:srgbClr val="000000"/>
                </a:solidFill>
                <a:latin typeface="Times New Roman" panose="02020603050405020304" pitchFamily="18" charset="0"/>
                <a:cs typeface="Times New Roman" panose="02020603050405020304" pitchFamily="18" charset="0"/>
              </a:rPr>
              <a:t> “ </a:t>
            </a:r>
            <a:r>
              <a:rPr lang="en-US" altLang="en-US" sz="2400" dirty="0" err="1">
                <a:solidFill>
                  <a:srgbClr val="000000"/>
                </a:solidFill>
                <a:latin typeface="Times New Roman" panose="02020603050405020304" pitchFamily="18" charset="0"/>
                <a:cs typeface="Times New Roman" panose="02020603050405020304" pitchFamily="18" charset="0"/>
              </a:rPr>
              <a:t>Chiếc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lược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được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viết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năm</a:t>
            </a:r>
            <a:r>
              <a:rPr lang="en-US" altLang="en-US" sz="2400" dirty="0">
                <a:solidFill>
                  <a:srgbClr val="000000"/>
                </a:solidFill>
                <a:latin typeface="Times New Roman" panose="02020603050405020304" pitchFamily="18" charset="0"/>
                <a:cs typeface="Times New Roman" panose="02020603050405020304" pitchFamily="18" charset="0"/>
              </a:rPr>
              <a:t> 1966, </a:t>
            </a:r>
            <a:r>
              <a:rPr lang="en-US" altLang="en-US" sz="2400" dirty="0" err="1">
                <a:solidFill>
                  <a:srgbClr val="000000"/>
                </a:solidFill>
                <a:latin typeface="Times New Roman" panose="02020603050405020304" pitchFamily="18" charset="0"/>
                <a:cs typeface="Times New Roman" panose="02020603050405020304" pitchFamily="18" charset="0"/>
              </a:rPr>
              <a:t>khi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tác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giả</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đang</a:t>
            </a:r>
            <a:r>
              <a:rPr lang="en-US" altLang="en-US" sz="2400" dirty="0">
                <a:solidFill>
                  <a:srgbClr val="000000"/>
                </a:solidFill>
                <a:latin typeface="Times New Roman" panose="02020603050405020304" pitchFamily="18" charset="0"/>
                <a:cs typeface="Times New Roman" panose="02020603050405020304" pitchFamily="18" charset="0"/>
              </a:rPr>
              <a:t> ở </a:t>
            </a:r>
            <a:r>
              <a:rPr lang="en-US" altLang="en-US" sz="2400" dirty="0" err="1">
                <a:solidFill>
                  <a:srgbClr val="000000"/>
                </a:solidFill>
                <a:latin typeface="Times New Roman" panose="02020603050405020304" pitchFamily="18" charset="0"/>
                <a:cs typeface="Times New Roman" panose="02020603050405020304" pitchFamily="18" charset="0"/>
              </a:rPr>
              <a:t>trường</a:t>
            </a:r>
            <a:r>
              <a:rPr lang="en-US" altLang="en-US" sz="2400" dirty="0">
                <a:solidFill>
                  <a:srgbClr val="000000"/>
                </a:solidFill>
                <a:latin typeface="Times New Roman" panose="02020603050405020304" pitchFamily="18" charset="0"/>
                <a:cs typeface="Times New Roman" panose="02020603050405020304" pitchFamily="18" charset="0"/>
              </a:rPr>
              <a:t> Nam </a:t>
            </a:r>
            <a:r>
              <a:rPr lang="en-US" altLang="en-US" sz="2400" dirty="0" err="1">
                <a:solidFill>
                  <a:srgbClr val="000000"/>
                </a:solidFill>
                <a:latin typeface="Times New Roman" panose="02020603050405020304" pitchFamily="18" charset="0"/>
                <a:cs typeface="Times New Roman" panose="02020603050405020304" pitchFamily="18" charset="0"/>
              </a:rPr>
              <a:t>Bộ</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trong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thời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kháng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chiến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Mỹ</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đang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diễn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ra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ác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liệt</a:t>
            </a:r>
            <a:r>
              <a:rPr lang="en-US" altLang="en-US" sz="2400" dirty="0">
                <a:solidFill>
                  <a:srgbClr val="000000"/>
                </a:solidFill>
                <a:latin typeface="Times New Roman" panose="02020603050405020304" pitchFamily="18" charset="0"/>
                <a:cs typeface="Times New Roman" panose="02020603050405020304" pitchFamily="18" charset="0"/>
              </a:rPr>
              <a:t>.</a:t>
            </a:r>
          </a:p>
        </p:txBody>
      </p:sp>
      <p:sp>
        <p:nvSpPr>
          <p:cNvPr id="17" name="Text Box 12"/>
          <p:cNvSpPr txBox="1">
            <a:spLocks noChangeArrowheads="1"/>
          </p:cNvSpPr>
          <p:nvPr/>
        </p:nvSpPr>
        <p:spPr bwMode="auto">
          <a:xfrm>
            <a:off x="258988" y="6043199"/>
            <a:ext cx="1612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r>
              <a:rPr lang="en-US" altLang="en-US" sz="2400" dirty="0">
                <a:solidFill>
                  <a:srgbClr val="3C0BB5"/>
                </a:solidFill>
              </a:rPr>
              <a:t>c. </a:t>
            </a:r>
            <a:r>
              <a:rPr lang="en-US" altLang="en-US" sz="2400" dirty="0" err="1">
                <a:solidFill>
                  <a:srgbClr val="3C0BB5"/>
                </a:solidFill>
              </a:rPr>
              <a:t>Thể</a:t>
            </a:r>
            <a:r>
              <a:rPr lang="en-US" altLang="en-US" sz="2400" dirty="0">
                <a:solidFill>
                  <a:srgbClr val="3C0BB5"/>
                </a:solidFill>
              </a:rPr>
              <a:t> </a:t>
            </a:r>
            <a:r>
              <a:rPr lang="en-US" altLang="en-US" sz="2400" dirty="0" err="1">
                <a:solidFill>
                  <a:srgbClr val="3C0BB5"/>
                </a:solidFill>
              </a:rPr>
              <a:t>loại</a:t>
            </a:r>
            <a:r>
              <a:rPr lang="en-US" altLang="en-US" sz="2400" dirty="0">
                <a:solidFill>
                  <a:srgbClr val="3C0BB5"/>
                </a:solidFill>
              </a:rPr>
              <a:t>: </a:t>
            </a:r>
            <a:endParaRPr lang="en-US" altLang="en-US" sz="2400" dirty="0">
              <a:solidFill>
                <a:srgbClr val="000000"/>
              </a:solidFill>
            </a:endParaRPr>
          </a:p>
        </p:txBody>
      </p:sp>
      <p:sp>
        <p:nvSpPr>
          <p:cNvPr id="19" name="AutoShape 6"/>
          <p:cNvSpPr>
            <a:spLocks noChangeArrowheads="1"/>
          </p:cNvSpPr>
          <p:nvPr/>
        </p:nvSpPr>
        <p:spPr bwMode="auto">
          <a:xfrm>
            <a:off x="6946779" y="826671"/>
            <a:ext cx="4108559" cy="2138362"/>
          </a:xfrm>
          <a:prstGeom prst="cloudCallout">
            <a:avLst>
              <a:gd name="adj1" fmla="val -53391"/>
              <a:gd name="adj2" fmla="val 38655"/>
            </a:avLst>
          </a:prstGeom>
          <a:solidFill>
            <a:srgbClr val="CCFF99"/>
          </a:solidFill>
          <a:ln w="9525">
            <a:solidFill>
              <a:schemeClr val="tx1"/>
            </a:solidFill>
            <a:round/>
            <a:headEnd/>
            <a:tailEnd/>
          </a:ln>
          <a:effectLst/>
        </p:spPr>
        <p:txBody>
          <a:bodyPr/>
          <a:lstStyle>
            <a:lvl1pPr>
              <a:defRPr sz="4000">
                <a:solidFill>
                  <a:schemeClr val="tx1"/>
                </a:solidFill>
                <a:latin typeface=".VnTime" panose="020B7200000000000000" pitchFamily="34" charset="0"/>
              </a:defRPr>
            </a:lvl1pPr>
            <a:lvl2pPr marL="742950" indent="-285750">
              <a:defRPr sz="4000">
                <a:solidFill>
                  <a:schemeClr val="tx1"/>
                </a:solidFill>
                <a:latin typeface=".VnTime" panose="020B7200000000000000" pitchFamily="34" charset="0"/>
              </a:defRPr>
            </a:lvl2pPr>
            <a:lvl3pPr marL="1143000" indent="-228600">
              <a:defRPr sz="4000">
                <a:solidFill>
                  <a:schemeClr val="tx1"/>
                </a:solidFill>
                <a:latin typeface=".VnTime" panose="020B7200000000000000" pitchFamily="34" charset="0"/>
              </a:defRPr>
            </a:lvl3pPr>
            <a:lvl4pPr marL="1600200" indent="-228600">
              <a:defRPr sz="4000">
                <a:solidFill>
                  <a:schemeClr val="tx1"/>
                </a:solidFill>
                <a:latin typeface=".VnTime" panose="020B7200000000000000" pitchFamily="34" charset="0"/>
              </a:defRPr>
            </a:lvl4pPr>
            <a:lvl5pPr marL="2057400" indent="-228600">
              <a:defRPr sz="4000">
                <a:solidFill>
                  <a:schemeClr val="tx1"/>
                </a:solidFill>
                <a:latin typeface=".VnTime" panose="020B7200000000000000" pitchFamily="34" charset="0"/>
              </a:defRPr>
            </a:lvl5pPr>
            <a:lvl6pPr marL="2514600" indent="-228600" eaLnBrk="0" fontAlgn="base" hangingPunct="0">
              <a:spcBef>
                <a:spcPct val="0"/>
              </a:spcBef>
              <a:spcAft>
                <a:spcPct val="0"/>
              </a:spcAft>
              <a:defRPr sz="4000">
                <a:solidFill>
                  <a:schemeClr val="tx1"/>
                </a:solidFill>
                <a:latin typeface=".VnTime" panose="020B7200000000000000" pitchFamily="34" charset="0"/>
              </a:defRPr>
            </a:lvl6pPr>
            <a:lvl7pPr marL="2971800" indent="-228600" eaLnBrk="0" fontAlgn="base" hangingPunct="0">
              <a:spcBef>
                <a:spcPct val="0"/>
              </a:spcBef>
              <a:spcAft>
                <a:spcPct val="0"/>
              </a:spcAft>
              <a:defRPr sz="4000">
                <a:solidFill>
                  <a:schemeClr val="tx1"/>
                </a:solidFill>
                <a:latin typeface=".VnTime" panose="020B7200000000000000" pitchFamily="34" charset="0"/>
              </a:defRPr>
            </a:lvl7pPr>
            <a:lvl8pPr marL="3429000" indent="-228600" eaLnBrk="0" fontAlgn="base" hangingPunct="0">
              <a:spcBef>
                <a:spcPct val="0"/>
              </a:spcBef>
              <a:spcAft>
                <a:spcPct val="0"/>
              </a:spcAft>
              <a:defRPr sz="4000">
                <a:solidFill>
                  <a:schemeClr val="tx1"/>
                </a:solidFill>
                <a:latin typeface=".VnTime" panose="020B7200000000000000" pitchFamily="34" charset="0"/>
              </a:defRPr>
            </a:lvl8pPr>
            <a:lvl9pPr marL="3886200" indent="-228600" eaLnBrk="0" fontAlgn="base" hangingPunct="0">
              <a:spcBef>
                <a:spcPct val="0"/>
              </a:spcBef>
              <a:spcAft>
                <a:spcPct val="0"/>
              </a:spcAft>
              <a:defRPr sz="4000">
                <a:solidFill>
                  <a:schemeClr val="tx1"/>
                </a:solidFill>
                <a:latin typeface=".VnTime" panose="020B7200000000000000" pitchFamily="34" charset="0"/>
              </a:defRPr>
            </a:lvl9pPr>
          </a:lstStyle>
          <a:p>
            <a:pPr algn="ctr" eaLnBrk="0" fontAlgn="base" hangingPunct="0">
              <a:spcBef>
                <a:spcPct val="0"/>
              </a:spcBef>
              <a:spcAft>
                <a:spcPct val="0"/>
              </a:spcAft>
            </a:pPr>
            <a:r>
              <a:rPr lang="en-US" altLang="en-US" sz="2400" b="1" dirty="0" err="1">
                <a:latin typeface="Times New Roman" panose="02020603050405020304" pitchFamily="18" charset="0"/>
                <a:cs typeface="Times New Roman" panose="02020603050405020304" pitchFamily="18" charset="0"/>
              </a:rPr>
              <a:t>Truyện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theo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ngôi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thứ</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mấy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Ngôi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dụng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gì</a:t>
            </a:r>
            <a:r>
              <a:rPr lang="en-US" altLang="en-US" sz="2400" b="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endParaRPr>
          </a:p>
        </p:txBody>
      </p:sp>
      <p:sp>
        <p:nvSpPr>
          <p:cNvPr id="21" name="Text Box 12"/>
          <p:cNvSpPr txBox="1">
            <a:spLocks noChangeArrowheads="1"/>
          </p:cNvSpPr>
          <p:nvPr/>
        </p:nvSpPr>
        <p:spPr bwMode="auto">
          <a:xfrm>
            <a:off x="5848555" y="3237162"/>
            <a:ext cx="569540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eaLnBrk="0" fontAlgn="base" latinLnBrk="0" hangingPunct="0">
              <a:lnSpc>
                <a:spcPct val="100000"/>
              </a:lnSpc>
              <a:spcBef>
                <a:spcPct val="0"/>
              </a:spcBef>
              <a:spcAft>
                <a:spcPct val="0"/>
              </a:spcAft>
              <a:buClrTx/>
              <a:buSzTx/>
              <a:buFontTx/>
              <a:buNone/>
              <a:tabLst/>
              <a:defRPr/>
            </a:pPr>
            <a:r>
              <a:rPr kumimoji="0" lang="en-US" altLang="en-US" sz="2400" b="1" i="1"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rPr>
              <a:t>Tác</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rPr>
              <a:t>dụng</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Làm</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cho</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câu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chuyện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trở</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nên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khách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quan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đáng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tin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cậy</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mạch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kể</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chuyện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tự</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nhiên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chân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thực</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gần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gũi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p>
          <a:p>
            <a:pPr marL="0" marR="0" lvl="0" indent="0" algn="just" defTabSz="91440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Người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kể</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chủ</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động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điều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khiển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nhịp</a:t>
            </a:r>
            <a:r>
              <a:rPr lang="en-US" altLang="en-US" sz="2400" kern="0" dirty="0">
                <a:solidFill>
                  <a:srgbClr val="000000"/>
                </a:solidFill>
              </a:rPr>
              <a:t> </a:t>
            </a:r>
            <a:r>
              <a:rPr lang="en-US" altLang="en-US" sz="2400" kern="0" dirty="0" err="1">
                <a:solidFill>
                  <a:srgbClr val="000000"/>
                </a:solidFill>
              </a:rPr>
              <a:t>kể</a:t>
            </a:r>
            <a:r>
              <a:rPr lang="en-US" altLang="en-US" sz="2400" kern="0" dirty="0">
                <a:solidFill>
                  <a:srgbClr val="000000"/>
                </a:solidFill>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theo</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dòng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cảm</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xúc</a:t>
            </a:r>
            <a:r>
              <a:rPr lang="en-US" altLang="en-US" sz="2400" kern="0" dirty="0">
                <a:solidFill>
                  <a:srgbClr val="000000"/>
                </a:solidFill>
              </a:rPr>
              <a:t>, </a:t>
            </a:r>
            <a:r>
              <a:rPr lang="en-US" altLang="en-US" sz="2400" kern="0" dirty="0" err="1">
                <a:solidFill>
                  <a:srgbClr val="000000"/>
                </a:solidFill>
              </a:rPr>
              <a:t>xen</a:t>
            </a:r>
            <a:r>
              <a:rPr lang="en-US" altLang="en-US" sz="2400" kern="0" dirty="0">
                <a:solidFill>
                  <a:srgbClr val="000000"/>
                </a:solidFill>
              </a:rPr>
              <a:t> </a:t>
            </a:r>
            <a:r>
              <a:rPr lang="en-US" altLang="en-US" sz="2400" kern="0" dirty="0" err="1">
                <a:solidFill>
                  <a:srgbClr val="000000"/>
                </a:solidFill>
              </a:rPr>
              <a:t>vào</a:t>
            </a:r>
            <a:r>
              <a:rPr lang="en-US" altLang="en-US" sz="2400" kern="0" dirty="0">
                <a:solidFill>
                  <a:srgbClr val="000000"/>
                </a:solidFill>
              </a:rPr>
              <a:t> ý </a:t>
            </a:r>
            <a:r>
              <a:rPr lang="en-US" altLang="en-US" sz="2400" kern="0" dirty="0" err="1">
                <a:solidFill>
                  <a:srgbClr val="000000"/>
                </a:solidFill>
              </a:rPr>
              <a:t>kiến</a:t>
            </a:r>
            <a:r>
              <a:rPr lang="en-US" altLang="en-US" sz="2400" kern="0" dirty="0">
                <a:solidFill>
                  <a:srgbClr val="000000"/>
                </a:solidFill>
              </a:rPr>
              <a:t> </a:t>
            </a:r>
            <a:r>
              <a:rPr lang="en-US" altLang="en-US" sz="2400" kern="0" dirty="0" err="1">
                <a:solidFill>
                  <a:srgbClr val="000000"/>
                </a:solidFill>
              </a:rPr>
              <a:t>bình</a:t>
            </a:r>
            <a:r>
              <a:rPr lang="en-US" altLang="en-US" sz="2400" kern="0" dirty="0">
                <a:solidFill>
                  <a:srgbClr val="000000"/>
                </a:solidFill>
              </a:rPr>
              <a:t> </a:t>
            </a:r>
            <a:r>
              <a:rPr lang="en-US" altLang="en-US" sz="2400" kern="0" dirty="0" err="1">
                <a:solidFill>
                  <a:srgbClr val="000000"/>
                </a:solidFill>
              </a:rPr>
              <a:t>luận</a:t>
            </a:r>
            <a:r>
              <a:rPr lang="en-US" altLang="en-US" sz="2400" kern="0" dirty="0">
                <a:solidFill>
                  <a:srgbClr val="000000"/>
                </a:solidFill>
              </a:rPr>
              <a:t>, </a:t>
            </a:r>
            <a:r>
              <a:rPr lang="en-US" altLang="en-US" sz="2400" kern="0" dirty="0" err="1">
                <a:solidFill>
                  <a:srgbClr val="000000"/>
                </a:solidFill>
              </a:rPr>
              <a:t>suy</a:t>
            </a:r>
            <a:r>
              <a:rPr lang="en-US" altLang="en-US" sz="2400" kern="0" dirty="0">
                <a:solidFill>
                  <a:srgbClr val="000000"/>
                </a:solidFill>
              </a:rPr>
              <a:t> </a:t>
            </a:r>
            <a:r>
              <a:rPr lang="en-US" altLang="en-US" sz="2400" kern="0" dirty="0" err="1">
                <a:solidFill>
                  <a:srgbClr val="000000"/>
                </a:solidFill>
              </a:rPr>
              <a:t>nghĩ</a:t>
            </a:r>
            <a:r>
              <a:rPr lang="en-US" altLang="en-US" sz="2400" kern="0" dirty="0">
                <a:solidFill>
                  <a:srgbClr val="000000"/>
                </a:solidFill>
              </a:rPr>
              <a:t>.</a:t>
            </a: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ndParaRPr>
          </a:p>
          <a:p>
            <a:pPr marL="0" marR="0" lvl="0" indent="0" algn="just" defTabSz="91440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Các</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nhân</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vật</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chi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tiết</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trong</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truyện</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được</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bộc</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lộ</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rõ</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hơn</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ý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nghĩa</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tư</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tưởng</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của</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truyện</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thêm</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sức</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thuyết</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noProof="0" dirty="0" err="1">
                <a:ln>
                  <a:noFill/>
                </a:ln>
                <a:solidFill>
                  <a:srgbClr val="000000"/>
                </a:solidFill>
                <a:effectLst/>
                <a:uLnTx/>
                <a:uFillTx/>
                <a:latin typeface="Times New Roman" panose="02020603050405020304" pitchFamily="18" charset="0"/>
              </a:rPr>
              <a:t>phục</a:t>
            </a:r>
            <a:r>
              <a:rPr kumimoji="0" lang="en-US" altLang="en-US" sz="2400" b="0" i="0" u="none" strike="noStrike" kern="0" cap="none" spc="0" normalizeH="0" noProof="0" dirty="0">
                <a:ln>
                  <a:noFill/>
                </a:ln>
                <a:solidFill>
                  <a:srgbClr val="000000"/>
                </a:solidFill>
                <a:effectLst/>
                <a:uLnTx/>
                <a:uFillTx/>
                <a:latin typeface="Times New Roman" panose="02020603050405020304" pitchFamily="18" charset="0"/>
              </a:rPr>
              <a:t>.</a:t>
            </a: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
        <p:nvSpPr>
          <p:cNvPr id="22" name="Rounded Rectangle 21"/>
          <p:cNvSpPr/>
          <p:nvPr/>
        </p:nvSpPr>
        <p:spPr>
          <a:xfrm>
            <a:off x="5667464" y="3181064"/>
            <a:ext cx="6397157" cy="3528525"/>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268423" y="5405984"/>
            <a:ext cx="5281488" cy="461665"/>
          </a:xfrm>
          <a:prstGeom prst="rect">
            <a:avLst/>
          </a:prstGeom>
        </p:spPr>
        <p:txBody>
          <a:bodyPr wrap="square">
            <a:spAutoFit/>
          </a:bodyPr>
          <a:lstStyle/>
          <a:p>
            <a:pPr lvl="0"/>
            <a:r>
              <a:rPr lang="en-US" altLang="en-US" sz="2400" dirty="0" err="1">
                <a:solidFill>
                  <a:srgbClr val="000000"/>
                </a:solidFill>
                <a:latin typeface="Times New Roman" panose="02020603050405020304" pitchFamily="18" charset="0"/>
                <a:cs typeface="Times New Roman" panose="02020603050405020304" pitchFamily="18" charset="0"/>
              </a:rPr>
              <a:t>Nằm</a:t>
            </a:r>
            <a:r>
              <a:rPr lang="en-US" altLang="en-US" sz="2400" dirty="0">
                <a:solidFill>
                  <a:srgbClr val="000000"/>
                </a:solidFill>
                <a:latin typeface="Times New Roman" panose="02020603050405020304" pitchFamily="18" charset="0"/>
                <a:cs typeface="Times New Roman" panose="02020603050405020304" pitchFamily="18" charset="0"/>
              </a:rPr>
              <a:t> ở </a:t>
            </a:r>
            <a:r>
              <a:rPr lang="en-US" altLang="en-US" sz="2400" dirty="0" err="1">
                <a:solidFill>
                  <a:srgbClr val="000000"/>
                </a:solidFill>
                <a:latin typeface="Times New Roman" panose="02020603050405020304" pitchFamily="18" charset="0"/>
                <a:cs typeface="Times New Roman" panose="02020603050405020304" pitchFamily="18" charset="0"/>
              </a:rPr>
              <a:t>phần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giữa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truyện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Chiếc</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lược</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ngà</a:t>
            </a:r>
            <a:r>
              <a:rPr lang="en-US" altLang="en-US" sz="2400" dirty="0">
                <a:solidFill>
                  <a:srgbClr val="000000"/>
                </a:solidFill>
                <a:latin typeface="Times New Roman" panose="02020603050405020304" pitchFamily="18" charset="0"/>
                <a:cs typeface="Times New Roman" panose="02020603050405020304" pitchFamily="18" charset="0"/>
              </a:rPr>
              <a:t>.</a:t>
            </a:r>
          </a:p>
        </p:txBody>
      </p:sp>
      <p:sp>
        <p:nvSpPr>
          <p:cNvPr id="20" name="Text Box 12"/>
          <p:cNvSpPr txBox="1">
            <a:spLocks noChangeArrowheads="1"/>
          </p:cNvSpPr>
          <p:nvPr/>
        </p:nvSpPr>
        <p:spPr bwMode="auto">
          <a:xfrm>
            <a:off x="2066531" y="6036867"/>
            <a:ext cx="19450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r>
              <a:rPr lang="en-US" altLang="en-US" sz="2400" dirty="0">
                <a:solidFill>
                  <a:srgbClr val="3C0BB5"/>
                </a:solidFill>
              </a:rPr>
              <a:t> </a:t>
            </a:r>
            <a:r>
              <a:rPr lang="en-US" altLang="en-US" sz="2400" dirty="0" err="1">
                <a:solidFill>
                  <a:srgbClr val="000000"/>
                </a:solidFill>
              </a:rPr>
              <a:t>Truyện</a:t>
            </a:r>
            <a:r>
              <a:rPr lang="en-US" altLang="en-US" sz="2400" dirty="0">
                <a:solidFill>
                  <a:srgbClr val="000000"/>
                </a:solidFill>
              </a:rPr>
              <a:t> </a:t>
            </a:r>
            <a:r>
              <a:rPr lang="en-US" altLang="en-US" sz="2400" dirty="0" err="1">
                <a:solidFill>
                  <a:srgbClr val="000000"/>
                </a:solidFill>
              </a:rPr>
              <a:t>ngắn</a:t>
            </a:r>
            <a:endParaRPr lang="en-US" altLang="en-US" sz="2400" dirty="0">
              <a:solidFill>
                <a:srgbClr val="000000"/>
              </a:solidFill>
            </a:endParaRPr>
          </a:p>
        </p:txBody>
      </p:sp>
      <p:pic>
        <p:nvPicPr>
          <p:cNvPr id="23" name="Picture 22" descr="Book-0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3827" y="101730"/>
            <a:ext cx="11430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3240226" y="60443"/>
            <a:ext cx="8350363" cy="830997"/>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CHIẾC LƯỢC NGÀ</a:t>
            </a:r>
          </a:p>
          <a:p>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Nguyễn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Quang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Sáng</a:t>
            </a:r>
            <a:r>
              <a:rPr lang="en-US" sz="20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8163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9" grpId="0" animBg="1"/>
      <p:bldP spid="21" grpId="0"/>
      <p:bldP spid="22" grpId="0" animBg="1"/>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A2548A-ED36-4F2B-92E2-31BB3FC5870F}"/>
              </a:ext>
            </a:extLst>
          </p:cNvPr>
          <p:cNvSpPr/>
          <p:nvPr/>
        </p:nvSpPr>
        <p:spPr>
          <a:xfrm>
            <a:off x="3161212" y="16605"/>
            <a:ext cx="5734594" cy="81712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SG"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NHAN</a:t>
            </a:r>
            <a:r>
              <a:rPr kumimoji="0" lang="en-SG"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ĐỀ </a:t>
            </a:r>
            <a:r>
              <a:rPr kumimoji="0" lang="en-SG" sz="3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CHIẾC L</a:t>
            </a:r>
            <a:r>
              <a:rPr kumimoji="0" lang="vi-VN" sz="3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Ư</a:t>
            </a:r>
            <a:r>
              <a:rPr kumimoji="0" lang="en-SG" sz="3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ỢC NGÀ</a:t>
            </a:r>
          </a:p>
        </p:txBody>
      </p:sp>
      <p:sp>
        <p:nvSpPr>
          <p:cNvPr id="3" name="Rectangle: Rounded Corners 2">
            <a:extLst>
              <a:ext uri="{FF2B5EF4-FFF2-40B4-BE49-F238E27FC236}">
                <a16:creationId xmlns:a16="http://schemas.microsoft.com/office/drawing/2014/main" id="{EE10DB6D-D170-48CA-9629-23A4B9CDF26E}"/>
              </a:ext>
            </a:extLst>
          </p:cNvPr>
          <p:cNvSpPr/>
          <p:nvPr/>
        </p:nvSpPr>
        <p:spPr>
          <a:xfrm>
            <a:off x="728201" y="1394753"/>
            <a:ext cx="3108150" cy="107490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Biểu</a:t>
            </a:r>
            <a:r>
              <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ư</a:t>
            </a:r>
            <a:r>
              <a:rPr kumimoji="0" lang="en-SG"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ợng</a:t>
            </a:r>
            <a:r>
              <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cha con </a:t>
            </a:r>
            <a:r>
              <a:rPr kumimoji="0" lang="en-SG"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bất</a:t>
            </a:r>
            <a:r>
              <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diệt</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98014EA-B4C3-40A9-96E7-169257EDB0AF}"/>
              </a:ext>
            </a:extLst>
          </p:cNvPr>
          <p:cNvSpPr/>
          <p:nvPr/>
        </p:nvSpPr>
        <p:spPr>
          <a:xfrm>
            <a:off x="8353674" y="1683857"/>
            <a:ext cx="3244176" cy="481033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nỗi</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đau</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mất</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mát</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do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chiến</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tranh</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gây</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ra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bao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Việt</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nam</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đất</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hi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sinh</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hạnh</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phúc</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riêng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Tổ</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Quốc</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1AA74288-488A-44A4-97EA-565A17572D1E}"/>
              </a:ext>
            </a:extLst>
          </p:cNvPr>
          <p:cNvSpPr/>
          <p:nvPr/>
        </p:nvSpPr>
        <p:spPr>
          <a:xfrm>
            <a:off x="283970" y="3052122"/>
            <a:ext cx="2998876" cy="292802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Đối</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với</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anh</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Sáu</a:t>
            </a:r>
            <a:endPar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ảnh</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đứa</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gái</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bé</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bỏng</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lấp</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đầy</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khoảng</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trống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xa</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tin, hi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vọng</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kháng</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chiến</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gian</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600DEBF4-5E39-4814-9A16-1DE7C7617E65}"/>
              </a:ext>
            </a:extLst>
          </p:cNvPr>
          <p:cNvSpPr/>
          <p:nvPr/>
        </p:nvSpPr>
        <p:spPr>
          <a:xfrm>
            <a:off x="3471871" y="3185877"/>
            <a:ext cx="2610441" cy="266051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Đối</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với</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bé</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Thu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kỉ</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thiêng</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liêng</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vô</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endPar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ảnh</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cha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suốt</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đời</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3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hào</a:t>
            </a:r>
            <a:r>
              <a:rPr kumimoji="0" lang="en-US" alt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cxnSp>
        <p:nvCxnSpPr>
          <p:cNvPr id="8" name="Straight Arrow Connector 7">
            <a:extLst>
              <a:ext uri="{FF2B5EF4-FFF2-40B4-BE49-F238E27FC236}">
                <a16:creationId xmlns:a16="http://schemas.microsoft.com/office/drawing/2014/main" id="{C6118AE1-5768-401B-B7D0-E4181CCBBE2A}"/>
              </a:ext>
            </a:extLst>
          </p:cNvPr>
          <p:cNvCxnSpPr>
            <a:stCxn id="2" idx="2"/>
          </p:cNvCxnSpPr>
          <p:nvPr/>
        </p:nvCxnSpPr>
        <p:spPr>
          <a:xfrm flipH="1">
            <a:off x="2370723" y="833728"/>
            <a:ext cx="3657786" cy="595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B0FF405-4CA3-47A9-9A48-95F167216D98}"/>
              </a:ext>
            </a:extLst>
          </p:cNvPr>
          <p:cNvCxnSpPr>
            <a:cxnSpLocks/>
            <a:endCxn id="4" idx="0"/>
          </p:cNvCxnSpPr>
          <p:nvPr/>
        </p:nvCxnSpPr>
        <p:spPr>
          <a:xfrm>
            <a:off x="5873932" y="833728"/>
            <a:ext cx="4101830" cy="850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3189AB0-DB46-4A2F-92CC-E7A32B865A5E}"/>
              </a:ext>
            </a:extLst>
          </p:cNvPr>
          <p:cNvCxnSpPr>
            <a:cxnSpLocks/>
            <a:stCxn id="3" idx="2"/>
          </p:cNvCxnSpPr>
          <p:nvPr/>
        </p:nvCxnSpPr>
        <p:spPr>
          <a:xfrm flipH="1">
            <a:off x="1531928" y="2469660"/>
            <a:ext cx="750348" cy="539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7B8048C-53FA-448A-ADC3-A901B55062EC}"/>
              </a:ext>
            </a:extLst>
          </p:cNvPr>
          <p:cNvCxnSpPr>
            <a:cxnSpLocks/>
          </p:cNvCxnSpPr>
          <p:nvPr/>
        </p:nvCxnSpPr>
        <p:spPr>
          <a:xfrm>
            <a:off x="2370720" y="2449536"/>
            <a:ext cx="1995496" cy="622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944886" y="833728"/>
            <a:ext cx="1247202" cy="2066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518366" y="2913017"/>
            <a:ext cx="1523406" cy="340940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indent="215900" algn="just"/>
            <a:r>
              <a:rPr lang="en-US">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 bác Ba, </a:t>
            </a:r>
            <a:r>
              <a:rPr lang="en-US"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sự trao gửi thiêng liêng giữa người cán bộ cách mạng </a:t>
            </a:r>
            <a:r>
              <a:rPr lang="en-US">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 đứa con gái  bác của người đồng đội đã nằm lại nơi chiến trường.</a:t>
            </a:r>
          </a:p>
        </p:txBody>
      </p:sp>
    </p:spTree>
    <p:extLst>
      <p:ext uri="{BB962C8B-B14F-4D97-AF65-F5344CB8AC3E}">
        <p14:creationId xmlns:p14="http://schemas.microsoft.com/office/powerpoint/2010/main" val="312959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5" grpId="0" animBg="1"/>
    </p:bldLst>
  </p:timing>
</p:sld>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1460</TotalTime>
  <Words>2810</Words>
  <Application>Microsoft Office PowerPoint</Application>
  <PresentationFormat>Widescreen</PresentationFormat>
  <Paragraphs>207</Paragraphs>
  <Slides>32</Slides>
  <Notes>7</Notes>
  <HiddenSlides>0</HiddenSlides>
  <MMClips>1</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32</vt:i4>
      </vt:variant>
    </vt:vector>
  </HeadingPairs>
  <TitlesOfParts>
    <vt:vector size="53" baseType="lpstr">
      <vt:lpstr>#9Slide03 Arima Madurai</vt:lpstr>
      <vt:lpstr>#9Slide03 Arima Madurai Black</vt:lpstr>
      <vt:lpstr>.VnTime</vt:lpstr>
      <vt:lpstr>Arial</vt:lpstr>
      <vt:lpstr>Calibri</vt:lpstr>
      <vt:lpstr>Calibri Light</vt:lpstr>
      <vt:lpstr>Century Schoolbook</vt:lpstr>
      <vt:lpstr>Times New Roman</vt:lpstr>
      <vt:lpstr>Wingdings</vt:lpstr>
      <vt:lpstr>Wingdings 2</vt:lpstr>
      <vt:lpstr>Default Design</vt:lpstr>
      <vt:lpstr>4_Office Theme</vt:lpstr>
      <vt:lpstr>1_Default Design</vt:lpstr>
      <vt:lpstr>9_Office Theme</vt:lpstr>
      <vt:lpstr>10_Office Theme</vt:lpstr>
      <vt:lpstr>7_Default Design</vt:lpstr>
      <vt:lpstr>8_Default Design</vt:lpstr>
      <vt:lpstr>17_Default Design</vt:lpstr>
      <vt:lpstr>Oriel</vt:lpstr>
      <vt:lpstr>2_Default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Có thể nói “Chiếc lược ngà” là một kiệt tác được không?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Trương Thị  Kim Quyên</cp:lastModifiedBy>
  <cp:revision>173</cp:revision>
  <dcterms:created xsi:type="dcterms:W3CDTF">2021-09-22T09:35:36Z</dcterms:created>
  <dcterms:modified xsi:type="dcterms:W3CDTF">2021-12-20T01:22:35Z</dcterms:modified>
</cp:coreProperties>
</file>