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7" r:id="rId2"/>
    <p:sldId id="378" r:id="rId3"/>
    <p:sldId id="379" r:id="rId4"/>
    <p:sldId id="374" r:id="rId5"/>
    <p:sldId id="375" r:id="rId6"/>
    <p:sldId id="376" r:id="rId7"/>
    <p:sldId id="343" r:id="rId8"/>
  </p:sldIdLst>
  <p:sldSz cx="9144000" cy="6858000" type="screen4x3"/>
  <p:notesSz cx="6761163" cy="9942513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0000"/>
    <a:srgbClr val="CC3300"/>
    <a:srgbClr val="FFFF00"/>
    <a:srgbClr val="33CC33"/>
    <a:srgbClr val="00CC00"/>
    <a:srgbClr val="57FFD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1" autoAdjust="0"/>
    <p:restoredTop sz="94660"/>
  </p:normalViewPr>
  <p:slideViewPr>
    <p:cSldViewPr>
      <p:cViewPr>
        <p:scale>
          <a:sx n="66" d="100"/>
          <a:sy n="66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2DCEB5-5F48-41B4-AD8E-7E05C6C6790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3094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 smtClean="0"/>
              <a:t>Click to edit Master text styles</a:t>
            </a:r>
          </a:p>
          <a:p>
            <a:pPr lvl="1"/>
            <a:r>
              <a:rPr lang="vi-VN" noProof="0" smtClean="0"/>
              <a:t>Second level</a:t>
            </a:r>
          </a:p>
          <a:p>
            <a:pPr lvl="2"/>
            <a:r>
              <a:rPr lang="vi-VN" noProof="0" smtClean="0"/>
              <a:t>Third level</a:t>
            </a:r>
          </a:p>
          <a:p>
            <a:pPr lvl="3"/>
            <a:r>
              <a:rPr lang="vi-VN" noProof="0" smtClean="0"/>
              <a:t>Fourth level</a:t>
            </a:r>
          </a:p>
          <a:p>
            <a:pPr lvl="4"/>
            <a:r>
              <a:rPr lang="vi-VN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1FB52D-F619-494B-B136-CFF7F17E6A67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7808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4CE4A-9216-4573-97FE-0B57A536EED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6157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736AA-C442-4C72-BEB6-D92AEE28E33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811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25129-8A31-459E-BDD6-53D0C38A5E9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773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F1E2B-6729-4E37-BA76-5D6D646E446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157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0684-6705-447C-8A88-648FB5682F6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3282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825CF-5DB7-46A5-9A18-68FE989E22E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43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9B106-B3B8-4145-8C27-9AF99138383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967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4D6A1-4B99-429F-9BE3-97D37620F70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149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A1B83-C1DC-45C4-A9AD-92F4D227445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570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0E20-DF6B-4399-BAA3-0ED3C25C0E9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013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B0C69-2BC1-4F76-9649-D3C6486719F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854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031C0-C3BA-4A34-8DDA-4384B643EC4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92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EF552-D5B4-4E92-9327-A334C508EBC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836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24FFA-8257-4524-B857-3479DA95B31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568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9094AC-4A76-404B-87E6-564DA3DD30F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352191"/>
            <a:ext cx="74168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kern="0" dirty="0" smtClean="0">
                <a:solidFill>
                  <a:schemeClr val="accent6">
                    <a:lumMod val="75000"/>
                  </a:schemeClr>
                </a:solidFill>
                <a:latin typeface="+mn-lt"/>
                <a:cs typeface="Arial"/>
              </a:rPr>
              <a:t>MÀU SẮC TRÊN TRANG CHIẾU</a:t>
            </a:r>
            <a:endParaRPr lang="en-US" sz="3200" b="1" kern="0" dirty="0">
              <a:solidFill>
                <a:schemeClr val="accent6">
                  <a:lumMod val="75000"/>
                </a:schemeClr>
              </a:solidFill>
              <a:latin typeface="+mn-lt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8034" y="1124744"/>
            <a:ext cx="7848600" cy="23514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1" u="sng" kern="0" dirty="0">
                <a:solidFill>
                  <a:srgbClr val="0000CC"/>
                </a:solidFill>
                <a:cs typeface="Arial"/>
              </a:rPr>
              <a:t>BÀI THỰC HÀNH </a:t>
            </a:r>
            <a:r>
              <a:rPr lang="en-US" sz="2800" b="1" u="sng" kern="0" dirty="0">
                <a:solidFill>
                  <a:srgbClr val="0000CC"/>
                </a:solidFill>
                <a:cs typeface="Arial"/>
              </a:rPr>
              <a:t>7</a:t>
            </a:r>
            <a:r>
              <a:rPr lang="en-US" sz="2800" b="1" kern="0" dirty="0" smtClean="0">
                <a:solidFill>
                  <a:srgbClr val="0000CC"/>
                </a:solidFill>
                <a:cs typeface="Arial"/>
              </a:rPr>
              <a:t>:</a:t>
            </a:r>
            <a:endParaRPr lang="en-US" sz="2800" b="1" kern="0" dirty="0">
              <a:solidFill>
                <a:srgbClr val="0000CC"/>
              </a:solidFill>
              <a:cs typeface="Arial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5400" b="1" kern="0" dirty="0" smtClean="0">
                <a:solidFill>
                  <a:srgbClr val="FF0000"/>
                </a:solidFill>
                <a:cs typeface="Arial"/>
              </a:rPr>
              <a:t>TRÌNH BÀY THÔNG TIN BẰNG HÌNH ẢNH</a:t>
            </a:r>
            <a:endParaRPr lang="en-US" sz="5400" b="1" kern="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42377"/>
            <a:ext cx="13144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kern="0" dirty="0">
                <a:solidFill>
                  <a:srgbClr val="002060"/>
                </a:solidFill>
                <a:cs typeface="Arial"/>
              </a:rPr>
              <a:t>CHỦ ĐỀ</a:t>
            </a:r>
            <a:r>
              <a:rPr lang="en-US" sz="2400" b="1" kern="0" dirty="0">
                <a:solidFill>
                  <a:srgbClr val="002060"/>
                </a:solidFill>
                <a:cs typeface="Arial"/>
              </a:rPr>
              <a:t>: </a:t>
            </a:r>
            <a:endParaRPr lang="vi-VN" sz="2400" dirty="0"/>
          </a:p>
        </p:txBody>
      </p:sp>
      <p:sp>
        <p:nvSpPr>
          <p:cNvPr id="5" name="AutoShape 2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Bật mí cách tải powerpoint 2010 đơn giản nhất - GetDriv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Tải phần mềm powerpoint 2010 nhanh chóng tại Dnanaly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409" y="3861048"/>
            <a:ext cx="5035650" cy="25178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102565202"/>
      </p:ext>
    </p:extLst>
  </p:cSld>
  <p:clrMapOvr>
    <a:masterClrMapping/>
  </p:clrMapOvr>
  <p:transition advTm="1244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42900" y="2204864"/>
            <a:ext cx="84582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Chèn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được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hình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ảnh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vào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trang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chiếu</a:t>
            </a:r>
            <a:endParaRPr lang="en-US" altLang="en-US" sz="3200" dirty="0" smtClean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Sắp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xếp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lại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các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trang</a:t>
            </a:r>
            <a:r>
              <a:rPr lang="en-US" altLang="en-US" sz="3200" dirty="0" smtClean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+mn-lt"/>
                <a:cs typeface="+mn-cs"/>
              </a:rPr>
              <a:t>chiếu</a:t>
            </a:r>
            <a:endParaRPr lang="en-US" altLang="en-US" sz="320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43011" name="Text Box 5"/>
          <p:cNvSpPr txBox="1">
            <a:spLocks noChangeArrowheads="1"/>
          </p:cNvSpPr>
          <p:nvPr/>
        </p:nvSpPr>
        <p:spPr bwMode="auto">
          <a:xfrm>
            <a:off x="381000" y="1403350"/>
            <a:ext cx="707548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3300"/>
                </a:solidFill>
                <a:latin typeface="Arial" charset="0"/>
              </a:rPr>
              <a:t>Mục tiêu bài học:</a:t>
            </a:r>
            <a:endParaRPr lang="en-US" altLang="en-US" sz="3200" b="1" u="sng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76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03105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en-US" sz="32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THÔNG TIN BẰNG HÌNH ẢNH</a:t>
            </a:r>
            <a:endParaRPr lang="en-US" alt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951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/>
          <p:cNvSpPr>
            <a:spLocks noChangeArrowheads="1"/>
          </p:cNvSpPr>
          <p:nvPr/>
        </p:nvSpPr>
        <p:spPr bwMode="ltGray">
          <a:xfrm rot="5400000">
            <a:off x="-2381251" y="1522413"/>
            <a:ext cx="4824413" cy="45418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2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0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ltGray">
          <a:xfrm rot="5400000" flipH="1">
            <a:off x="-1916906" y="1969294"/>
            <a:ext cx="3867150" cy="3538538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5" y="10769"/>
                  <a:pt x="10855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alpha val="36000"/>
                </a:schemeClr>
              </a:gs>
              <a:gs pos="100000">
                <a:schemeClr val="hlink">
                  <a:gamma/>
                  <a:tint val="3372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10" name="Rectangle 20"/>
          <p:cNvSpPr txBox="1">
            <a:spLocks noChangeArrowheads="1"/>
          </p:cNvSpPr>
          <p:nvPr/>
        </p:nvSpPr>
        <p:spPr bwMode="auto">
          <a:xfrm>
            <a:off x="-53975" y="2524125"/>
            <a:ext cx="1828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4000" b="1">
                <a:solidFill>
                  <a:srgbClr val="6600CC"/>
                </a:solidFill>
                <a:latin typeface="Arial" charset="0"/>
              </a:rPr>
              <a:t>NỘI DUNG THỰC HÀNH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1481139" y="2306354"/>
            <a:ext cx="609600" cy="604838"/>
            <a:chOff x="2078" y="1680"/>
            <a:chExt cx="1615" cy="1615"/>
          </a:xfrm>
        </p:grpSpPr>
        <p:sp>
          <p:nvSpPr>
            <p:cNvPr id="4112" name="Oval 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4113" name="Oval 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5" name="Oval 1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7" name="Oval 1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1429010" y="5074870"/>
            <a:ext cx="609600" cy="604837"/>
            <a:chOff x="2078" y="1680"/>
            <a:chExt cx="1615" cy="1615"/>
          </a:xfrm>
        </p:grpSpPr>
        <p:sp>
          <p:nvSpPr>
            <p:cNvPr id="4106" name="Oval 2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4107" name="Oval 2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09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4111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0" name="AutoShape 5"/>
          <p:cNvSpPr>
            <a:spLocks noChangeArrowheads="1"/>
          </p:cNvSpPr>
          <p:nvPr/>
        </p:nvSpPr>
        <p:spPr bwMode="gray">
          <a:xfrm>
            <a:off x="2071240" y="2151649"/>
            <a:ext cx="6767655" cy="822325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033B74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006600"/>
                </a:solidFill>
              </a:rPr>
              <a:t>a)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Thêm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hình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ảnh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vào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trang</a:t>
            </a:r>
            <a:r>
              <a:rPr lang="en-US" altLang="en-US" sz="3200" dirty="0" smtClean="0">
                <a:solidFill>
                  <a:srgbClr val="0066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006600"/>
                </a:solidFill>
              </a:rPr>
              <a:t>chiếu</a:t>
            </a:r>
            <a:endParaRPr lang="en-US" altLang="en-US" sz="3200" dirty="0">
              <a:solidFill>
                <a:srgbClr val="006600"/>
              </a:solidFill>
            </a:endParaRPr>
          </a:p>
        </p:txBody>
      </p:sp>
      <p:sp>
        <p:nvSpPr>
          <p:cNvPr id="41" name="AutoShape 21"/>
          <p:cNvSpPr>
            <a:spLocks noChangeArrowheads="1"/>
          </p:cNvSpPr>
          <p:nvPr/>
        </p:nvSpPr>
        <p:spPr bwMode="gray">
          <a:xfrm>
            <a:off x="2003506" y="4914751"/>
            <a:ext cx="6805935" cy="1514773"/>
          </a:xfrm>
          <a:prstGeom prst="roundRect">
            <a:avLst>
              <a:gd name="adj" fmla="val 50000"/>
            </a:avLst>
          </a:prstGeom>
          <a:noFill/>
          <a:ln w="57150" algn="ctr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7030A0"/>
                </a:solidFill>
              </a:rPr>
              <a:t>c)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Trình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chiếu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bài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trình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chiếu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để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kiểm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tra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kết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quả</a:t>
            </a:r>
            <a:endParaRPr lang="en-US" altLang="en-US" sz="3200" dirty="0">
              <a:solidFill>
                <a:srgbClr val="7030A0"/>
              </a:solidFill>
            </a:endParaRP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0" y="31750"/>
            <a:ext cx="9144000" cy="113877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6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6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36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7:</a:t>
            </a:r>
            <a:r>
              <a:rPr lang="en-US" altLang="en-US" sz="3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THÔNG TIN BẰNG HÌNH ẢNH</a:t>
            </a:r>
            <a:endParaRPr lang="en-US" alt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964835" y="3555777"/>
            <a:ext cx="609600" cy="604837"/>
            <a:chOff x="2078" y="1680"/>
            <a:chExt cx="1615" cy="1615"/>
          </a:xfrm>
        </p:grpSpPr>
        <p:sp>
          <p:nvSpPr>
            <p:cNvPr id="24" name="Oval 2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27" name="Oval 26"/>
            <p:cNvSpPr>
              <a:spLocks noChangeArrowheads="1"/>
            </p:cNvSpPr>
            <p:nvPr/>
          </p:nvSpPr>
          <p:spPr bwMode="gray">
            <a:xfrm>
              <a:off x="2255" y="1858"/>
              <a:ext cx="1262" cy="12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  <p:sp>
          <p:nvSpPr>
            <p:cNvPr id="31" name="Oval 30"/>
            <p:cNvSpPr>
              <a:spLocks noChangeArrowheads="1"/>
            </p:cNvSpPr>
            <p:nvPr/>
          </p:nvSpPr>
          <p:spPr bwMode="gray">
            <a:xfrm>
              <a:off x="2339" y="1939"/>
              <a:ext cx="1093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99"/>
                </a:gs>
                <a:gs pos="100000">
                  <a:srgbClr val="82684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33" name="AutoShape 21"/>
          <p:cNvSpPr>
            <a:spLocks noChangeArrowheads="1"/>
          </p:cNvSpPr>
          <p:nvPr/>
        </p:nvSpPr>
        <p:spPr bwMode="gray">
          <a:xfrm>
            <a:off x="2575684" y="3174127"/>
            <a:ext cx="6209524" cy="1514773"/>
          </a:xfrm>
          <a:prstGeom prst="roundRect">
            <a:avLst>
              <a:gd name="adj" fmla="val 50000"/>
            </a:avLst>
          </a:prstGeom>
          <a:ln w="57150"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altLang="en-US" sz="3200" dirty="0" smtClean="0">
                <a:solidFill>
                  <a:srgbClr val="7030A0"/>
                </a:solidFill>
              </a:rPr>
              <a:t>b)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Thêm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nội</a:t>
            </a:r>
            <a:r>
              <a:rPr lang="en-US" altLang="en-US" sz="3200" dirty="0" smtClean="0">
                <a:solidFill>
                  <a:srgbClr val="7030A0"/>
                </a:solidFill>
              </a:rPr>
              <a:t> dung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và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sắp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xếp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bài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trình</a:t>
            </a:r>
            <a:r>
              <a:rPr lang="en-US" altLang="en-US" sz="3200" dirty="0" smtClean="0">
                <a:solidFill>
                  <a:srgbClr val="7030A0"/>
                </a:solidFill>
              </a:rPr>
              <a:t> </a:t>
            </a:r>
            <a:r>
              <a:rPr lang="en-US" altLang="en-US" sz="3200" dirty="0" err="1" smtClean="0">
                <a:solidFill>
                  <a:srgbClr val="7030A0"/>
                </a:solidFill>
              </a:rPr>
              <a:t>chiếu</a:t>
            </a:r>
            <a:endParaRPr lang="en-US" altLang="en-US" sz="3200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01863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0" grpId="0" animBg="1"/>
      <p:bldP spid="4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4608513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ea typeface="+mj-lt"/>
                <a:cs typeface="+mj-lt"/>
              </a:rPr>
              <a:t>BÀI TẬP THỰC HÀNH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300" y="981075"/>
            <a:ext cx="8640763" cy="4154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sz="2200" b="1" i="1" u="sng" dirty="0" err="1" smtClean="0">
                <a:solidFill>
                  <a:srgbClr val="FF0000"/>
                </a:solidFill>
              </a:rPr>
              <a:t>Bài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</a:t>
            </a:r>
            <a:r>
              <a:rPr lang="en-US" sz="2200" b="1" i="1" u="sng" dirty="0" err="1" smtClean="0">
                <a:solidFill>
                  <a:srgbClr val="FF0000"/>
                </a:solidFill>
              </a:rPr>
              <a:t>tập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1: </a:t>
            </a:r>
            <a:r>
              <a:rPr lang="en-US" sz="2200" b="1" i="1" dirty="0" err="1" smtClean="0">
                <a:solidFill>
                  <a:srgbClr val="003399"/>
                </a:solidFill>
              </a:rPr>
              <a:t>Em</a:t>
            </a:r>
            <a:r>
              <a:rPr lang="en-US" sz="2200" b="1" i="1" dirty="0" smtClean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hãy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mở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trình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duyệt</a:t>
            </a:r>
            <a:r>
              <a:rPr lang="en-US" sz="2200" b="1" i="1" dirty="0">
                <a:solidFill>
                  <a:srgbClr val="003399"/>
                </a:solidFill>
              </a:rPr>
              <a:t> web, </a:t>
            </a:r>
            <a:r>
              <a:rPr lang="en-US" sz="2200" b="1" i="1" dirty="0" err="1">
                <a:solidFill>
                  <a:srgbClr val="003399"/>
                </a:solidFill>
              </a:rPr>
              <a:t>mở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trang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tìm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kiếm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thông</a:t>
            </a:r>
            <a:r>
              <a:rPr lang="en-US" sz="2200" b="1" i="1" dirty="0">
                <a:solidFill>
                  <a:srgbClr val="003399"/>
                </a:solidFill>
              </a:rPr>
              <a:t> tin (Google Chrome </a:t>
            </a:r>
            <a:r>
              <a:rPr lang="en-US" sz="2200" b="1" i="1" dirty="0" err="1">
                <a:solidFill>
                  <a:srgbClr val="003399"/>
                </a:solidFill>
              </a:rPr>
              <a:t>hoặc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CốcCốc</a:t>
            </a:r>
            <a:r>
              <a:rPr lang="en-US" sz="2200" b="1" i="1" dirty="0">
                <a:solidFill>
                  <a:srgbClr val="003399"/>
                </a:solidFill>
              </a:rPr>
              <a:t>) </a:t>
            </a:r>
            <a:r>
              <a:rPr lang="en-US" sz="2200" b="1" i="1" dirty="0" err="1">
                <a:solidFill>
                  <a:srgbClr val="003399"/>
                </a:solidFill>
              </a:rPr>
              <a:t>và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thực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hiện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các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thao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tác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sau</a:t>
            </a:r>
            <a:r>
              <a:rPr lang="en-US" sz="2200" b="1" i="1" dirty="0">
                <a:solidFill>
                  <a:srgbClr val="003399"/>
                </a:solidFill>
              </a:rPr>
              <a:t>: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b="1" dirty="0"/>
              <a:t>a</a:t>
            </a:r>
            <a:r>
              <a:rPr lang="en-US" sz="2200" b="1" dirty="0" smtClean="0"/>
              <a:t>- </a:t>
            </a:r>
            <a:r>
              <a:rPr lang="en-US" sz="2200" b="1" dirty="0" err="1" smtClean="0"/>
              <a:t>Tìm</a:t>
            </a:r>
            <a:r>
              <a:rPr lang="en-US" sz="2200" b="1" dirty="0" smtClean="0"/>
              <a:t> </a:t>
            </a:r>
            <a:r>
              <a:rPr lang="en-US" sz="2200" b="1" dirty="0"/>
              <a:t>05 </a:t>
            </a:r>
            <a:r>
              <a:rPr lang="en-US" sz="2200" b="1" dirty="0" err="1"/>
              <a:t>hình</a:t>
            </a:r>
            <a:r>
              <a:rPr lang="en-US" sz="2200" b="1" dirty="0"/>
              <a:t> </a:t>
            </a:r>
            <a:r>
              <a:rPr lang="en-US" sz="2200" b="1" dirty="0" err="1"/>
              <a:t>ảnh</a:t>
            </a:r>
            <a:r>
              <a:rPr lang="en-US" sz="2200" b="1" dirty="0"/>
              <a:t> </a:t>
            </a:r>
            <a:r>
              <a:rPr lang="en-US" sz="2200" b="1" dirty="0" err="1"/>
              <a:t>đẹp</a:t>
            </a:r>
            <a:r>
              <a:rPr lang="en-US" sz="2200" b="1" dirty="0"/>
              <a:t> </a:t>
            </a:r>
            <a:r>
              <a:rPr lang="en-US" sz="2200" b="1" dirty="0" err="1"/>
              <a:t>về</a:t>
            </a:r>
            <a:r>
              <a:rPr lang="en-US" sz="2200" b="1" dirty="0"/>
              <a:t> </a:t>
            </a:r>
            <a:r>
              <a:rPr lang="en-US" sz="2200" b="1" dirty="0" err="1"/>
              <a:t>Thành</a:t>
            </a:r>
            <a:r>
              <a:rPr lang="en-US" sz="2200" b="1" dirty="0"/>
              <a:t> </a:t>
            </a:r>
            <a:r>
              <a:rPr lang="en-US" sz="2200" b="1" dirty="0" err="1"/>
              <a:t>phố</a:t>
            </a:r>
            <a:r>
              <a:rPr lang="en-US" sz="2200" b="1" dirty="0"/>
              <a:t> </a:t>
            </a:r>
            <a:r>
              <a:rPr lang="en-US" sz="2200" b="1" dirty="0" err="1"/>
              <a:t>Hồ</a:t>
            </a:r>
            <a:r>
              <a:rPr lang="en-US" sz="2200" b="1" dirty="0"/>
              <a:t> </a:t>
            </a:r>
            <a:r>
              <a:rPr lang="en-US" sz="2200" b="1" dirty="0" err="1"/>
              <a:t>Chí</a:t>
            </a:r>
            <a:r>
              <a:rPr lang="en-US" sz="2200" b="1" dirty="0"/>
              <a:t> Minh </a:t>
            </a:r>
            <a:r>
              <a:rPr lang="en-US" sz="2200" b="1" dirty="0" err="1"/>
              <a:t>với</a:t>
            </a:r>
            <a:r>
              <a:rPr lang="en-US" sz="2200" b="1" dirty="0"/>
              <a:t> </a:t>
            </a:r>
            <a:r>
              <a:rPr lang="en-US" sz="2200" b="1" dirty="0" err="1"/>
              <a:t>từ</a:t>
            </a:r>
            <a:r>
              <a:rPr lang="en-US" sz="2200" b="1" dirty="0"/>
              <a:t> </a:t>
            </a:r>
            <a:r>
              <a:rPr lang="en-US" sz="2200" b="1" dirty="0" err="1"/>
              <a:t>khóa</a:t>
            </a:r>
            <a:r>
              <a:rPr lang="en-US" sz="2200" b="1" dirty="0"/>
              <a:t> </a:t>
            </a:r>
            <a:r>
              <a:rPr lang="en-US" sz="2200" b="1" dirty="0" err="1"/>
              <a:t>là</a:t>
            </a:r>
            <a:r>
              <a:rPr lang="en-US" sz="2200" b="1" dirty="0"/>
              <a:t>: “</a:t>
            </a:r>
            <a:r>
              <a:rPr lang="en-US" sz="2200" b="1" dirty="0" err="1"/>
              <a:t>Thành</a:t>
            </a:r>
            <a:r>
              <a:rPr lang="en-US" sz="2200" b="1" dirty="0"/>
              <a:t> </a:t>
            </a:r>
            <a:r>
              <a:rPr lang="en-US" sz="2200" b="1" dirty="0" err="1"/>
              <a:t>phố</a:t>
            </a:r>
            <a:r>
              <a:rPr lang="en-US" sz="2200" b="1" dirty="0"/>
              <a:t> </a:t>
            </a:r>
            <a:r>
              <a:rPr lang="en-US" sz="2200" b="1" dirty="0" err="1"/>
              <a:t>Hồ</a:t>
            </a:r>
            <a:r>
              <a:rPr lang="en-US" sz="2200" b="1" dirty="0"/>
              <a:t> </a:t>
            </a:r>
            <a:r>
              <a:rPr lang="en-US" sz="2200" b="1" dirty="0" err="1"/>
              <a:t>Chí</a:t>
            </a:r>
            <a:r>
              <a:rPr lang="en-US" sz="2200" b="1" dirty="0"/>
              <a:t> Minh </a:t>
            </a:r>
            <a:r>
              <a:rPr lang="en-US" sz="2200" b="1" dirty="0" err="1"/>
              <a:t>hôm</a:t>
            </a:r>
            <a:r>
              <a:rPr lang="en-US" sz="2200" b="1" dirty="0"/>
              <a:t> nay” </a:t>
            </a:r>
            <a:r>
              <a:rPr lang="en-US" sz="2200" b="1" dirty="0" err="1"/>
              <a:t>và</a:t>
            </a:r>
            <a:r>
              <a:rPr lang="en-US" sz="2200" b="1" dirty="0"/>
              <a:t> </a:t>
            </a:r>
            <a:r>
              <a:rPr lang="en-US" sz="2200" b="1" dirty="0" err="1"/>
              <a:t>lưu</a:t>
            </a:r>
            <a:r>
              <a:rPr lang="en-US" sz="2200" b="1" dirty="0"/>
              <a:t> </a:t>
            </a:r>
            <a:r>
              <a:rPr lang="en-US" sz="2200" b="1" dirty="0" err="1"/>
              <a:t>lại</a:t>
            </a:r>
            <a:r>
              <a:rPr lang="en-US" sz="2200" b="1" dirty="0"/>
              <a:t> </a:t>
            </a:r>
            <a:r>
              <a:rPr lang="en-US" sz="2200" b="1" dirty="0" err="1"/>
              <a:t>vào</a:t>
            </a:r>
            <a:r>
              <a:rPr lang="en-US" sz="2200" b="1" dirty="0"/>
              <a:t> </a:t>
            </a:r>
            <a:r>
              <a:rPr lang="en-US" sz="2200" b="1" dirty="0" err="1"/>
              <a:t>thư</a:t>
            </a:r>
            <a:r>
              <a:rPr lang="en-US" sz="2200" b="1" dirty="0"/>
              <a:t> </a:t>
            </a:r>
            <a:r>
              <a:rPr lang="en-US" sz="2200" b="1" dirty="0" err="1"/>
              <a:t>mục</a:t>
            </a:r>
            <a:r>
              <a:rPr lang="en-US" sz="2200" b="1" dirty="0"/>
              <a:t> </a:t>
            </a:r>
            <a:r>
              <a:rPr lang="en-US" sz="2200" b="1" dirty="0" err="1"/>
              <a:t>gốc</a:t>
            </a:r>
            <a:r>
              <a:rPr lang="en-US" sz="2200" b="1" dirty="0"/>
              <a:t> ổ </a:t>
            </a:r>
            <a:r>
              <a:rPr lang="en-US" sz="2200" b="1" dirty="0" err="1"/>
              <a:t>đĩa</a:t>
            </a:r>
            <a:r>
              <a:rPr lang="en-US" sz="2200" b="1" dirty="0"/>
              <a:t> D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b="1" dirty="0"/>
              <a:t>b</a:t>
            </a:r>
            <a:r>
              <a:rPr lang="en-US" sz="2200" b="1" dirty="0" smtClean="0"/>
              <a:t>- </a:t>
            </a:r>
            <a:r>
              <a:rPr lang="en-US" sz="2200" b="1" dirty="0" err="1" smtClean="0"/>
              <a:t>Đổi</a:t>
            </a:r>
            <a:r>
              <a:rPr lang="en-US" sz="2200" b="1" dirty="0" smtClean="0"/>
              <a:t> </a:t>
            </a:r>
            <a:r>
              <a:rPr lang="en-US" sz="2200" b="1" dirty="0" err="1"/>
              <a:t>tên</a:t>
            </a:r>
            <a:r>
              <a:rPr lang="en-US" sz="2200" b="1" dirty="0"/>
              <a:t> 05 </a:t>
            </a:r>
            <a:r>
              <a:rPr lang="en-US" sz="2200" b="1" dirty="0" err="1"/>
              <a:t>hình</a:t>
            </a:r>
            <a:r>
              <a:rPr lang="en-US" sz="2200" b="1" dirty="0"/>
              <a:t> </a:t>
            </a:r>
            <a:r>
              <a:rPr lang="en-US" sz="2200" b="1" dirty="0" err="1"/>
              <a:t>ảnh</a:t>
            </a:r>
            <a:r>
              <a:rPr lang="en-US" sz="2200" b="1" dirty="0"/>
              <a:t> </a:t>
            </a:r>
            <a:r>
              <a:rPr lang="en-US" sz="2200" b="1" dirty="0" err="1"/>
              <a:t>với</a:t>
            </a:r>
            <a:r>
              <a:rPr lang="en-US" sz="2200" b="1" dirty="0"/>
              <a:t> </a:t>
            </a:r>
            <a:r>
              <a:rPr lang="en-US" sz="2200" b="1" dirty="0" err="1"/>
              <a:t>tên</a:t>
            </a:r>
            <a:r>
              <a:rPr lang="en-US" sz="2200" b="1" dirty="0"/>
              <a:t> </a:t>
            </a:r>
            <a:r>
              <a:rPr lang="en-US" sz="2200" b="1" dirty="0" err="1"/>
              <a:t>thứ</a:t>
            </a:r>
            <a:r>
              <a:rPr lang="en-US" sz="2200" b="1" dirty="0"/>
              <a:t> </a:t>
            </a:r>
            <a:r>
              <a:rPr lang="en-US" sz="2200" b="1" dirty="0" err="1"/>
              <a:t>tự</a:t>
            </a:r>
            <a:r>
              <a:rPr lang="en-US" sz="2200" b="1" dirty="0"/>
              <a:t> </a:t>
            </a:r>
            <a:r>
              <a:rPr lang="en-US" sz="2200" b="1" dirty="0" err="1"/>
              <a:t>là</a:t>
            </a:r>
            <a:r>
              <a:rPr lang="en-US" sz="2200" b="1" dirty="0"/>
              <a:t> </a:t>
            </a:r>
            <a:r>
              <a:rPr lang="en-US" sz="2200" b="1" i="1" dirty="0"/>
              <a:t>H</a:t>
            </a:r>
            <a:r>
              <a:rPr lang="en-US" sz="2200" b="1" i="1" dirty="0" smtClean="0"/>
              <a:t>1</a:t>
            </a:r>
            <a:r>
              <a:rPr lang="en-US" sz="2200" b="1" i="1" dirty="0"/>
              <a:t>, H</a:t>
            </a:r>
            <a:r>
              <a:rPr lang="en-US" sz="2200" b="1" i="1" dirty="0" smtClean="0"/>
              <a:t>2</a:t>
            </a:r>
            <a:r>
              <a:rPr lang="en-US" sz="2200" b="1" i="1" dirty="0"/>
              <a:t>, H</a:t>
            </a:r>
            <a:r>
              <a:rPr lang="en-US" sz="2200" b="1" i="1" dirty="0" smtClean="0"/>
              <a:t>3</a:t>
            </a:r>
            <a:r>
              <a:rPr lang="en-US" sz="2200" b="1" i="1" dirty="0"/>
              <a:t>, H</a:t>
            </a:r>
            <a:r>
              <a:rPr lang="en-US" sz="2200" b="1" i="1" dirty="0" smtClean="0"/>
              <a:t>4</a:t>
            </a:r>
            <a:r>
              <a:rPr lang="en-US" sz="2200" b="1" i="1" dirty="0"/>
              <a:t>, H</a:t>
            </a:r>
            <a:r>
              <a:rPr lang="en-US" sz="2200" b="1" i="1" dirty="0" smtClean="0"/>
              <a:t>5</a:t>
            </a:r>
            <a:r>
              <a:rPr lang="en-US" sz="2200" b="1" dirty="0" smtClean="0"/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b="1" dirty="0"/>
              <a:t>c</a:t>
            </a:r>
            <a:r>
              <a:rPr lang="en-US" sz="2200" b="1" dirty="0" smtClean="0"/>
              <a:t>- </a:t>
            </a:r>
            <a:r>
              <a:rPr lang="en-US" sz="2200" b="1" dirty="0" err="1" smtClean="0"/>
              <a:t>Tìm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bài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hát</a:t>
            </a:r>
            <a:r>
              <a:rPr lang="en-US" sz="2200" b="1" dirty="0" smtClean="0"/>
              <a:t> “</a:t>
            </a:r>
            <a:r>
              <a:rPr lang="en-US" sz="2200" b="1" dirty="0" err="1" smtClean="0"/>
              <a:t>Việt</a:t>
            </a:r>
            <a:r>
              <a:rPr lang="en-US" sz="2200" b="1" dirty="0" smtClean="0"/>
              <a:t> Nam </a:t>
            </a:r>
            <a:r>
              <a:rPr lang="en-US" sz="2200" b="1" dirty="0" err="1" smtClean="0"/>
              <a:t>ơi</a:t>
            </a:r>
            <a:r>
              <a:rPr lang="en-US" sz="2200" b="1" dirty="0" smtClean="0"/>
              <a:t>”, download </a:t>
            </a:r>
            <a:r>
              <a:rPr lang="en-US" sz="2200" b="1" dirty="0" err="1" smtClean="0"/>
              <a:t>và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lưu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lại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trong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đĩa</a:t>
            </a:r>
            <a:r>
              <a:rPr lang="en-US" sz="2200" b="1" dirty="0" smtClean="0"/>
              <a:t> D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625" y="254000"/>
            <a:ext cx="8856663" cy="6186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sz="2200" b="1" i="1" u="sng" dirty="0" err="1" smtClean="0">
                <a:solidFill>
                  <a:srgbClr val="FF0000"/>
                </a:solidFill>
              </a:rPr>
              <a:t>Bài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</a:t>
            </a:r>
            <a:r>
              <a:rPr lang="en-US" sz="2200" b="1" i="1" u="sng" dirty="0" err="1" smtClean="0">
                <a:solidFill>
                  <a:srgbClr val="FF0000"/>
                </a:solidFill>
              </a:rPr>
              <a:t>tập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2: </a:t>
            </a:r>
            <a:r>
              <a:rPr lang="en-US" sz="2200" b="1" i="1" dirty="0" err="1">
                <a:solidFill>
                  <a:srgbClr val="003399"/>
                </a:solidFill>
              </a:rPr>
              <a:t>Khởi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động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chương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trình</a:t>
            </a:r>
            <a:r>
              <a:rPr lang="en-US" sz="2200" b="1" i="1" dirty="0">
                <a:solidFill>
                  <a:srgbClr val="003399"/>
                </a:solidFill>
              </a:rPr>
              <a:t> Microsoft PowerPoint </a:t>
            </a:r>
            <a:r>
              <a:rPr lang="en-US" sz="2200" b="1" i="1" dirty="0" err="1">
                <a:solidFill>
                  <a:srgbClr val="003399"/>
                </a:solidFill>
              </a:rPr>
              <a:t>và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em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hãy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thực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hiện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theo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các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yêu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cầu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sau</a:t>
            </a:r>
            <a:r>
              <a:rPr lang="en-US" sz="2200" b="1" i="1" dirty="0">
                <a:solidFill>
                  <a:srgbClr val="003399"/>
                </a:solidFill>
              </a:rPr>
              <a:t>: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b="1" i="1" dirty="0"/>
              <a:t>a</a:t>
            </a:r>
            <a:r>
              <a:rPr lang="en-US" sz="2200" b="1" i="1" dirty="0" smtClean="0"/>
              <a:t>- </a:t>
            </a:r>
            <a:r>
              <a:rPr lang="en-US" sz="2200" dirty="0" err="1"/>
              <a:t>Chèn</a:t>
            </a:r>
            <a:r>
              <a:rPr lang="en-US" sz="2200" dirty="0"/>
              <a:t> </a:t>
            </a:r>
            <a:r>
              <a:rPr lang="en-US" sz="2200" dirty="0" err="1" smtClean="0"/>
              <a:t>thêm</a:t>
            </a:r>
            <a:r>
              <a:rPr lang="en-US" sz="2200" dirty="0" smtClean="0"/>
              <a:t> </a:t>
            </a:r>
            <a:r>
              <a:rPr lang="en-US" sz="2200" b="1" dirty="0" smtClean="0"/>
              <a:t>5 </a:t>
            </a:r>
            <a:r>
              <a:rPr lang="en-US" sz="2200" b="1" dirty="0"/>
              <a:t>Slide </a:t>
            </a:r>
            <a:r>
              <a:rPr lang="en-US" sz="2200" dirty="0" err="1" smtClean="0"/>
              <a:t>vào</a:t>
            </a:r>
            <a:r>
              <a:rPr lang="en-US" sz="2200" dirty="0" smtClean="0"/>
              <a:t> </a:t>
            </a:r>
            <a:r>
              <a:rPr lang="en-US" sz="2200" dirty="0" err="1" smtClean="0"/>
              <a:t>bài</a:t>
            </a:r>
            <a:r>
              <a:rPr lang="en-US" sz="2200" dirty="0" smtClean="0"/>
              <a:t> </a:t>
            </a:r>
            <a:r>
              <a:rPr lang="en-US" sz="2200" dirty="0" err="1" smtClean="0"/>
              <a:t>trình</a:t>
            </a:r>
            <a:r>
              <a:rPr lang="en-US" sz="2200" dirty="0" smtClean="0"/>
              <a:t> </a:t>
            </a:r>
            <a:r>
              <a:rPr lang="en-US" sz="2200" dirty="0" err="1" smtClean="0"/>
              <a:t>chiếu</a:t>
            </a:r>
            <a:r>
              <a:rPr lang="en-US" sz="2200" dirty="0" smtClean="0"/>
              <a:t> (</a:t>
            </a:r>
            <a:r>
              <a:rPr lang="en-US" sz="2200" dirty="0" err="1" smtClean="0"/>
              <a:t>trang</a:t>
            </a:r>
            <a:r>
              <a:rPr lang="en-US" sz="2200" dirty="0" smtClean="0"/>
              <a:t> </a:t>
            </a:r>
            <a:r>
              <a:rPr lang="en-US" sz="2200" dirty="0" err="1" smtClean="0"/>
              <a:t>chiếu</a:t>
            </a:r>
            <a:r>
              <a:rPr lang="en-US" sz="2200" dirty="0" smtClean="0"/>
              <a:t> </a:t>
            </a:r>
            <a:r>
              <a:rPr lang="en-US" sz="2200" dirty="0" err="1" smtClean="0"/>
              <a:t>có</a:t>
            </a:r>
            <a:r>
              <a:rPr lang="en-US" sz="2200" dirty="0" smtClean="0"/>
              <a:t> </a:t>
            </a:r>
            <a:r>
              <a:rPr lang="en-US" sz="2200" dirty="0" err="1" smtClean="0"/>
              <a:t>tổng</a:t>
            </a:r>
            <a:r>
              <a:rPr lang="en-US" sz="2200" dirty="0" smtClean="0"/>
              <a:t> </a:t>
            </a:r>
            <a:r>
              <a:rPr lang="en-US" sz="2200" dirty="0" err="1" smtClean="0"/>
              <a:t>cộng</a:t>
            </a:r>
            <a:r>
              <a:rPr lang="en-US" sz="2200" dirty="0" smtClean="0"/>
              <a:t> 6 Slide)</a:t>
            </a:r>
          </a:p>
          <a:p>
            <a:pPr>
              <a:lnSpc>
                <a:spcPct val="150000"/>
              </a:lnSpc>
              <a:defRPr/>
            </a:pPr>
            <a:r>
              <a:rPr lang="en-US" sz="2200" b="1" i="1" dirty="0" smtClean="0"/>
              <a:t>b- </a:t>
            </a:r>
            <a:r>
              <a:rPr lang="en-US" sz="2200" b="1" dirty="0"/>
              <a:t>Slide 1</a:t>
            </a:r>
            <a:r>
              <a:rPr lang="en-US" sz="2200" dirty="0"/>
              <a:t>: </a:t>
            </a:r>
            <a:r>
              <a:rPr lang="en-US" sz="2200" dirty="0" err="1"/>
              <a:t>Nhập</a:t>
            </a:r>
            <a:r>
              <a:rPr lang="en-US" sz="2200" dirty="0"/>
              <a:t> </a:t>
            </a:r>
            <a:r>
              <a:rPr lang="en-US" sz="2200" dirty="0" err="1"/>
              <a:t>vào</a:t>
            </a:r>
            <a:r>
              <a:rPr lang="en-US" sz="2200" dirty="0"/>
              <a:t> </a:t>
            </a:r>
            <a:r>
              <a:rPr lang="en-US" sz="2200" dirty="0" err="1"/>
              <a:t>nội</a:t>
            </a:r>
            <a:r>
              <a:rPr lang="en-US" sz="2200" dirty="0"/>
              <a:t> dung </a:t>
            </a:r>
            <a:r>
              <a:rPr lang="en-US" sz="2200" dirty="0" err="1"/>
              <a:t>gồm</a:t>
            </a:r>
            <a:endParaRPr lang="en-US" sz="2200" dirty="0"/>
          </a:p>
          <a:p>
            <a:pPr lvl="1">
              <a:lnSpc>
                <a:spcPct val="150000"/>
              </a:lnSpc>
              <a:defRPr/>
            </a:pPr>
            <a:r>
              <a:rPr lang="en-US" sz="2200" dirty="0"/>
              <a:t>TRƯỜNG </a:t>
            </a:r>
            <a:r>
              <a:rPr lang="en-US" sz="2200" dirty="0" smtClean="0"/>
              <a:t>: …</a:t>
            </a:r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/>
              <a:t>HỌ </a:t>
            </a:r>
            <a:r>
              <a:rPr lang="en-US" sz="2200" dirty="0"/>
              <a:t>VÀ TÊN: </a:t>
            </a:r>
            <a:r>
              <a:rPr lang="en-US" sz="2200" dirty="0" smtClean="0"/>
              <a:t>….</a:t>
            </a:r>
            <a:endParaRPr lang="en-US" sz="2200" dirty="0"/>
          </a:p>
          <a:p>
            <a:pPr lvl="1">
              <a:lnSpc>
                <a:spcPct val="150000"/>
              </a:lnSpc>
              <a:defRPr/>
            </a:pPr>
            <a:r>
              <a:rPr lang="en-US" sz="2200" dirty="0" smtClean="0"/>
              <a:t>LỚP</a:t>
            </a:r>
            <a:r>
              <a:rPr lang="en-US" sz="2200" dirty="0"/>
              <a:t>: </a:t>
            </a:r>
            <a:r>
              <a:rPr lang="en-US" sz="2200" dirty="0" smtClean="0"/>
              <a:t>….</a:t>
            </a:r>
            <a:endParaRPr lang="en-US" sz="2200" dirty="0"/>
          </a:p>
          <a:p>
            <a:pPr>
              <a:lnSpc>
                <a:spcPct val="150000"/>
              </a:lnSpc>
              <a:defRPr/>
            </a:pPr>
            <a:r>
              <a:rPr lang="en-US" sz="2200" b="1" i="1" dirty="0"/>
              <a:t>c</a:t>
            </a:r>
            <a:r>
              <a:rPr lang="en-US" sz="2200" b="1" i="1" dirty="0" smtClean="0"/>
              <a:t>- </a:t>
            </a:r>
            <a:r>
              <a:rPr lang="en-US" sz="2200" b="1" dirty="0"/>
              <a:t>Slide 2</a:t>
            </a:r>
            <a:r>
              <a:rPr lang="en-US" sz="2200" dirty="0"/>
              <a:t>: </a:t>
            </a:r>
            <a:r>
              <a:rPr lang="en-US" sz="2200" dirty="0" err="1"/>
              <a:t>Nhập</a:t>
            </a:r>
            <a:r>
              <a:rPr lang="en-US" sz="2200" dirty="0"/>
              <a:t> </a:t>
            </a:r>
            <a:r>
              <a:rPr lang="en-US" sz="2200" dirty="0" err="1"/>
              <a:t>tiêu</a:t>
            </a:r>
            <a:r>
              <a:rPr lang="en-US" sz="2200" dirty="0"/>
              <a:t> </a:t>
            </a:r>
            <a:r>
              <a:rPr lang="en-US" sz="2200" dirty="0" err="1"/>
              <a:t>đề</a:t>
            </a:r>
            <a:r>
              <a:rPr lang="en-US" sz="2200" dirty="0"/>
              <a:t> </a:t>
            </a:r>
            <a:r>
              <a:rPr lang="en-US" sz="2200" dirty="0" err="1"/>
              <a:t>với</a:t>
            </a:r>
            <a:r>
              <a:rPr lang="en-US" sz="2200" dirty="0"/>
              <a:t> </a:t>
            </a:r>
            <a:r>
              <a:rPr lang="en-US" sz="2200" dirty="0" err="1"/>
              <a:t>nội</a:t>
            </a:r>
            <a:r>
              <a:rPr lang="en-US" sz="2200" dirty="0"/>
              <a:t> dung: “</a:t>
            </a:r>
            <a:r>
              <a:rPr lang="en-US" sz="2200" b="1" dirty="0"/>
              <a:t>SÀI GÒN </a:t>
            </a:r>
            <a:r>
              <a:rPr lang="en-US" sz="2200" b="1" dirty="0" smtClean="0"/>
              <a:t>TRONG TÔI”</a:t>
            </a:r>
            <a:endParaRPr lang="en-US" sz="2200" dirty="0"/>
          </a:p>
          <a:p>
            <a:pPr>
              <a:lnSpc>
                <a:spcPct val="150000"/>
              </a:lnSpc>
              <a:defRPr/>
            </a:pPr>
            <a:r>
              <a:rPr lang="en-US" sz="2200" dirty="0" smtClean="0"/>
              <a:t>	(</a:t>
            </a:r>
            <a:r>
              <a:rPr lang="en-US" sz="2200" dirty="0" err="1"/>
              <a:t>màu</a:t>
            </a:r>
            <a:r>
              <a:rPr lang="en-US" sz="2200" dirty="0"/>
              <a:t> </a:t>
            </a:r>
            <a:r>
              <a:rPr lang="en-US" sz="2200" dirty="0" err="1"/>
              <a:t>nền</a:t>
            </a:r>
            <a:r>
              <a:rPr lang="en-US" sz="2200" dirty="0"/>
              <a:t> </a:t>
            </a:r>
            <a:r>
              <a:rPr lang="en-US" sz="2200" dirty="0" err="1"/>
              <a:t>học</a:t>
            </a:r>
            <a:r>
              <a:rPr lang="en-US" sz="2200" dirty="0"/>
              <a:t> </a:t>
            </a:r>
            <a:r>
              <a:rPr lang="en-US" sz="2200" dirty="0" err="1"/>
              <a:t>sinh</a:t>
            </a:r>
            <a:r>
              <a:rPr lang="en-US" sz="2200" dirty="0"/>
              <a:t> </a:t>
            </a:r>
            <a:r>
              <a:rPr lang="en-US" sz="2200" dirty="0" err="1"/>
              <a:t>tùy</a:t>
            </a:r>
            <a:r>
              <a:rPr lang="en-US" sz="2200" dirty="0"/>
              <a:t> </a:t>
            </a:r>
            <a:r>
              <a:rPr lang="en-US" sz="2200" dirty="0" err="1"/>
              <a:t>chọn</a:t>
            </a:r>
            <a:r>
              <a:rPr lang="en-US" sz="2200" dirty="0"/>
              <a:t> </a:t>
            </a:r>
            <a:r>
              <a:rPr lang="en-US" sz="2200" dirty="0" err="1"/>
              <a:t>trang</a:t>
            </a:r>
            <a:r>
              <a:rPr lang="en-US" sz="2200" dirty="0"/>
              <a:t> </a:t>
            </a:r>
            <a:r>
              <a:rPr lang="en-US" sz="2200" dirty="0" err="1"/>
              <a:t>trí</a:t>
            </a:r>
            <a:r>
              <a:rPr lang="en-US" sz="2200" dirty="0"/>
              <a:t> </a:t>
            </a:r>
            <a:r>
              <a:rPr lang="en-US" sz="2200" dirty="0" err="1"/>
              <a:t>cho</a:t>
            </a:r>
            <a:r>
              <a:rPr lang="en-US" sz="2200" dirty="0"/>
              <a:t> </a:t>
            </a:r>
            <a:r>
              <a:rPr lang="en-US" sz="2200" dirty="0" err="1"/>
              <a:t>phù</a:t>
            </a:r>
            <a:r>
              <a:rPr lang="en-US" sz="2200" dirty="0"/>
              <a:t> </a:t>
            </a:r>
            <a:r>
              <a:rPr lang="en-US" sz="2200" dirty="0" err="1"/>
              <a:t>hợp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đẹp</a:t>
            </a:r>
            <a:r>
              <a:rPr lang="en-US" sz="2200" dirty="0" smtClean="0"/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en-US" sz="2200" b="1" i="1" dirty="0"/>
              <a:t>d</a:t>
            </a:r>
            <a:r>
              <a:rPr lang="en-US" sz="2200" b="1" i="1" dirty="0" smtClean="0"/>
              <a:t>- Slide 3: </a:t>
            </a:r>
            <a:r>
              <a:rPr lang="en-US" sz="2200" dirty="0" err="1" smtClean="0"/>
              <a:t>Chèn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H1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lưu</a:t>
            </a:r>
            <a:r>
              <a:rPr lang="en-US" sz="2200" dirty="0" smtClean="0"/>
              <a:t> </a:t>
            </a:r>
            <a:r>
              <a:rPr lang="en-US" sz="2200" dirty="0" err="1" smtClean="0"/>
              <a:t>trong</a:t>
            </a:r>
            <a:r>
              <a:rPr lang="en-US" sz="2200" dirty="0" smtClean="0"/>
              <a:t> ổ </a:t>
            </a:r>
            <a:r>
              <a:rPr lang="en-US" sz="2200" dirty="0" err="1" smtClean="0"/>
              <a:t>đĩa</a:t>
            </a:r>
            <a:r>
              <a:rPr lang="en-US" sz="2200" dirty="0" smtClean="0"/>
              <a:t> D </a:t>
            </a:r>
            <a:r>
              <a:rPr lang="en-US" sz="2200" dirty="0" err="1" smtClean="0"/>
              <a:t>vào</a:t>
            </a:r>
            <a:r>
              <a:rPr lang="en-US" sz="2200" dirty="0" smtClean="0"/>
              <a:t>, </a:t>
            </a:r>
            <a:r>
              <a:rPr lang="en-US" sz="2200" dirty="0" err="1" smtClean="0"/>
              <a:t>thay</a:t>
            </a:r>
            <a:r>
              <a:rPr lang="en-US" sz="2200" dirty="0" smtClean="0"/>
              <a:t> </a:t>
            </a:r>
            <a:r>
              <a:rPr lang="en-US" sz="2200" dirty="0" err="1" smtClean="0"/>
              <a:t>đổi</a:t>
            </a:r>
            <a:r>
              <a:rPr lang="en-US" sz="2200" dirty="0" smtClean="0"/>
              <a:t> </a:t>
            </a:r>
            <a:r>
              <a:rPr lang="en-US" sz="2200" dirty="0" err="1" smtClean="0"/>
              <a:t>vị</a:t>
            </a:r>
            <a:r>
              <a:rPr lang="en-US" sz="2200" dirty="0" smtClean="0"/>
              <a:t> </a:t>
            </a:r>
            <a:r>
              <a:rPr lang="en-US" sz="2200" dirty="0" err="1" smtClean="0"/>
              <a:t>trí</a:t>
            </a:r>
            <a:r>
              <a:rPr lang="en-US" sz="2200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kích</a:t>
            </a:r>
            <a:r>
              <a:rPr lang="en-US" sz="2200" dirty="0"/>
              <a:t> </a:t>
            </a:r>
            <a:r>
              <a:rPr lang="en-US" sz="2200" dirty="0" err="1" smtClean="0"/>
              <a:t>thước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</a:t>
            </a:r>
            <a:r>
              <a:rPr lang="en-US" sz="2200" dirty="0" err="1" smtClean="0"/>
              <a:t>ảnh</a:t>
            </a:r>
            <a:r>
              <a:rPr lang="en-US" sz="2200" dirty="0" smtClean="0"/>
              <a:t> </a:t>
            </a:r>
            <a:r>
              <a:rPr lang="en-US" sz="2200" dirty="0" err="1" smtClean="0"/>
              <a:t>cho</a:t>
            </a:r>
            <a:r>
              <a:rPr lang="en-US" sz="2200" dirty="0" smtClean="0"/>
              <a:t> </a:t>
            </a:r>
            <a:r>
              <a:rPr lang="en-US" sz="2200" dirty="0" err="1" smtClean="0"/>
              <a:t>phù</a:t>
            </a:r>
            <a:r>
              <a:rPr lang="en-US" sz="2200" dirty="0" smtClean="0"/>
              <a:t> </a:t>
            </a:r>
            <a:r>
              <a:rPr lang="en-US" sz="2200" dirty="0" err="1" smtClean="0"/>
              <a:t>hợp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476250"/>
            <a:ext cx="8856662" cy="62325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50000"/>
              </a:lnSpc>
              <a:defRPr/>
            </a:pPr>
            <a:r>
              <a:rPr lang="en-US" sz="2200" b="1" i="1" u="sng" dirty="0" err="1" smtClean="0">
                <a:solidFill>
                  <a:srgbClr val="FF0000"/>
                </a:solidFill>
              </a:rPr>
              <a:t>Bài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</a:t>
            </a:r>
            <a:r>
              <a:rPr lang="en-US" sz="2200" b="1" i="1" u="sng" dirty="0" err="1" smtClean="0">
                <a:solidFill>
                  <a:srgbClr val="FF0000"/>
                </a:solidFill>
              </a:rPr>
              <a:t>tập</a:t>
            </a:r>
            <a:r>
              <a:rPr lang="en-US" sz="2200" b="1" i="1" u="sng" dirty="0" smtClean="0">
                <a:solidFill>
                  <a:srgbClr val="FF0000"/>
                </a:solidFill>
              </a:rPr>
              <a:t> 2: </a:t>
            </a:r>
            <a:r>
              <a:rPr lang="en-US" sz="2200" b="1" i="1" dirty="0" err="1">
                <a:solidFill>
                  <a:srgbClr val="003399"/>
                </a:solidFill>
              </a:rPr>
              <a:t>Khởi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động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chương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trình</a:t>
            </a:r>
            <a:r>
              <a:rPr lang="en-US" sz="2200" b="1" i="1" dirty="0">
                <a:solidFill>
                  <a:srgbClr val="003399"/>
                </a:solidFill>
              </a:rPr>
              <a:t> Microsoft PowerPoint </a:t>
            </a:r>
            <a:r>
              <a:rPr lang="en-US" sz="2200" b="1" i="1" dirty="0" err="1">
                <a:solidFill>
                  <a:srgbClr val="003399"/>
                </a:solidFill>
              </a:rPr>
              <a:t>và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em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hãy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thực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hiện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theo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các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yêu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cầu</a:t>
            </a:r>
            <a:r>
              <a:rPr lang="en-US" sz="2200" b="1" i="1" dirty="0">
                <a:solidFill>
                  <a:srgbClr val="003399"/>
                </a:solidFill>
              </a:rPr>
              <a:t> </a:t>
            </a:r>
            <a:r>
              <a:rPr lang="en-US" sz="2200" b="1" i="1" dirty="0" err="1">
                <a:solidFill>
                  <a:srgbClr val="003399"/>
                </a:solidFill>
              </a:rPr>
              <a:t>sau</a:t>
            </a:r>
            <a:r>
              <a:rPr lang="en-US" sz="2200" b="1" i="1" dirty="0" smtClean="0">
                <a:solidFill>
                  <a:srgbClr val="003399"/>
                </a:solidFill>
              </a:rPr>
              <a:t>: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200" b="1" i="1" dirty="0" smtClean="0">
                <a:solidFill>
                  <a:srgbClr val="003399"/>
                </a:solidFill>
              </a:rPr>
              <a:t>……..</a:t>
            </a:r>
            <a:endParaRPr lang="en-US" sz="2200" b="1" i="1" dirty="0">
              <a:solidFill>
                <a:srgbClr val="003399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sz="2200" b="1" i="1" dirty="0" smtClean="0"/>
              <a:t>e- Slide 4: </a:t>
            </a:r>
            <a:r>
              <a:rPr lang="en-US" sz="2200" dirty="0" err="1" smtClean="0"/>
              <a:t>Chèn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H2 </a:t>
            </a:r>
            <a:r>
              <a:rPr lang="en-US" sz="2200" dirty="0" err="1" smtClean="0"/>
              <a:t>và</a:t>
            </a:r>
            <a:r>
              <a:rPr lang="en-US" sz="2200" dirty="0" smtClean="0"/>
              <a:t> H3 </a:t>
            </a:r>
            <a:r>
              <a:rPr lang="en-US" sz="2200" dirty="0" err="1" smtClean="0"/>
              <a:t>trong</a:t>
            </a:r>
            <a:r>
              <a:rPr lang="en-US" sz="2200" dirty="0" smtClean="0"/>
              <a:t> </a:t>
            </a:r>
            <a:r>
              <a:rPr lang="en-US" sz="2200" dirty="0" err="1" smtClean="0"/>
              <a:t>đĩa</a:t>
            </a:r>
            <a:r>
              <a:rPr lang="en-US" sz="2200" dirty="0" smtClean="0"/>
              <a:t> D </a:t>
            </a:r>
            <a:r>
              <a:rPr lang="en-US" sz="2200" dirty="0" err="1" smtClean="0"/>
              <a:t>vào</a:t>
            </a:r>
            <a:r>
              <a:rPr lang="en-US" sz="2200" dirty="0" smtClean="0"/>
              <a:t>, </a:t>
            </a:r>
            <a:r>
              <a:rPr lang="en-US" sz="2200" dirty="0" err="1" smtClean="0"/>
              <a:t>sắp</a:t>
            </a:r>
            <a:r>
              <a:rPr lang="en-US" sz="2200" dirty="0" smtClean="0"/>
              <a:t> </a:t>
            </a:r>
            <a:r>
              <a:rPr lang="en-US" sz="2200" dirty="0" err="1" smtClean="0"/>
              <a:t>xếp</a:t>
            </a:r>
            <a:r>
              <a:rPr lang="en-US" sz="2200" dirty="0" smtClean="0"/>
              <a:t> </a:t>
            </a:r>
            <a:r>
              <a:rPr lang="en-US" sz="2200" dirty="0" err="1" smtClean="0"/>
              <a:t>hai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chỉnh</a:t>
            </a:r>
            <a:r>
              <a:rPr lang="en-US" sz="2200" dirty="0" smtClean="0"/>
              <a:t> </a:t>
            </a:r>
            <a:r>
              <a:rPr lang="en-US" sz="2200" dirty="0" err="1" smtClean="0"/>
              <a:t>kích</a:t>
            </a:r>
            <a:r>
              <a:rPr lang="en-US" sz="2200" dirty="0" smtClean="0"/>
              <a:t> </a:t>
            </a:r>
            <a:r>
              <a:rPr lang="en-US" sz="2200" dirty="0" err="1" smtClean="0"/>
              <a:t>thước</a:t>
            </a:r>
            <a:r>
              <a:rPr lang="en-US" sz="2200" dirty="0" smtClean="0"/>
              <a:t> </a:t>
            </a:r>
            <a:r>
              <a:rPr lang="en-US" sz="2200" dirty="0" err="1" smtClean="0"/>
              <a:t>phù</a:t>
            </a:r>
            <a:r>
              <a:rPr lang="en-US" sz="2200" dirty="0" smtClean="0"/>
              <a:t> </a:t>
            </a:r>
            <a:r>
              <a:rPr lang="en-US" sz="2200" dirty="0" err="1" smtClean="0"/>
              <a:t>hợp</a:t>
            </a:r>
            <a:endParaRPr lang="en-US" sz="2200" dirty="0" smtClean="0"/>
          </a:p>
          <a:p>
            <a:pPr>
              <a:lnSpc>
                <a:spcPct val="150000"/>
              </a:lnSpc>
              <a:defRPr/>
            </a:pPr>
            <a:r>
              <a:rPr lang="en-US" sz="2200" b="1" i="1" dirty="0"/>
              <a:t>f</a:t>
            </a:r>
            <a:r>
              <a:rPr lang="en-US" sz="2200" b="1" i="1" dirty="0" smtClean="0"/>
              <a:t>- Slide 5: </a:t>
            </a:r>
            <a:r>
              <a:rPr lang="en-US" sz="2200" dirty="0" err="1"/>
              <a:t>Chèn</a:t>
            </a:r>
            <a:r>
              <a:rPr lang="en-US" sz="2200" dirty="0"/>
              <a:t> </a:t>
            </a:r>
            <a:r>
              <a:rPr lang="en-US" sz="2200" dirty="0" err="1"/>
              <a:t>hình</a:t>
            </a:r>
            <a:r>
              <a:rPr lang="en-US" sz="2200" dirty="0"/>
              <a:t> </a:t>
            </a:r>
            <a:r>
              <a:rPr lang="en-US" sz="2200" dirty="0" smtClean="0"/>
              <a:t>H4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smtClean="0"/>
              <a:t>H5 </a:t>
            </a:r>
            <a:r>
              <a:rPr lang="en-US" sz="2200" dirty="0" err="1"/>
              <a:t>trong</a:t>
            </a:r>
            <a:r>
              <a:rPr lang="en-US" sz="2200" dirty="0"/>
              <a:t> </a:t>
            </a:r>
            <a:r>
              <a:rPr lang="en-US" sz="2200" dirty="0" err="1"/>
              <a:t>đĩa</a:t>
            </a:r>
            <a:r>
              <a:rPr lang="en-US" sz="2200" dirty="0"/>
              <a:t> D </a:t>
            </a:r>
            <a:r>
              <a:rPr lang="en-US" sz="2200" dirty="0" err="1"/>
              <a:t>vào</a:t>
            </a:r>
            <a:r>
              <a:rPr lang="en-US" sz="2200" dirty="0"/>
              <a:t>, </a:t>
            </a:r>
            <a:r>
              <a:rPr lang="en-US" sz="2200" dirty="0" err="1"/>
              <a:t>sắp</a:t>
            </a:r>
            <a:r>
              <a:rPr lang="en-US" sz="2200" dirty="0"/>
              <a:t> </a:t>
            </a:r>
            <a:r>
              <a:rPr lang="en-US" sz="2200" dirty="0" err="1"/>
              <a:t>xếp</a:t>
            </a:r>
            <a:r>
              <a:rPr lang="en-US" sz="2200" dirty="0"/>
              <a:t> </a:t>
            </a:r>
            <a:r>
              <a:rPr lang="en-US" sz="2200" dirty="0" err="1"/>
              <a:t>hai</a:t>
            </a:r>
            <a:r>
              <a:rPr lang="en-US" sz="2200" dirty="0"/>
              <a:t> </a:t>
            </a:r>
            <a:r>
              <a:rPr lang="en-US" sz="2200" dirty="0" err="1"/>
              <a:t>hình</a:t>
            </a:r>
            <a:r>
              <a:rPr lang="en-US" sz="2200" dirty="0"/>
              <a:t> </a:t>
            </a:r>
            <a:r>
              <a:rPr lang="en-US" sz="2200" dirty="0" err="1"/>
              <a:t>và</a:t>
            </a:r>
            <a:r>
              <a:rPr lang="en-US" sz="2200" dirty="0"/>
              <a:t> </a:t>
            </a:r>
            <a:r>
              <a:rPr lang="en-US" sz="2200" dirty="0" err="1"/>
              <a:t>chỉnh</a:t>
            </a:r>
            <a:r>
              <a:rPr lang="en-US" sz="2200" dirty="0"/>
              <a:t> </a:t>
            </a:r>
            <a:r>
              <a:rPr lang="en-US" sz="2200" dirty="0" err="1"/>
              <a:t>kích</a:t>
            </a:r>
            <a:r>
              <a:rPr lang="en-US" sz="2200" dirty="0"/>
              <a:t> </a:t>
            </a:r>
            <a:r>
              <a:rPr lang="en-US" sz="2200" dirty="0" err="1"/>
              <a:t>thước</a:t>
            </a:r>
            <a:r>
              <a:rPr lang="en-US" sz="2200" dirty="0"/>
              <a:t> </a:t>
            </a:r>
            <a:r>
              <a:rPr lang="en-US" sz="2200" dirty="0" err="1"/>
              <a:t>phù</a:t>
            </a:r>
            <a:r>
              <a:rPr lang="en-US" sz="2200" dirty="0"/>
              <a:t> </a:t>
            </a:r>
            <a:r>
              <a:rPr lang="en-US" sz="2200" dirty="0" err="1" smtClean="0"/>
              <a:t>hợp</a:t>
            </a:r>
            <a:r>
              <a:rPr lang="en-US" sz="2200" dirty="0" smtClean="0"/>
              <a:t>. </a:t>
            </a:r>
            <a:r>
              <a:rPr lang="en-US" sz="2200" dirty="0" err="1" smtClean="0"/>
              <a:t>Chèn</a:t>
            </a:r>
            <a:r>
              <a:rPr lang="en-US" sz="2200" dirty="0" smtClean="0"/>
              <a:t> </a:t>
            </a:r>
            <a:r>
              <a:rPr lang="en-US" sz="2200" dirty="0" err="1" smtClean="0"/>
              <a:t>đoạn</a:t>
            </a:r>
            <a:r>
              <a:rPr lang="en-US" sz="2200" dirty="0" smtClean="0"/>
              <a:t> </a:t>
            </a:r>
            <a:r>
              <a:rPr lang="en-US" sz="2200" dirty="0" err="1" smtClean="0"/>
              <a:t>âm</a:t>
            </a:r>
            <a:r>
              <a:rPr lang="en-US" sz="2200" dirty="0" smtClean="0"/>
              <a:t> </a:t>
            </a:r>
            <a:r>
              <a:rPr lang="en-US" sz="2200" dirty="0" err="1" smtClean="0"/>
              <a:t>thanh</a:t>
            </a:r>
            <a:r>
              <a:rPr lang="en-US" sz="2200" dirty="0"/>
              <a:t> </a:t>
            </a:r>
            <a:r>
              <a:rPr lang="en-US" sz="2200" dirty="0" err="1" smtClean="0"/>
              <a:t>bài</a:t>
            </a:r>
            <a:r>
              <a:rPr lang="en-US" sz="2200" dirty="0" smtClean="0"/>
              <a:t> </a:t>
            </a:r>
            <a:r>
              <a:rPr lang="en-US" sz="2200" dirty="0" err="1" smtClean="0"/>
              <a:t>hát</a:t>
            </a:r>
            <a:r>
              <a:rPr lang="en-US" sz="2200" dirty="0"/>
              <a:t> </a:t>
            </a:r>
            <a:r>
              <a:rPr lang="en-US" sz="2200" dirty="0" smtClean="0"/>
              <a:t>“</a:t>
            </a:r>
            <a:r>
              <a:rPr lang="en-US" sz="2200" dirty="0" err="1" smtClean="0"/>
              <a:t>Việt</a:t>
            </a:r>
            <a:r>
              <a:rPr lang="en-US" sz="2200" dirty="0" smtClean="0"/>
              <a:t> Nam </a:t>
            </a:r>
            <a:r>
              <a:rPr lang="en-US" sz="2200" dirty="0" err="1" smtClean="0"/>
              <a:t>ơi</a:t>
            </a:r>
            <a:r>
              <a:rPr lang="en-US" sz="2200" dirty="0" smtClean="0"/>
              <a:t>”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lưu</a:t>
            </a:r>
            <a:r>
              <a:rPr lang="en-US" sz="2200" dirty="0" smtClean="0"/>
              <a:t> </a:t>
            </a:r>
            <a:r>
              <a:rPr lang="en-US" sz="2200" dirty="0" err="1" smtClean="0"/>
              <a:t>trong</a:t>
            </a:r>
            <a:r>
              <a:rPr lang="en-US" sz="2200" dirty="0" smtClean="0"/>
              <a:t> </a:t>
            </a:r>
            <a:r>
              <a:rPr lang="en-US" sz="2200" dirty="0" err="1" smtClean="0"/>
              <a:t>đĩa</a:t>
            </a:r>
            <a:r>
              <a:rPr lang="en-US" sz="2200" dirty="0" smtClean="0"/>
              <a:t> D”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phát</a:t>
            </a:r>
            <a:r>
              <a:rPr lang="en-US" sz="2200" dirty="0" smtClean="0"/>
              <a:t> </a:t>
            </a:r>
            <a:r>
              <a:rPr lang="en-US" sz="2200" dirty="0" err="1" smtClean="0"/>
              <a:t>tự</a:t>
            </a:r>
            <a:r>
              <a:rPr lang="en-US" sz="2200" dirty="0" smtClean="0"/>
              <a:t> </a:t>
            </a:r>
            <a:r>
              <a:rPr lang="en-US" sz="2200" dirty="0" err="1" smtClean="0"/>
              <a:t>động</a:t>
            </a:r>
            <a:r>
              <a:rPr lang="en-US" sz="2200" dirty="0" smtClean="0"/>
              <a:t> </a:t>
            </a:r>
            <a:r>
              <a:rPr lang="en-US" sz="2200" dirty="0" err="1" smtClean="0"/>
              <a:t>khi</a:t>
            </a:r>
            <a:r>
              <a:rPr lang="en-US" sz="2200" dirty="0" smtClean="0"/>
              <a:t> </a:t>
            </a:r>
            <a:r>
              <a:rPr lang="en-US" sz="2200" dirty="0" err="1" smtClean="0"/>
              <a:t>trình</a:t>
            </a:r>
            <a:r>
              <a:rPr lang="en-US" sz="2200" dirty="0" smtClean="0"/>
              <a:t> </a:t>
            </a:r>
            <a:r>
              <a:rPr lang="en-US" sz="2200" dirty="0" err="1" smtClean="0"/>
              <a:t>chiếu</a:t>
            </a:r>
            <a:r>
              <a:rPr lang="en-US" sz="2200" dirty="0"/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2200" b="1" i="1" dirty="0"/>
              <a:t>g</a:t>
            </a:r>
            <a:r>
              <a:rPr lang="en-US" sz="2200" b="1" i="1" dirty="0" smtClean="0"/>
              <a:t>- Slide 6: </a:t>
            </a:r>
            <a:r>
              <a:rPr lang="en-US" sz="2200" dirty="0" err="1" smtClean="0"/>
              <a:t>Nhập</a:t>
            </a:r>
            <a:r>
              <a:rPr lang="en-US" sz="2200" dirty="0" smtClean="0"/>
              <a:t> </a:t>
            </a:r>
            <a:r>
              <a:rPr lang="en-US" sz="2200" dirty="0" err="1" smtClean="0"/>
              <a:t>nội</a:t>
            </a:r>
            <a:r>
              <a:rPr lang="en-US" sz="2200" dirty="0" smtClean="0"/>
              <a:t> dung WordArt “</a:t>
            </a:r>
            <a:r>
              <a:rPr lang="en-US" sz="2200" dirty="0" err="1" smtClean="0"/>
              <a:t>Xin</a:t>
            </a:r>
            <a:r>
              <a:rPr lang="en-US" sz="2200" dirty="0" smtClean="0"/>
              <a:t> </a:t>
            </a:r>
            <a:r>
              <a:rPr lang="en-US" sz="2200" dirty="0" err="1" smtClean="0"/>
              <a:t>cảm</a:t>
            </a:r>
            <a:r>
              <a:rPr lang="en-US" sz="2200" dirty="0" smtClean="0"/>
              <a:t> </a:t>
            </a:r>
            <a:r>
              <a:rPr lang="en-US" sz="2200" dirty="0" err="1" smtClean="0"/>
              <a:t>ơn</a:t>
            </a:r>
            <a:r>
              <a:rPr lang="en-US" sz="2200" dirty="0" smtClean="0"/>
              <a:t> </a:t>
            </a:r>
            <a:r>
              <a:rPr lang="en-US" sz="2200" dirty="0" err="1" smtClean="0"/>
              <a:t>các</a:t>
            </a:r>
            <a:r>
              <a:rPr lang="en-US" sz="2200" dirty="0" smtClean="0"/>
              <a:t> </a:t>
            </a:r>
            <a:r>
              <a:rPr lang="en-US" sz="2200" dirty="0" err="1" smtClean="0"/>
              <a:t>bạn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chú</a:t>
            </a:r>
            <a:r>
              <a:rPr lang="en-US" sz="2200" dirty="0" smtClean="0"/>
              <a:t> ý </a:t>
            </a:r>
            <a:r>
              <a:rPr lang="en-US" sz="2200" dirty="0" err="1" smtClean="0"/>
              <a:t>theo</a:t>
            </a:r>
            <a:r>
              <a:rPr lang="en-US" sz="2200" dirty="0" smtClean="0"/>
              <a:t> </a:t>
            </a:r>
            <a:r>
              <a:rPr lang="en-US" sz="2200" dirty="0" err="1" smtClean="0"/>
              <a:t>dõi</a:t>
            </a:r>
            <a:r>
              <a:rPr lang="en-US" sz="2200" dirty="0" smtClean="0"/>
              <a:t>”</a:t>
            </a:r>
          </a:p>
          <a:p>
            <a:pPr>
              <a:lnSpc>
                <a:spcPct val="150000"/>
              </a:lnSpc>
              <a:defRPr/>
            </a:pPr>
            <a:r>
              <a:rPr lang="en-US" sz="2200" b="1" dirty="0" smtClean="0"/>
              <a:t>h-</a:t>
            </a:r>
            <a:r>
              <a:rPr lang="en-US" sz="2200" dirty="0" smtClean="0"/>
              <a:t> </a:t>
            </a:r>
            <a:r>
              <a:rPr lang="en-US" sz="2200" dirty="0" err="1" smtClean="0"/>
              <a:t>Lưu</a:t>
            </a:r>
            <a:r>
              <a:rPr lang="en-US" sz="2200" dirty="0" smtClean="0"/>
              <a:t> </a:t>
            </a:r>
            <a:r>
              <a:rPr lang="en-US" sz="2200" dirty="0" err="1" smtClean="0"/>
              <a:t>bài</a:t>
            </a:r>
            <a:r>
              <a:rPr lang="en-US" sz="2200" dirty="0" smtClean="0"/>
              <a:t> </a:t>
            </a:r>
            <a:r>
              <a:rPr lang="en-US" sz="2200" dirty="0" err="1" smtClean="0"/>
              <a:t>với</a:t>
            </a:r>
            <a:r>
              <a:rPr lang="en-US" sz="2200" dirty="0" smtClean="0"/>
              <a:t> </a:t>
            </a:r>
            <a:r>
              <a:rPr lang="en-US" sz="2200" dirty="0" err="1" smtClean="0"/>
              <a:t>tên</a:t>
            </a:r>
            <a:r>
              <a:rPr lang="en-US" sz="2200" dirty="0" smtClean="0"/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MÃ SỐ-TÊN </a:t>
            </a:r>
            <a:r>
              <a:rPr lang="en-US" sz="2400" b="1" i="1" dirty="0">
                <a:solidFill>
                  <a:srgbClr val="FF0000"/>
                </a:solidFill>
              </a:rPr>
              <a:t>HỌC SINH.pptx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đĩa</a:t>
            </a:r>
            <a:r>
              <a:rPr lang="en-US" sz="2400" dirty="0" smtClean="0"/>
              <a:t> D</a:t>
            </a:r>
          </a:p>
          <a:p>
            <a:pPr>
              <a:lnSpc>
                <a:spcPct val="150000"/>
              </a:lnSpc>
              <a:defRPr/>
            </a:pPr>
            <a:r>
              <a:rPr lang="en-US" sz="2400" dirty="0" smtClean="0"/>
              <a:t>			</a:t>
            </a:r>
            <a:r>
              <a:rPr lang="en-US" sz="2400" b="1" i="1" dirty="0" smtClean="0">
                <a:solidFill>
                  <a:srgbClr val="003399"/>
                </a:solidFill>
              </a:rPr>
              <a:t>(</a:t>
            </a:r>
            <a:r>
              <a:rPr lang="en-US" sz="2400" b="1" i="1" dirty="0" err="1" smtClean="0">
                <a:solidFill>
                  <a:srgbClr val="003399"/>
                </a:solidFill>
              </a:rPr>
              <a:t>Ví</a:t>
            </a:r>
            <a:r>
              <a:rPr lang="en-US" sz="2400" b="1" i="1" dirty="0" smtClean="0">
                <a:solidFill>
                  <a:srgbClr val="003399"/>
                </a:solidFill>
              </a:rPr>
              <a:t> </a:t>
            </a:r>
            <a:r>
              <a:rPr lang="en-US" sz="2400" b="1" i="1" dirty="0" err="1" smtClean="0">
                <a:solidFill>
                  <a:srgbClr val="003399"/>
                </a:solidFill>
              </a:rPr>
              <a:t>dụ</a:t>
            </a:r>
            <a:r>
              <a:rPr lang="en-US" sz="2400" b="1" i="1" dirty="0" smtClean="0">
                <a:solidFill>
                  <a:srgbClr val="003399"/>
                </a:solidFill>
              </a:rPr>
              <a:t>: A1-01-NguyenVanA.pptx)</a:t>
            </a:r>
            <a:endParaRPr lang="en-US" sz="2200" b="1" i="1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5" y="188640"/>
            <a:ext cx="65998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5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HƯỚNG DẪN VỀ NHÀ</a:t>
            </a:r>
          </a:p>
        </p:txBody>
      </p:sp>
      <p:sp>
        <p:nvSpPr>
          <p:cNvPr id="25604" name="Rectangle 8"/>
          <p:cNvSpPr>
            <a:spLocks noChangeArrowheads="1"/>
          </p:cNvSpPr>
          <p:nvPr/>
        </p:nvSpPr>
        <p:spPr bwMode="auto">
          <a:xfrm>
            <a:off x="323528" y="973470"/>
            <a:ext cx="8640960" cy="5517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/>
              <a:t>-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lại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thao</a:t>
            </a:r>
            <a:r>
              <a:rPr lang="en-US" sz="2800" b="1" dirty="0"/>
              <a:t> </a:t>
            </a:r>
            <a:r>
              <a:rPr lang="en-US" sz="2800" b="1" dirty="0" err="1"/>
              <a:t>tác</a:t>
            </a:r>
            <a:r>
              <a:rPr lang="en-US" sz="2800" b="1" dirty="0"/>
              <a:t> </a:t>
            </a:r>
            <a:r>
              <a:rPr lang="en-US" sz="2800" b="1" dirty="0" err="1"/>
              <a:t>về</a:t>
            </a:r>
            <a:r>
              <a:rPr lang="en-US" sz="2800" b="1" dirty="0"/>
              <a:t> </a:t>
            </a:r>
            <a:r>
              <a:rPr lang="en-US" sz="2800" b="1" dirty="0" err="1"/>
              <a:t>chèn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đối</a:t>
            </a:r>
            <a:r>
              <a:rPr lang="en-US" sz="2800" b="1" dirty="0"/>
              <a:t> </a:t>
            </a:r>
            <a:r>
              <a:rPr lang="en-US" sz="2800" b="1" dirty="0" err="1"/>
              <a:t>tượng</a:t>
            </a:r>
            <a:r>
              <a:rPr lang="en-US" sz="2800" b="1" dirty="0"/>
              <a:t> </a:t>
            </a:r>
            <a:r>
              <a:rPr lang="en-US" sz="2800" b="1" dirty="0" err="1"/>
              <a:t>trên</a:t>
            </a:r>
            <a:r>
              <a:rPr lang="en-US" sz="2800" b="1" dirty="0"/>
              <a:t> </a:t>
            </a:r>
            <a:r>
              <a:rPr lang="en-US" sz="2800" b="1" dirty="0" err="1"/>
              <a:t>trang</a:t>
            </a:r>
            <a:r>
              <a:rPr lang="en-US" sz="2800" b="1" dirty="0"/>
              <a:t> </a:t>
            </a:r>
            <a:r>
              <a:rPr lang="en-US" sz="2800" b="1" dirty="0" err="1"/>
              <a:t>chiếu</a:t>
            </a:r>
            <a:r>
              <a:rPr lang="en-US" sz="2800" b="1" dirty="0"/>
              <a:t> (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ảnh</a:t>
            </a:r>
            <a:r>
              <a:rPr lang="en-US" sz="2800" b="1" dirty="0"/>
              <a:t>,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vẽ</a:t>
            </a:r>
            <a:r>
              <a:rPr lang="en-US" sz="2800" b="1" dirty="0"/>
              <a:t>, </a:t>
            </a:r>
            <a:r>
              <a:rPr lang="en-US" sz="2800" b="1" dirty="0" err="1"/>
              <a:t>biểu</a:t>
            </a:r>
            <a:r>
              <a:rPr lang="en-US" sz="2800" b="1" dirty="0"/>
              <a:t> </a:t>
            </a:r>
            <a:r>
              <a:rPr lang="en-US" sz="2800" b="1" dirty="0" err="1"/>
              <a:t>đồ</a:t>
            </a:r>
            <a:r>
              <a:rPr lang="en-US" sz="2800" b="1" dirty="0"/>
              <a:t>, </a:t>
            </a:r>
            <a:r>
              <a:rPr lang="en-US" sz="2800" b="1" dirty="0" err="1"/>
              <a:t>âm</a:t>
            </a:r>
            <a:r>
              <a:rPr lang="en-US" sz="2800" b="1" dirty="0"/>
              <a:t> </a:t>
            </a:r>
            <a:r>
              <a:rPr lang="en-US" sz="2800" b="1" dirty="0" err="1"/>
              <a:t>thanh</a:t>
            </a:r>
            <a:r>
              <a:rPr lang="en-US" sz="2800" b="1" dirty="0"/>
              <a:t>, video)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/>
              <a:t>-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 </a:t>
            </a:r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thay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 </a:t>
            </a:r>
            <a:r>
              <a:rPr lang="en-US" sz="2800" b="1" dirty="0" err="1"/>
              <a:t>thứ</a:t>
            </a:r>
            <a:r>
              <a:rPr lang="en-US" sz="2800" b="1" dirty="0"/>
              <a:t> </a:t>
            </a:r>
            <a:r>
              <a:rPr lang="en-US" sz="2800" b="1" dirty="0" err="1"/>
              <a:t>tự</a:t>
            </a:r>
            <a:r>
              <a:rPr lang="en-US" sz="2800" b="1" dirty="0"/>
              <a:t> </a:t>
            </a:r>
            <a:r>
              <a:rPr lang="en-US" sz="2800" b="1" dirty="0" err="1"/>
              <a:t>lớp</a:t>
            </a:r>
            <a:r>
              <a:rPr lang="en-US" sz="2800" b="1" dirty="0"/>
              <a:t> </a:t>
            </a:r>
            <a:r>
              <a:rPr lang="en-US" sz="2800" b="1" dirty="0" err="1"/>
              <a:t>hình</a:t>
            </a:r>
            <a:r>
              <a:rPr lang="en-US" sz="2800" b="1" dirty="0"/>
              <a:t> </a:t>
            </a:r>
            <a:r>
              <a:rPr lang="en-US" sz="2800" b="1" dirty="0" err="1"/>
              <a:t>ảnh</a:t>
            </a:r>
            <a:endParaRPr lang="en-US" sz="2800" b="1" dirty="0"/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en-US" sz="2800" b="1" i="1" dirty="0" err="1" smtClean="0">
                <a:solidFill>
                  <a:srgbClr val="003399"/>
                </a:solidFill>
              </a:rPr>
              <a:t>Làm</a:t>
            </a:r>
            <a:r>
              <a:rPr lang="en-US" sz="2800" b="1" i="1" dirty="0" smtClean="0">
                <a:solidFill>
                  <a:srgbClr val="003399"/>
                </a:solidFill>
              </a:rPr>
              <a:t> </a:t>
            </a:r>
            <a:r>
              <a:rPr lang="en-US" sz="2800" b="1" i="1" dirty="0" err="1">
                <a:solidFill>
                  <a:srgbClr val="003399"/>
                </a:solidFill>
              </a:rPr>
              <a:t>bài</a:t>
            </a:r>
            <a:r>
              <a:rPr lang="en-US" sz="2800" b="1" i="1" dirty="0">
                <a:solidFill>
                  <a:srgbClr val="003399"/>
                </a:solidFill>
              </a:rPr>
              <a:t> </a:t>
            </a:r>
            <a:r>
              <a:rPr lang="en-US" sz="2800" b="1" i="1" dirty="0" err="1">
                <a:solidFill>
                  <a:srgbClr val="003399"/>
                </a:solidFill>
              </a:rPr>
              <a:t>tập</a:t>
            </a:r>
            <a:r>
              <a:rPr lang="en-US" sz="2800" b="1" i="1" dirty="0">
                <a:solidFill>
                  <a:srgbClr val="003399"/>
                </a:solidFill>
              </a:rPr>
              <a:t> </a:t>
            </a:r>
            <a:r>
              <a:rPr lang="en-US" sz="2800" b="1" i="1" dirty="0" err="1">
                <a:solidFill>
                  <a:srgbClr val="003399"/>
                </a:solidFill>
              </a:rPr>
              <a:t>thực</a:t>
            </a:r>
            <a:r>
              <a:rPr lang="en-US" sz="2800" b="1" i="1" dirty="0">
                <a:solidFill>
                  <a:srgbClr val="003399"/>
                </a:solidFill>
              </a:rPr>
              <a:t> </a:t>
            </a:r>
            <a:r>
              <a:rPr lang="en-US" sz="2800" b="1" i="1" dirty="0" err="1">
                <a:solidFill>
                  <a:srgbClr val="003399"/>
                </a:solidFill>
              </a:rPr>
              <a:t>hành</a:t>
            </a:r>
            <a:r>
              <a:rPr lang="en-US" sz="2800" b="1" i="1" dirty="0">
                <a:solidFill>
                  <a:srgbClr val="003399"/>
                </a:solidFill>
              </a:rPr>
              <a:t> </a:t>
            </a:r>
            <a:r>
              <a:rPr lang="en-US" sz="2800" b="1" dirty="0" err="1"/>
              <a:t>theo</a:t>
            </a:r>
            <a:r>
              <a:rPr lang="en-US" sz="2800" b="1" dirty="0"/>
              <a:t> </a:t>
            </a:r>
            <a:r>
              <a:rPr lang="en-US" sz="2800" b="1" dirty="0" err="1"/>
              <a:t>nội</a:t>
            </a:r>
            <a:r>
              <a:rPr lang="en-US" sz="2800" b="1" dirty="0"/>
              <a:t> dung </a:t>
            </a:r>
            <a:r>
              <a:rPr lang="en-US" sz="2800" b="1" dirty="0" err="1"/>
              <a:t>đã</a:t>
            </a:r>
            <a:r>
              <a:rPr lang="en-US" sz="2800" b="1" dirty="0"/>
              <a:t> </a:t>
            </a:r>
            <a:r>
              <a:rPr lang="en-US" sz="2800" b="1" dirty="0" err="1"/>
              <a:t>hướng</a:t>
            </a:r>
            <a:r>
              <a:rPr lang="en-US" sz="2800" b="1" dirty="0"/>
              <a:t> </a:t>
            </a:r>
            <a:r>
              <a:rPr lang="en-US" sz="2800" b="1" dirty="0" err="1"/>
              <a:t>dẫn</a:t>
            </a:r>
            <a:r>
              <a:rPr lang="en-US" sz="2800" b="1" dirty="0">
                <a:solidFill>
                  <a:schemeClr val="accent2"/>
                </a:solidFill>
              </a:rPr>
              <a:t>	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ct val="20000"/>
              </a:spcBef>
              <a:buFontTx/>
              <a:buChar char="-"/>
            </a:pPr>
            <a:r>
              <a:rPr lang="en-US" sz="2800" b="1" dirty="0" err="1" smtClean="0">
                <a:solidFill>
                  <a:srgbClr val="FF0000"/>
                </a:solidFill>
              </a:rPr>
              <a:t>Gửi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</a:rPr>
              <a:t> qua mail: </a:t>
            </a:r>
            <a:r>
              <a:rPr lang="en-US" sz="2800" b="1" i="1" dirty="0" smtClean="0">
                <a:solidFill>
                  <a:srgbClr val="C00000"/>
                </a:solidFill>
              </a:rPr>
              <a:t>tranminhphuchvn@gmail.com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3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8|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464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GÒ VẤP</dc:title>
  <dc:creator>pc</dc:creator>
  <cp:lastModifiedBy>PC</cp:lastModifiedBy>
  <cp:revision>203</cp:revision>
  <dcterms:created xsi:type="dcterms:W3CDTF">2016-03-14T07:07:44Z</dcterms:created>
  <dcterms:modified xsi:type="dcterms:W3CDTF">2022-03-08T14:19:18Z</dcterms:modified>
</cp:coreProperties>
</file>