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8" r:id="rId2"/>
    <p:sldId id="336" r:id="rId3"/>
    <p:sldId id="308" r:id="rId4"/>
    <p:sldId id="340" r:id="rId5"/>
    <p:sldId id="300" r:id="rId6"/>
    <p:sldId id="341" r:id="rId7"/>
    <p:sldId id="342" r:id="rId8"/>
    <p:sldId id="343" r:id="rId9"/>
    <p:sldId id="344" r:id="rId10"/>
    <p:sldId id="345" r:id="rId11"/>
    <p:sldId id="349" r:id="rId12"/>
    <p:sldId id="347" r:id="rId13"/>
    <p:sldId id="348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60" r:id="rId24"/>
    <p:sldId id="361" r:id="rId25"/>
    <p:sldId id="359" r:id="rId26"/>
    <p:sldId id="3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582" autoAdjust="0"/>
  </p:normalViewPr>
  <p:slideViewPr>
    <p:cSldViewPr snapToGrid="0">
      <p:cViewPr>
        <p:scale>
          <a:sx n="76" d="100"/>
          <a:sy n="76" d="100"/>
        </p:scale>
        <p:origin x="-2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574C-306A-45AB-BE7B-4167917AD3F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5CCBD-973E-46F5-82E6-3959EA867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6C885-0301-487B-BE34-6D2F9415C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FB6FA6-98C0-4B64-93DC-75E9A79A0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56E33F-DB0C-4BEB-BC3C-23DD511C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8D4DCB-03E7-426E-BCF6-B490B008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8B1FD8-7626-4C0F-877D-E5BB0FDF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297E5-966F-4FE9-900B-466AAF6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921051-D0E9-4794-901B-C0DB889E1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01D697-B85A-4B0A-8E3E-7A288C4D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7352A5-90D0-4F12-9CE7-E0796FF8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A79875-4B2D-4A07-A70B-AD0C9301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3D48782-2C59-44FC-92AC-32734E22E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8C6320-BA91-40E0-AE59-3D58EAE0B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B1CD3-2312-4C53-92AD-D07F80C8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C1D46D-B4E7-4FD1-9C08-576BEE0B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3D32D-A578-4DCE-ABC3-1DE9099A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276667" y="2111133"/>
            <a:ext cx="56388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276667" y="3786739"/>
            <a:ext cx="56388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0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181267" y="1230467"/>
            <a:ext cx="3829600" cy="478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&gt;"/>
              <a:defRPr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5730200" y="6302033"/>
            <a:ext cx="731600" cy="55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62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5161350" y="1641392"/>
            <a:ext cx="1874771" cy="158181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171033" y="1081067"/>
            <a:ext cx="7850000" cy="59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2171033" y="1905100"/>
            <a:ext cx="2382000" cy="3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&gt;"/>
              <a:defRPr sz="21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862300" y="1905100"/>
            <a:ext cx="2382000" cy="3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&gt;"/>
              <a:defRPr sz="21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7553567" y="1905100"/>
            <a:ext cx="2382000" cy="3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&gt;"/>
              <a:defRPr sz="21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930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501633" y="1893867"/>
            <a:ext cx="3126800" cy="4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2501633" y="2471336"/>
            <a:ext cx="3126800" cy="27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&gt;"/>
              <a:defRPr sz="2700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7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626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090800" y="5468667"/>
            <a:ext cx="40104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5730200" y="6281933"/>
            <a:ext cx="731600" cy="5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682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CEC93-B2AD-48FD-BE9C-496CBA94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0738A-7C5F-4F24-9B70-9B3123A9E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91DDE6-5ED9-486C-B644-EAA6A523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71D8EA-C1F2-429D-9E17-C799A38E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51C5AC-F985-433F-A782-06EAB44C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129C2-AF08-4B85-B6AC-A73325D8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7595B1-FD83-4E70-9624-86D9540C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7227C0-D718-4FDF-A718-148632D8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798161-5FCD-4A77-9E87-58746AD6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5619CD-A4B9-4A1A-B985-E0AB4B23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001E8-0F51-4E46-8CD7-D24C0E1B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739AF3-85B7-4D03-A7C9-9D8C4ECA1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0A744E-8C63-4D56-AB02-0301684D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C266FC-90C1-4C8F-B9F2-7B84C4C2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DEC6C6-965F-4AE7-944E-BE94F417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CE7101-04D7-446E-BDD1-B763AD1C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067A0-BB9E-4742-940B-29DC058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4A07F8-8B9C-4405-BBA7-8F373F6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D38D1B-977D-4347-A48B-CE8FBAB0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D3CC37F-6B0B-473F-96B6-5FA574051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411B962-A767-4F49-9106-2846FCB50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F50272-0972-41F9-AB0F-85A380A2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D7886AD-C97F-4AD0-9F9A-9E8522C5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4368AE-4FE7-4FE8-86FF-F550F338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AB018-A7CF-43D8-9773-AB5A4479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80AF12-60BD-4025-BBA7-CE2C7924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3B907E-C533-4877-B9AF-CDC21E98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55F22F-AA13-4938-8B8D-0FF4051D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4812A90-DE27-497B-BF34-7B2681C9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EEDD60-0F22-4DC5-AABC-7925C1CC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3E495-F1E1-4C27-9EB8-B5482B3F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4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E12EE-C445-48BC-BBFA-8FBC04BC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9ABFEC-FA78-4FF9-B878-BA00B1C8C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9CA7CE-1951-4CD6-966D-88547A61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33CDB1-E13F-4B2C-A965-A8CA10C3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A48D95-757A-49B6-A947-6D57EA62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166149-7010-4CA4-9B1B-CEECD257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EC1264-21A0-40B9-85E2-4CB9CD0C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D5FD45-10F4-41A1-A853-F35221CC0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16F36E9-8CA1-4DBD-94EF-F719D59A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0E231C-65CC-4B88-A131-AD39E106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596D6B-1A60-4906-AA0C-11C790DB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0FAF22-3776-4B14-A2AD-57ACEB21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70AB6F-03A5-4335-91BD-801BA741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C4AD70-3C68-4F14-A64F-34176310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4EFB8B-B3A4-4399-AAFE-515B0CD14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C31C-4F91-4E1B-B44F-EAFC3053EA9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896BD0-357B-4111-8A19-90B890A48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7C66EF-F188-4A04-8924-FE0DF4CF5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" y="3447"/>
            <a:ext cx="12189692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65808" y="2074010"/>
            <a:ext cx="6540607" cy="3298650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ONLINE </a:t>
            </a:r>
          </a:p>
          <a:p>
            <a:pPr algn="ctr">
              <a:lnSpc>
                <a:spcPct val="200000"/>
              </a:lnSpc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MÔN GIÁO DỤC CÔNG DÂN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</p:spTree>
    <p:extLst>
      <p:ext uri="{BB962C8B-B14F-4D97-AF65-F5344CB8AC3E}">
        <p14:creationId xmlns:p14="http://schemas.microsoft.com/office/powerpoint/2010/main" val="16552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4181267" y="1230467"/>
            <a:ext cx="3829600" cy="478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4300" b="1" dirty="0">
                <a:solidFill>
                  <a:srgbClr val="FF0000"/>
                </a:solidFill>
              </a:rPr>
              <a:t>Qua phần phân tích truyện đọc trên. </a:t>
            </a:r>
            <a:r>
              <a:rPr lang="en-US" sz="4300" b="1" dirty="0">
                <a:solidFill>
                  <a:srgbClr val="FF0000"/>
                </a:solidFill>
              </a:rPr>
              <a:t>E</a:t>
            </a:r>
            <a:r>
              <a:rPr lang="en" sz="4300" b="1" dirty="0">
                <a:solidFill>
                  <a:srgbClr val="FF0000"/>
                </a:solidFill>
              </a:rPr>
              <a:t>m hiểu thế nào khoan dung?</a:t>
            </a:r>
            <a:endParaRPr sz="4300" b="1" dirty="0">
              <a:solidFill>
                <a:srgbClr val="FF0000"/>
              </a:solidFill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5730200" y="6302033"/>
            <a:ext cx="731600" cy="55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3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17" y="85443"/>
            <a:ext cx="6965298" cy="78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43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4" y="260446"/>
            <a:ext cx="10988220" cy="600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85957" y="1546676"/>
            <a:ext cx="10384194" cy="376031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1824" y="603741"/>
            <a:ext cx="6069684" cy="556875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8: KHOAN DUNG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9264352" y="2165007"/>
            <a:ext cx="1703459" cy="172613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1473078">
            <a:off x="587904" y="4054207"/>
            <a:ext cx="995981" cy="97017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9360363" y="260648"/>
            <a:ext cx="436043" cy="423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22"/>
          <p:cNvSpPr/>
          <p:nvPr/>
        </p:nvSpPr>
        <p:spPr>
          <a:xfrm rot="2487314">
            <a:off x="9079935" y="2183259"/>
            <a:ext cx="310237" cy="3014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2614" y="684371"/>
            <a:ext cx="11769754" cy="97718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531" y="2455811"/>
            <a:ext cx="10020209" cy="381642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71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17" y="85443"/>
            <a:ext cx="6965298" cy="78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43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4" y="260446"/>
            <a:ext cx="10988220" cy="600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85957" y="1546676"/>
            <a:ext cx="10384194" cy="449897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1824" y="603741"/>
            <a:ext cx="6069684" cy="556875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8: KHOAN DUNG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2003253" y="1700808"/>
            <a:ext cx="7850000" cy="11521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3700" b="1" dirty="0">
                <a:solidFill>
                  <a:srgbClr val="FF0000"/>
                </a:solidFill>
              </a:rPr>
              <a:t>Khoan dung có phải là bỏ qua cho người khác trong mọi trường hợp không?</a:t>
            </a:r>
            <a:endParaRPr sz="3700" b="1" dirty="0">
              <a:solidFill>
                <a:srgbClr val="FF000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14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063551" y="3196885"/>
            <a:ext cx="7968885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8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ó thủ tướng Phạm Bình Minh trao giấy chứng nhận cho người được đặc xá /// K.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2192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B67542-B63E-4D30-8E23-F755A9F60A0E}"/>
              </a:ext>
            </a:extLst>
          </p:cNvPr>
          <p:cNvSpPr txBox="1"/>
          <p:nvPr/>
        </p:nvSpPr>
        <p:spPr>
          <a:xfrm>
            <a:off x="0" y="5353050"/>
            <a:ext cx="12192000" cy="1600439"/>
          </a:xfrm>
          <a:prstGeom prst="rect">
            <a:avLst/>
          </a:prstGeom>
          <a:solidFill>
            <a:schemeClr val="bg1"/>
          </a:solidFill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srgbClr val="3333FF"/>
                </a:solidFill>
                <a:latin typeface="+mj-lt"/>
              </a:rPr>
              <a:t>Phó thủ tướng Phạm Bình Minh trao giấy chứng nhận cho người được đặc xá</a:t>
            </a:r>
            <a:r>
              <a:rPr lang="en-US" sz="4800" b="1" dirty="0">
                <a:solidFill>
                  <a:srgbClr val="3333FF"/>
                </a:solidFill>
                <a:latin typeface="+mj-lt"/>
              </a:rPr>
              <a:t> 2/9/2021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1" y="31751"/>
            <a:ext cx="8007349" cy="9438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 hồng của pháp luật</a:t>
            </a:r>
          </a:p>
        </p:txBody>
      </p:sp>
    </p:spTree>
    <p:extLst>
      <p:ext uri="{BB962C8B-B14F-4D97-AF65-F5344CB8AC3E}">
        <p14:creationId xmlns:p14="http://schemas.microsoft.com/office/powerpoint/2010/main" val="22142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ó thủ tướng Phạm Bình Minh trao giấy chứng nhận cho người được đặc xá /// K.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12192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0" y="4792504"/>
            <a:ext cx="12192000" cy="1600434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hoan hồng là những hành động, việc làm của pháp luật đối xử rộng lượng với kẻ đã biết ăn năn hối lỗi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17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192322" y="1226051"/>
            <a:ext cx="7790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907085-48A8-4838-9D39-3D43FB853A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52400"/>
            <a:ext cx="118872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215680" y="260648"/>
            <a:ext cx="2946400" cy="30777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chọe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19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67823" y="1543219"/>
            <a:ext cx="78157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b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hòi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180709-E708-4019-BEAB-5E13A3A2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83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2042" y="327171"/>
            <a:ext cx="607362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8: KHOAN DUNG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1713" y="1622166"/>
            <a:ext cx="7832522" cy="353943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3/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9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20"/>
          <p:cNvSpPr txBox="1">
            <a:spLocks noGrp="1"/>
          </p:cNvSpPr>
          <p:nvPr>
            <p:ph type="body" idx="1"/>
          </p:nvPr>
        </p:nvSpPr>
        <p:spPr>
          <a:xfrm>
            <a:off x="4181267" y="1230467"/>
            <a:ext cx="3829600" cy="478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8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Những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lòng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khoan</a:t>
            </a:r>
            <a:r>
              <a:rPr lang="en-US" sz="4000" b="1" dirty="0">
                <a:solidFill>
                  <a:srgbClr val="FF0000"/>
                </a:solidFill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</a:rPr>
              <a:t>họ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sẽ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được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từ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mọi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xung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quanh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17" y="85443"/>
            <a:ext cx="6965298" cy="78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43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4" y="260446"/>
            <a:ext cx="10988220" cy="659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85957" y="993003"/>
            <a:ext cx="10556626" cy="5237642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Ý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0547" y="325303"/>
            <a:ext cx="6069684" cy="556875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8: KHOAN DUNG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257993" y="382752"/>
            <a:ext cx="5934007" cy="127214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altLang="en-US" sz="3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lắng</a:t>
            </a:r>
            <a:r>
              <a:rPr lang="en-US" altLang="en-US" sz="3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nghe</a:t>
            </a:r>
            <a:r>
              <a:rPr lang="en-US" altLang="en-US" sz="3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chân</a:t>
            </a:r>
            <a:r>
              <a:rPr lang="en-US" altLang="en-US" sz="3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altLang="en-US" sz="3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 </a:t>
            </a:r>
            <a:r>
              <a:rPr lang="en-US" altLang="en-US" sz="3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thông</a:t>
            </a:r>
            <a:r>
              <a:rPr lang="en-US" altLang="en-US" sz="3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cảm</a:t>
            </a:r>
            <a:endParaRPr lang="en-US" altLang="en-US" sz="37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97600" y="1796819"/>
            <a:ext cx="5892800" cy="242117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vậy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mới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không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hiểu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lầm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không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gây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sự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bất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hòa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không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đối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xử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nghiệt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ngã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với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B050"/>
                </a:solidFill>
                <a:latin typeface="Times New Roman" pitchFamily="18" charset="0"/>
              </a:rPr>
              <a:t>nhau</a:t>
            </a:r>
            <a:r>
              <a:rPr lang="en-US" altLang="en-US" sz="3700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E8F72D4-978B-46D6-824E-FEA9C67D4C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64637"/>
            <a:ext cx="5721408" cy="46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8467" y="5180014"/>
            <a:ext cx="12098867" cy="1546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00" b="1" dirty="0">
                <a:solidFill>
                  <a:srgbClr val="CC0000"/>
                </a:solidFill>
                <a:latin typeface="Times New Roman" pitchFamily="18" charset="0"/>
              </a:rPr>
              <a:t>=&gt;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Tin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gần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gũi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cởi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sz="3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</a:rPr>
              <a:t>hơn</a:t>
            </a:r>
            <a:endParaRPr lang="en-US" altLang="en-US" sz="37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Đây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chính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bước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đầu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hướng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tới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lòng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itchFamily="18" charset="0"/>
              </a:rPr>
              <a:t>khoan</a:t>
            </a:r>
            <a:r>
              <a:rPr lang="en-US" altLang="en-US" sz="3700" b="1" dirty="0">
                <a:solidFill>
                  <a:srgbClr val="0070C0"/>
                </a:solidFill>
                <a:latin typeface="Times New Roman" pitchFamily="18" charset="0"/>
              </a:rPr>
              <a:t> dung)</a:t>
            </a:r>
          </a:p>
        </p:txBody>
      </p:sp>
    </p:spTree>
    <p:extLst>
      <p:ext uri="{BB962C8B-B14F-4D97-AF65-F5344CB8AC3E}">
        <p14:creationId xmlns:p14="http://schemas.microsoft.com/office/powerpoint/2010/main" val="24665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17" y="85443"/>
            <a:ext cx="6965298" cy="78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43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4" y="260446"/>
            <a:ext cx="10988220" cy="659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85957" y="1370508"/>
            <a:ext cx="10556626" cy="449897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Ý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0547" y="477639"/>
            <a:ext cx="6069684" cy="556875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8: KHOAN DUNG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81" y="419452"/>
            <a:ext cx="12145819" cy="564257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11933"/>
              </p:ext>
            </p:extLst>
          </p:nvPr>
        </p:nvGraphicFramePr>
        <p:xfrm>
          <a:off x="60036" y="1532998"/>
          <a:ext cx="12025746" cy="462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6326"/>
                <a:gridCol w="1291905"/>
                <a:gridCol w="1757515"/>
              </a:tblGrid>
              <a:tr h="944880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lầm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(3)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lầm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(5)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đắn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1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(6)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(7)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6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9" y="251669"/>
            <a:ext cx="10686895" cy="645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462479" y="567110"/>
            <a:ext cx="996332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dung?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arenBoth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1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861" y="-2298"/>
            <a:ext cx="7796928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70" y="4001745"/>
            <a:ext cx="3557586" cy="2404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30903" y="2735424"/>
            <a:ext cx="5704333" cy="2744652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  <a:p>
            <a:pPr>
              <a:lnSpc>
                <a:spcPct val="150000"/>
              </a:lnSpc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1,2,3,4,5,7,8 </a:t>
            </a:r>
          </a:p>
          <a:p>
            <a:pPr>
              <a:lnSpc>
                <a:spcPct val="150000"/>
              </a:lnSpc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2114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414318" y="1325460"/>
            <a:ext cx="6820249" cy="389249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31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3280" y="205200"/>
            <a:ext cx="112496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run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8840" y="663178"/>
            <a:ext cx="10972799" cy="526297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119,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 – 2000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7701" y="1700809"/>
            <a:ext cx="6048672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35627" y="944832"/>
            <a:ext cx="7104789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3359" y="2948947"/>
            <a:ext cx="7104789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2359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7701" y="1700809"/>
            <a:ext cx="6048672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35627" y="944831"/>
            <a:ext cx="7104789" cy="16004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9123" y="2180862"/>
            <a:ext cx="7104789" cy="38164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1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7701" y="1700809"/>
            <a:ext cx="6048672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35627" y="944832"/>
            <a:ext cx="7104789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6260" y="2660915"/>
            <a:ext cx="7104789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7701" y="1700809"/>
            <a:ext cx="6048672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35627" y="944831"/>
            <a:ext cx="7104789" cy="16004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9123" y="2180862"/>
            <a:ext cx="7104789" cy="30777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998</Words>
  <Application>Microsoft Office PowerPoint</Application>
  <PresentationFormat>Custom</PresentationFormat>
  <Paragraphs>116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Khoan dung có phải là bỏ qua cho người khác trong mọi trường hợp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iCare Center</dc:creator>
  <cp:lastModifiedBy>ANHTHU</cp:lastModifiedBy>
  <cp:revision>156</cp:revision>
  <dcterms:created xsi:type="dcterms:W3CDTF">2021-08-17T13:02:06Z</dcterms:created>
  <dcterms:modified xsi:type="dcterms:W3CDTF">2021-10-23T10:46:29Z</dcterms:modified>
</cp:coreProperties>
</file>