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0" r:id="rId4"/>
    <p:sldId id="259" r:id="rId5"/>
    <p:sldId id="273" r:id="rId6"/>
    <p:sldId id="257" r:id="rId7"/>
    <p:sldId id="258" r:id="rId8"/>
    <p:sldId id="275" r:id="rId9"/>
    <p:sldId id="260" r:id="rId10"/>
    <p:sldId id="276" r:id="rId11"/>
    <p:sldId id="264" r:id="rId12"/>
    <p:sldId id="309" r:id="rId13"/>
    <p:sldId id="310" r:id="rId14"/>
    <p:sldId id="286" r:id="rId15"/>
    <p:sldId id="262" r:id="rId16"/>
    <p:sldId id="272" r:id="rId17"/>
    <p:sldId id="274" r:id="rId18"/>
    <p:sldId id="312" r:id="rId19"/>
    <p:sldId id="332" r:id="rId20"/>
    <p:sldId id="331" r:id="rId21"/>
    <p:sldId id="333" r:id="rId22"/>
    <p:sldId id="334" r:id="rId23"/>
    <p:sldId id="311" r:id="rId24"/>
    <p:sldId id="338" r:id="rId25"/>
    <p:sldId id="337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966FF"/>
    <a:srgbClr val="800080"/>
    <a:srgbClr val="FFFFD5"/>
    <a:srgbClr val="5591C8"/>
    <a:srgbClr val="4E85B7"/>
    <a:srgbClr val="497CAC"/>
    <a:srgbClr val="85FFFF"/>
    <a:srgbClr val="D6009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AA275-0782-46C7-AE3B-EF58912FC8D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9DDBEBE-BB76-4D36-92CE-8786254B79A8}">
      <dgm:prSet phldrT="[Văn bản]" custT="1"/>
      <dgm:spPr/>
      <dgm:t>
        <a:bodyPr/>
        <a:lstStyle/>
        <a:p>
          <a:r>
            <a:rPr lang="en-US" sz="5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Khái</a:t>
          </a:r>
          <a:r>
            <a: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niệm</a:t>
          </a:r>
          <a:r>
            <a: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cắt</a:t>
          </a:r>
          <a:endParaRPr lang="en-US" sz="5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45AA76-581B-4A29-A79D-1973CFDC1F05}" type="parTrans" cxnId="{A8006527-9F04-43CD-B693-F2BB7F830FAB}">
      <dgm:prSet/>
      <dgm:spPr/>
      <dgm:t>
        <a:bodyPr/>
        <a:lstStyle/>
        <a:p>
          <a:endParaRPr lang="en-US"/>
        </a:p>
      </dgm:t>
    </dgm:pt>
    <dgm:pt modelId="{F0F728B6-84EF-4D77-86BC-8933A1C1E471}" type="sibTrans" cxnId="{A8006527-9F04-43CD-B693-F2BB7F830FAB}">
      <dgm:prSet/>
      <dgm:spPr>
        <a:ln w="76200">
          <a:solidFill>
            <a:srgbClr val="800080"/>
          </a:solidFill>
        </a:ln>
      </dgm:spPr>
      <dgm:t>
        <a:bodyPr/>
        <a:lstStyle/>
        <a:p>
          <a:endParaRPr lang="en-US"/>
        </a:p>
      </dgm:t>
    </dgm:pt>
    <dgm:pt modelId="{87630B7A-804C-4CFF-AAD8-B272482F6B05}">
      <dgm:prSet phldrT="[Văn bản]" custT="1"/>
      <dgm:spPr/>
      <dgm:t>
        <a:bodyPr/>
        <a:lstStyle/>
        <a:p>
          <a:r>
            <a:rPr lang="en-US" sz="5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cắt</a:t>
          </a:r>
          <a:endParaRPr lang="en-US" sz="5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E94946-4526-4C02-AD7E-EEF9A8EEF7F6}" type="parTrans" cxnId="{2228DA86-9246-4CA3-93CD-ECDBE0ECF083}">
      <dgm:prSet/>
      <dgm:spPr/>
      <dgm:t>
        <a:bodyPr/>
        <a:lstStyle/>
        <a:p>
          <a:endParaRPr lang="en-US"/>
        </a:p>
      </dgm:t>
    </dgm:pt>
    <dgm:pt modelId="{CEA26781-E521-467C-9452-5A815D82D0DF}" type="sibTrans" cxnId="{2228DA86-9246-4CA3-93CD-ECDBE0ECF083}">
      <dgm:prSet/>
      <dgm:spPr/>
      <dgm:t>
        <a:bodyPr/>
        <a:lstStyle/>
        <a:p>
          <a:endParaRPr lang="en-US"/>
        </a:p>
      </dgm:t>
    </dgm:pt>
    <dgm:pt modelId="{6D53B5CA-8629-4A6E-A667-0424F4FE9614}">
      <dgm:prSet phldrT="[Văn bản]" custT="1"/>
      <dgm:spPr>
        <a:solidFill>
          <a:srgbClr val="9966FF"/>
        </a:solidFill>
      </dgm:spPr>
      <dgm:t>
        <a:bodyPr/>
        <a:lstStyle/>
        <a:p>
          <a:r>
            <a:rPr lang="en-US" sz="5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Kí</a:t>
          </a:r>
          <a:r>
            <a: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hiệu</a:t>
          </a:r>
          <a:r>
            <a: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cắt</a:t>
          </a:r>
          <a:endParaRPr lang="en-US" sz="5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633D06-8747-446A-96EA-3BCA6FC86A91}" type="parTrans" cxnId="{C66CEF2D-2F29-4CFA-874C-DA4CBC9E6775}">
      <dgm:prSet/>
      <dgm:spPr/>
      <dgm:t>
        <a:bodyPr/>
        <a:lstStyle/>
        <a:p>
          <a:endParaRPr lang="en-US"/>
        </a:p>
      </dgm:t>
    </dgm:pt>
    <dgm:pt modelId="{F3D0A492-C5D5-496F-B3A6-D93371B1ED4C}" type="sibTrans" cxnId="{C66CEF2D-2F29-4CFA-874C-DA4CBC9E6775}">
      <dgm:prSet/>
      <dgm:spPr/>
      <dgm:t>
        <a:bodyPr/>
        <a:lstStyle/>
        <a:p>
          <a:endParaRPr lang="en-US"/>
        </a:p>
      </dgm:t>
    </dgm:pt>
    <dgm:pt modelId="{9643E866-3EC6-404C-846E-EBEE696F1A67}" type="pres">
      <dgm:prSet presAssocID="{B7CAA275-0782-46C7-AE3B-EF58912FC8DB}" presName="Name0" presStyleCnt="0">
        <dgm:presLayoutVars>
          <dgm:chMax val="7"/>
          <dgm:chPref val="7"/>
          <dgm:dir/>
        </dgm:presLayoutVars>
      </dgm:prSet>
      <dgm:spPr/>
    </dgm:pt>
    <dgm:pt modelId="{F1391CAF-BD52-467C-AA03-EB1E5BF34FB1}" type="pres">
      <dgm:prSet presAssocID="{B7CAA275-0782-46C7-AE3B-EF58912FC8DB}" presName="Name1" presStyleCnt="0"/>
      <dgm:spPr/>
    </dgm:pt>
    <dgm:pt modelId="{919E97F8-4690-4C4E-9565-7085E463A866}" type="pres">
      <dgm:prSet presAssocID="{B7CAA275-0782-46C7-AE3B-EF58912FC8DB}" presName="cycle" presStyleCnt="0"/>
      <dgm:spPr/>
    </dgm:pt>
    <dgm:pt modelId="{00DDAE3C-39F1-490A-831F-8FB874175F12}" type="pres">
      <dgm:prSet presAssocID="{B7CAA275-0782-46C7-AE3B-EF58912FC8DB}" presName="srcNode" presStyleLbl="node1" presStyleIdx="0" presStyleCnt="3"/>
      <dgm:spPr/>
    </dgm:pt>
    <dgm:pt modelId="{7C8B032F-B184-4391-9BA8-B3EA6AB28731}" type="pres">
      <dgm:prSet presAssocID="{B7CAA275-0782-46C7-AE3B-EF58912FC8DB}" presName="conn" presStyleLbl="parChTrans1D2" presStyleIdx="0" presStyleCnt="1"/>
      <dgm:spPr/>
    </dgm:pt>
    <dgm:pt modelId="{7402EC15-7484-46F5-8F14-C63445D57018}" type="pres">
      <dgm:prSet presAssocID="{B7CAA275-0782-46C7-AE3B-EF58912FC8DB}" presName="extraNode" presStyleLbl="node1" presStyleIdx="0" presStyleCnt="3"/>
      <dgm:spPr/>
    </dgm:pt>
    <dgm:pt modelId="{11CE3671-14BB-482E-88BB-01476ADAA5D3}" type="pres">
      <dgm:prSet presAssocID="{B7CAA275-0782-46C7-AE3B-EF58912FC8DB}" presName="dstNode" presStyleLbl="node1" presStyleIdx="0" presStyleCnt="3"/>
      <dgm:spPr/>
    </dgm:pt>
    <dgm:pt modelId="{06C4A976-D27D-434E-BC95-0E201F24C6EA}" type="pres">
      <dgm:prSet presAssocID="{99DDBEBE-BB76-4D36-92CE-8786254B79A8}" presName="text_1" presStyleLbl="node1" presStyleIdx="0" presStyleCnt="3">
        <dgm:presLayoutVars>
          <dgm:bulletEnabled val="1"/>
        </dgm:presLayoutVars>
      </dgm:prSet>
      <dgm:spPr/>
    </dgm:pt>
    <dgm:pt modelId="{5D1993C3-F072-4048-B775-A18E1F8BDD90}" type="pres">
      <dgm:prSet presAssocID="{99DDBEBE-BB76-4D36-92CE-8786254B79A8}" presName="accent_1" presStyleCnt="0"/>
      <dgm:spPr/>
    </dgm:pt>
    <dgm:pt modelId="{5D514EFD-EC73-409B-9299-BDF7793C6CB7}" type="pres">
      <dgm:prSet presAssocID="{99DDBEBE-BB76-4D36-92CE-8786254B79A8}" presName="accentRepeatNode" presStyleLbl="solidFgAcc1" presStyleIdx="0" presStyleCnt="3"/>
      <dgm:spPr>
        <a:ln w="28575">
          <a:solidFill>
            <a:srgbClr val="FFC000"/>
          </a:solidFill>
        </a:ln>
      </dgm:spPr>
    </dgm:pt>
    <dgm:pt modelId="{136C2D55-107E-45C0-9B0D-0EEB7A79A3E3}" type="pres">
      <dgm:prSet presAssocID="{87630B7A-804C-4CFF-AAD8-B272482F6B05}" presName="text_2" presStyleLbl="node1" presStyleIdx="1" presStyleCnt="3">
        <dgm:presLayoutVars>
          <dgm:bulletEnabled val="1"/>
        </dgm:presLayoutVars>
      </dgm:prSet>
      <dgm:spPr/>
    </dgm:pt>
    <dgm:pt modelId="{EFA7C061-075F-4234-8B3B-7816327BC156}" type="pres">
      <dgm:prSet presAssocID="{87630B7A-804C-4CFF-AAD8-B272482F6B05}" presName="accent_2" presStyleCnt="0"/>
      <dgm:spPr/>
    </dgm:pt>
    <dgm:pt modelId="{62D60BCB-B0A7-446E-88F2-06FC2932A6BF}" type="pres">
      <dgm:prSet presAssocID="{87630B7A-804C-4CFF-AAD8-B272482F6B05}" presName="accentRepeatNode" presStyleLbl="solidFgAcc1" presStyleIdx="1" presStyleCnt="3"/>
      <dgm:spPr>
        <a:ln w="38100">
          <a:solidFill>
            <a:srgbClr val="00B050"/>
          </a:solidFill>
        </a:ln>
      </dgm:spPr>
    </dgm:pt>
    <dgm:pt modelId="{4387C6F7-C7B7-4D84-A639-AB963A5FD0BB}" type="pres">
      <dgm:prSet presAssocID="{6D53B5CA-8629-4A6E-A667-0424F4FE9614}" presName="text_3" presStyleLbl="node1" presStyleIdx="2" presStyleCnt="3">
        <dgm:presLayoutVars>
          <dgm:bulletEnabled val="1"/>
        </dgm:presLayoutVars>
      </dgm:prSet>
      <dgm:spPr/>
    </dgm:pt>
    <dgm:pt modelId="{16DEB931-292E-4B05-9902-46D621697F19}" type="pres">
      <dgm:prSet presAssocID="{6D53B5CA-8629-4A6E-A667-0424F4FE9614}" presName="accent_3" presStyleCnt="0"/>
      <dgm:spPr/>
    </dgm:pt>
    <dgm:pt modelId="{3E505914-E119-42A4-8520-80EAA74A9580}" type="pres">
      <dgm:prSet presAssocID="{6D53B5CA-8629-4A6E-A667-0424F4FE9614}" presName="accentRepeatNode" presStyleLbl="solidFgAcc1" presStyleIdx="2" presStyleCnt="3"/>
      <dgm:spPr>
        <a:ln w="38100">
          <a:solidFill>
            <a:srgbClr val="9966FF"/>
          </a:solidFill>
        </a:ln>
      </dgm:spPr>
    </dgm:pt>
  </dgm:ptLst>
  <dgm:cxnLst>
    <dgm:cxn modelId="{EAF4661E-0A07-4DA7-8BAE-44845E24C0DA}" type="presOf" srcId="{87630B7A-804C-4CFF-AAD8-B272482F6B05}" destId="{136C2D55-107E-45C0-9B0D-0EEB7A79A3E3}" srcOrd="0" destOrd="0" presId="urn:microsoft.com/office/officeart/2008/layout/VerticalCurvedList"/>
    <dgm:cxn modelId="{A9ACD122-D614-4BAD-ACC1-25B1388B3733}" type="presOf" srcId="{6D53B5CA-8629-4A6E-A667-0424F4FE9614}" destId="{4387C6F7-C7B7-4D84-A639-AB963A5FD0BB}" srcOrd="0" destOrd="0" presId="urn:microsoft.com/office/officeart/2008/layout/VerticalCurvedList"/>
    <dgm:cxn modelId="{A8006527-9F04-43CD-B693-F2BB7F830FAB}" srcId="{B7CAA275-0782-46C7-AE3B-EF58912FC8DB}" destId="{99DDBEBE-BB76-4D36-92CE-8786254B79A8}" srcOrd="0" destOrd="0" parTransId="{9D45AA76-581B-4A29-A79D-1973CFDC1F05}" sibTransId="{F0F728B6-84EF-4D77-86BC-8933A1C1E471}"/>
    <dgm:cxn modelId="{C66CEF2D-2F29-4CFA-874C-DA4CBC9E6775}" srcId="{B7CAA275-0782-46C7-AE3B-EF58912FC8DB}" destId="{6D53B5CA-8629-4A6E-A667-0424F4FE9614}" srcOrd="2" destOrd="0" parTransId="{12633D06-8747-446A-96EA-3BCA6FC86A91}" sibTransId="{F3D0A492-C5D5-496F-B3A6-D93371B1ED4C}"/>
    <dgm:cxn modelId="{56BD874B-5834-4467-8711-16BE8544B18F}" type="presOf" srcId="{F0F728B6-84EF-4D77-86BC-8933A1C1E471}" destId="{7C8B032F-B184-4391-9BA8-B3EA6AB28731}" srcOrd="0" destOrd="0" presId="urn:microsoft.com/office/officeart/2008/layout/VerticalCurvedList"/>
    <dgm:cxn modelId="{2228DA86-9246-4CA3-93CD-ECDBE0ECF083}" srcId="{B7CAA275-0782-46C7-AE3B-EF58912FC8DB}" destId="{87630B7A-804C-4CFF-AAD8-B272482F6B05}" srcOrd="1" destOrd="0" parTransId="{FBE94946-4526-4C02-AD7E-EEF9A8EEF7F6}" sibTransId="{CEA26781-E521-467C-9452-5A815D82D0DF}"/>
    <dgm:cxn modelId="{6842C4AE-FEAA-4F01-B213-CAAC5AAC880A}" type="presOf" srcId="{99DDBEBE-BB76-4D36-92CE-8786254B79A8}" destId="{06C4A976-D27D-434E-BC95-0E201F24C6EA}" srcOrd="0" destOrd="0" presId="urn:microsoft.com/office/officeart/2008/layout/VerticalCurvedList"/>
    <dgm:cxn modelId="{FAE750E4-6130-4543-A7AF-7A32F2DDD9EC}" type="presOf" srcId="{B7CAA275-0782-46C7-AE3B-EF58912FC8DB}" destId="{9643E866-3EC6-404C-846E-EBEE696F1A67}" srcOrd="0" destOrd="0" presId="urn:microsoft.com/office/officeart/2008/layout/VerticalCurvedList"/>
    <dgm:cxn modelId="{7361DE82-FF6C-4FFE-A85A-63506CAEA5D2}" type="presParOf" srcId="{9643E866-3EC6-404C-846E-EBEE696F1A67}" destId="{F1391CAF-BD52-467C-AA03-EB1E5BF34FB1}" srcOrd="0" destOrd="0" presId="urn:microsoft.com/office/officeart/2008/layout/VerticalCurvedList"/>
    <dgm:cxn modelId="{F54884EC-7BFA-4B5D-AEDA-EC401C3161D8}" type="presParOf" srcId="{F1391CAF-BD52-467C-AA03-EB1E5BF34FB1}" destId="{919E97F8-4690-4C4E-9565-7085E463A866}" srcOrd="0" destOrd="0" presId="urn:microsoft.com/office/officeart/2008/layout/VerticalCurvedList"/>
    <dgm:cxn modelId="{472AE13D-D9A9-4695-A27F-D2478EA19083}" type="presParOf" srcId="{919E97F8-4690-4C4E-9565-7085E463A866}" destId="{00DDAE3C-39F1-490A-831F-8FB874175F12}" srcOrd="0" destOrd="0" presId="urn:microsoft.com/office/officeart/2008/layout/VerticalCurvedList"/>
    <dgm:cxn modelId="{5E33C408-1905-4162-A6B8-1349F6F36D95}" type="presParOf" srcId="{919E97F8-4690-4C4E-9565-7085E463A866}" destId="{7C8B032F-B184-4391-9BA8-B3EA6AB28731}" srcOrd="1" destOrd="0" presId="urn:microsoft.com/office/officeart/2008/layout/VerticalCurvedList"/>
    <dgm:cxn modelId="{1092D2CB-EF2D-4A97-A0FE-9886FA2BB9A0}" type="presParOf" srcId="{919E97F8-4690-4C4E-9565-7085E463A866}" destId="{7402EC15-7484-46F5-8F14-C63445D57018}" srcOrd="2" destOrd="0" presId="urn:microsoft.com/office/officeart/2008/layout/VerticalCurvedList"/>
    <dgm:cxn modelId="{44786D47-3F51-450D-A39E-BB001432D53D}" type="presParOf" srcId="{919E97F8-4690-4C4E-9565-7085E463A866}" destId="{11CE3671-14BB-482E-88BB-01476ADAA5D3}" srcOrd="3" destOrd="0" presId="urn:microsoft.com/office/officeart/2008/layout/VerticalCurvedList"/>
    <dgm:cxn modelId="{7543A440-6428-49BB-ABD4-536873723CB9}" type="presParOf" srcId="{F1391CAF-BD52-467C-AA03-EB1E5BF34FB1}" destId="{06C4A976-D27D-434E-BC95-0E201F24C6EA}" srcOrd="1" destOrd="0" presId="urn:microsoft.com/office/officeart/2008/layout/VerticalCurvedList"/>
    <dgm:cxn modelId="{6D51F8BE-2CA1-4BB0-B54A-05D964CF92C6}" type="presParOf" srcId="{F1391CAF-BD52-467C-AA03-EB1E5BF34FB1}" destId="{5D1993C3-F072-4048-B775-A18E1F8BDD90}" srcOrd="2" destOrd="0" presId="urn:microsoft.com/office/officeart/2008/layout/VerticalCurvedList"/>
    <dgm:cxn modelId="{4A52B368-4954-405B-9EF6-A0717B1EC10E}" type="presParOf" srcId="{5D1993C3-F072-4048-B775-A18E1F8BDD90}" destId="{5D514EFD-EC73-409B-9299-BDF7793C6CB7}" srcOrd="0" destOrd="0" presId="urn:microsoft.com/office/officeart/2008/layout/VerticalCurvedList"/>
    <dgm:cxn modelId="{CB812CEE-6C4F-4B32-BC78-EA45F1B512FC}" type="presParOf" srcId="{F1391CAF-BD52-467C-AA03-EB1E5BF34FB1}" destId="{136C2D55-107E-45C0-9B0D-0EEB7A79A3E3}" srcOrd="3" destOrd="0" presId="urn:microsoft.com/office/officeart/2008/layout/VerticalCurvedList"/>
    <dgm:cxn modelId="{6A93F981-AD58-41FD-9C8F-9F019D9F1AD6}" type="presParOf" srcId="{F1391CAF-BD52-467C-AA03-EB1E5BF34FB1}" destId="{EFA7C061-075F-4234-8B3B-7816327BC156}" srcOrd="4" destOrd="0" presId="urn:microsoft.com/office/officeart/2008/layout/VerticalCurvedList"/>
    <dgm:cxn modelId="{93383B2E-BCC7-4F70-995F-C9903389BF29}" type="presParOf" srcId="{EFA7C061-075F-4234-8B3B-7816327BC156}" destId="{62D60BCB-B0A7-446E-88F2-06FC2932A6BF}" srcOrd="0" destOrd="0" presId="urn:microsoft.com/office/officeart/2008/layout/VerticalCurvedList"/>
    <dgm:cxn modelId="{AFCA8190-D31C-47A4-B44E-5B4595A65B45}" type="presParOf" srcId="{F1391CAF-BD52-467C-AA03-EB1E5BF34FB1}" destId="{4387C6F7-C7B7-4D84-A639-AB963A5FD0BB}" srcOrd="5" destOrd="0" presId="urn:microsoft.com/office/officeart/2008/layout/VerticalCurvedList"/>
    <dgm:cxn modelId="{19E54B5C-E941-4100-872A-4958A8BEA628}" type="presParOf" srcId="{F1391CAF-BD52-467C-AA03-EB1E5BF34FB1}" destId="{16DEB931-292E-4B05-9902-46D621697F19}" srcOrd="6" destOrd="0" presId="urn:microsoft.com/office/officeart/2008/layout/VerticalCurvedList"/>
    <dgm:cxn modelId="{C8925229-D0E6-4BBC-8F53-4CD38B0DF425}" type="presParOf" srcId="{16DEB931-292E-4B05-9902-46D621697F19}" destId="{3E505914-E119-42A4-8520-80EAA74A95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B032F-B184-4391-9BA8-B3EA6AB28731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76200" cap="flat" cmpd="sng" algn="ctr">
          <a:solidFill>
            <a:srgbClr val="800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4A976-D27D-434E-BC95-0E201F24C6EA}">
      <dsp:nvSpPr>
        <dsp:cNvPr id="0" name=""/>
        <dsp:cNvSpPr/>
      </dsp:nvSpPr>
      <dsp:spPr>
        <a:xfrm>
          <a:off x="752110" y="541866"/>
          <a:ext cx="8554401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Khái</a:t>
          </a:r>
          <a:r>
            <a:rPr lang="en-US" sz="5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niệm</a:t>
          </a:r>
          <a:r>
            <a:rPr lang="en-US" sz="5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5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5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cắt</a:t>
          </a:r>
          <a:endParaRPr lang="en-US" sz="5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2110" y="541866"/>
        <a:ext cx="8554401" cy="1083733"/>
      </dsp:txXfrm>
    </dsp:sp>
    <dsp:sp modelId="{5D514EFD-EC73-409B-9299-BDF7793C6CB7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C2D55-107E-45C0-9B0D-0EEB7A79A3E3}">
      <dsp:nvSpPr>
        <dsp:cNvPr id="0" name=""/>
        <dsp:cNvSpPr/>
      </dsp:nvSpPr>
      <dsp:spPr>
        <a:xfrm>
          <a:off x="1146048" y="2167466"/>
          <a:ext cx="8160464" cy="1083733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5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5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5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5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cắt</a:t>
          </a:r>
          <a:endParaRPr lang="en-US" sz="5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6048" y="2167466"/>
        <a:ext cx="8160464" cy="1083733"/>
      </dsp:txXfrm>
    </dsp:sp>
    <dsp:sp modelId="{62D60BCB-B0A7-446E-88F2-06FC2932A6BF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7C6F7-C7B7-4D84-A639-AB963A5FD0BB}">
      <dsp:nvSpPr>
        <dsp:cNvPr id="0" name=""/>
        <dsp:cNvSpPr/>
      </dsp:nvSpPr>
      <dsp:spPr>
        <a:xfrm>
          <a:off x="752110" y="3793066"/>
          <a:ext cx="8554401" cy="1083733"/>
        </a:xfrm>
        <a:prstGeom prst="rect">
          <a:avLst/>
        </a:prstGeom>
        <a:solidFill>
          <a:srgbClr val="99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Kí</a:t>
          </a:r>
          <a:r>
            <a:rPr lang="en-US" sz="5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hiệu</a:t>
          </a:r>
          <a:r>
            <a:rPr lang="en-US" sz="5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5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5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cắt</a:t>
          </a:r>
          <a:endParaRPr lang="en-US" sz="5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2110" y="3793066"/>
        <a:ext cx="8554401" cy="1083733"/>
      </dsp:txXfrm>
    </dsp:sp>
    <dsp:sp modelId="{3E505914-E119-42A4-8520-80EAA74A9580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966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01D0-0DE8-4EE3-BBE2-6A555087EC2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7CAE-AE45-4791-BBC1-1AD6ABB59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01D0-0DE8-4EE3-BBE2-6A555087EC2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7CAE-AE45-4791-BBC1-1AD6ABB59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2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01D0-0DE8-4EE3-BBE2-6A555087EC2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7CAE-AE45-4791-BBC1-1AD6ABB59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43132F8-9138-4457-B3FA-3745279BF9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14B02-6F75-482F-BC1C-E3050733017F}" type="datetimeFigureOut">
              <a:rPr lang="en-US" altLang="en-US"/>
              <a:pPr>
                <a:defRPr/>
              </a:pPr>
              <a:t>02-Oct-21</a:t>
            </a:fld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AD8A1E8-AF5B-459F-ABF7-67FD6A2AD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F6BCF5A-8EEF-4254-A687-4A6A61A88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6C91-FA2B-464B-B652-42A880349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40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01D0-0DE8-4EE3-BBE2-6A555087EC2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7CAE-AE45-4791-BBC1-1AD6ABB59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01D0-0DE8-4EE3-BBE2-6A555087EC2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7CAE-AE45-4791-BBC1-1AD6ABB59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01D0-0DE8-4EE3-BBE2-6A555087EC2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7CAE-AE45-4791-BBC1-1AD6ABB59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9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01D0-0DE8-4EE3-BBE2-6A555087EC2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7CAE-AE45-4791-BBC1-1AD6ABB59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5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01D0-0DE8-4EE3-BBE2-6A555087EC2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7CAE-AE45-4791-BBC1-1AD6ABB59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01D0-0DE8-4EE3-BBE2-6A555087EC2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7CAE-AE45-4791-BBC1-1AD6ABB59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8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01D0-0DE8-4EE3-BBE2-6A555087EC2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7CAE-AE45-4791-BBC1-1AD6ABB59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4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01D0-0DE8-4EE3-BBE2-6A555087EC2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7CAE-AE45-4791-BBC1-1AD6ABB59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5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01D0-0DE8-4EE3-BBE2-6A555087EC2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7CAE-AE45-4791-BBC1-1AD6ABB59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2977388" y="376684"/>
            <a:ext cx="8241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PHÒNG GIÁO DỤC – ĐÀO TẠO QUẬN GÒ VẤP</a:t>
            </a:r>
          </a:p>
          <a:p>
            <a:pPr algn="ctr"/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BỘ MÔN: CÔNG NGHỆ 8</a:t>
            </a:r>
          </a:p>
        </p:txBody>
      </p:sp>
      <p:sp>
        <p:nvSpPr>
          <p:cNvPr id="5" name="Hình chữ nhật 4"/>
          <p:cNvSpPr/>
          <p:nvPr/>
        </p:nvSpPr>
        <p:spPr>
          <a:xfrm>
            <a:off x="3560025" y="2195016"/>
            <a:ext cx="7076518" cy="1614984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13800" b="1" dirty="0">
                <a:ln w="6600">
                  <a:solidFill>
                    <a:srgbClr val="FF0066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Jamai" pitchFamily="2" charset="0"/>
              </a:rPr>
              <a:t>COÂNG NGHEÄ 8</a:t>
            </a:r>
            <a:endParaRPr lang="vi-VN" sz="13800" b="1" cap="none" spc="0" dirty="0">
              <a:ln w="6600">
                <a:solidFill>
                  <a:srgbClr val="FF0066"/>
                </a:solidFill>
                <a:prstDash val="solid"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Đường nối Thẳng 6"/>
          <p:cNvCxnSpPr/>
          <p:nvPr/>
        </p:nvCxnSpPr>
        <p:spPr>
          <a:xfrm>
            <a:off x="2527300" y="1409700"/>
            <a:ext cx="9169400" cy="0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5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"/>
          <p:cNvSpPr/>
          <p:nvPr/>
        </p:nvSpPr>
        <p:spPr>
          <a:xfrm rot="16200000">
            <a:off x="4986338" y="1452563"/>
            <a:ext cx="4672013" cy="3714750"/>
          </a:xfrm>
          <a:prstGeom prst="parallelogram">
            <a:avLst>
              <a:gd name="adj" fmla="val 40214"/>
            </a:avLst>
          </a:prstGeom>
          <a:solidFill>
            <a:srgbClr val="85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Parallelogram 4"/>
          <p:cNvSpPr/>
          <p:nvPr/>
        </p:nvSpPr>
        <p:spPr>
          <a:xfrm rot="16200000">
            <a:off x="6114456" y="2619971"/>
            <a:ext cx="2191940" cy="1421606"/>
          </a:xfrm>
          <a:prstGeom prst="parallelogram">
            <a:avLst>
              <a:gd name="adj" fmla="val 43335"/>
            </a:avLst>
          </a:prstGeom>
          <a:pattFill prst="wdDnDiag">
            <a:fgClr>
              <a:srgbClr val="000000"/>
            </a:fgClr>
            <a:bgClr>
              <a:srgbClr val="E68900"/>
            </a:bgClr>
          </a:patt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Parallelogram 5"/>
          <p:cNvSpPr/>
          <p:nvPr/>
        </p:nvSpPr>
        <p:spPr>
          <a:xfrm rot="16200000">
            <a:off x="6472239" y="2616994"/>
            <a:ext cx="1476375" cy="1421606"/>
          </a:xfrm>
          <a:prstGeom prst="parallelogram">
            <a:avLst>
              <a:gd name="adj" fmla="val 43141"/>
            </a:avLst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Straight Connector 6"/>
          <p:cNvCxnSpPr/>
          <p:nvPr/>
        </p:nvCxnSpPr>
        <p:spPr>
          <a:xfrm>
            <a:off x="6230691" y="2968973"/>
            <a:ext cx="1959471" cy="778520"/>
          </a:xfrm>
          <a:prstGeom prst="line">
            <a:avLst/>
          </a:prstGeom>
          <a:ln w="28575">
            <a:solidFill>
              <a:srgbClr val="000000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3006329"/>
            <a:ext cx="2949179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5"/>
          <p:cNvCxnSpPr/>
          <p:nvPr/>
        </p:nvCxnSpPr>
        <p:spPr>
          <a:xfrm flipV="1">
            <a:off x="4421982" y="2235994"/>
            <a:ext cx="2080022" cy="1200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49"/>
          <p:cNvCxnSpPr/>
          <p:nvPr/>
        </p:nvCxnSpPr>
        <p:spPr>
          <a:xfrm flipV="1">
            <a:off x="5910263" y="4426744"/>
            <a:ext cx="1993106" cy="1148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51"/>
          <p:cNvCxnSpPr/>
          <p:nvPr/>
        </p:nvCxnSpPr>
        <p:spPr>
          <a:xfrm flipV="1">
            <a:off x="5888831" y="4068367"/>
            <a:ext cx="2010966" cy="11608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53"/>
          <p:cNvCxnSpPr/>
          <p:nvPr/>
        </p:nvCxnSpPr>
        <p:spPr>
          <a:xfrm flipV="1">
            <a:off x="5924552" y="2840832"/>
            <a:ext cx="1975247" cy="1139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55"/>
          <p:cNvCxnSpPr/>
          <p:nvPr/>
        </p:nvCxnSpPr>
        <p:spPr>
          <a:xfrm flipV="1">
            <a:off x="5934076" y="3187303"/>
            <a:ext cx="1974056" cy="1138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2943226" y="194369"/>
            <a:ext cx="7219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c)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Chiếu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nửa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vật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thể</a:t>
            </a:r>
            <a:endParaRPr lang="en-US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26" name="Straight Arrow Connector 12"/>
          <p:cNvCxnSpPr/>
          <p:nvPr/>
        </p:nvCxnSpPr>
        <p:spPr>
          <a:xfrm>
            <a:off x="3756422" y="2184797"/>
            <a:ext cx="1962150" cy="389334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1603773" y="1389281"/>
            <a:ext cx="27967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1D13DF"/>
                </a:solidFill>
                <a:cs typeface="Arial" panose="020B0604020202020204" pitchFamily="34" charset="0"/>
              </a:rPr>
              <a:t>Mặt</a:t>
            </a:r>
            <a:r>
              <a:rPr lang="en-US" altLang="en-US" sz="3600" b="1" dirty="0">
                <a:solidFill>
                  <a:srgbClr val="1D13DF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1D13DF"/>
                </a:solidFill>
                <a:cs typeface="Arial" panose="020B0604020202020204" pitchFamily="34" charset="0"/>
              </a:rPr>
              <a:t>phẳng</a:t>
            </a:r>
            <a:r>
              <a:rPr lang="en-US" altLang="en-US" sz="3600" b="1" dirty="0">
                <a:solidFill>
                  <a:srgbClr val="1D13DF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1D13DF"/>
                </a:solidFill>
                <a:cs typeface="Arial" panose="020B0604020202020204" pitchFamily="34" charset="0"/>
              </a:rPr>
              <a:t>chiếu</a:t>
            </a:r>
            <a:endParaRPr lang="en-US" altLang="en-US" sz="3600" b="1" dirty="0">
              <a:solidFill>
                <a:srgbClr val="1D13DF"/>
              </a:solidFill>
              <a:cs typeface="Arial" panose="020B0604020202020204" pitchFamily="34" charset="0"/>
            </a:endParaRPr>
          </a:p>
        </p:txBody>
      </p:sp>
      <p:cxnSp>
        <p:nvCxnSpPr>
          <p:cNvPr id="29" name="Straight Connector 55"/>
          <p:cNvCxnSpPr/>
          <p:nvPr/>
        </p:nvCxnSpPr>
        <p:spPr>
          <a:xfrm flipV="1">
            <a:off x="4400551" y="2625328"/>
            <a:ext cx="2105024" cy="1188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55"/>
          <p:cNvCxnSpPr/>
          <p:nvPr/>
        </p:nvCxnSpPr>
        <p:spPr>
          <a:xfrm flipV="1">
            <a:off x="4335065" y="3436145"/>
            <a:ext cx="2191942" cy="12823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55"/>
          <p:cNvCxnSpPr/>
          <p:nvPr/>
        </p:nvCxnSpPr>
        <p:spPr>
          <a:xfrm flipV="1">
            <a:off x="4356497" y="3827861"/>
            <a:ext cx="2191942" cy="12823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488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87973" y="956560"/>
            <a:ext cx="7060367" cy="4784673"/>
            <a:chOff x="2895600" y="1447800"/>
            <a:chExt cx="4876800" cy="4038600"/>
          </a:xfrm>
        </p:grpSpPr>
        <p:sp>
          <p:nvSpPr>
            <p:cNvPr id="3" name="Rectangle 1"/>
            <p:cNvSpPr/>
            <p:nvPr/>
          </p:nvSpPr>
          <p:spPr>
            <a:xfrm>
              <a:off x="2895600" y="1447800"/>
              <a:ext cx="4876800" cy="4038600"/>
            </a:xfrm>
            <a:prstGeom prst="rect">
              <a:avLst/>
            </a:prstGeom>
            <a:solidFill>
              <a:srgbClr val="85FFFF"/>
            </a:solidFill>
            <a:ln>
              <a:solidFill>
                <a:srgbClr val="57B1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" name="Rectangle 2"/>
            <p:cNvSpPr/>
            <p:nvPr/>
          </p:nvSpPr>
          <p:spPr>
            <a:xfrm>
              <a:off x="4039098" y="2438219"/>
              <a:ext cx="2665506" cy="2057763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E68900"/>
              </a:bgClr>
            </a:patt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" name="Rectangle 3"/>
            <p:cNvSpPr/>
            <p:nvPr/>
          </p:nvSpPr>
          <p:spPr>
            <a:xfrm>
              <a:off x="4039098" y="2886551"/>
              <a:ext cx="2665506" cy="1165905"/>
            </a:xfrm>
            <a:prstGeom prst="rect">
              <a:avLst/>
            </a:prstGeom>
            <a:solidFill>
              <a:srgbClr val="57B1C9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716186" y="3468302"/>
              <a:ext cx="3284333" cy="0"/>
            </a:xfrm>
            <a:prstGeom prst="line">
              <a:avLst/>
            </a:prstGeom>
            <a:ln w="28575">
              <a:solidFill>
                <a:srgbClr val="80008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425175" y="211032"/>
            <a:ext cx="51772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3333FF"/>
                </a:solidFill>
                <a:cs typeface="Arial" panose="020B0604020202020204" pitchFamily="34" charset="0"/>
              </a:rPr>
              <a:t>d) </a:t>
            </a:r>
            <a:r>
              <a:rPr lang="en-US" altLang="en-US" sz="4000" b="1" dirty="0" err="1">
                <a:solidFill>
                  <a:srgbClr val="3333FF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4000" b="1" dirty="0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cs typeface="Arial" panose="020B0604020202020204" pitchFamily="34" charset="0"/>
              </a:rPr>
              <a:t>cắt</a:t>
            </a:r>
            <a:endParaRPr lang="en-US" altLang="en-US" sz="4000" b="1" dirty="0">
              <a:solidFill>
                <a:srgbClr val="3333FF"/>
              </a:solidFill>
              <a:cs typeface="Arial" panose="020B0604020202020204" pitchFamily="34" charset="0"/>
            </a:endParaRPr>
          </a:p>
        </p:txBody>
      </p:sp>
      <p:cxnSp>
        <p:nvCxnSpPr>
          <p:cNvPr id="8" name="Straight Arrow Connector 10"/>
          <p:cNvCxnSpPr/>
          <p:nvPr/>
        </p:nvCxnSpPr>
        <p:spPr>
          <a:xfrm>
            <a:off x="2061616" y="1841500"/>
            <a:ext cx="1543050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23949" y="1154950"/>
            <a:ext cx="187475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 err="1">
                <a:solidFill>
                  <a:srgbClr val="1D13DF"/>
                </a:solidFill>
                <a:cs typeface="Arial" panose="020B0604020202020204" pitchFamily="34" charset="0"/>
              </a:rPr>
              <a:t>Mặt</a:t>
            </a:r>
            <a:r>
              <a:rPr lang="en-US" altLang="en-US" sz="3600" b="1" dirty="0">
                <a:solidFill>
                  <a:srgbClr val="1D13DF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1D13DF"/>
                </a:solidFill>
                <a:cs typeface="Arial" panose="020B0604020202020204" pitchFamily="34" charset="0"/>
              </a:rPr>
              <a:t>phẳng</a:t>
            </a:r>
            <a:r>
              <a:rPr lang="en-US" altLang="en-US" sz="3600" b="1" dirty="0">
                <a:solidFill>
                  <a:srgbClr val="1D13DF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1D13DF"/>
                </a:solidFill>
                <a:cs typeface="Arial" panose="020B0604020202020204" pitchFamily="34" charset="0"/>
              </a:rPr>
              <a:t>chiếu</a:t>
            </a:r>
            <a:endParaRPr lang="en-US" altLang="en-US" sz="3600" b="1" dirty="0">
              <a:solidFill>
                <a:srgbClr val="1D13D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55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1" name="Rectangle 17">
            <a:extLst>
              <a:ext uri="{FF2B5EF4-FFF2-40B4-BE49-F238E27FC236}">
                <a16:creationId xmlns:a16="http://schemas.microsoft.com/office/drawing/2014/main" id="{09AB07BC-013E-490C-A2ED-252FFC1BA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1299" y="1604148"/>
            <a:ext cx="4434596" cy="3649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 cmpd="tri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CC07FCCA-4CFF-41E0-8D9E-89F5A27D53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9807" y="265049"/>
            <a:ext cx="8915400" cy="990600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BT: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A97169C-444A-4A53-BFF0-52E4CB629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07" y="1716579"/>
            <a:ext cx="7133706" cy="51717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………………….. 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 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2716" name="Text Box 12">
            <a:extLst>
              <a:ext uri="{FF2B5EF4-FFF2-40B4-BE49-F238E27FC236}">
                <a16:creationId xmlns:a16="http://schemas.microsoft.com/office/drawing/2014/main" id="{DF778097-FAF0-4A7B-A95A-AEB893732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6448" y="3281484"/>
            <a:ext cx="32576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17" name="Text Box 13">
            <a:extLst>
              <a:ext uri="{FF2B5EF4-FFF2-40B4-BE49-F238E27FC236}">
                <a16:creationId xmlns:a16="http://schemas.microsoft.com/office/drawing/2014/main" id="{F198C4AD-6E06-4EB9-8E50-5C98DEE24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272" y="2528166"/>
            <a:ext cx="24522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18" name="Text Box 14">
            <a:extLst>
              <a:ext uri="{FF2B5EF4-FFF2-40B4-BE49-F238E27FC236}">
                <a16:creationId xmlns:a16="http://schemas.microsoft.com/office/drawing/2014/main" id="{C37B4317-BE4B-47B0-8ADF-684B09546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004" y="4203345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19" name="Text Box 15">
            <a:extLst>
              <a:ext uri="{FF2B5EF4-FFF2-40B4-BE49-F238E27FC236}">
                <a16:creationId xmlns:a16="http://schemas.microsoft.com/office/drawing/2014/main" id="{027657D1-5A8E-4DDA-B112-379BC43EF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2029" y="1774848"/>
            <a:ext cx="41209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 descr="Digit 180">
            <a:extLst>
              <a:ext uri="{FF2B5EF4-FFF2-40B4-BE49-F238E27FC236}">
                <a16:creationId xmlns:a16="http://schemas.microsoft.com/office/drawing/2014/main" id="{242E3966-758C-41F2-8363-31236EF6B1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495" y="131346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39 -0.06087 L -0.54505 -0.21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22 0.06713 L -0.46172 0.0960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14 0.025 L -0.46914 -0.023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57 0.19861 L -0.58724 0.4317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6" grpId="0"/>
      <p:bldP spid="72717" grpId="0"/>
      <p:bldP spid="72718" grpId="0"/>
      <p:bldP spid="727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798E18-6CC6-438F-8D70-E440507E7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80"/>
            <a:ext cx="12192000" cy="616562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983F6146-D393-47AB-A489-FAB669B00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133" y="8954"/>
            <a:ext cx="7219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tin SGK/30</a:t>
            </a:r>
          </a:p>
        </p:txBody>
      </p:sp>
    </p:spTree>
    <p:extLst>
      <p:ext uri="{BB962C8B-B14F-4D97-AF65-F5344CB8AC3E}">
        <p14:creationId xmlns:p14="http://schemas.microsoft.com/office/powerpoint/2010/main" val="415681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7865537" y="3322727"/>
            <a:ext cx="4326463" cy="3341716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endParaRPr lang="en-US" altLang="en-US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 idx="4294967295"/>
          </p:nvPr>
        </p:nvSpPr>
        <p:spPr>
          <a:xfrm>
            <a:off x="191192" y="1"/>
            <a:ext cx="10542588" cy="1447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BT: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(……)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420815" y="1613086"/>
            <a:ext cx="11208689" cy="14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……………….ở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  </a:t>
            </a: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219091" y="3091504"/>
            <a:ext cx="7266841" cy="369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…………………...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05898" y="4976978"/>
            <a:ext cx="285796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59803" y="4303989"/>
            <a:ext cx="365259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159803" y="5777503"/>
            <a:ext cx="27657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251993" y="3608325"/>
            <a:ext cx="34606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02 -0.13033 L -0.08398 -0.4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67 -0.09722 L -0.58867 -0.26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3 -0.15925 L -0.4332 -0.259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6 0.09398 L -0.45456 0.37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/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ộp Văn bản 1"/>
          <p:cNvSpPr txBox="1"/>
          <p:nvPr/>
        </p:nvSpPr>
        <p:spPr>
          <a:xfrm>
            <a:off x="2474077" y="695620"/>
            <a:ext cx="9005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 VỀ HÌNH CẮT:</a:t>
            </a:r>
          </a:p>
        </p:txBody>
      </p:sp>
      <p:sp>
        <p:nvSpPr>
          <p:cNvPr id="3" name="Hộp Văn bản 2"/>
          <p:cNvSpPr txBox="1"/>
          <p:nvPr/>
        </p:nvSpPr>
        <p:spPr>
          <a:xfrm>
            <a:off x="216131" y="2128603"/>
            <a:ext cx="11089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10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99" y="109914"/>
            <a:ext cx="1395928" cy="13091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utterfl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3" y="384087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̉nh 6">
            <a:extLst>
              <a:ext uri="{FF2B5EF4-FFF2-40B4-BE49-F238E27FC236}">
                <a16:creationId xmlns:a16="http://schemas.microsoft.com/office/drawing/2014/main" id="{1FB83690-9A51-495E-845F-C433D5AAE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358" y="3309350"/>
            <a:ext cx="5690399" cy="23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2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ộp Văn bản 1"/>
          <p:cNvSpPr txBox="1"/>
          <p:nvPr/>
        </p:nvSpPr>
        <p:spPr>
          <a:xfrm>
            <a:off x="2694239" y="574650"/>
            <a:ext cx="8953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DỤNG CỦA HÌNH CẮT:</a:t>
            </a:r>
          </a:p>
        </p:txBody>
      </p:sp>
      <p:sp>
        <p:nvSpPr>
          <p:cNvPr id="3" name="Hộp Văn bản 2"/>
          <p:cNvSpPr txBox="1"/>
          <p:nvPr/>
        </p:nvSpPr>
        <p:spPr>
          <a:xfrm>
            <a:off x="488430" y="2197314"/>
            <a:ext cx="97042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10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99" y="1542751"/>
            <a:ext cx="1395928" cy="13091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utterfl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3" y="384087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̉nh 6">
            <a:extLst>
              <a:ext uri="{FF2B5EF4-FFF2-40B4-BE49-F238E27FC236}">
                <a16:creationId xmlns:a16="http://schemas.microsoft.com/office/drawing/2014/main" id="{88CED917-745B-4E89-ADA2-C22251330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358" y="3309350"/>
            <a:ext cx="5690399" cy="23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ộp Văn bản 1"/>
          <p:cNvSpPr txBox="1"/>
          <p:nvPr/>
        </p:nvSpPr>
        <p:spPr>
          <a:xfrm>
            <a:off x="2694239" y="574650"/>
            <a:ext cx="8953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 HIỆU HÌNH CẮT:</a:t>
            </a:r>
          </a:p>
        </p:txBody>
      </p:sp>
      <p:sp>
        <p:nvSpPr>
          <p:cNvPr id="3" name="Hộp Văn bản 2"/>
          <p:cNvSpPr txBox="1"/>
          <p:nvPr/>
        </p:nvSpPr>
        <p:spPr>
          <a:xfrm>
            <a:off x="392243" y="1783830"/>
            <a:ext cx="104456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10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1" y="109914"/>
            <a:ext cx="2478276" cy="13091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utterfl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3" y="384087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269" y="3331564"/>
            <a:ext cx="5690399" cy="23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65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6F56-8CC7-4058-99F9-FEB7E52B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312467-1A7E-42B6-BD5B-E56F822ED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704"/>
            <a:ext cx="12192001" cy="6914111"/>
          </a:xfr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3A4417-6659-4F67-9FE1-99B5207B91A1}"/>
              </a:ext>
            </a:extLst>
          </p:cNvPr>
          <p:cNvSpPr txBox="1">
            <a:spLocks/>
          </p:cNvSpPr>
          <p:nvPr/>
        </p:nvSpPr>
        <p:spPr>
          <a:xfrm>
            <a:off x="3938848" y="-98123"/>
            <a:ext cx="3675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775EA1-4BB8-44BA-9637-98D79B24CA7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7749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9" name="Object 4">
            <a:extLst>
              <a:ext uri="{FF2B5EF4-FFF2-40B4-BE49-F238E27FC236}">
                <a16:creationId xmlns:a16="http://schemas.microsoft.com/office/drawing/2014/main" id="{1517F410-5CDF-4486-B5BA-7A9B2EA1FA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03718"/>
              </p:ext>
            </p:extLst>
          </p:nvPr>
        </p:nvGraphicFramePr>
        <p:xfrm>
          <a:off x="1022466" y="946265"/>
          <a:ext cx="18129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534004" imgH="4180952" progId="Paint.Picture">
                  <p:embed/>
                </p:oleObj>
              </mc:Choice>
              <mc:Fallback>
                <p:oleObj name="Bitmap Image" r:id="rId2" imgW="2534004" imgH="4180952" progId="Paint.Picture">
                  <p:embed/>
                  <p:pic>
                    <p:nvPicPr>
                      <p:cNvPr id="39939" name="Object 4">
                        <a:extLst>
                          <a:ext uri="{FF2B5EF4-FFF2-40B4-BE49-F238E27FC236}">
                            <a16:creationId xmlns:a16="http://schemas.microsoft.com/office/drawing/2014/main" id="{1517F410-5CDF-4486-B5BA-7A9B2EA1FA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466" y="946265"/>
                        <a:ext cx="1812925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5">
            <a:extLst>
              <a:ext uri="{FF2B5EF4-FFF2-40B4-BE49-F238E27FC236}">
                <a16:creationId xmlns:a16="http://schemas.microsoft.com/office/drawing/2014/main" id="{7F261296-B5C9-4892-A635-525987ABB9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764968"/>
              </p:ext>
            </p:extLst>
          </p:nvPr>
        </p:nvGraphicFramePr>
        <p:xfrm>
          <a:off x="6096000" y="245225"/>
          <a:ext cx="3613150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409524" imgH="4133333" progId="Paint.Picture">
                  <p:embed/>
                </p:oleObj>
              </mc:Choice>
              <mc:Fallback>
                <p:oleObj name="Bitmap Image" r:id="rId4" imgW="3409524" imgH="4133333" progId="Paint.Picture">
                  <p:embed/>
                  <p:pic>
                    <p:nvPicPr>
                      <p:cNvPr id="39940" name="Object 5">
                        <a:extLst>
                          <a:ext uri="{FF2B5EF4-FFF2-40B4-BE49-F238E27FC236}">
                            <a16:creationId xmlns:a16="http://schemas.microsoft.com/office/drawing/2014/main" id="{7F261296-B5C9-4892-A635-525987ABB9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45225"/>
                        <a:ext cx="3613150" cy="4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A14E83A-D492-4339-BC8E-509631706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560" y="5029358"/>
            <a:ext cx="27657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3FF234-ADF1-440F-81F9-82ED4DAD17BA}"/>
              </a:ext>
            </a:extLst>
          </p:cNvPr>
          <p:cNvSpPr txBox="1"/>
          <p:nvPr/>
        </p:nvSpPr>
        <p:spPr>
          <a:xfrm>
            <a:off x="6808124" y="4832465"/>
            <a:ext cx="510853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E4185D-1C62-425C-AFA6-44DD0DAC034E}"/>
              </a:ext>
            </a:extLst>
          </p:cNvPr>
          <p:cNvSpPr txBox="1"/>
          <p:nvPr/>
        </p:nvSpPr>
        <p:spPr>
          <a:xfrm>
            <a:off x="8711738" y="4778672"/>
            <a:ext cx="510853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83DE07-2D73-46BE-96DE-0E419B9F1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9150" y="4957808"/>
            <a:ext cx="27657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endParaRPr lang="en-US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B3F6A86-B206-4159-8F0A-082980D28F84}"/>
              </a:ext>
            </a:extLst>
          </p:cNvPr>
          <p:cNvCxnSpPr>
            <a:cxnSpLocks/>
          </p:cNvCxnSpPr>
          <p:nvPr/>
        </p:nvCxnSpPr>
        <p:spPr>
          <a:xfrm flipH="1" flipV="1">
            <a:off x="9152313" y="3358342"/>
            <a:ext cx="1546167" cy="15711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BFE4EC4-681A-4F56-9582-7013B50F1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00" y="292172"/>
            <a:ext cx="27657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9BE01FFE-3E5D-4C7C-A331-45F128716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287" y="741253"/>
            <a:ext cx="10227426" cy="609600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altLang="en-US" sz="32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4" descr="Cac ban ve hinh chieu">
            <a:extLst>
              <a:ext uri="{FF2B5EF4-FFF2-40B4-BE49-F238E27FC236}">
                <a16:creationId xmlns:a16="http://schemas.microsoft.com/office/drawing/2014/main" id="{2569650F-037B-46AB-A9A9-2B160DA3C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6248400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7">
            <a:extLst>
              <a:ext uri="{FF2B5EF4-FFF2-40B4-BE49-F238E27FC236}">
                <a16:creationId xmlns:a16="http://schemas.microsoft.com/office/drawing/2014/main" id="{C917B150-2F5D-416B-85C5-8BCABEFDC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988050"/>
            <a:ext cx="304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1900">
              <a:latin typeface="Arial" panose="020B0604020202020204" pitchFamily="34" charset="0"/>
            </a:endParaRPr>
          </a:p>
        </p:txBody>
      </p:sp>
      <p:pic>
        <p:nvPicPr>
          <p:cNvPr id="11270" name="Picture 8" descr="Cac vat the">
            <a:extLst>
              <a:ext uri="{FF2B5EF4-FFF2-40B4-BE49-F238E27FC236}">
                <a16:creationId xmlns:a16="http://schemas.microsoft.com/office/drawing/2014/main" id="{8CF3212F-9B74-4288-B0F9-542DB3A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0"/>
            <a:ext cx="8148638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2" name="Group 20">
            <a:extLst>
              <a:ext uri="{FF2B5EF4-FFF2-40B4-BE49-F238E27FC236}">
                <a16:creationId xmlns:a16="http://schemas.microsoft.com/office/drawing/2014/main" id="{4CD0A158-0C02-4B66-BE20-EE4DF1BA4581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752600"/>
            <a:ext cx="6705600" cy="5105400"/>
            <a:chOff x="768" y="1104"/>
            <a:chExt cx="4224" cy="3216"/>
          </a:xfrm>
        </p:grpSpPr>
        <p:grpSp>
          <p:nvGrpSpPr>
            <p:cNvPr id="11273" name="Group 19">
              <a:extLst>
                <a:ext uri="{FF2B5EF4-FFF2-40B4-BE49-F238E27FC236}">
                  <a16:creationId xmlns:a16="http://schemas.microsoft.com/office/drawing/2014/main" id="{5AA4348F-8A08-426E-A690-6569C22AE8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104"/>
              <a:ext cx="3792" cy="1533"/>
              <a:chOff x="1152" y="1104"/>
              <a:chExt cx="3792" cy="1533"/>
            </a:xfrm>
          </p:grpSpPr>
          <p:sp>
            <p:nvSpPr>
              <p:cNvPr id="11278" name="Text Box 11">
                <a:extLst>
                  <a:ext uri="{FF2B5EF4-FFF2-40B4-BE49-F238E27FC236}">
                    <a16:creationId xmlns:a16="http://schemas.microsoft.com/office/drawing/2014/main" id="{8A8B4A93-BFE0-495A-A0E7-9BA8897F96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1104"/>
                <a:ext cx="288" cy="237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rgbClr val="0099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 1</a:t>
                </a:r>
              </a:p>
            </p:txBody>
          </p:sp>
          <p:sp>
            <p:nvSpPr>
              <p:cNvPr id="11279" name="Text Box 12">
                <a:extLst>
                  <a:ext uri="{FF2B5EF4-FFF2-40B4-BE49-F238E27FC236}">
                    <a16:creationId xmlns:a16="http://schemas.microsoft.com/office/drawing/2014/main" id="{5E84DABA-34CE-4CB1-8E28-828FEF09D2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1152"/>
                <a:ext cx="288" cy="237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rgbClr val="0099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 2</a:t>
                </a:r>
              </a:p>
            </p:txBody>
          </p:sp>
          <p:sp>
            <p:nvSpPr>
              <p:cNvPr id="11280" name="Text Box 13">
                <a:extLst>
                  <a:ext uri="{FF2B5EF4-FFF2-40B4-BE49-F238E27FC236}">
                    <a16:creationId xmlns:a16="http://schemas.microsoft.com/office/drawing/2014/main" id="{65810596-E57A-4DDE-933A-7EBEEB7134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" y="1488"/>
                <a:ext cx="288" cy="237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rgbClr val="0099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 3</a:t>
                </a:r>
              </a:p>
            </p:txBody>
          </p:sp>
          <p:sp>
            <p:nvSpPr>
              <p:cNvPr id="11281" name="Text Box 14">
                <a:extLst>
                  <a:ext uri="{FF2B5EF4-FFF2-40B4-BE49-F238E27FC236}">
                    <a16:creationId xmlns:a16="http://schemas.microsoft.com/office/drawing/2014/main" id="{276F8E62-7012-4091-95CF-4399BDCD53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" y="2400"/>
                <a:ext cx="288" cy="237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rgbClr val="0099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Arial" panose="020B0604020202020204" pitchFamily="34" charset="0"/>
                  </a:rPr>
                  <a:t> 4</a:t>
                </a:r>
              </a:p>
            </p:txBody>
          </p:sp>
        </p:grpSp>
        <p:sp>
          <p:nvSpPr>
            <p:cNvPr id="11274" name="Text Box 15">
              <a:extLst>
                <a:ext uri="{FF2B5EF4-FFF2-40B4-BE49-F238E27FC236}">
                  <a16:creationId xmlns:a16="http://schemas.microsoft.com/office/drawing/2014/main" id="{F17710D5-99AC-4D35-A7C1-7CBE6C9AA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4083"/>
              <a:ext cx="288" cy="237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 A</a:t>
              </a:r>
            </a:p>
          </p:txBody>
        </p:sp>
        <p:sp>
          <p:nvSpPr>
            <p:cNvPr id="11275" name="Text Box 16">
              <a:extLst>
                <a:ext uri="{FF2B5EF4-FFF2-40B4-BE49-F238E27FC236}">
                  <a16:creationId xmlns:a16="http://schemas.microsoft.com/office/drawing/2014/main" id="{01F23C13-0378-45F8-9A4F-3604C3EBC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4083"/>
              <a:ext cx="288" cy="237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Arial" panose="020B0604020202020204" pitchFamily="34" charset="0"/>
                </a:rPr>
                <a:t> B</a:t>
              </a:r>
            </a:p>
          </p:txBody>
        </p:sp>
        <p:sp>
          <p:nvSpPr>
            <p:cNvPr id="11276" name="Text Box 17">
              <a:extLst>
                <a:ext uri="{FF2B5EF4-FFF2-40B4-BE49-F238E27FC236}">
                  <a16:creationId xmlns:a16="http://schemas.microsoft.com/office/drawing/2014/main" id="{82E589B3-AFF3-4BC6-91AA-8C9B60B97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4083"/>
              <a:ext cx="288" cy="237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 C</a:t>
              </a:r>
            </a:p>
          </p:txBody>
        </p:sp>
        <p:sp>
          <p:nvSpPr>
            <p:cNvPr id="11277" name="Text Box 18">
              <a:extLst>
                <a:ext uri="{FF2B5EF4-FFF2-40B4-BE49-F238E27FC236}">
                  <a16:creationId xmlns:a16="http://schemas.microsoft.com/office/drawing/2014/main" id="{2CE19268-E877-4992-A722-8F15C55F1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4083"/>
              <a:ext cx="288" cy="237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 D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38DCBF8-6D8E-4B1C-A125-2F30A6E51309}"/>
              </a:ext>
            </a:extLst>
          </p:cNvPr>
          <p:cNvSpPr txBox="1"/>
          <p:nvPr/>
        </p:nvSpPr>
        <p:spPr>
          <a:xfrm>
            <a:off x="3352800" y="94922"/>
            <a:ext cx="516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LẠI KIẾN THỨC CŨ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5" name="Object 5">
            <a:extLst>
              <a:ext uri="{FF2B5EF4-FFF2-40B4-BE49-F238E27FC236}">
                <a16:creationId xmlns:a16="http://schemas.microsoft.com/office/drawing/2014/main" id="{039E5E23-FCF7-4AB1-B21D-795FB5E0E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824616"/>
              </p:ext>
            </p:extLst>
          </p:nvPr>
        </p:nvGraphicFramePr>
        <p:xfrm>
          <a:off x="995536" y="1023850"/>
          <a:ext cx="8871671" cy="4578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980952" imgH="3048426" progId="Paint.Picture">
                  <p:embed/>
                </p:oleObj>
              </mc:Choice>
              <mc:Fallback>
                <p:oleObj name="Bitmap Image" r:id="rId2" imgW="6980952" imgH="3048426" progId="Paint.Picture">
                  <p:embed/>
                  <p:pic>
                    <p:nvPicPr>
                      <p:cNvPr id="38915" name="Object 5">
                        <a:extLst>
                          <a:ext uri="{FF2B5EF4-FFF2-40B4-BE49-F238E27FC236}">
                            <a16:creationId xmlns:a16="http://schemas.microsoft.com/office/drawing/2014/main" id="{039E5E23-FCF7-4AB1-B21D-795FB5E0E2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536" y="1023850"/>
                        <a:ext cx="8871671" cy="4578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86EA66C-550A-4F75-BA92-A48829581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00" y="292172"/>
            <a:ext cx="27657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F05587-67CF-4C53-A169-918EB211B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869" y="5648655"/>
            <a:ext cx="27657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8352D-E343-4BEA-A551-FBF82CACB470}"/>
              </a:ext>
            </a:extLst>
          </p:cNvPr>
          <p:cNvSpPr txBox="1"/>
          <p:nvPr/>
        </p:nvSpPr>
        <p:spPr>
          <a:xfrm>
            <a:off x="9800705" y="1952104"/>
            <a:ext cx="510853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57DB9-4AEC-426C-8168-6CFDB26DA4B1}"/>
              </a:ext>
            </a:extLst>
          </p:cNvPr>
          <p:cNvSpPr txBox="1"/>
          <p:nvPr/>
        </p:nvSpPr>
        <p:spPr>
          <a:xfrm>
            <a:off x="9800704" y="4050414"/>
            <a:ext cx="510853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16B0AC-E00E-422A-8AE0-3B3CC88B3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7207" y="282999"/>
            <a:ext cx="27657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endParaRPr lang="en-US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54B79C-4572-4F02-BDAD-35C451FE50D7}"/>
              </a:ext>
            </a:extLst>
          </p:cNvPr>
          <p:cNvCxnSpPr>
            <a:cxnSpLocks/>
          </p:cNvCxnSpPr>
          <p:nvPr/>
        </p:nvCxnSpPr>
        <p:spPr>
          <a:xfrm flipH="1">
            <a:off x="8611985" y="749372"/>
            <a:ext cx="1812176" cy="1556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4">
            <a:extLst>
              <a:ext uri="{FF2B5EF4-FFF2-40B4-BE49-F238E27FC236}">
                <a16:creationId xmlns:a16="http://schemas.microsoft.com/office/drawing/2014/main" id="{9C152349-E9E6-490B-AA0B-1C86681E4A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047248"/>
              </p:ext>
            </p:extLst>
          </p:nvPr>
        </p:nvGraphicFramePr>
        <p:xfrm>
          <a:off x="279972" y="654978"/>
          <a:ext cx="11238528" cy="4149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420482" imgH="1895238" progId="Paint.Picture">
                  <p:embed/>
                </p:oleObj>
              </mc:Choice>
              <mc:Fallback>
                <p:oleObj name="Bitmap Image" r:id="rId2" imgW="5420482" imgH="1895238" progId="Paint.Picture">
                  <p:embed/>
                  <p:pic>
                    <p:nvPicPr>
                      <p:cNvPr id="33795" name="Object 4">
                        <a:extLst>
                          <a:ext uri="{FF2B5EF4-FFF2-40B4-BE49-F238E27FC236}">
                            <a16:creationId xmlns:a16="http://schemas.microsoft.com/office/drawing/2014/main" id="{9C152349-E9E6-490B-AA0B-1C86681E4A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6000" contrast="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972" y="654978"/>
                        <a:ext cx="11238528" cy="41491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2AC6E8-4916-458A-A2B5-5F69CFC579D6}"/>
              </a:ext>
            </a:extLst>
          </p:cNvPr>
          <p:cNvSpPr txBox="1"/>
          <p:nvPr/>
        </p:nvSpPr>
        <p:spPr>
          <a:xfrm>
            <a:off x="6417707" y="4249922"/>
            <a:ext cx="510853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2DA57-BA84-4248-8B69-20E5D7018B59}"/>
              </a:ext>
            </a:extLst>
          </p:cNvPr>
          <p:cNvSpPr txBox="1"/>
          <p:nvPr/>
        </p:nvSpPr>
        <p:spPr>
          <a:xfrm>
            <a:off x="10248286" y="4415444"/>
            <a:ext cx="510853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68A159-AC26-4718-9FA3-D983404D5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366" y="5745822"/>
            <a:ext cx="27657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endParaRPr lang="en-US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2B7452-E56F-406A-A53A-1E788B08A6BD}"/>
              </a:ext>
            </a:extLst>
          </p:cNvPr>
          <p:cNvCxnSpPr>
            <a:cxnSpLocks/>
          </p:cNvCxnSpPr>
          <p:nvPr/>
        </p:nvCxnSpPr>
        <p:spPr>
          <a:xfrm flipH="1" flipV="1">
            <a:off x="7047065" y="3728211"/>
            <a:ext cx="1546167" cy="15711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49928-4B06-4D9C-B077-F4BABEC2A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372496-2B63-4034-A10B-BE9C77EEAF3D}"/>
              </a:ext>
            </a:extLst>
          </p:cNvPr>
          <p:cNvSpPr txBox="1">
            <a:spLocks/>
          </p:cNvSpPr>
          <p:nvPr/>
        </p:nvSpPr>
        <p:spPr>
          <a:xfrm>
            <a:off x="3980411" y="126321"/>
            <a:ext cx="3675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88692848-E192-4C70-9E62-75E981871442}"/>
              </a:ext>
            </a:extLst>
          </p:cNvPr>
          <p:cNvSpPr txBox="1"/>
          <p:nvPr/>
        </p:nvSpPr>
        <p:spPr>
          <a:xfrm>
            <a:off x="922712" y="1214203"/>
            <a:ext cx="10241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Hộp Văn bản 2">
            <a:extLst>
              <a:ext uri="{FF2B5EF4-FFF2-40B4-BE49-F238E27FC236}">
                <a16:creationId xmlns:a16="http://schemas.microsoft.com/office/drawing/2014/main" id="{8DF6612D-E233-4957-A931-EC6F45CBDF44}"/>
              </a:ext>
            </a:extLst>
          </p:cNvPr>
          <p:cNvSpPr txBox="1"/>
          <p:nvPr/>
        </p:nvSpPr>
        <p:spPr>
          <a:xfrm>
            <a:off x="966096" y="2833209"/>
            <a:ext cx="97042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Hộp Văn bản 2">
            <a:extLst>
              <a:ext uri="{FF2B5EF4-FFF2-40B4-BE49-F238E27FC236}">
                <a16:creationId xmlns:a16="http://schemas.microsoft.com/office/drawing/2014/main" id="{7C7BF848-4AFD-4C30-91ED-B9144935C9F5}"/>
              </a:ext>
            </a:extLst>
          </p:cNvPr>
          <p:cNvSpPr txBox="1"/>
          <p:nvPr/>
        </p:nvSpPr>
        <p:spPr>
          <a:xfrm>
            <a:off x="922712" y="4452215"/>
            <a:ext cx="104456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63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DAB8D9-B208-412A-99C2-C3353BB2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7FE7E63-0F1B-4F39-AA19-687E96028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32"/>
            <a:ext cx="12192000" cy="6926464"/>
          </a:xfr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4018F47-A447-4A86-9A8B-2DCE0A18BBD2}"/>
              </a:ext>
            </a:extLst>
          </p:cNvPr>
          <p:cNvSpPr txBox="1">
            <a:spLocks/>
          </p:cNvSpPr>
          <p:nvPr/>
        </p:nvSpPr>
        <p:spPr>
          <a:xfrm>
            <a:off x="2869969" y="365125"/>
            <a:ext cx="6452062" cy="77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DẪN VỀ NHÀ</a:t>
            </a:r>
          </a:p>
        </p:txBody>
      </p: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A05A5F4D-E80B-4D77-9AC8-82ED3E608EF7}"/>
              </a:ext>
            </a:extLst>
          </p:cNvPr>
          <p:cNvSpPr txBox="1"/>
          <p:nvPr/>
        </p:nvSpPr>
        <p:spPr>
          <a:xfrm>
            <a:off x="482137" y="1144891"/>
            <a:ext cx="102412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  <a:p>
            <a:pPr algn="just"/>
            <a:endParaRPr lang="en-US" sz="44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Bài11: BIỂU DIỄN REN </a:t>
            </a:r>
            <a:r>
              <a:rPr lang="en-US" sz="44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K12 online</a:t>
            </a:r>
          </a:p>
          <a:p>
            <a:pPr algn="just"/>
            <a:endParaRPr lang="en-US" sz="44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Tx/>
              <a:buChar char="-"/>
            </a:pPr>
            <a:endParaRPr lang="en-US" sz="44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Tx/>
              <a:buChar char="-"/>
            </a:pPr>
            <a:endParaRPr lang="en-US" sz="44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49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ADAD-3EF7-4889-B10B-271AB933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05D855-375F-4F1A-AD15-7755A80DB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9305AE-F13E-43B5-B81C-9E6131463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" y="881761"/>
            <a:ext cx="11908139" cy="3111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9A45A-35B9-4210-9612-17B8E3B9028B}"/>
              </a:ext>
            </a:extLst>
          </p:cNvPr>
          <p:cNvSpPr txBox="1"/>
          <p:nvPr/>
        </p:nvSpPr>
        <p:spPr>
          <a:xfrm>
            <a:off x="3085227" y="112320"/>
            <a:ext cx="5450595" cy="76944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LÀM BÀI TẬP TRÊN K12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7401A7-3CC4-4A81-A168-D891613526D3}"/>
              </a:ext>
            </a:extLst>
          </p:cNvPr>
          <p:cNvSpPr/>
          <p:nvPr/>
        </p:nvSpPr>
        <p:spPr>
          <a:xfrm>
            <a:off x="9297563" y="1828800"/>
            <a:ext cx="2752506" cy="26812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763F-AEC9-460C-B067-6AD5E5B17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7A8D3C-9D7A-443D-82DD-8570DBDE5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2"/>
            <a:ext cx="12286210" cy="6858001"/>
          </a:xfrm>
        </p:spPr>
      </p:pic>
      <p:pic>
        <p:nvPicPr>
          <p:cNvPr id="6" name="Picture 16" descr="E:\pic\ngik\flash\phaohoadong (11).gif">
            <a:extLst>
              <a:ext uri="{FF2B5EF4-FFF2-40B4-BE49-F238E27FC236}">
                <a16:creationId xmlns:a16="http://schemas.microsoft.com/office/drawing/2014/main" id="{07BED028-B8AD-433C-9A79-9711DC2A0A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164"/>
            <a:ext cx="280987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E:\pic\ngik\flash\phaohoadong (7).gif">
            <a:extLst>
              <a:ext uri="{FF2B5EF4-FFF2-40B4-BE49-F238E27FC236}">
                <a16:creationId xmlns:a16="http://schemas.microsoft.com/office/drawing/2014/main" id="{89303D01-2CA8-4968-A7AD-38D725B9E1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55" y="817418"/>
            <a:ext cx="22526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435EA584-8EC1-4FCB-ACA0-BD5468E829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8354"/>
            <a:ext cx="12286210" cy="4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E:\pic\ngik\flash\phaohoadong (6).gif">
            <a:extLst>
              <a:ext uri="{FF2B5EF4-FFF2-40B4-BE49-F238E27FC236}">
                <a16:creationId xmlns:a16="http://schemas.microsoft.com/office/drawing/2014/main" id="{83A6C813-6021-47CE-90AF-B90F351795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919" y="-34521"/>
            <a:ext cx="262096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4F8870E-0C55-4FED-850B-4FA0C0C137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340" y="3809767"/>
            <a:ext cx="1706548" cy="11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293348-3AB2-421D-919F-0D47D96A2B3B}"/>
              </a:ext>
            </a:extLst>
          </p:cNvPr>
          <p:cNvSpPr/>
          <p:nvPr/>
        </p:nvSpPr>
        <p:spPr>
          <a:xfrm>
            <a:off x="1757312" y="1320275"/>
            <a:ext cx="867737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3333FF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CÁM </a:t>
            </a:r>
            <a:r>
              <a:rPr lang="vi-VN" sz="4800" dirty="0">
                <a:ln w="0">
                  <a:solidFill>
                    <a:srgbClr val="FF0000"/>
                  </a:solidFill>
                </a:ln>
                <a:solidFill>
                  <a:srgbClr val="3333FF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3333FF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 CÁC EM HỌC SINH </a:t>
            </a:r>
          </a:p>
          <a:p>
            <a:pPr algn="ctr"/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3333FF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</a:p>
          <a:p>
            <a:pPr algn="ctr"/>
            <a:endParaRPr lang="en-US" sz="4800" dirty="0">
              <a:ln w="0">
                <a:solidFill>
                  <a:srgbClr val="3333FF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>
                <a:ln w="0">
                  <a:solidFill>
                    <a:srgbClr val="3333FF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CÁC EM VÀ GIA ĐÌNH </a:t>
            </a:r>
          </a:p>
          <a:p>
            <a:pPr algn="ctr"/>
            <a:r>
              <a:rPr lang="en-US" sz="4800" dirty="0">
                <a:ln w="0">
                  <a:solidFill>
                    <a:srgbClr val="3333FF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NHIỀU SỨC KHỎE</a:t>
            </a:r>
          </a:p>
        </p:txBody>
      </p:sp>
    </p:spTree>
    <p:extLst>
      <p:ext uri="{BB962C8B-B14F-4D97-AF65-F5344CB8AC3E}">
        <p14:creationId xmlns:p14="http://schemas.microsoft.com/office/powerpoint/2010/main" val="3347212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9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89" name="Group 93">
            <a:extLst>
              <a:ext uri="{FF2B5EF4-FFF2-40B4-BE49-F238E27FC236}">
                <a16:creationId xmlns:a16="http://schemas.microsoft.com/office/drawing/2014/main" id="{339E4583-714A-4C0B-BF16-10041425FCDA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83088635"/>
              </p:ext>
            </p:extLst>
          </p:nvPr>
        </p:nvGraphicFramePr>
        <p:xfrm>
          <a:off x="1710489" y="2734400"/>
          <a:ext cx="4038600" cy="3002100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14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    VT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anose="020B72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BV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.VnTime" panose="020B72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5390" name="Group 94">
            <a:extLst>
              <a:ext uri="{FF2B5EF4-FFF2-40B4-BE49-F238E27FC236}">
                <a16:creationId xmlns:a16="http://schemas.microsoft.com/office/drawing/2014/main" id="{99453994-32C0-45FA-9878-54842747006F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2743200" y="3733800"/>
          <a:ext cx="2895600" cy="2005014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66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46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8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2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345" name="Group 42">
            <a:extLst>
              <a:ext uri="{FF2B5EF4-FFF2-40B4-BE49-F238E27FC236}">
                <a16:creationId xmlns:a16="http://schemas.microsoft.com/office/drawing/2014/main" id="{7DD388BB-D897-4638-80CB-FA1DE2286AB2}"/>
              </a:ext>
            </a:extLst>
          </p:cNvPr>
          <p:cNvGrpSpPr>
            <a:grpSpLocks/>
          </p:cNvGrpSpPr>
          <p:nvPr/>
        </p:nvGrpSpPr>
        <p:grpSpPr bwMode="auto">
          <a:xfrm>
            <a:off x="5943599" y="4572001"/>
            <a:ext cx="5428211" cy="2191077"/>
            <a:chOff x="2112" y="3024"/>
            <a:chExt cx="3648" cy="1398"/>
          </a:xfrm>
        </p:grpSpPr>
        <p:pic>
          <p:nvPicPr>
            <p:cNvPr id="12358" name="Picture 43" descr="Cac vat the">
              <a:extLst>
                <a:ext uri="{FF2B5EF4-FFF2-40B4-BE49-F238E27FC236}">
                  <a16:creationId xmlns:a16="http://schemas.microsoft.com/office/drawing/2014/main" id="{4BEC04C3-0760-41EA-B757-B441B9FE1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072"/>
              <a:ext cx="3504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59" name="Text Box 44">
              <a:extLst>
                <a:ext uri="{FF2B5EF4-FFF2-40B4-BE49-F238E27FC236}">
                  <a16:creationId xmlns:a16="http://schemas.microsoft.com/office/drawing/2014/main" id="{86C0278B-2D0C-4BF3-BD0F-756CBF5B2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4070"/>
              <a:ext cx="1489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i="1">
                  <a:solidFill>
                    <a:srgbClr val="0000FF"/>
                  </a:solidFill>
                  <a:latin typeface=".VnTime" panose="020B7200000000000000" pitchFamily="34" charset="0"/>
                </a:rPr>
                <a:t>H×nh 7.2</a:t>
              </a:r>
            </a:p>
          </p:txBody>
        </p:sp>
        <p:sp>
          <p:nvSpPr>
            <p:cNvPr id="12360" name="Text Box 45">
              <a:extLst>
                <a:ext uri="{FF2B5EF4-FFF2-40B4-BE49-F238E27FC236}">
                  <a16:creationId xmlns:a16="http://schemas.microsoft.com/office/drawing/2014/main" id="{DA961F9E-C4BF-4E47-AD43-A850C67A9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072"/>
              <a:ext cx="288" cy="325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2361" name="Text Box 46">
              <a:extLst>
                <a:ext uri="{FF2B5EF4-FFF2-40B4-BE49-F238E27FC236}">
                  <a16:creationId xmlns:a16="http://schemas.microsoft.com/office/drawing/2014/main" id="{C8AF9CF5-6EB6-437D-96C0-4A6F9EE54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072"/>
              <a:ext cx="288" cy="325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2362" name="Text Box 47">
              <a:extLst>
                <a:ext uri="{FF2B5EF4-FFF2-40B4-BE49-F238E27FC236}">
                  <a16:creationId xmlns:a16="http://schemas.microsoft.com/office/drawing/2014/main" id="{D5175CF5-9CB8-438A-A65E-E968DB0C4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024"/>
              <a:ext cx="240" cy="325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2363" name="Text Box 48">
              <a:extLst>
                <a:ext uri="{FF2B5EF4-FFF2-40B4-BE49-F238E27FC236}">
                  <a16:creationId xmlns:a16="http://schemas.microsoft.com/office/drawing/2014/main" id="{C702A2AB-A2DF-47BE-939C-E0186214B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2" y="3024"/>
              <a:ext cx="288" cy="325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12346" name="Group 82">
            <a:extLst>
              <a:ext uri="{FF2B5EF4-FFF2-40B4-BE49-F238E27FC236}">
                <a16:creationId xmlns:a16="http://schemas.microsoft.com/office/drawing/2014/main" id="{027D66DE-789F-414D-95F6-601E6437008F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816483"/>
            <a:ext cx="5612476" cy="3418967"/>
            <a:chOff x="2736" y="912"/>
            <a:chExt cx="3024" cy="1756"/>
          </a:xfrm>
        </p:grpSpPr>
        <p:grpSp>
          <p:nvGrpSpPr>
            <p:cNvPr id="12350" name="Group 83">
              <a:extLst>
                <a:ext uri="{FF2B5EF4-FFF2-40B4-BE49-F238E27FC236}">
                  <a16:creationId xmlns:a16="http://schemas.microsoft.com/office/drawing/2014/main" id="{A5F5ED3D-1298-441B-92C6-CA5D6567F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912"/>
              <a:ext cx="2880" cy="1756"/>
              <a:chOff x="2304" y="1056"/>
              <a:chExt cx="3168" cy="1567"/>
            </a:xfrm>
          </p:grpSpPr>
          <p:sp>
            <p:nvSpPr>
              <p:cNvPr id="12353" name="Text Box 84">
                <a:extLst>
                  <a:ext uri="{FF2B5EF4-FFF2-40B4-BE49-F238E27FC236}">
                    <a16:creationId xmlns:a16="http://schemas.microsoft.com/office/drawing/2014/main" id="{D8D3C30E-CE29-4791-8CB0-FF7722338D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2400"/>
                <a:ext cx="1728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i="1">
                    <a:solidFill>
                      <a:srgbClr val="0000FF"/>
                    </a:solidFill>
                    <a:latin typeface=".VnTime" panose="020B7200000000000000" pitchFamily="34" charset="0"/>
                  </a:rPr>
                  <a:t>H×nh 7.1 SGK/27</a:t>
                </a:r>
              </a:p>
            </p:txBody>
          </p:sp>
          <p:grpSp>
            <p:nvGrpSpPr>
              <p:cNvPr id="12354" name="Group 85">
                <a:extLst>
                  <a:ext uri="{FF2B5EF4-FFF2-40B4-BE49-F238E27FC236}">
                    <a16:creationId xmlns:a16="http://schemas.microsoft.com/office/drawing/2014/main" id="{56CEC246-CDB4-4610-B831-8EF320F5B9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4" y="1056"/>
                <a:ext cx="3168" cy="1344"/>
                <a:chOff x="2304" y="1104"/>
                <a:chExt cx="3168" cy="1344"/>
              </a:xfrm>
            </p:grpSpPr>
            <p:pic>
              <p:nvPicPr>
                <p:cNvPr id="12355" name="Picture 86" descr="Cac ban ve hinh chieu">
                  <a:extLst>
                    <a:ext uri="{FF2B5EF4-FFF2-40B4-BE49-F238E27FC236}">
                      <a16:creationId xmlns:a16="http://schemas.microsoft.com/office/drawing/2014/main" id="{836D4041-CA6F-48F9-AC2B-A6BC81F820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4" y="1104"/>
                  <a:ext cx="3168" cy="1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356" name="Text Box 87">
                  <a:extLst>
                    <a:ext uri="{FF2B5EF4-FFF2-40B4-BE49-F238E27FC236}">
                      <a16:creationId xmlns:a16="http://schemas.microsoft.com/office/drawing/2014/main" id="{5259253C-6FC5-4EBF-8517-CD37C41908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32" y="1200"/>
                  <a:ext cx="240" cy="207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12357" name="Text Box 88">
                  <a:extLst>
                    <a:ext uri="{FF2B5EF4-FFF2-40B4-BE49-F238E27FC236}">
                      <a16:creationId xmlns:a16="http://schemas.microsoft.com/office/drawing/2014/main" id="{958CCD73-7B81-401E-8B19-B43F70B181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52" y="1248"/>
                  <a:ext cx="240" cy="206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>
                      <a:latin typeface="Arial" panose="020B0604020202020204" pitchFamily="34" charset="0"/>
                    </a:rPr>
                    <a:t>2</a:t>
                  </a:r>
                </a:p>
              </p:txBody>
            </p:sp>
          </p:grpSp>
        </p:grpSp>
        <p:sp>
          <p:nvSpPr>
            <p:cNvPr id="12351" name="Text Box 89">
              <a:extLst>
                <a:ext uri="{FF2B5EF4-FFF2-40B4-BE49-F238E27FC236}">
                  <a16:creationId xmlns:a16="http://schemas.microsoft.com/office/drawing/2014/main" id="{D0A17D96-E437-4EEE-B7EC-A79C2535E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" y="912"/>
              <a:ext cx="240" cy="231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352" name="Text Box 90">
              <a:extLst>
                <a:ext uri="{FF2B5EF4-FFF2-40B4-BE49-F238E27FC236}">
                  <a16:creationId xmlns:a16="http://schemas.microsoft.com/office/drawing/2014/main" id="{C507BC78-61D5-436F-8F63-81858209D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2" y="1728"/>
              <a:ext cx="288" cy="231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2347" name="Line 91">
            <a:extLst>
              <a:ext uri="{FF2B5EF4-FFF2-40B4-BE49-F238E27FC236}">
                <a16:creationId xmlns:a16="http://schemas.microsoft.com/office/drawing/2014/main" id="{C74D5745-ADD8-41E6-A93A-7D8419C36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667000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A53E3E-8656-435A-83DC-007ABF126D73}"/>
              </a:ext>
            </a:extLst>
          </p:cNvPr>
          <p:cNvSpPr txBox="1"/>
          <p:nvPr/>
        </p:nvSpPr>
        <p:spPr>
          <a:xfrm>
            <a:off x="3352800" y="94922"/>
            <a:ext cx="516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LẠI KIẾN THỨC CŨ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24ECA8D9-2409-4A8D-B8EB-1D44DBE12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344" y="769383"/>
            <a:ext cx="4961312" cy="1923433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̉nh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5" y="2226898"/>
            <a:ext cx="3518596" cy="4247837"/>
          </a:xfrm>
          <a:prstGeom prst="rect">
            <a:avLst/>
          </a:prstGeom>
        </p:spPr>
      </p:pic>
      <p:pic>
        <p:nvPicPr>
          <p:cNvPr id="4" name="Ản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703" y="2967720"/>
            <a:ext cx="5076825" cy="3810000"/>
          </a:xfrm>
          <a:prstGeom prst="rect">
            <a:avLst/>
          </a:prstGeom>
        </p:spPr>
      </p:pic>
      <p:pic>
        <p:nvPicPr>
          <p:cNvPr id="5" name="Ảnh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811" y="1644281"/>
            <a:ext cx="3384883" cy="3046395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219215" y="241739"/>
            <a:ext cx="11796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Muốn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bên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loại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cây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thì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Ảnh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15" y="1644281"/>
            <a:ext cx="5838685" cy="4830454"/>
          </a:xfrm>
          <a:prstGeom prst="rect">
            <a:avLst/>
          </a:prstGeom>
        </p:spPr>
      </p:pic>
      <p:pic>
        <p:nvPicPr>
          <p:cNvPr id="9" name="Picture 2" descr="Kết quả hình ảnh cho dưa ga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644281"/>
            <a:ext cx="5867400" cy="22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̉nh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7900" y="3848099"/>
            <a:ext cx="5867400" cy="262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219215" y="241739"/>
            <a:ext cx="11796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Muốn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sau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thì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323" y="1716373"/>
            <a:ext cx="6390104" cy="47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5098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 Văn bản 2"/>
          <p:cNvSpPr txBox="1"/>
          <p:nvPr/>
        </p:nvSpPr>
        <p:spPr>
          <a:xfrm>
            <a:off x="1803400" y="1409700"/>
            <a:ext cx="909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C00000"/>
                </a:solidFill>
                <a:latin typeface="VNI-Jamai" pitchFamily="2" charset="0"/>
              </a:rPr>
              <a:t>CHÖÔNG II</a:t>
            </a:r>
            <a:r>
              <a:rPr lang="en-US" sz="5400" dirty="0">
                <a:solidFill>
                  <a:srgbClr val="C00000"/>
                </a:solidFill>
                <a:latin typeface="VNI-Jamai" pitchFamily="2" charset="0"/>
              </a:rPr>
              <a:t>: BAÛN VEÕ KÓ THUAÄT</a:t>
            </a:r>
          </a:p>
        </p:txBody>
      </p:sp>
      <p:sp>
        <p:nvSpPr>
          <p:cNvPr id="4" name="Hình chữ nhật 3"/>
          <p:cNvSpPr/>
          <p:nvPr/>
        </p:nvSpPr>
        <p:spPr>
          <a:xfrm>
            <a:off x="1795715" y="2814935"/>
            <a:ext cx="91085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u="sng" dirty="0">
                <a:ln w="9525">
                  <a:solidFill>
                    <a:srgbClr val="FF99FF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Bodon-Poster" pitchFamily="2" charset="0"/>
              </a:rPr>
              <a:t>BAØI 8</a:t>
            </a:r>
            <a:r>
              <a:rPr lang="en-US" sz="7200" b="1" dirty="0">
                <a:ln w="9525">
                  <a:solidFill>
                    <a:srgbClr val="FF99FF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Bodon-Poster" pitchFamily="2" charset="0"/>
              </a:rPr>
              <a:t>: HÌNH CAÉT</a:t>
            </a:r>
            <a:endParaRPr lang="vi-VN" sz="7200" b="1" cap="none" spc="0" dirty="0">
              <a:ln w="9525">
                <a:solidFill>
                  <a:srgbClr val="FF99FF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56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FFFFD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/>
          <p:cNvSpPr txBox="1"/>
          <p:nvPr/>
        </p:nvSpPr>
        <p:spPr>
          <a:xfrm>
            <a:off x="1756610" y="120316"/>
            <a:ext cx="9135979" cy="1015663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aphicFrame>
        <p:nvGraphicFramePr>
          <p:cNvPr id="2" name="Sơ đồ 1"/>
          <p:cNvGraphicFramePr/>
          <p:nvPr>
            <p:extLst>
              <p:ext uri="{D42A27DB-BD31-4B8C-83A1-F6EECF244321}">
                <p14:modId xmlns:p14="http://schemas.microsoft.com/office/powerpoint/2010/main" val="3564947660"/>
              </p:ext>
            </p:extLst>
          </p:nvPr>
        </p:nvGraphicFramePr>
        <p:xfrm>
          <a:off x="1756610" y="1250447"/>
          <a:ext cx="93812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Hộp Văn bản 3"/>
          <p:cNvSpPr txBox="1"/>
          <p:nvPr/>
        </p:nvSpPr>
        <p:spPr>
          <a:xfrm>
            <a:off x="2146300" y="18542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2565400" y="35306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2006600" y="5194300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405575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130923" y="74823"/>
            <a:ext cx="825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 VỀ HÌNH CẮT:</a:t>
            </a:r>
          </a:p>
        </p:txBody>
      </p:sp>
      <p:sp>
        <p:nvSpPr>
          <p:cNvPr id="20" name="AutoShape 32"/>
          <p:cNvSpPr>
            <a:spLocks noChangeArrowheads="1"/>
          </p:cNvSpPr>
          <p:nvPr/>
        </p:nvSpPr>
        <p:spPr bwMode="auto">
          <a:xfrm rot="5590757">
            <a:off x="4131370" y="3964323"/>
            <a:ext cx="1481215" cy="2077286"/>
          </a:xfrm>
          <a:custGeom>
            <a:avLst/>
            <a:gdLst>
              <a:gd name="T0" fmla="*/ 2147483646 w 21600"/>
              <a:gd name="T1" fmla="*/ 0 h 21600"/>
              <a:gd name="T2" fmla="*/ 58239037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Front">
              <a:rot lat="1500000" lon="18000000" rev="0"/>
            </a:camera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>
            <a:off x="8194003" y="1315387"/>
            <a:ext cx="1468861" cy="1742606"/>
          </a:xfrm>
          <a:custGeom>
            <a:avLst/>
            <a:gdLst>
              <a:gd name="T0" fmla="*/ 2147483646 w 21600"/>
              <a:gd name="T1" fmla="*/ 0 h 21600"/>
              <a:gd name="T2" fmla="*/ 682259053 w 21600"/>
              <a:gd name="T3" fmla="*/ 1110944636 h 21600"/>
              <a:gd name="T4" fmla="*/ 0 w 21600"/>
              <a:gd name="T5" fmla="*/ 2147483646 h 21600"/>
              <a:gd name="T6" fmla="*/ 682259053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111094463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5591C8"/>
          </a:solidFill>
          <a:ln w="9525">
            <a:round/>
            <a:headEnd/>
            <a:tailEnd/>
          </a:ln>
          <a:scene3d>
            <a:camera prst="legacyPerspectiveFront">
              <a:rot lat="899997" lon="18900000" rev="0"/>
            </a:camera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 rot="16053656">
            <a:off x="2526493" y="1239687"/>
            <a:ext cx="3309136" cy="3110529"/>
          </a:xfrm>
          <a:prstGeom prst="parallelogram">
            <a:avLst>
              <a:gd name="adj" fmla="val 23068"/>
            </a:avLst>
          </a:prstGeom>
          <a:solidFill>
            <a:srgbClr val="85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 rot="16390757">
            <a:off x="4641285" y="4092685"/>
            <a:ext cx="1664208" cy="2651760"/>
          </a:xfrm>
          <a:custGeom>
            <a:avLst/>
            <a:gdLst>
              <a:gd name="T0" fmla="*/ 2147483646 w 21600"/>
              <a:gd name="T1" fmla="*/ 0 h 21600"/>
              <a:gd name="T2" fmla="*/ 58239037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4E85B7"/>
          </a:solidFill>
          <a:ln w="9525">
            <a:round/>
            <a:headEnd/>
            <a:tailEnd/>
          </a:ln>
          <a:scene3d>
            <a:camera prst="legacyPerspectiveFront">
              <a:rot lat="1500000" lon="18000000" rev="0"/>
            </a:camera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97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9 -0.05533 L -0.00899 0.3219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2" grpId="1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290110" y="751931"/>
            <a:ext cx="4784289" cy="5978845"/>
            <a:chOff x="3028" y="693"/>
            <a:chExt cx="2540" cy="350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" y="693"/>
              <a:ext cx="2540" cy="3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2"/>
            <p:cNvSpPr txBox="1"/>
            <p:nvPr/>
          </p:nvSpPr>
          <p:spPr>
            <a:xfrm>
              <a:off x="3170" y="3820"/>
              <a:ext cx="2256" cy="3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>
                  <a:solidFill>
                    <a:srgbClr val="1D13DF"/>
                  </a:solidFill>
                  <a:cs typeface="Arial" panose="020B0604020202020204" pitchFamily="34" charset="0"/>
                </a:rPr>
                <a:t>b) </a:t>
              </a:r>
              <a:r>
                <a:rPr lang="en-US" altLang="en-US" sz="3600" b="1" dirty="0" err="1">
                  <a:solidFill>
                    <a:srgbClr val="1D13DF"/>
                  </a:solidFill>
                  <a:cs typeface="Arial" panose="020B0604020202020204" pitchFamily="34" charset="0"/>
                </a:rPr>
                <a:t>Cắt</a:t>
              </a:r>
              <a:r>
                <a:rPr lang="en-US" altLang="en-US" sz="3600" b="1" dirty="0">
                  <a:solidFill>
                    <a:srgbClr val="1D13DF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1D13DF"/>
                  </a:solidFill>
                  <a:cs typeface="Arial" panose="020B0604020202020204" pitchFamily="34" charset="0"/>
                </a:rPr>
                <a:t>đôi</a:t>
              </a:r>
              <a:r>
                <a:rPr lang="en-US" altLang="en-US" sz="3600" b="1" dirty="0">
                  <a:solidFill>
                    <a:srgbClr val="1D13DF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1D13DF"/>
                  </a:solidFill>
                  <a:cs typeface="Arial" panose="020B0604020202020204" pitchFamily="34" charset="0"/>
                </a:rPr>
                <a:t>vật</a:t>
              </a:r>
              <a:r>
                <a:rPr lang="en-US" altLang="en-US" sz="3600" b="1" dirty="0">
                  <a:solidFill>
                    <a:srgbClr val="1D13DF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1D13DF"/>
                  </a:solidFill>
                  <a:cs typeface="Arial" panose="020B0604020202020204" pitchFamily="34" charset="0"/>
                </a:rPr>
                <a:t>thể</a:t>
              </a:r>
              <a:endParaRPr lang="en-US" altLang="en-US" sz="3600" b="1" dirty="0">
                <a:solidFill>
                  <a:srgbClr val="1D13D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3816" y="780"/>
              <a:ext cx="480" cy="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1D13DF"/>
                  </a:solidFill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130923" y="1345407"/>
            <a:ext cx="4901452" cy="4772441"/>
            <a:chOff x="11941" y="1752600"/>
            <a:chExt cx="4186997" cy="4360079"/>
          </a:xfrm>
        </p:grpSpPr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533400" y="1752600"/>
              <a:ext cx="3665538" cy="4343400"/>
              <a:chOff x="1981200" y="381000"/>
              <a:chExt cx="4953000" cy="5867398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0" y="1371600"/>
                <a:ext cx="4953000" cy="4213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Parallelogram 3"/>
              <p:cNvSpPr>
                <a:spLocks noChangeArrowheads="1"/>
              </p:cNvSpPr>
              <p:nvPr/>
            </p:nvSpPr>
            <p:spPr bwMode="auto">
              <a:xfrm rot="5400000">
                <a:off x="1575919" y="1015806"/>
                <a:ext cx="5866527" cy="4596915"/>
              </a:xfrm>
              <a:prstGeom prst="parallelogram">
                <a:avLst>
                  <a:gd name="adj" fmla="val 44802"/>
                </a:avLst>
              </a:prstGeom>
              <a:noFill/>
              <a:ln w="25400" algn="ctr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5" name="Straight Connector 4"/>
              <p:cNvCxnSpPr/>
              <p:nvPr/>
            </p:nvCxnSpPr>
            <p:spPr>
              <a:xfrm>
                <a:off x="3403391" y="1753287"/>
                <a:ext cx="2235178" cy="100777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"/>
              <p:cNvCxnSpPr/>
              <p:nvPr/>
            </p:nvCxnSpPr>
            <p:spPr>
              <a:xfrm>
                <a:off x="5638569" y="2761060"/>
                <a:ext cx="0" cy="240150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"/>
            <p:cNvSpPr txBox="1"/>
            <p:nvPr/>
          </p:nvSpPr>
          <p:spPr>
            <a:xfrm>
              <a:off x="11941" y="5522194"/>
              <a:ext cx="3276600" cy="5904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>
                  <a:solidFill>
                    <a:srgbClr val="1D13DF"/>
                  </a:solidFill>
                  <a:cs typeface="Arial" panose="020B0604020202020204" pitchFamily="34" charset="0"/>
                </a:rPr>
                <a:t>a) </a:t>
              </a:r>
              <a:r>
                <a:rPr lang="en-US" altLang="en-US" sz="3600" b="1" dirty="0" err="1">
                  <a:solidFill>
                    <a:srgbClr val="1D13DF"/>
                  </a:solidFill>
                  <a:cs typeface="Arial" panose="020B0604020202020204" pitchFamily="34" charset="0"/>
                </a:rPr>
                <a:t>Vật</a:t>
              </a:r>
              <a:r>
                <a:rPr lang="en-US" altLang="en-US" sz="3600" b="1" dirty="0">
                  <a:solidFill>
                    <a:srgbClr val="1D13DF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1D13DF"/>
                  </a:solidFill>
                  <a:cs typeface="Arial" panose="020B0604020202020204" pitchFamily="34" charset="0"/>
                </a:rPr>
                <a:t>thể</a:t>
              </a:r>
              <a:endParaRPr lang="en-US" altLang="en-US" sz="3600" b="1" dirty="0">
                <a:solidFill>
                  <a:srgbClr val="1D13D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3263" y="1885930"/>
              <a:ext cx="762000" cy="4780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cxnSp>
        <p:nvCxnSpPr>
          <p:cNvPr id="17" name="Straight Arrow Connector 9"/>
          <p:cNvCxnSpPr/>
          <p:nvPr/>
        </p:nvCxnSpPr>
        <p:spPr>
          <a:xfrm flipH="1">
            <a:off x="1965325" y="1295730"/>
            <a:ext cx="1047750" cy="808037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0"/>
          <p:cNvCxnSpPr/>
          <p:nvPr/>
        </p:nvCxnSpPr>
        <p:spPr>
          <a:xfrm>
            <a:off x="6290110" y="1345407"/>
            <a:ext cx="1787090" cy="572293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2"/>
          <p:cNvSpPr txBox="1"/>
          <p:nvPr/>
        </p:nvSpPr>
        <p:spPr>
          <a:xfrm>
            <a:off x="2886868" y="930884"/>
            <a:ext cx="3500437" cy="120032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800080"/>
                </a:solidFill>
                <a:cs typeface="Arial" panose="020B0604020202020204" pitchFamily="34" charset="0"/>
              </a:rPr>
              <a:t>Mặt</a:t>
            </a:r>
            <a:r>
              <a:rPr lang="en-US" altLang="en-US" sz="3600" b="1" dirty="0">
                <a:solidFill>
                  <a:srgbClr val="80008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800080"/>
                </a:solidFill>
                <a:cs typeface="Arial" panose="020B0604020202020204" pitchFamily="34" charset="0"/>
              </a:rPr>
              <a:t>phẳng</a:t>
            </a:r>
            <a:r>
              <a:rPr lang="en-US" altLang="en-US" sz="3600" b="1" dirty="0">
                <a:solidFill>
                  <a:srgbClr val="80008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800080"/>
                </a:solidFill>
                <a:cs typeface="Arial" panose="020B0604020202020204" pitchFamily="34" charset="0"/>
              </a:rPr>
              <a:t>cắt</a:t>
            </a:r>
            <a:r>
              <a:rPr lang="en-US" altLang="en-US" sz="3600" b="1" dirty="0">
                <a:solidFill>
                  <a:srgbClr val="800080"/>
                </a:solidFill>
                <a:cs typeface="Arial" panose="020B0604020202020204" pitchFamily="34" charset="0"/>
              </a:rPr>
              <a:t> (A)</a:t>
            </a:r>
          </a:p>
        </p:txBody>
      </p:sp>
      <p:sp>
        <p:nvSpPr>
          <p:cNvPr id="4" name="Hộp Văn bản 3"/>
          <p:cNvSpPr txBox="1"/>
          <p:nvPr/>
        </p:nvSpPr>
        <p:spPr>
          <a:xfrm>
            <a:off x="130923" y="74823"/>
            <a:ext cx="825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 VỀ HÌNH CẮT:</a:t>
            </a:r>
          </a:p>
        </p:txBody>
      </p:sp>
    </p:spTree>
    <p:extLst>
      <p:ext uri="{BB962C8B-B14F-4D97-AF65-F5344CB8AC3E}">
        <p14:creationId xmlns:p14="http://schemas.microsoft.com/office/powerpoint/2010/main" val="96437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585</Words>
  <Application>Microsoft Office PowerPoint</Application>
  <PresentationFormat>Widescreen</PresentationFormat>
  <Paragraphs>116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.VnTime</vt:lpstr>
      <vt:lpstr>Arial</vt:lpstr>
      <vt:lpstr>Calibri</vt:lpstr>
      <vt:lpstr>Calibri Light</vt:lpstr>
      <vt:lpstr>Times New Roman</vt:lpstr>
      <vt:lpstr>Verdana</vt:lpstr>
      <vt:lpstr>VNI-Bodon-Poster</vt:lpstr>
      <vt:lpstr>VNI-Jamai</vt:lpstr>
      <vt:lpstr>Wingdings</vt:lpstr>
      <vt:lpstr>Office Theme</vt:lpstr>
      <vt:lpstr>Bitmap Image</vt:lpstr>
      <vt:lpstr>PowerPoint Presentation</vt:lpstr>
      <vt:lpstr>Các em hãy quan sát các hình chiếu và vật thể sau</vt:lpstr>
      <vt:lpstr>Em hãy tìm bản vẽ tương ứng với vật thể nhé!!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BT: Điền từ thích hợp vào chỗ trống. Nêu trình tự các bước vẽ hình cắt?</vt:lpstr>
      <vt:lpstr>PowerPoint Presentation</vt:lpstr>
      <vt:lpstr>BT: Điền các cụm từ sau vào chỗ (……) để hoàn thành câu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Windows User</dc:creator>
  <cp:lastModifiedBy>nguyen hoa</cp:lastModifiedBy>
  <cp:revision>31</cp:revision>
  <dcterms:created xsi:type="dcterms:W3CDTF">2017-09-01T11:47:19Z</dcterms:created>
  <dcterms:modified xsi:type="dcterms:W3CDTF">2021-10-02T02:21:18Z</dcterms:modified>
</cp:coreProperties>
</file>