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91" r:id="rId2"/>
    <p:sldId id="329" r:id="rId3"/>
    <p:sldId id="290" r:id="rId4"/>
    <p:sldId id="336" r:id="rId5"/>
    <p:sldId id="259" r:id="rId6"/>
    <p:sldId id="339" r:id="rId7"/>
    <p:sldId id="338" r:id="rId8"/>
    <p:sldId id="342" r:id="rId9"/>
    <p:sldId id="343" r:id="rId10"/>
    <p:sldId id="344" r:id="rId11"/>
    <p:sldId id="340" r:id="rId12"/>
    <p:sldId id="345" r:id="rId13"/>
    <p:sldId id="346" r:id="rId14"/>
    <p:sldId id="347" r:id="rId15"/>
    <p:sldId id="341" r:id="rId16"/>
    <p:sldId id="348" r:id="rId17"/>
    <p:sldId id="349" r:id="rId18"/>
    <p:sldId id="350" r:id="rId19"/>
    <p:sldId id="351" r:id="rId20"/>
    <p:sldId id="352" r:id="rId21"/>
    <p:sldId id="353" r:id="rId22"/>
    <p:sldId id="293" r:id="rId23"/>
    <p:sldId id="294" r:id="rId24"/>
    <p:sldId id="327" r:id="rId25"/>
    <p:sldId id="328" r:id="rId26"/>
  </p:sldIdLst>
  <p:sldSz cx="9144000" cy="6858000" type="screen4x3"/>
  <p:notesSz cx="6858000" cy="9144000"/>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9900FF"/>
    <a:srgbClr val="CC00FF"/>
    <a:srgbClr val="CC00CC"/>
    <a:srgbClr val="9900CC"/>
    <a:srgbClr val="CC0000"/>
    <a:srgbClr val="FFFF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563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A2777C7E-F3D6-41FE-8287-C64CAF46AFF4}" type="datetimeFigureOut">
              <a:rPr lang="en-US"/>
              <a:pPr/>
              <a:t>07-02-2022</a:t>
            </a:fld>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63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563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F1A90630-4093-44A2-AA86-FABAB509F3A9}" type="slidenum">
              <a:rPr lang="en-US"/>
              <a:pPr/>
              <a:t>‹#›</a:t>
            </a:fld>
            <a:endParaRPr lang="en-US"/>
          </a:p>
        </p:txBody>
      </p:sp>
    </p:spTree>
    <p:extLst>
      <p:ext uri="{BB962C8B-B14F-4D97-AF65-F5344CB8AC3E}">
        <p14:creationId xmlns:p14="http://schemas.microsoft.com/office/powerpoint/2010/main" val="31230985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77E2E38-DA73-49E3-833D-353329C6D466}" type="datetimeFigureOut">
              <a:rPr lang="en-US"/>
              <a:pPr>
                <a:defRPr/>
              </a:pPr>
              <a:t>07-02-2022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9A3F24A-7801-4F34-908D-62F6764646B0}" type="slidenum">
              <a:rPr lang="en-US"/>
              <a:pPr>
                <a:defRPr/>
              </a:pPr>
              <a:t>‹#›</a:t>
            </a:fld>
            <a:endParaRPr lang="en-US"/>
          </a:p>
        </p:txBody>
      </p:sp>
    </p:spTree>
    <p:extLst>
      <p:ext uri="{BB962C8B-B14F-4D97-AF65-F5344CB8AC3E}">
        <p14:creationId xmlns:p14="http://schemas.microsoft.com/office/powerpoint/2010/main" val="3382873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16A92F3-F7BB-4ED9-827C-69506F47B1B9}" type="datetimeFigureOut">
              <a:rPr lang="en-US"/>
              <a:pPr>
                <a:defRPr/>
              </a:pPr>
              <a:t>07-02-2022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71E423E-DEA2-421F-8230-F1A60764F860}" type="slidenum">
              <a:rPr lang="en-US"/>
              <a:pPr>
                <a:defRPr/>
              </a:pPr>
              <a:t>‹#›</a:t>
            </a:fld>
            <a:endParaRPr lang="en-US"/>
          </a:p>
        </p:txBody>
      </p:sp>
    </p:spTree>
    <p:extLst>
      <p:ext uri="{BB962C8B-B14F-4D97-AF65-F5344CB8AC3E}">
        <p14:creationId xmlns:p14="http://schemas.microsoft.com/office/powerpoint/2010/main" val="67751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p:spPr>
        <p:txBody>
          <a:bodyPr/>
          <a:lstStyle>
            <a:lvl1pPr>
              <a:defRPr smtClean="0"/>
            </a:lvl1pPr>
          </a:lstStyle>
          <a:p>
            <a:pPr>
              <a:defRPr/>
            </a:pPr>
            <a:fld id="{7EBB93ED-5B8A-4257-A2C2-7854E4B1C079}" type="datetimeFigureOut">
              <a:rPr lang="en-US"/>
              <a:pPr>
                <a:defRPr/>
              </a:pPr>
              <a:t>07-02-2022</a:t>
            </a:fld>
            <a:endParaRPr lang="en-US"/>
          </a:p>
        </p:txBody>
      </p:sp>
      <p:sp>
        <p:nvSpPr>
          <p:cNvPr id="5" name="Footer Placeholder 4"/>
          <p:cNvSpPr>
            <a:spLocks noGrp="1"/>
          </p:cNvSpPr>
          <p:nvPr>
            <p:ph type="ftr" sz="quarter" idx="11"/>
          </p:nvPr>
        </p:nvSpPr>
        <p:spPr>
          <a:xfrm>
            <a:off x="2667000" y="6356350"/>
            <a:ext cx="33528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924800" y="6356350"/>
            <a:ext cx="762000" cy="365125"/>
          </a:xfrm>
        </p:spPr>
        <p:txBody>
          <a:bodyPr/>
          <a:lstStyle>
            <a:lvl1pPr>
              <a:defRPr smtClean="0"/>
            </a:lvl1pPr>
          </a:lstStyle>
          <a:p>
            <a:pPr>
              <a:defRPr/>
            </a:pPr>
            <a:fld id="{CE31590F-D2FB-4325-BF89-BAF330773ED5}" type="slidenum">
              <a:rPr lang="en-US"/>
              <a:pPr>
                <a:defRPr/>
              </a:pPr>
              <a:t>‹#›</a:t>
            </a:fld>
            <a:endParaRPr lang="en-US"/>
          </a:p>
        </p:txBody>
      </p:sp>
    </p:spTree>
    <p:extLst>
      <p:ext uri="{BB962C8B-B14F-4D97-AF65-F5344CB8AC3E}">
        <p14:creationId xmlns:p14="http://schemas.microsoft.com/office/powerpoint/2010/main" val="2169195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04850"/>
            <a:ext cx="8229600" cy="561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356350"/>
            <a:ext cx="2133600" cy="365125"/>
          </a:xfrm>
        </p:spPr>
        <p:txBody>
          <a:bodyPr/>
          <a:lstStyle>
            <a:lvl1pPr>
              <a:defRPr smtClean="0"/>
            </a:lvl1pPr>
          </a:lstStyle>
          <a:p>
            <a:pPr>
              <a:defRPr/>
            </a:pPr>
            <a:fld id="{2CB7AD46-A196-47E9-A38C-57947FCACDDB}" type="datetimeFigureOut">
              <a:rPr lang="en-US"/>
              <a:pPr>
                <a:defRPr/>
              </a:pPr>
              <a:t>07-02-2022</a:t>
            </a:fld>
            <a:endParaRPr lang="en-US"/>
          </a:p>
        </p:txBody>
      </p:sp>
      <p:sp>
        <p:nvSpPr>
          <p:cNvPr id="4" name="Footer Placeholder 3"/>
          <p:cNvSpPr>
            <a:spLocks noGrp="1"/>
          </p:cNvSpPr>
          <p:nvPr>
            <p:ph type="ftr" sz="quarter" idx="11"/>
          </p:nvPr>
        </p:nvSpPr>
        <p:spPr>
          <a:xfrm>
            <a:off x="2667000" y="6356350"/>
            <a:ext cx="3352800" cy="365125"/>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7924800" y="6356350"/>
            <a:ext cx="762000" cy="365125"/>
          </a:xfrm>
        </p:spPr>
        <p:txBody>
          <a:bodyPr/>
          <a:lstStyle>
            <a:lvl1pPr>
              <a:defRPr smtClean="0"/>
            </a:lvl1pPr>
          </a:lstStyle>
          <a:p>
            <a:pPr>
              <a:defRPr/>
            </a:pPr>
            <a:fld id="{2523544C-E229-4237-B634-6EE38B16DE95}" type="slidenum">
              <a:rPr lang="en-US"/>
              <a:pPr>
                <a:defRPr/>
              </a:pPr>
              <a:t>‹#›</a:t>
            </a:fld>
            <a:endParaRPr lang="en-US"/>
          </a:p>
        </p:txBody>
      </p:sp>
    </p:spTree>
    <p:extLst>
      <p:ext uri="{BB962C8B-B14F-4D97-AF65-F5344CB8AC3E}">
        <p14:creationId xmlns:p14="http://schemas.microsoft.com/office/powerpoint/2010/main" val="2971316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35163"/>
            <a:ext cx="8229600" cy="2117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205288"/>
            <a:ext cx="8229600"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p:spPr>
        <p:txBody>
          <a:bodyPr/>
          <a:lstStyle>
            <a:lvl1pPr>
              <a:defRPr smtClean="0"/>
            </a:lvl1pPr>
          </a:lstStyle>
          <a:p>
            <a:pPr>
              <a:defRPr/>
            </a:pPr>
            <a:fld id="{FF9DDA81-6094-4823-984B-1EBB4111F1AE}" type="datetimeFigureOut">
              <a:rPr lang="en-US"/>
              <a:pPr>
                <a:defRPr/>
              </a:pPr>
              <a:t>07-02-2022</a:t>
            </a:fld>
            <a:endParaRPr lang="en-US"/>
          </a:p>
        </p:txBody>
      </p:sp>
      <p:sp>
        <p:nvSpPr>
          <p:cNvPr id="6" name="Footer Placeholder 5"/>
          <p:cNvSpPr>
            <a:spLocks noGrp="1"/>
          </p:cNvSpPr>
          <p:nvPr>
            <p:ph type="ftr" sz="quarter" idx="11"/>
          </p:nvPr>
        </p:nvSpPr>
        <p:spPr>
          <a:xfrm>
            <a:off x="2667000" y="6356350"/>
            <a:ext cx="33528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924800" y="6356350"/>
            <a:ext cx="762000" cy="365125"/>
          </a:xfrm>
        </p:spPr>
        <p:txBody>
          <a:bodyPr/>
          <a:lstStyle>
            <a:lvl1pPr>
              <a:defRPr smtClean="0"/>
            </a:lvl1pPr>
          </a:lstStyle>
          <a:p>
            <a:pPr>
              <a:defRPr/>
            </a:pPr>
            <a:fld id="{A0320725-5F66-4C7F-8699-D343E5492BEE}" type="slidenum">
              <a:rPr lang="en-US"/>
              <a:pPr>
                <a:defRPr/>
              </a:pPr>
              <a:t>‹#›</a:t>
            </a:fld>
            <a:endParaRPr lang="en-US"/>
          </a:p>
        </p:txBody>
      </p:sp>
    </p:spTree>
    <p:extLst>
      <p:ext uri="{BB962C8B-B14F-4D97-AF65-F5344CB8AC3E}">
        <p14:creationId xmlns:p14="http://schemas.microsoft.com/office/powerpoint/2010/main" val="379275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3B44A50-F849-4D65-A93E-7319DE56074C}" type="datetimeFigureOut">
              <a:rPr lang="en-US"/>
              <a:pPr>
                <a:defRPr/>
              </a:pPr>
              <a:t>07-02-2022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6D91D3-DD5F-466C-BAE8-1035B8BADD51}" type="slidenum">
              <a:rPr lang="en-US"/>
              <a:pPr>
                <a:defRPr/>
              </a:pPr>
              <a:t>‹#›</a:t>
            </a:fld>
            <a:endParaRPr lang="en-US"/>
          </a:p>
        </p:txBody>
      </p:sp>
    </p:spTree>
    <p:extLst>
      <p:ext uri="{BB962C8B-B14F-4D97-AF65-F5344CB8AC3E}">
        <p14:creationId xmlns:p14="http://schemas.microsoft.com/office/powerpoint/2010/main" val="264737843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289136A-BED0-4A03-9965-15CC1819317C}" type="datetimeFigureOut">
              <a:rPr lang="en-US"/>
              <a:pPr>
                <a:defRPr/>
              </a:pPr>
              <a:t>07-02-2022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7960423-49CD-4C4B-B445-D337A997D1F8}" type="slidenum">
              <a:rPr lang="en-US"/>
              <a:pPr>
                <a:defRPr/>
              </a:pPr>
              <a:t>‹#›</a:t>
            </a:fld>
            <a:endParaRPr lang="en-US"/>
          </a:p>
        </p:txBody>
      </p:sp>
    </p:spTree>
    <p:extLst>
      <p:ext uri="{BB962C8B-B14F-4D97-AF65-F5344CB8AC3E}">
        <p14:creationId xmlns:p14="http://schemas.microsoft.com/office/powerpoint/2010/main" val="807713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3F7D13EB-661A-4DA3-9D86-F443A2C8FE0E}" type="datetimeFigureOut">
              <a:rPr lang="en-US"/>
              <a:pPr>
                <a:defRPr/>
              </a:pPr>
              <a:t>07-02-2022</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97ABCBE9-F024-47C3-812F-12FC792946D5}" type="slidenum">
              <a:rPr lang="en-US"/>
              <a:pPr>
                <a:defRPr/>
              </a:pPr>
              <a:t>‹#›</a:t>
            </a:fld>
            <a:endParaRPr lang="en-US"/>
          </a:p>
        </p:txBody>
      </p:sp>
    </p:spTree>
    <p:extLst>
      <p:ext uri="{BB962C8B-B14F-4D97-AF65-F5344CB8AC3E}">
        <p14:creationId xmlns:p14="http://schemas.microsoft.com/office/powerpoint/2010/main" val="3249826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ECE7DF83-B3CB-4A4D-8966-67F9D8643CCC}" type="datetimeFigureOut">
              <a:rPr lang="en-US"/>
              <a:pPr>
                <a:defRPr/>
              </a:pPr>
              <a:t>07-02-2022</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AEFDD667-ADF5-404F-9189-054E3BD36842}" type="slidenum">
              <a:rPr lang="en-US"/>
              <a:pPr>
                <a:defRPr/>
              </a:pPr>
              <a:t>‹#›</a:t>
            </a:fld>
            <a:endParaRPr lang="en-US"/>
          </a:p>
        </p:txBody>
      </p:sp>
    </p:spTree>
    <p:extLst>
      <p:ext uri="{BB962C8B-B14F-4D97-AF65-F5344CB8AC3E}">
        <p14:creationId xmlns:p14="http://schemas.microsoft.com/office/powerpoint/2010/main" val="3853829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417543F-0BE1-499E-97C3-39292425A337}" type="datetimeFigureOut">
              <a:rPr lang="en-US"/>
              <a:pPr>
                <a:defRPr/>
              </a:pPr>
              <a:t>07-02-2022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2DC9C933-8AC3-4565-95C2-E20972C6A834}" type="slidenum">
              <a:rPr lang="en-US"/>
              <a:pPr>
                <a:defRPr/>
              </a:pPr>
              <a:t>‹#›</a:t>
            </a:fld>
            <a:endParaRPr lang="en-US"/>
          </a:p>
        </p:txBody>
      </p:sp>
    </p:spTree>
    <p:extLst>
      <p:ext uri="{BB962C8B-B14F-4D97-AF65-F5344CB8AC3E}">
        <p14:creationId xmlns:p14="http://schemas.microsoft.com/office/powerpoint/2010/main" val="89333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F765010C-2572-4924-947D-64563341B298}" type="datetimeFigureOut">
              <a:rPr lang="en-US"/>
              <a:pPr>
                <a:defRPr/>
              </a:pPr>
              <a:t>07-02-2022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AE4DBE0-99B5-4D71-8C2E-442C4C715828}" type="slidenum">
              <a:rPr lang="en-US"/>
              <a:pPr>
                <a:defRPr/>
              </a:pPr>
              <a:t>‹#›</a:t>
            </a:fld>
            <a:endParaRPr lang="en-US"/>
          </a:p>
        </p:txBody>
      </p:sp>
    </p:spTree>
    <p:extLst>
      <p:ext uri="{BB962C8B-B14F-4D97-AF65-F5344CB8AC3E}">
        <p14:creationId xmlns:p14="http://schemas.microsoft.com/office/powerpoint/2010/main" val="1018319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C970613C-72DF-441D-B8C0-2A635E63281F}" type="datetimeFigureOut">
              <a:rPr lang="en-US"/>
              <a:pPr>
                <a:defRPr/>
              </a:pPr>
              <a:t>07-02-2022</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C5834DC2-6420-4B93-85F0-72E68EC24FD9}" type="slidenum">
              <a:rPr lang="en-US"/>
              <a:pPr>
                <a:defRPr/>
              </a:pPr>
              <a:t>‹#›</a:t>
            </a:fld>
            <a:endParaRPr lang="en-US"/>
          </a:p>
        </p:txBody>
      </p:sp>
    </p:spTree>
    <p:extLst>
      <p:ext uri="{BB962C8B-B14F-4D97-AF65-F5344CB8AC3E}">
        <p14:creationId xmlns:p14="http://schemas.microsoft.com/office/powerpoint/2010/main" val="1062894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560984F-2F7D-40C2-9602-F943377F48FC}" type="datetimeFigureOut">
              <a:rPr lang="en-US"/>
              <a:pPr>
                <a:defRPr/>
              </a:pPr>
              <a:t>07-02-2022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008374D-C1F9-42C2-92E1-F51D9C835FDA}" type="slidenum">
              <a:rPr lang="en-US"/>
              <a:pPr>
                <a:defRPr/>
              </a:pPr>
              <a:t>‹#›</a:t>
            </a:fld>
            <a:endParaRPr lang="en-US"/>
          </a:p>
        </p:txBody>
      </p:sp>
    </p:spTree>
    <p:extLst>
      <p:ext uri="{BB962C8B-B14F-4D97-AF65-F5344CB8AC3E}">
        <p14:creationId xmlns:p14="http://schemas.microsoft.com/office/powerpoint/2010/main" val="4185770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363887C6-50A7-47AD-BAD0-0A87ECCEB3F4}" type="datetimeFigureOut">
              <a:rPr lang="en-US"/>
              <a:pPr>
                <a:defRPr/>
              </a:pPr>
              <a:t>07-02-2022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F27F7E74-726B-49AC-BC8A-1E408ED9F2A3}"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59" r:id="rId1"/>
    <p:sldLayoutId id="2147483770" r:id="rId2"/>
    <p:sldLayoutId id="2147483760" r:id="rId3"/>
    <p:sldLayoutId id="2147483761" r:id="rId4"/>
    <p:sldLayoutId id="2147483762" r:id="rId5"/>
    <p:sldLayoutId id="2147483763" r:id="rId6"/>
    <p:sldLayoutId id="2147483764" r:id="rId7"/>
    <p:sldLayoutId id="2147483771" r:id="rId8"/>
    <p:sldLayoutId id="2147483765" r:id="rId9"/>
    <p:sldLayoutId id="2147483766" r:id="rId10"/>
    <p:sldLayoutId id="2147483767" r:id="rId11"/>
    <p:sldLayoutId id="2147483768" r:id="rId12"/>
    <p:sldLayoutId id="2147483769" r:id="rId13"/>
  </p:sldLayoutIdLst>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3.png"/><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3.png"/><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6.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image" Target="../media/image6.wmf"/></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1.xml"/><Relationship Id="rId5" Type="http://schemas.openxmlformats.org/officeDocument/2006/relationships/image" Target="../media/image5.gif"/><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dl9.glitter-graphics.net/pub/440/440729zwjlrfs491.gif" TargetMode="External"/><Relationship Id="rId2" Type="http://schemas.openxmlformats.org/officeDocument/2006/relationships/image" Target="../media/image24.gif"/><Relationship Id="rId1" Type="http://schemas.openxmlformats.org/officeDocument/2006/relationships/slideLayout" Target="../slideLayouts/slideLayout6.xml"/><Relationship Id="rId4" Type="http://schemas.openxmlformats.org/officeDocument/2006/relationships/image" Target="../media/image25.gif"/></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nsaschool.org/"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gif"/><Relationship Id="rId5" Type="http://schemas.openxmlformats.org/officeDocument/2006/relationships/image" Target="../media/image30.gif"/><Relationship Id="rId4" Type="http://schemas.openxmlformats.org/officeDocument/2006/relationships/image" Target="../media/image29.gif"/></Relationships>
</file>

<file path=ppt/slides/_rels/slide3.xml.rels><?xml version="1.0" encoding="UTF-8" standalone="yes"?>
<Relationships xmlns="http://schemas.openxmlformats.org/package/2006/relationships"><Relationship Id="rId8" Type="http://schemas.openxmlformats.org/officeDocument/2006/relationships/hyperlink" Target="file:///G:\tin%208\TTDD3.ppt" TargetMode="External"/><Relationship Id="rId13" Type="http://schemas.openxmlformats.org/officeDocument/2006/relationships/hyperlink" Target="file:///G:\tin%208\TTDD1.ppt" TargetMode="External"/><Relationship Id="rId18" Type="http://schemas.openxmlformats.org/officeDocument/2006/relationships/image" Target="../media/image6.wmf"/><Relationship Id="rId3" Type="http://schemas.openxmlformats.org/officeDocument/2006/relationships/audio" Target="../media/audio1.wav"/><Relationship Id="rId7" Type="http://schemas.openxmlformats.org/officeDocument/2006/relationships/hyperlink" Target="file:///G:\tin%208\Ngoai%20kh&#243;a1\TT3.ppt" TargetMode="External"/><Relationship Id="rId12" Type="http://schemas.openxmlformats.org/officeDocument/2006/relationships/image" Target="../media/image8.jpeg"/><Relationship Id="rId17" Type="http://schemas.openxmlformats.org/officeDocument/2006/relationships/oleObject" Target="../embeddings/oleObject1.bin"/><Relationship Id="rId2" Type="http://schemas.openxmlformats.org/officeDocument/2006/relationships/slideLayout" Target="../slideLayouts/slideLayout6.xml"/><Relationship Id="rId16" Type="http://schemas.openxmlformats.org/officeDocument/2006/relationships/image" Target="../media/image10.emf"/><Relationship Id="rId1" Type="http://schemas.openxmlformats.org/officeDocument/2006/relationships/vmlDrawing" Target="../drawings/vmlDrawing1.vml"/><Relationship Id="rId6" Type="http://schemas.openxmlformats.org/officeDocument/2006/relationships/image" Target="../media/image7.jpeg"/><Relationship Id="rId11" Type="http://schemas.openxmlformats.org/officeDocument/2006/relationships/slide" Target="slide8.xml"/><Relationship Id="rId5" Type="http://schemas.openxmlformats.org/officeDocument/2006/relationships/audio" Target="../media/audio3.wav"/><Relationship Id="rId15" Type="http://schemas.openxmlformats.org/officeDocument/2006/relationships/image" Target="../media/image9.jpeg"/><Relationship Id="rId10" Type="http://schemas.openxmlformats.org/officeDocument/2006/relationships/slide" Target="slide10.xml"/><Relationship Id="rId19" Type="http://schemas.openxmlformats.org/officeDocument/2006/relationships/image" Target="../media/image11.jpeg"/><Relationship Id="rId4" Type="http://schemas.openxmlformats.org/officeDocument/2006/relationships/audio" Target="../media/audio2.wav"/><Relationship Id="rId9" Type="http://schemas.openxmlformats.org/officeDocument/2006/relationships/slide" Target="slide5.xml"/><Relationship Id="rId14" Type="http://schemas.openxmlformats.org/officeDocument/2006/relationships/hyperlink" Target="file:///G:\tin%208\TTDD2.pp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3.png"/><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3.png"/><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3.png"/><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0" y="1066800"/>
            <a:ext cx="9144000" cy="1143000"/>
          </a:xfrm>
          <a:gradFill rotWithShape="1">
            <a:gsLst>
              <a:gs pos="0">
                <a:srgbClr val="FFFF99"/>
              </a:gs>
              <a:gs pos="100000">
                <a:schemeClr val="bg1"/>
              </a:gs>
            </a:gsLst>
            <a:lin ang="2700000" scaled="1"/>
          </a:gradFill>
          <a:ln/>
        </p:spPr>
        <p:txBody>
          <a:bodyPr/>
          <a:lstStyle/>
          <a:p>
            <a:pPr algn="ctr"/>
            <a:r>
              <a:rPr lang="en-US" smtClean="0">
                <a:solidFill>
                  <a:srgbClr val="0000FF"/>
                </a:solidFill>
              </a:rPr>
              <a:t>Kiểm tra bài cũ</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762000"/>
            <a:ext cx="8305800" cy="685800"/>
          </a:xfrm>
        </p:spPr>
        <p:txBody>
          <a:bodyPr/>
          <a:lstStyle/>
          <a:p>
            <a:pPr eaLnBrk="1" hangingPunct="1">
              <a:buFont typeface="Wingdings 2" pitchFamily="18" charset="2"/>
              <a:buNone/>
            </a:pPr>
            <a:r>
              <a:rPr lang="en-US" b="1" smtClean="0">
                <a:solidFill>
                  <a:srgbClr val="FF0000"/>
                </a:solidFill>
                <a:latin typeface="Arial" charset="0"/>
                <a:cs typeface="Times New Roman" pitchFamily="18" charset="0"/>
              </a:rPr>
              <a:t>2. </a:t>
            </a:r>
            <a:r>
              <a:rPr lang="en-US" b="1" u="sng" smtClean="0">
                <a:solidFill>
                  <a:srgbClr val="FF0000"/>
                </a:solidFill>
                <a:latin typeface="Arial" charset="0"/>
                <a:cs typeface="Times New Roman" pitchFamily="18" charset="0"/>
              </a:rPr>
              <a:t>Bố trí nội dung trên trang chiếu</a:t>
            </a:r>
          </a:p>
        </p:txBody>
      </p:sp>
      <p:graphicFrame>
        <p:nvGraphicFramePr>
          <p:cNvPr id="131075"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131084" name="Clip" r:id="rId3" imgW="3531960" imgH="4445640" progId="">
                  <p:embed/>
                </p:oleObj>
              </mc:Choice>
              <mc:Fallback>
                <p:oleObj name="Clip" r:id="rId3" imgW="3531960" imgH="444564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1076" name="Rectangle 4"/>
          <p:cNvSpPr>
            <a:spLocks noChangeArrowheads="1"/>
          </p:cNvSpPr>
          <p:nvPr/>
        </p:nvSpPr>
        <p:spPr bwMode="auto">
          <a:xfrm>
            <a:off x="4648200" y="1905000"/>
            <a:ext cx="4267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73050" indent="-273050" algn="just" eaLnBrk="0" hangingPunct="0">
              <a:lnSpc>
                <a:spcPct val="90000"/>
              </a:lnSpc>
              <a:spcBef>
                <a:spcPct val="20000"/>
              </a:spcBef>
              <a:buClr>
                <a:srgbClr val="0BD0D9"/>
              </a:buClr>
              <a:buSzPct val="95000"/>
              <a:buFont typeface="Wingdings 2" pitchFamily="18" charset="2"/>
              <a:buNone/>
            </a:pPr>
            <a:r>
              <a:rPr lang="en-GB" sz="2800" b="1"/>
              <a:t>	</a:t>
            </a:r>
            <a:endParaRPr lang="en-GB" sz="2800"/>
          </a:p>
        </p:txBody>
      </p:sp>
      <p:sp>
        <p:nvSpPr>
          <p:cNvPr id="131077" name="Line 5"/>
          <p:cNvSpPr>
            <a:spLocks noChangeShapeType="1"/>
          </p:cNvSpPr>
          <p:nvPr/>
        </p:nvSpPr>
        <p:spPr bwMode="auto">
          <a:xfrm>
            <a:off x="4267200" y="1219200"/>
            <a:ext cx="0" cy="5638800"/>
          </a:xfrm>
          <a:prstGeom prst="line">
            <a:avLst/>
          </a:prstGeom>
          <a:noFill/>
          <a:ln w="76200" cmpd="tri">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78" name="Title 1"/>
          <p:cNvSpPr>
            <a:spLocks/>
          </p:cNvSpPr>
          <p:nvPr/>
        </p:nvSpPr>
        <p:spPr bwMode="auto">
          <a:xfrm>
            <a:off x="609600" y="57150"/>
            <a:ext cx="8229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p>
            <a:pPr algn="ctr"/>
            <a:r>
              <a:rPr lang="en-US" sz="2600" b="1">
                <a:solidFill>
                  <a:schemeClr val="accent1"/>
                </a:solidFill>
                <a:effectLst>
                  <a:outerShdw blurRad="38100" dist="38100" dir="2700000" algn="tl">
                    <a:srgbClr val="C0C0C0"/>
                  </a:outerShdw>
                </a:effectLst>
                <a:cs typeface="Times New Roman" pitchFamily="18" charset="0"/>
              </a:rPr>
              <a:t>BÀI 8. PHẦN MỀM TRÌNH CHIẾU</a:t>
            </a:r>
          </a:p>
        </p:txBody>
      </p:sp>
      <p:pic>
        <p:nvPicPr>
          <p:cNvPr id="131079" name="Picture 7" descr="boy-think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648200"/>
            <a:ext cx="141605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080" name="AutoShape 8"/>
          <p:cNvSpPr>
            <a:spLocks noChangeArrowheads="1"/>
          </p:cNvSpPr>
          <p:nvPr/>
        </p:nvSpPr>
        <p:spPr bwMode="auto">
          <a:xfrm>
            <a:off x="4495800" y="1752600"/>
            <a:ext cx="4648200" cy="2438400"/>
          </a:xfrm>
          <a:prstGeom prst="cloudCallout">
            <a:avLst>
              <a:gd name="adj1" fmla="val -90606"/>
              <a:gd name="adj2" fmla="val -72134"/>
            </a:avLst>
          </a:prstGeom>
          <a:solidFill>
            <a:srgbClr val="FFFFCC"/>
          </a:solidFill>
          <a:ln w="9525" cap="rnd">
            <a:solidFill>
              <a:srgbClr val="0000FF"/>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2400"/>
              <a:t>Việc bố trí nội dung trên trang chiếu một cách hợp lí, hấp dẫn, dễ ghi nhớ có lợi ích gì?</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762000"/>
            <a:ext cx="8305800" cy="685800"/>
          </a:xfrm>
        </p:spPr>
        <p:txBody>
          <a:bodyPr/>
          <a:lstStyle/>
          <a:p>
            <a:pPr eaLnBrk="1" hangingPunct="1">
              <a:buFont typeface="Wingdings 2" pitchFamily="18" charset="2"/>
              <a:buNone/>
            </a:pPr>
            <a:r>
              <a:rPr lang="en-US" b="1" smtClean="0">
                <a:solidFill>
                  <a:srgbClr val="FF0000"/>
                </a:solidFill>
                <a:latin typeface="Arial" charset="0"/>
                <a:cs typeface="Times New Roman" pitchFamily="18" charset="0"/>
              </a:rPr>
              <a:t>2. </a:t>
            </a:r>
            <a:r>
              <a:rPr lang="en-US" b="1" u="sng" smtClean="0">
                <a:solidFill>
                  <a:srgbClr val="FF0000"/>
                </a:solidFill>
                <a:latin typeface="Arial" charset="0"/>
                <a:cs typeface="Times New Roman" pitchFamily="18" charset="0"/>
              </a:rPr>
              <a:t>Bố trí nội dung trên trang chiếu</a:t>
            </a:r>
          </a:p>
        </p:txBody>
      </p:sp>
      <p:sp>
        <p:nvSpPr>
          <p:cNvPr id="126979" name="Rectangle 3"/>
          <p:cNvSpPr>
            <a:spLocks noChangeArrowheads="1"/>
          </p:cNvSpPr>
          <p:nvPr/>
        </p:nvSpPr>
        <p:spPr bwMode="auto">
          <a:xfrm>
            <a:off x="4648200" y="1905000"/>
            <a:ext cx="4267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73050" indent="-273050" algn="just" eaLnBrk="0" hangingPunct="0">
              <a:lnSpc>
                <a:spcPct val="90000"/>
              </a:lnSpc>
              <a:spcBef>
                <a:spcPct val="20000"/>
              </a:spcBef>
              <a:buClr>
                <a:srgbClr val="0BD0D9"/>
              </a:buClr>
              <a:buSzPct val="95000"/>
              <a:buFont typeface="Wingdings 2" pitchFamily="18" charset="2"/>
              <a:buNone/>
            </a:pPr>
            <a:r>
              <a:rPr lang="en-GB" sz="2800" b="1"/>
              <a:t>	</a:t>
            </a:r>
            <a:endParaRPr lang="en-GB" sz="2800"/>
          </a:p>
        </p:txBody>
      </p:sp>
      <p:sp>
        <p:nvSpPr>
          <p:cNvPr id="126980" name="Title 1"/>
          <p:cNvSpPr>
            <a:spLocks/>
          </p:cNvSpPr>
          <p:nvPr/>
        </p:nvSpPr>
        <p:spPr bwMode="auto">
          <a:xfrm>
            <a:off x="609600" y="57150"/>
            <a:ext cx="8229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p>
            <a:pPr algn="ctr"/>
            <a:r>
              <a:rPr lang="en-US" sz="2600" b="1">
                <a:solidFill>
                  <a:schemeClr val="accent1"/>
                </a:solidFill>
                <a:effectLst>
                  <a:outerShdw blurRad="38100" dist="38100" dir="2700000" algn="tl">
                    <a:srgbClr val="C0C0C0"/>
                  </a:outerShdw>
                </a:effectLst>
                <a:cs typeface="Times New Roman" pitchFamily="18" charset="0"/>
              </a:rPr>
              <a:t>BÀI 8. PHẦN MỀM TRÌNH CHIẾU</a:t>
            </a:r>
          </a:p>
        </p:txBody>
      </p:sp>
      <p:pic>
        <p:nvPicPr>
          <p:cNvPr id="12698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28813"/>
            <a:ext cx="2863850" cy="2109787"/>
          </a:xfrm>
          <a:prstGeom prst="rect">
            <a:avLst/>
          </a:prstGeom>
          <a:noFill/>
          <a:extLst>
            <a:ext uri="{909E8E84-426E-40DD-AFC4-6F175D3DCCD1}">
              <a14:hiddenFill xmlns:a14="http://schemas.microsoft.com/office/drawing/2010/main">
                <a:solidFill>
                  <a:srgbClr val="FFFFFF"/>
                </a:solidFill>
              </a14:hiddenFill>
            </a:ext>
          </a:extLst>
        </p:spPr>
      </p:pic>
      <p:pic>
        <p:nvPicPr>
          <p:cNvPr id="12698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895475"/>
            <a:ext cx="28797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2698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930400"/>
            <a:ext cx="2743200" cy="2108200"/>
          </a:xfrm>
          <a:prstGeom prst="rect">
            <a:avLst/>
          </a:prstGeom>
          <a:noFill/>
          <a:extLst>
            <a:ext uri="{909E8E84-426E-40DD-AFC4-6F175D3DCCD1}">
              <a14:hiddenFill xmlns:a14="http://schemas.microsoft.com/office/drawing/2010/main">
                <a:solidFill>
                  <a:srgbClr val="FFFFFF"/>
                </a:solidFill>
              </a14:hiddenFill>
            </a:ext>
          </a:extLst>
        </p:spPr>
      </p:pic>
      <p:sp>
        <p:nvSpPr>
          <p:cNvPr id="126986" name="AutoShape 10"/>
          <p:cNvSpPr>
            <a:spLocks noChangeArrowheads="1"/>
          </p:cNvSpPr>
          <p:nvPr/>
        </p:nvSpPr>
        <p:spPr bwMode="auto">
          <a:xfrm>
            <a:off x="1295400" y="5181600"/>
            <a:ext cx="2057400" cy="381000"/>
          </a:xfrm>
          <a:prstGeom prst="wedgeRoundRectCallout">
            <a:avLst>
              <a:gd name="adj1" fmla="val -83102"/>
              <a:gd name="adj2" fmla="val -361667"/>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b="1">
                <a:solidFill>
                  <a:srgbClr val="CC00CC"/>
                </a:solidFill>
              </a:rPr>
              <a:t>Trang tiêu đề</a:t>
            </a:r>
          </a:p>
        </p:txBody>
      </p:sp>
      <p:sp>
        <p:nvSpPr>
          <p:cNvPr id="126987" name="AutoShape 11"/>
          <p:cNvSpPr>
            <a:spLocks/>
          </p:cNvSpPr>
          <p:nvPr/>
        </p:nvSpPr>
        <p:spPr bwMode="auto">
          <a:xfrm rot="5400000">
            <a:off x="5791200" y="1371600"/>
            <a:ext cx="457200" cy="5791200"/>
          </a:xfrm>
          <a:prstGeom prst="rightBrace">
            <a:avLst>
              <a:gd name="adj1" fmla="val 105556"/>
              <a:gd name="adj2" fmla="val 50000"/>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88" name="AutoShape 12"/>
          <p:cNvSpPr>
            <a:spLocks noChangeArrowheads="1"/>
          </p:cNvSpPr>
          <p:nvPr/>
        </p:nvSpPr>
        <p:spPr bwMode="auto">
          <a:xfrm>
            <a:off x="5791200" y="5562600"/>
            <a:ext cx="2971800" cy="457200"/>
          </a:xfrm>
          <a:prstGeom prst="wedgeRoundRectCallout">
            <a:avLst>
              <a:gd name="adj1" fmla="val -43694"/>
              <a:gd name="adj2" fmla="val -306597"/>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b="1">
                <a:solidFill>
                  <a:srgbClr val="CC00CC"/>
                </a:solidFill>
              </a:rPr>
              <a:t>Các trang nội dung</a:t>
            </a:r>
          </a:p>
        </p:txBody>
      </p:sp>
      <p:sp>
        <p:nvSpPr>
          <p:cNvPr id="126989" name="Oval 13"/>
          <p:cNvSpPr>
            <a:spLocks noChangeArrowheads="1"/>
          </p:cNvSpPr>
          <p:nvPr/>
        </p:nvSpPr>
        <p:spPr bwMode="auto">
          <a:xfrm>
            <a:off x="1219200" y="4038600"/>
            <a:ext cx="3810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1</a:t>
            </a:r>
          </a:p>
        </p:txBody>
      </p:sp>
      <p:sp>
        <p:nvSpPr>
          <p:cNvPr id="126990" name="Oval 14"/>
          <p:cNvSpPr>
            <a:spLocks noChangeArrowheads="1"/>
          </p:cNvSpPr>
          <p:nvPr/>
        </p:nvSpPr>
        <p:spPr bwMode="auto">
          <a:xfrm>
            <a:off x="4419600" y="4038600"/>
            <a:ext cx="3810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2</a:t>
            </a:r>
          </a:p>
        </p:txBody>
      </p:sp>
      <p:sp>
        <p:nvSpPr>
          <p:cNvPr id="126991" name="Oval 15"/>
          <p:cNvSpPr>
            <a:spLocks noChangeArrowheads="1"/>
          </p:cNvSpPr>
          <p:nvPr/>
        </p:nvSpPr>
        <p:spPr bwMode="auto">
          <a:xfrm>
            <a:off x="7239000" y="4038600"/>
            <a:ext cx="3810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6983"/>
                                        </p:tgtEl>
                                        <p:attrNameLst>
                                          <p:attrName>style.visibility</p:attrName>
                                        </p:attrNameLst>
                                      </p:cBhvr>
                                      <p:to>
                                        <p:strVal val="visible"/>
                                      </p:to>
                                    </p:set>
                                    <p:animEffect transition="in" filter="blinds(horizontal)">
                                      <p:cBhvr>
                                        <p:cTn id="7" dur="500"/>
                                        <p:tgtEl>
                                          <p:spTgt spid="126983"/>
                                        </p:tgtEl>
                                      </p:cBhvr>
                                    </p:animEffect>
                                  </p:childTnLst>
                                </p:cTn>
                              </p:par>
                              <p:par>
                                <p:cTn id="8" presetID="3" presetClass="entr" presetSubtype="10" fill="hold" nodeType="withEffect">
                                  <p:stCondLst>
                                    <p:cond delay="0"/>
                                  </p:stCondLst>
                                  <p:childTnLst>
                                    <p:set>
                                      <p:cBhvr>
                                        <p:cTn id="9" dur="1" fill="hold">
                                          <p:stCondLst>
                                            <p:cond delay="0"/>
                                          </p:stCondLst>
                                        </p:cTn>
                                        <p:tgtEl>
                                          <p:spTgt spid="126984"/>
                                        </p:tgtEl>
                                        <p:attrNameLst>
                                          <p:attrName>style.visibility</p:attrName>
                                        </p:attrNameLst>
                                      </p:cBhvr>
                                      <p:to>
                                        <p:strVal val="visible"/>
                                      </p:to>
                                    </p:set>
                                    <p:animEffect transition="in" filter="blinds(horizontal)">
                                      <p:cBhvr>
                                        <p:cTn id="10" dur="500"/>
                                        <p:tgtEl>
                                          <p:spTgt spid="126984"/>
                                        </p:tgtEl>
                                      </p:cBhvr>
                                    </p:animEffect>
                                  </p:childTnLst>
                                </p:cTn>
                              </p:par>
                              <p:par>
                                <p:cTn id="11" presetID="3" presetClass="entr" presetSubtype="10" fill="hold" nodeType="withEffect">
                                  <p:stCondLst>
                                    <p:cond delay="0"/>
                                  </p:stCondLst>
                                  <p:childTnLst>
                                    <p:set>
                                      <p:cBhvr>
                                        <p:cTn id="12" dur="1" fill="hold">
                                          <p:stCondLst>
                                            <p:cond delay="0"/>
                                          </p:stCondLst>
                                        </p:cTn>
                                        <p:tgtEl>
                                          <p:spTgt spid="126985"/>
                                        </p:tgtEl>
                                        <p:attrNameLst>
                                          <p:attrName>style.visibility</p:attrName>
                                        </p:attrNameLst>
                                      </p:cBhvr>
                                      <p:to>
                                        <p:strVal val="visible"/>
                                      </p:to>
                                    </p:set>
                                    <p:animEffect transition="in" filter="blinds(horizontal)">
                                      <p:cBhvr>
                                        <p:cTn id="13" dur="500"/>
                                        <p:tgtEl>
                                          <p:spTgt spid="12698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26989"/>
                                        </p:tgtEl>
                                        <p:attrNameLst>
                                          <p:attrName>style.visibility</p:attrName>
                                        </p:attrNameLst>
                                      </p:cBhvr>
                                      <p:to>
                                        <p:strVal val="visible"/>
                                      </p:to>
                                    </p:set>
                                    <p:animEffect transition="in" filter="box(in)">
                                      <p:cBhvr>
                                        <p:cTn id="16" dur="500"/>
                                        <p:tgtEl>
                                          <p:spTgt spid="126989"/>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26990"/>
                                        </p:tgtEl>
                                        <p:attrNameLst>
                                          <p:attrName>style.visibility</p:attrName>
                                        </p:attrNameLst>
                                      </p:cBhvr>
                                      <p:to>
                                        <p:strVal val="visible"/>
                                      </p:to>
                                    </p:set>
                                    <p:animEffect transition="in" filter="box(in)">
                                      <p:cBhvr>
                                        <p:cTn id="19" dur="500"/>
                                        <p:tgtEl>
                                          <p:spTgt spid="126990"/>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26991"/>
                                        </p:tgtEl>
                                        <p:attrNameLst>
                                          <p:attrName>style.visibility</p:attrName>
                                        </p:attrNameLst>
                                      </p:cBhvr>
                                      <p:to>
                                        <p:strVal val="visible"/>
                                      </p:to>
                                    </p:set>
                                    <p:animEffect transition="in" filter="box(in)">
                                      <p:cBhvr>
                                        <p:cTn id="22" dur="500"/>
                                        <p:tgtEl>
                                          <p:spTgt spid="1269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6986"/>
                                        </p:tgtEl>
                                        <p:attrNameLst>
                                          <p:attrName>style.visibility</p:attrName>
                                        </p:attrNameLst>
                                      </p:cBhvr>
                                      <p:to>
                                        <p:strVal val="visible"/>
                                      </p:to>
                                    </p:set>
                                    <p:animEffect transition="in" filter="box(in)">
                                      <p:cBhvr>
                                        <p:cTn id="27" dur="500"/>
                                        <p:tgtEl>
                                          <p:spTgt spid="12698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26987"/>
                                        </p:tgtEl>
                                        <p:attrNameLst>
                                          <p:attrName>style.visibility</p:attrName>
                                        </p:attrNameLst>
                                      </p:cBhvr>
                                      <p:to>
                                        <p:strVal val="visible"/>
                                      </p:to>
                                    </p:set>
                                    <p:animEffect transition="in" filter="circle(in)">
                                      <p:cBhvr>
                                        <p:cTn id="32" dur="2000"/>
                                        <p:tgtEl>
                                          <p:spTgt spid="126987"/>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26988"/>
                                        </p:tgtEl>
                                        <p:attrNameLst>
                                          <p:attrName>style.visibility</p:attrName>
                                        </p:attrNameLst>
                                      </p:cBhvr>
                                      <p:to>
                                        <p:strVal val="visible"/>
                                      </p:to>
                                    </p:set>
                                    <p:animEffect transition="in" filter="circle(in)">
                                      <p:cBhvr>
                                        <p:cTn id="35" dur="2000"/>
                                        <p:tgtEl>
                                          <p:spTgt spid="126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6" grpId="0" animBg="1"/>
      <p:bldP spid="126987" grpId="0" animBg="1"/>
      <p:bldP spid="126988" grpId="0" animBg="1"/>
      <p:bldP spid="126989" grpId="0"/>
      <p:bldP spid="126990" grpId="0"/>
      <p:bldP spid="12699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100" name="Group 4"/>
          <p:cNvGrpSpPr>
            <a:grpSpLocks/>
          </p:cNvGrpSpPr>
          <p:nvPr/>
        </p:nvGrpSpPr>
        <p:grpSpPr bwMode="auto">
          <a:xfrm>
            <a:off x="381000" y="1981200"/>
            <a:ext cx="8458200" cy="4495800"/>
            <a:chOff x="240" y="864"/>
            <a:chExt cx="5328" cy="2832"/>
          </a:xfrm>
        </p:grpSpPr>
        <p:grpSp>
          <p:nvGrpSpPr>
            <p:cNvPr id="132101" name="Group 5"/>
            <p:cNvGrpSpPr>
              <a:grpSpLocks/>
            </p:cNvGrpSpPr>
            <p:nvPr/>
          </p:nvGrpSpPr>
          <p:grpSpPr bwMode="auto">
            <a:xfrm>
              <a:off x="240" y="864"/>
              <a:ext cx="5184" cy="2832"/>
              <a:chOff x="240" y="864"/>
              <a:chExt cx="5184" cy="2832"/>
            </a:xfrm>
          </p:grpSpPr>
          <p:pic>
            <p:nvPicPr>
              <p:cNvPr id="132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864"/>
                <a:ext cx="5136"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3" name="Rectangle 7"/>
              <p:cNvSpPr>
                <a:spLocks noChangeArrowheads="1"/>
              </p:cNvSpPr>
              <p:nvPr/>
            </p:nvSpPr>
            <p:spPr bwMode="auto">
              <a:xfrm>
                <a:off x="240" y="1200"/>
                <a:ext cx="1056" cy="96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2104" name="Rectangle 8"/>
            <p:cNvSpPr>
              <a:spLocks noChangeArrowheads="1"/>
            </p:cNvSpPr>
            <p:nvPr/>
          </p:nvSpPr>
          <p:spPr bwMode="auto">
            <a:xfrm>
              <a:off x="4512" y="1968"/>
              <a:ext cx="1056" cy="1056"/>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2107" name="Text Box 11"/>
          <p:cNvSpPr txBox="1">
            <a:spLocks noChangeArrowheads="1"/>
          </p:cNvSpPr>
          <p:nvPr/>
        </p:nvSpPr>
        <p:spPr bwMode="auto">
          <a:xfrm>
            <a:off x="0" y="25146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a:solidFill>
                  <a:srgbClr val="0000FF"/>
                </a:solidFill>
              </a:rPr>
              <a:t>Tiêu đề trang</a:t>
            </a:r>
          </a:p>
        </p:txBody>
      </p:sp>
      <p:sp>
        <p:nvSpPr>
          <p:cNvPr id="132108" name="Text Box 12"/>
          <p:cNvSpPr txBox="1">
            <a:spLocks noChangeArrowheads="1"/>
          </p:cNvSpPr>
          <p:nvPr/>
        </p:nvSpPr>
        <p:spPr bwMode="auto">
          <a:xfrm>
            <a:off x="7239000" y="3352800"/>
            <a:ext cx="2286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a:solidFill>
                  <a:srgbClr val="0000FF"/>
                </a:solidFill>
              </a:rPr>
              <a:t>Nội dung</a:t>
            </a:r>
          </a:p>
          <a:p>
            <a:pPr eaLnBrk="0" hangingPunct="0">
              <a:spcBef>
                <a:spcPct val="50000"/>
              </a:spcBef>
            </a:pPr>
            <a:r>
              <a:rPr lang="en-US" sz="2400" b="1">
                <a:solidFill>
                  <a:srgbClr val="0000FF"/>
                </a:solidFill>
              </a:rPr>
              <a:t>trang chiếu</a:t>
            </a:r>
          </a:p>
          <a:p>
            <a:pPr eaLnBrk="0" hangingPunct="0">
              <a:spcBef>
                <a:spcPct val="50000"/>
              </a:spcBef>
            </a:pPr>
            <a:r>
              <a:rPr lang="en-US" sz="2400" b="1">
                <a:solidFill>
                  <a:srgbClr val="0000FF"/>
                </a:solidFill>
              </a:rPr>
              <a:t>dạng liệt kê</a:t>
            </a:r>
          </a:p>
        </p:txBody>
      </p:sp>
      <p:sp>
        <p:nvSpPr>
          <p:cNvPr id="3" name="Content Placeholder 2"/>
          <p:cNvSpPr>
            <a:spLocks/>
          </p:cNvSpPr>
          <p:nvPr/>
        </p:nvSpPr>
        <p:spPr bwMode="auto">
          <a:xfrm>
            <a:off x="228600" y="990600"/>
            <a:ext cx="830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spcBef>
                <a:spcPct val="20000"/>
              </a:spcBef>
              <a:buClr>
                <a:srgbClr val="0BD0D9"/>
              </a:buClr>
              <a:buSzPct val="95000"/>
              <a:buFont typeface="Wingdings 2" pitchFamily="18" charset="2"/>
              <a:buNone/>
            </a:pPr>
            <a:r>
              <a:rPr lang="en-US" sz="2600" b="1">
                <a:solidFill>
                  <a:srgbClr val="FF0000"/>
                </a:solidFill>
                <a:cs typeface="Times New Roman" pitchFamily="18" charset="0"/>
              </a:rPr>
              <a:t>2. </a:t>
            </a:r>
            <a:r>
              <a:rPr lang="en-US" sz="2600" b="1" u="sng">
                <a:solidFill>
                  <a:srgbClr val="FF0000"/>
                </a:solidFill>
                <a:cs typeface="Times New Roman" pitchFamily="18" charset="0"/>
              </a:rPr>
              <a:t>Bố trí nội dung trên trang chiếu</a:t>
            </a:r>
          </a:p>
        </p:txBody>
      </p:sp>
      <p:sp>
        <p:nvSpPr>
          <p:cNvPr id="132110" name="Title 1"/>
          <p:cNvSpPr>
            <a:spLocks/>
          </p:cNvSpPr>
          <p:nvPr/>
        </p:nvSpPr>
        <p:spPr bwMode="auto">
          <a:xfrm>
            <a:off x="609600" y="57150"/>
            <a:ext cx="8229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p>
            <a:pPr algn="ctr"/>
            <a:r>
              <a:rPr lang="en-US" sz="2600" b="1">
                <a:solidFill>
                  <a:schemeClr val="accent1"/>
                </a:solidFill>
                <a:effectLst>
                  <a:outerShdw blurRad="38100" dist="38100" dir="2700000" algn="tl">
                    <a:srgbClr val="C0C0C0"/>
                  </a:outerShdw>
                </a:effectLst>
                <a:cs typeface="Times New Roman" pitchFamily="18" charset="0"/>
              </a:rPr>
              <a:t>BÀI 8. PHẦN MỀM TRÌNH CHIẾU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2100"/>
                                        </p:tgtEl>
                                        <p:attrNameLst>
                                          <p:attrName>style.visibility</p:attrName>
                                        </p:attrNameLst>
                                      </p:cBhvr>
                                      <p:to>
                                        <p:strVal val="visible"/>
                                      </p:to>
                                    </p:set>
                                    <p:animEffect transition="in" filter="blinds(horizontal)">
                                      <p:cBhvr>
                                        <p:cTn id="7" dur="500"/>
                                        <p:tgtEl>
                                          <p:spTgt spid="132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32107"/>
                                        </p:tgtEl>
                                        <p:attrNameLst>
                                          <p:attrName>style.visibility</p:attrName>
                                        </p:attrNameLst>
                                      </p:cBhvr>
                                      <p:to>
                                        <p:strVal val="visible"/>
                                      </p:to>
                                    </p:set>
                                    <p:anim calcmode="lin" valueType="num">
                                      <p:cBhvr>
                                        <p:cTn id="12" dur="500" fill="hold"/>
                                        <p:tgtEl>
                                          <p:spTgt spid="132107"/>
                                        </p:tgtEl>
                                        <p:attrNameLst>
                                          <p:attrName>ppt_w</p:attrName>
                                        </p:attrNameLst>
                                      </p:cBhvr>
                                      <p:tavLst>
                                        <p:tav tm="0">
                                          <p:val>
                                            <p:fltVal val="0"/>
                                          </p:val>
                                        </p:tav>
                                        <p:tav tm="100000">
                                          <p:val>
                                            <p:strVal val="#ppt_w"/>
                                          </p:val>
                                        </p:tav>
                                      </p:tavLst>
                                    </p:anim>
                                    <p:anim calcmode="lin" valueType="num">
                                      <p:cBhvr>
                                        <p:cTn id="13" dur="500" fill="hold"/>
                                        <p:tgtEl>
                                          <p:spTgt spid="132107"/>
                                        </p:tgtEl>
                                        <p:attrNameLst>
                                          <p:attrName>ppt_h</p:attrName>
                                        </p:attrNameLst>
                                      </p:cBhvr>
                                      <p:tavLst>
                                        <p:tav tm="0">
                                          <p:val>
                                            <p:fltVal val="0"/>
                                          </p:val>
                                        </p:tav>
                                        <p:tav tm="100000">
                                          <p:val>
                                            <p:strVal val="#ppt_h"/>
                                          </p:val>
                                        </p:tav>
                                      </p:tavLst>
                                    </p:anim>
                                    <p:anim calcmode="lin" valueType="num">
                                      <p:cBhvr>
                                        <p:cTn id="14" dur="500" fill="hold"/>
                                        <p:tgtEl>
                                          <p:spTgt spid="132107"/>
                                        </p:tgtEl>
                                        <p:attrNameLst>
                                          <p:attrName>style.rotation</p:attrName>
                                        </p:attrNameLst>
                                      </p:cBhvr>
                                      <p:tavLst>
                                        <p:tav tm="0">
                                          <p:val>
                                            <p:fltVal val="360"/>
                                          </p:val>
                                        </p:tav>
                                        <p:tav tm="100000">
                                          <p:val>
                                            <p:fltVal val="0"/>
                                          </p:val>
                                        </p:tav>
                                      </p:tavLst>
                                    </p:anim>
                                    <p:animEffect transition="in" filter="fade">
                                      <p:cBhvr>
                                        <p:cTn id="15" dur="500"/>
                                        <p:tgtEl>
                                          <p:spTgt spid="13210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132108"/>
                                        </p:tgtEl>
                                        <p:attrNameLst>
                                          <p:attrName>style.visibility</p:attrName>
                                        </p:attrNameLst>
                                      </p:cBhvr>
                                      <p:to>
                                        <p:strVal val="visible"/>
                                      </p:to>
                                    </p:set>
                                    <p:anim calcmode="lin" valueType="num">
                                      <p:cBhvr>
                                        <p:cTn id="20" dur="500" fill="hold"/>
                                        <p:tgtEl>
                                          <p:spTgt spid="132108"/>
                                        </p:tgtEl>
                                        <p:attrNameLst>
                                          <p:attrName>ppt_w</p:attrName>
                                        </p:attrNameLst>
                                      </p:cBhvr>
                                      <p:tavLst>
                                        <p:tav tm="0">
                                          <p:val>
                                            <p:fltVal val="0"/>
                                          </p:val>
                                        </p:tav>
                                        <p:tav tm="100000">
                                          <p:val>
                                            <p:strVal val="#ppt_w"/>
                                          </p:val>
                                        </p:tav>
                                      </p:tavLst>
                                    </p:anim>
                                    <p:anim calcmode="lin" valueType="num">
                                      <p:cBhvr>
                                        <p:cTn id="21" dur="500" fill="hold"/>
                                        <p:tgtEl>
                                          <p:spTgt spid="132108"/>
                                        </p:tgtEl>
                                        <p:attrNameLst>
                                          <p:attrName>ppt_h</p:attrName>
                                        </p:attrNameLst>
                                      </p:cBhvr>
                                      <p:tavLst>
                                        <p:tav tm="0">
                                          <p:val>
                                            <p:fltVal val="0"/>
                                          </p:val>
                                        </p:tav>
                                        <p:tav tm="100000">
                                          <p:val>
                                            <p:strVal val="#ppt_h"/>
                                          </p:val>
                                        </p:tav>
                                      </p:tavLst>
                                    </p:anim>
                                    <p:anim calcmode="lin" valueType="num">
                                      <p:cBhvr>
                                        <p:cTn id="22" dur="500" fill="hold"/>
                                        <p:tgtEl>
                                          <p:spTgt spid="132108"/>
                                        </p:tgtEl>
                                        <p:attrNameLst>
                                          <p:attrName>style.rotation</p:attrName>
                                        </p:attrNameLst>
                                      </p:cBhvr>
                                      <p:tavLst>
                                        <p:tav tm="0">
                                          <p:val>
                                            <p:fltVal val="360"/>
                                          </p:val>
                                        </p:tav>
                                        <p:tav tm="100000">
                                          <p:val>
                                            <p:fltVal val="0"/>
                                          </p:val>
                                        </p:tav>
                                      </p:tavLst>
                                    </p:anim>
                                    <p:animEffect transition="in" filter="fade">
                                      <p:cBhvr>
                                        <p:cTn id="23" dur="500"/>
                                        <p:tgtEl>
                                          <p:spTgt spid="132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7" grpId="0"/>
      <p:bldP spid="13210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ChangeArrowheads="1"/>
          </p:cNvSpPr>
          <p:nvPr/>
        </p:nvSpPr>
        <p:spPr bwMode="auto">
          <a:xfrm>
            <a:off x="76200" y="1219200"/>
            <a:ext cx="883920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3200"/>
              <a:t>	 </a:t>
            </a:r>
            <a:r>
              <a:rPr lang="en-US" sz="5400" i="1">
                <a:solidFill>
                  <a:srgbClr val="0000FF"/>
                </a:solidFill>
                <a:sym typeface="Wingdings" pitchFamily="2" charset="2"/>
              </a:rPr>
              <a:t></a:t>
            </a:r>
            <a:r>
              <a:rPr lang="en-US" sz="3200"/>
              <a:t> </a:t>
            </a:r>
            <a:r>
              <a:rPr lang="en-US" sz="2400"/>
              <a:t>Các phần mềm trình chiếu thường có sẵn các mẫu bố trí nội dung trên trang chiếu (layout)</a:t>
            </a:r>
          </a:p>
        </p:txBody>
      </p:sp>
      <p:sp>
        <p:nvSpPr>
          <p:cNvPr id="3" name="Content Placeholder 2"/>
          <p:cNvSpPr>
            <a:spLocks/>
          </p:cNvSpPr>
          <p:nvPr/>
        </p:nvSpPr>
        <p:spPr bwMode="auto">
          <a:xfrm>
            <a:off x="228600" y="990600"/>
            <a:ext cx="830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spcBef>
                <a:spcPct val="20000"/>
              </a:spcBef>
              <a:buClr>
                <a:srgbClr val="0BD0D9"/>
              </a:buClr>
              <a:buSzPct val="95000"/>
              <a:buFont typeface="Wingdings 2" pitchFamily="18" charset="2"/>
              <a:buNone/>
            </a:pPr>
            <a:r>
              <a:rPr lang="en-US" sz="2600" b="1">
                <a:solidFill>
                  <a:srgbClr val="FF0000"/>
                </a:solidFill>
                <a:cs typeface="Times New Roman" pitchFamily="18" charset="0"/>
              </a:rPr>
              <a:t>2. </a:t>
            </a:r>
            <a:r>
              <a:rPr lang="en-US" sz="2600" b="1" u="sng">
                <a:solidFill>
                  <a:srgbClr val="FF0000"/>
                </a:solidFill>
                <a:cs typeface="Times New Roman" pitchFamily="18" charset="0"/>
              </a:rPr>
              <a:t>Bố trí nội dung trên trang chiếu</a:t>
            </a:r>
          </a:p>
        </p:txBody>
      </p:sp>
      <p:pic>
        <p:nvPicPr>
          <p:cNvPr id="133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95563"/>
            <a:ext cx="8610600"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7" name="Title 1"/>
          <p:cNvSpPr>
            <a:spLocks/>
          </p:cNvSpPr>
          <p:nvPr/>
        </p:nvSpPr>
        <p:spPr bwMode="auto">
          <a:xfrm>
            <a:off x="609600" y="57150"/>
            <a:ext cx="8229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p>
            <a:pPr algn="ctr"/>
            <a:r>
              <a:rPr lang="en-US" sz="2600" b="1">
                <a:solidFill>
                  <a:schemeClr val="accent1"/>
                </a:solidFill>
                <a:effectLst>
                  <a:outerShdw blurRad="38100" dist="38100" dir="2700000" algn="tl">
                    <a:srgbClr val="C0C0C0"/>
                  </a:outerShdw>
                </a:effectLst>
                <a:cs typeface="Times New Roman" pitchFamily="18" charset="0"/>
              </a:rPr>
              <a:t>BÀI 8. PHẦN MỀM TRÌNH CHIẾU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24"/>
                                        </p:tgtEl>
                                        <p:attrNameLst>
                                          <p:attrName>style.visibility</p:attrName>
                                        </p:attrNameLst>
                                      </p:cBhvr>
                                      <p:to>
                                        <p:strVal val="visible"/>
                                      </p:to>
                                    </p:set>
                                    <p:animEffect transition="in" filter="checkerboard(across)">
                                      <p:cBhvr>
                                        <p:cTn id="7" dur="500"/>
                                        <p:tgtEl>
                                          <p:spTgt spid="133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33126"/>
                                        </p:tgtEl>
                                        <p:attrNameLst>
                                          <p:attrName>style.visibility</p:attrName>
                                        </p:attrNameLst>
                                      </p:cBhvr>
                                      <p:to>
                                        <p:strVal val="visible"/>
                                      </p:to>
                                    </p:set>
                                    <p:animEffect transition="in" filter="slide(fromBottom)">
                                      <p:cBhvr>
                                        <p:cTn id="12" dur="500"/>
                                        <p:tgtEl>
                                          <p:spTgt spid="133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p:cNvSpPr>
            <a:spLocks noGrp="1" noChangeArrowheads="1"/>
          </p:cNvSpPr>
          <p:nvPr>
            <p:ph type="body" idx="1"/>
          </p:nvPr>
        </p:nvSpPr>
        <p:spPr>
          <a:xfrm>
            <a:off x="152400" y="2286000"/>
            <a:ext cx="9144000" cy="1447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Wingdings 2" pitchFamily="18" charset="2"/>
              <a:buNone/>
            </a:pPr>
            <a:r>
              <a:rPr lang="en-US" sz="2400" smtClean="0">
                <a:latin typeface="Arial" charset="0"/>
              </a:rPr>
              <a:t>		 </a:t>
            </a:r>
            <a:r>
              <a:rPr lang="en-US" sz="5400" i="1" smtClean="0">
                <a:solidFill>
                  <a:srgbClr val="0000FF"/>
                </a:solidFill>
                <a:sym typeface="Wingdings" pitchFamily="2" charset="2"/>
              </a:rPr>
              <a:t></a:t>
            </a:r>
            <a:r>
              <a:rPr lang="en-US" sz="2400" smtClean="0">
                <a:latin typeface="Arial" charset="0"/>
              </a:rPr>
              <a:t> Có thể thay đổi mẫu áp dụng cho trang chiếu đã có nội dung một cách nhanh chóng mà không cần gõ lại nội dung.</a:t>
            </a:r>
          </a:p>
        </p:txBody>
      </p:sp>
      <p:sp>
        <p:nvSpPr>
          <p:cNvPr id="134149" name="Rectangle 5"/>
          <p:cNvSpPr>
            <a:spLocks noChangeArrowheads="1"/>
          </p:cNvSpPr>
          <p:nvPr/>
        </p:nvSpPr>
        <p:spPr bwMode="auto">
          <a:xfrm>
            <a:off x="76200" y="1219200"/>
            <a:ext cx="883920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3200">
                <a:solidFill>
                  <a:srgbClr val="DDDDDD"/>
                </a:solidFill>
              </a:rPr>
              <a:t>	 </a:t>
            </a:r>
            <a:r>
              <a:rPr lang="en-US" sz="5400" i="1">
                <a:solidFill>
                  <a:srgbClr val="DDDDDD"/>
                </a:solidFill>
                <a:sym typeface="Wingdings" pitchFamily="2" charset="2"/>
              </a:rPr>
              <a:t></a:t>
            </a:r>
            <a:r>
              <a:rPr lang="en-US" sz="3200">
                <a:solidFill>
                  <a:srgbClr val="DDDDDD"/>
                </a:solidFill>
              </a:rPr>
              <a:t> </a:t>
            </a:r>
            <a:r>
              <a:rPr lang="en-US" sz="2400">
                <a:solidFill>
                  <a:srgbClr val="DDDDDD"/>
                </a:solidFill>
              </a:rPr>
              <a:t>Các phần mềm trình chiếu thường có sẵn các mẫu bố trí nội dung trên trang chiếu (layout)</a:t>
            </a:r>
          </a:p>
        </p:txBody>
      </p:sp>
      <p:sp>
        <p:nvSpPr>
          <p:cNvPr id="3" name="Content Placeholder 2"/>
          <p:cNvSpPr>
            <a:spLocks/>
          </p:cNvSpPr>
          <p:nvPr/>
        </p:nvSpPr>
        <p:spPr bwMode="auto">
          <a:xfrm>
            <a:off x="228600" y="990600"/>
            <a:ext cx="830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spcBef>
                <a:spcPct val="20000"/>
              </a:spcBef>
              <a:buClr>
                <a:srgbClr val="0BD0D9"/>
              </a:buClr>
              <a:buSzPct val="95000"/>
              <a:buFont typeface="Wingdings 2" pitchFamily="18" charset="2"/>
              <a:buNone/>
            </a:pPr>
            <a:r>
              <a:rPr lang="en-US" sz="2600" b="1">
                <a:solidFill>
                  <a:srgbClr val="FF0000"/>
                </a:solidFill>
                <a:cs typeface="Times New Roman" pitchFamily="18" charset="0"/>
              </a:rPr>
              <a:t>2. </a:t>
            </a:r>
            <a:r>
              <a:rPr lang="en-US" sz="2600" b="1" u="sng">
                <a:solidFill>
                  <a:srgbClr val="FF0000"/>
                </a:solidFill>
                <a:cs typeface="Times New Roman" pitchFamily="18" charset="0"/>
              </a:rPr>
              <a:t>Bố trí nội dung trên trang chiếu</a:t>
            </a:r>
          </a:p>
        </p:txBody>
      </p:sp>
      <p:sp>
        <p:nvSpPr>
          <p:cNvPr id="134151" name="Title 1"/>
          <p:cNvSpPr>
            <a:spLocks/>
          </p:cNvSpPr>
          <p:nvPr/>
        </p:nvSpPr>
        <p:spPr bwMode="auto">
          <a:xfrm>
            <a:off x="609600" y="57150"/>
            <a:ext cx="8229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p>
            <a:pPr algn="ctr"/>
            <a:r>
              <a:rPr lang="en-US" sz="2600" b="1">
                <a:solidFill>
                  <a:schemeClr val="accent1"/>
                </a:solidFill>
                <a:effectLst>
                  <a:outerShdw blurRad="38100" dist="38100" dir="2700000" algn="tl">
                    <a:srgbClr val="C0C0C0"/>
                  </a:outerShdw>
                </a:effectLst>
                <a:cs typeface="Times New Roman" pitchFamily="18" charset="0"/>
              </a:rPr>
              <a:t>BÀI 8. PHẦN MỀM TRÌNH CHIẾU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4148">
                                            <p:txEl>
                                              <p:pRg st="0" end="0"/>
                                            </p:txEl>
                                          </p:spTgt>
                                        </p:tgtEl>
                                        <p:attrNameLst>
                                          <p:attrName>style.visibility</p:attrName>
                                        </p:attrNameLst>
                                      </p:cBhvr>
                                      <p:to>
                                        <p:strVal val="visible"/>
                                      </p:to>
                                    </p:set>
                                    <p:animEffect transition="in" filter="slide(fromBottom)">
                                      <p:cBhvr>
                                        <p:cTn id="7" dur="500"/>
                                        <p:tgtEl>
                                          <p:spTgt spid="1341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762000"/>
            <a:ext cx="8305800" cy="685800"/>
          </a:xfrm>
        </p:spPr>
        <p:txBody>
          <a:bodyPr/>
          <a:lstStyle/>
          <a:p>
            <a:pPr eaLnBrk="1" hangingPunct="1">
              <a:buFont typeface="Wingdings 2" pitchFamily="18" charset="2"/>
              <a:buNone/>
            </a:pPr>
            <a:r>
              <a:rPr lang="en-US" b="1" smtClean="0">
                <a:solidFill>
                  <a:srgbClr val="FF0000"/>
                </a:solidFill>
                <a:latin typeface="Arial" charset="0"/>
                <a:cs typeface="Times New Roman" pitchFamily="18" charset="0"/>
              </a:rPr>
              <a:t>3. Tạo nội dung văn bản cho trang chiếu</a:t>
            </a:r>
            <a:endParaRPr lang="en-US" b="1" u="sng" smtClean="0">
              <a:solidFill>
                <a:srgbClr val="FF0000"/>
              </a:solidFill>
              <a:latin typeface="Arial" charset="0"/>
              <a:cs typeface="Times New Roman" pitchFamily="18" charset="0"/>
            </a:endParaRPr>
          </a:p>
        </p:txBody>
      </p:sp>
      <p:graphicFrame>
        <p:nvGraphicFramePr>
          <p:cNvPr id="128003"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128011" name="Clip" r:id="rId3" imgW="3531960" imgH="4445640" progId="">
                  <p:embed/>
                </p:oleObj>
              </mc:Choice>
              <mc:Fallback>
                <p:oleObj name="Clip" r:id="rId3" imgW="3531960" imgH="444564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8004" name="Text Box 4"/>
          <p:cNvSpPr txBox="1">
            <a:spLocks noChangeArrowheads="1"/>
          </p:cNvSpPr>
          <p:nvPr/>
        </p:nvSpPr>
        <p:spPr bwMode="auto">
          <a:xfrm>
            <a:off x="0" y="1828800"/>
            <a:ext cx="41148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GB" sz="8000"/>
              <a:t>	 </a:t>
            </a:r>
            <a:r>
              <a:rPr lang="en-US" sz="5400" i="1">
                <a:solidFill>
                  <a:srgbClr val="0000FF"/>
                </a:solidFill>
                <a:sym typeface="Wingdings" pitchFamily="2" charset="2"/>
              </a:rPr>
              <a:t></a:t>
            </a:r>
            <a:r>
              <a:rPr lang="en-GB"/>
              <a:t> </a:t>
            </a:r>
            <a:r>
              <a:rPr lang="en-GB" sz="3200"/>
              <a:t>Nội dung quan trọng nhất trên các trang chiếu là văn bản.</a:t>
            </a:r>
          </a:p>
        </p:txBody>
      </p:sp>
      <p:sp>
        <p:nvSpPr>
          <p:cNvPr id="128005" name="Rectangle 5"/>
          <p:cNvSpPr>
            <a:spLocks noChangeArrowheads="1"/>
          </p:cNvSpPr>
          <p:nvPr/>
        </p:nvSpPr>
        <p:spPr bwMode="auto">
          <a:xfrm>
            <a:off x="4648200" y="1905000"/>
            <a:ext cx="4267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73050" indent="-273050" algn="just" eaLnBrk="0" hangingPunct="0">
              <a:lnSpc>
                <a:spcPct val="90000"/>
              </a:lnSpc>
              <a:spcBef>
                <a:spcPct val="20000"/>
              </a:spcBef>
              <a:buClr>
                <a:srgbClr val="0BD0D9"/>
              </a:buClr>
              <a:buSzPct val="95000"/>
              <a:buFont typeface="Wingdings 2" pitchFamily="18" charset="2"/>
              <a:buNone/>
            </a:pPr>
            <a:r>
              <a:rPr lang="en-GB" sz="2800" b="1"/>
              <a:t>	</a:t>
            </a:r>
            <a:endParaRPr lang="en-GB" sz="2800"/>
          </a:p>
        </p:txBody>
      </p:sp>
      <p:sp>
        <p:nvSpPr>
          <p:cNvPr id="128006" name="Line 6"/>
          <p:cNvSpPr>
            <a:spLocks noChangeShapeType="1"/>
          </p:cNvSpPr>
          <p:nvPr/>
        </p:nvSpPr>
        <p:spPr bwMode="auto">
          <a:xfrm>
            <a:off x="4267200" y="1219200"/>
            <a:ext cx="0" cy="5638800"/>
          </a:xfrm>
          <a:prstGeom prst="line">
            <a:avLst/>
          </a:prstGeom>
          <a:noFill/>
          <a:ln w="76200" cmpd="tri">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07" name="Title 1"/>
          <p:cNvSpPr>
            <a:spLocks/>
          </p:cNvSpPr>
          <p:nvPr/>
        </p:nvSpPr>
        <p:spPr bwMode="auto">
          <a:xfrm>
            <a:off x="609600" y="57150"/>
            <a:ext cx="8229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p>
            <a:pPr algn="ctr"/>
            <a:r>
              <a:rPr lang="en-US" sz="2600" b="1">
                <a:solidFill>
                  <a:schemeClr val="accent1"/>
                </a:solidFill>
                <a:effectLst>
                  <a:outerShdw blurRad="38100" dist="38100" dir="2700000" algn="tl">
                    <a:srgbClr val="C0C0C0"/>
                  </a:outerShdw>
                </a:effectLst>
                <a:cs typeface="Times New Roman" pitchFamily="18" charset="0"/>
              </a:rPr>
              <a:t>BÀI 8. PHẦN MỀM TRÌNH CHIẾU</a:t>
            </a:r>
          </a:p>
        </p:txBody>
      </p:sp>
      <p:pic>
        <p:nvPicPr>
          <p:cNvPr id="128008" name="Picture 8" descr="boy-think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5181600"/>
            <a:ext cx="14160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09" name="AutoShape 9"/>
          <p:cNvSpPr>
            <a:spLocks noChangeArrowheads="1"/>
          </p:cNvSpPr>
          <p:nvPr/>
        </p:nvSpPr>
        <p:spPr bwMode="auto">
          <a:xfrm>
            <a:off x="4495800" y="1752600"/>
            <a:ext cx="4648200" cy="3581400"/>
          </a:xfrm>
          <a:prstGeom prst="cloudCallout">
            <a:avLst>
              <a:gd name="adj1" fmla="val -90606"/>
              <a:gd name="adj2" fmla="val -65069"/>
            </a:avLst>
          </a:prstGeom>
          <a:solidFill>
            <a:srgbClr val="FFFFCC"/>
          </a:solidFill>
          <a:ln w="9525" cap="rnd">
            <a:solidFill>
              <a:srgbClr val="0000FF"/>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2800"/>
              <a:t>Trong các dạng thông tin trên trang chiếu thông tin nào là quan trọng và nhất thiết phải có?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28009"/>
                                        </p:tgtEl>
                                        <p:attrNameLst>
                                          <p:attrName>style.visibility</p:attrName>
                                        </p:attrNameLst>
                                      </p:cBhvr>
                                      <p:to>
                                        <p:strVal val="visible"/>
                                      </p:to>
                                    </p:set>
                                    <p:anim calcmode="lin" valueType="num">
                                      <p:cBhvr>
                                        <p:cTn id="12" dur="500" fill="hold"/>
                                        <p:tgtEl>
                                          <p:spTgt spid="128009"/>
                                        </p:tgtEl>
                                        <p:attrNameLst>
                                          <p:attrName>ppt_w</p:attrName>
                                        </p:attrNameLst>
                                      </p:cBhvr>
                                      <p:tavLst>
                                        <p:tav tm="0">
                                          <p:val>
                                            <p:fltVal val="0"/>
                                          </p:val>
                                        </p:tav>
                                        <p:tav tm="100000">
                                          <p:val>
                                            <p:strVal val="#ppt_w"/>
                                          </p:val>
                                        </p:tav>
                                      </p:tavLst>
                                    </p:anim>
                                    <p:anim calcmode="lin" valueType="num">
                                      <p:cBhvr>
                                        <p:cTn id="13" dur="500" fill="hold"/>
                                        <p:tgtEl>
                                          <p:spTgt spid="128009"/>
                                        </p:tgtEl>
                                        <p:attrNameLst>
                                          <p:attrName>ppt_h</p:attrName>
                                        </p:attrNameLst>
                                      </p:cBhvr>
                                      <p:tavLst>
                                        <p:tav tm="0">
                                          <p:val>
                                            <p:fltVal val="0"/>
                                          </p:val>
                                        </p:tav>
                                        <p:tav tm="100000">
                                          <p:val>
                                            <p:strVal val="#ppt_h"/>
                                          </p:val>
                                        </p:tav>
                                      </p:tavLst>
                                    </p:anim>
                                    <p:anim calcmode="lin" valueType="num">
                                      <p:cBhvr>
                                        <p:cTn id="14" dur="500" fill="hold"/>
                                        <p:tgtEl>
                                          <p:spTgt spid="128009"/>
                                        </p:tgtEl>
                                        <p:attrNameLst>
                                          <p:attrName>style.rotation</p:attrName>
                                        </p:attrNameLst>
                                      </p:cBhvr>
                                      <p:tavLst>
                                        <p:tav tm="0">
                                          <p:val>
                                            <p:fltVal val="360"/>
                                          </p:val>
                                        </p:tav>
                                        <p:tav tm="100000">
                                          <p:val>
                                            <p:fltVal val="0"/>
                                          </p:val>
                                        </p:tav>
                                      </p:tavLst>
                                    </p:anim>
                                    <p:animEffect transition="in" filter="fade">
                                      <p:cBhvr>
                                        <p:cTn id="15" dur="500"/>
                                        <p:tgtEl>
                                          <p:spTgt spid="128009"/>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128008"/>
                                        </p:tgtEl>
                                        <p:attrNameLst>
                                          <p:attrName>style.visibility</p:attrName>
                                        </p:attrNameLst>
                                      </p:cBhvr>
                                      <p:to>
                                        <p:strVal val="visible"/>
                                      </p:to>
                                    </p:set>
                                    <p:anim calcmode="lin" valueType="num">
                                      <p:cBhvr>
                                        <p:cTn id="18" dur="500" fill="hold"/>
                                        <p:tgtEl>
                                          <p:spTgt spid="128008"/>
                                        </p:tgtEl>
                                        <p:attrNameLst>
                                          <p:attrName>ppt_w</p:attrName>
                                        </p:attrNameLst>
                                      </p:cBhvr>
                                      <p:tavLst>
                                        <p:tav tm="0">
                                          <p:val>
                                            <p:fltVal val="0"/>
                                          </p:val>
                                        </p:tav>
                                        <p:tav tm="100000">
                                          <p:val>
                                            <p:strVal val="#ppt_w"/>
                                          </p:val>
                                        </p:tav>
                                      </p:tavLst>
                                    </p:anim>
                                    <p:anim calcmode="lin" valueType="num">
                                      <p:cBhvr>
                                        <p:cTn id="19" dur="500" fill="hold"/>
                                        <p:tgtEl>
                                          <p:spTgt spid="128008"/>
                                        </p:tgtEl>
                                        <p:attrNameLst>
                                          <p:attrName>ppt_h</p:attrName>
                                        </p:attrNameLst>
                                      </p:cBhvr>
                                      <p:tavLst>
                                        <p:tav tm="0">
                                          <p:val>
                                            <p:fltVal val="0"/>
                                          </p:val>
                                        </p:tav>
                                        <p:tav tm="100000">
                                          <p:val>
                                            <p:strVal val="#ppt_h"/>
                                          </p:val>
                                        </p:tav>
                                      </p:tavLst>
                                    </p:anim>
                                    <p:anim calcmode="lin" valueType="num">
                                      <p:cBhvr>
                                        <p:cTn id="20" dur="500" fill="hold"/>
                                        <p:tgtEl>
                                          <p:spTgt spid="128008"/>
                                        </p:tgtEl>
                                        <p:attrNameLst>
                                          <p:attrName>style.rotation</p:attrName>
                                        </p:attrNameLst>
                                      </p:cBhvr>
                                      <p:tavLst>
                                        <p:tav tm="0">
                                          <p:val>
                                            <p:fltVal val="360"/>
                                          </p:val>
                                        </p:tav>
                                        <p:tav tm="100000">
                                          <p:val>
                                            <p:fltVal val="0"/>
                                          </p:val>
                                        </p:tav>
                                      </p:tavLst>
                                    </p:anim>
                                    <p:animEffect transition="in" filter="fade">
                                      <p:cBhvr>
                                        <p:cTn id="21" dur="500"/>
                                        <p:tgtEl>
                                          <p:spTgt spid="1280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28004"/>
                                        </p:tgtEl>
                                        <p:attrNameLst>
                                          <p:attrName>style.visibility</p:attrName>
                                        </p:attrNameLst>
                                      </p:cBhvr>
                                      <p:to>
                                        <p:strVal val="visible"/>
                                      </p:to>
                                    </p:set>
                                    <p:animEffect transition="in" filter="checkerboard(across)">
                                      <p:cBhvr>
                                        <p:cTn id="26" dur="500"/>
                                        <p:tgtEl>
                                          <p:spTgt spid="128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8004" grpId="0"/>
      <p:bldP spid="12800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762000"/>
            <a:ext cx="8305800" cy="685800"/>
          </a:xfrm>
        </p:spPr>
        <p:txBody>
          <a:bodyPr/>
          <a:lstStyle/>
          <a:p>
            <a:pPr eaLnBrk="1" hangingPunct="1">
              <a:buFont typeface="Wingdings 2" pitchFamily="18" charset="2"/>
              <a:buNone/>
            </a:pPr>
            <a:r>
              <a:rPr lang="en-US" b="1" smtClean="0">
                <a:solidFill>
                  <a:srgbClr val="FF0000"/>
                </a:solidFill>
                <a:latin typeface="Arial" charset="0"/>
                <a:cs typeface="Times New Roman" pitchFamily="18" charset="0"/>
              </a:rPr>
              <a:t>3. Tạo nội dung văn bản cho trang chiếu</a:t>
            </a:r>
            <a:endParaRPr lang="en-US" b="1" u="sng" smtClean="0">
              <a:solidFill>
                <a:srgbClr val="FF0000"/>
              </a:solidFill>
              <a:latin typeface="Arial" charset="0"/>
              <a:cs typeface="Times New Roman" pitchFamily="18" charset="0"/>
            </a:endParaRPr>
          </a:p>
        </p:txBody>
      </p:sp>
      <p:graphicFrame>
        <p:nvGraphicFramePr>
          <p:cNvPr id="135171"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135187" name="Clip" r:id="rId3" imgW="3531960" imgH="4445640" progId="">
                  <p:embed/>
                </p:oleObj>
              </mc:Choice>
              <mc:Fallback>
                <p:oleObj name="Clip" r:id="rId3" imgW="3531960" imgH="444564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5173" name="Rectangle 5"/>
          <p:cNvSpPr>
            <a:spLocks noChangeArrowheads="1"/>
          </p:cNvSpPr>
          <p:nvPr/>
        </p:nvSpPr>
        <p:spPr bwMode="auto">
          <a:xfrm>
            <a:off x="4648200" y="1905000"/>
            <a:ext cx="4267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73050" indent="-273050" algn="just" eaLnBrk="0" hangingPunct="0">
              <a:lnSpc>
                <a:spcPct val="90000"/>
              </a:lnSpc>
              <a:spcBef>
                <a:spcPct val="20000"/>
              </a:spcBef>
              <a:buClr>
                <a:srgbClr val="0BD0D9"/>
              </a:buClr>
              <a:buSzPct val="95000"/>
              <a:buFont typeface="Wingdings 2" pitchFamily="18" charset="2"/>
              <a:buNone/>
            </a:pPr>
            <a:r>
              <a:rPr lang="en-GB" sz="2800" b="1"/>
              <a:t>	</a:t>
            </a:r>
            <a:endParaRPr lang="en-GB" sz="2800"/>
          </a:p>
        </p:txBody>
      </p:sp>
      <p:sp>
        <p:nvSpPr>
          <p:cNvPr id="135174" name="Line 6"/>
          <p:cNvSpPr>
            <a:spLocks noChangeShapeType="1"/>
          </p:cNvSpPr>
          <p:nvPr/>
        </p:nvSpPr>
        <p:spPr bwMode="auto">
          <a:xfrm>
            <a:off x="4267200" y="1219200"/>
            <a:ext cx="0" cy="5638800"/>
          </a:xfrm>
          <a:prstGeom prst="line">
            <a:avLst/>
          </a:prstGeom>
          <a:noFill/>
          <a:ln w="76200" cmpd="tri">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175" name="Title 1"/>
          <p:cNvSpPr>
            <a:spLocks/>
          </p:cNvSpPr>
          <p:nvPr/>
        </p:nvSpPr>
        <p:spPr bwMode="auto">
          <a:xfrm>
            <a:off x="609600" y="57150"/>
            <a:ext cx="8229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p>
            <a:pPr algn="ctr"/>
            <a:r>
              <a:rPr lang="en-US" sz="2600" b="1">
                <a:solidFill>
                  <a:schemeClr val="accent1"/>
                </a:solidFill>
                <a:effectLst>
                  <a:outerShdw blurRad="38100" dist="38100" dir="2700000" algn="tl">
                    <a:srgbClr val="C0C0C0"/>
                  </a:outerShdw>
                </a:effectLst>
                <a:cs typeface="Times New Roman" pitchFamily="18" charset="0"/>
              </a:rPr>
              <a:t>BÀI 8. PHẦN MỀM TRÌNH CHIẾU</a:t>
            </a:r>
          </a:p>
        </p:txBody>
      </p:sp>
      <p:pic>
        <p:nvPicPr>
          <p:cNvPr id="135176" name="Picture 8" descr="boy-think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5181600"/>
            <a:ext cx="14160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17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752600"/>
            <a:ext cx="3962400" cy="4038600"/>
          </a:xfrm>
          <a:prstGeom prst="rect">
            <a:avLst/>
          </a:prstGeom>
          <a:noFill/>
          <a:extLst>
            <a:ext uri="{909E8E84-426E-40DD-AFC4-6F175D3DCCD1}">
              <a14:hiddenFill xmlns:a14="http://schemas.microsoft.com/office/drawing/2010/main">
                <a:solidFill>
                  <a:srgbClr val="FFFFFF"/>
                </a:solidFill>
              </a14:hiddenFill>
            </a:ext>
          </a:extLst>
        </p:spPr>
      </p:pic>
      <p:sp>
        <p:nvSpPr>
          <p:cNvPr id="135181" name="Line 13"/>
          <p:cNvSpPr>
            <a:spLocks noChangeShapeType="1"/>
          </p:cNvSpPr>
          <p:nvPr/>
        </p:nvSpPr>
        <p:spPr bwMode="auto">
          <a:xfrm flipH="1">
            <a:off x="3962400" y="2362200"/>
            <a:ext cx="1524000" cy="0"/>
          </a:xfrm>
          <a:prstGeom prst="line">
            <a:avLst/>
          </a:prstGeom>
          <a:noFill/>
          <a:ln w="571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182" name="Line 14"/>
          <p:cNvSpPr>
            <a:spLocks noChangeShapeType="1"/>
          </p:cNvSpPr>
          <p:nvPr/>
        </p:nvSpPr>
        <p:spPr bwMode="auto">
          <a:xfrm flipH="1">
            <a:off x="3962400" y="3810000"/>
            <a:ext cx="1524000" cy="0"/>
          </a:xfrm>
          <a:prstGeom prst="line">
            <a:avLst/>
          </a:prstGeom>
          <a:noFill/>
          <a:ln w="571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183" name="Text Box 15"/>
          <p:cNvSpPr txBox="1">
            <a:spLocks noChangeArrowheads="1"/>
          </p:cNvSpPr>
          <p:nvPr/>
        </p:nvSpPr>
        <p:spPr bwMode="auto">
          <a:xfrm>
            <a:off x="5562600" y="20574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Khung văn bản</a:t>
            </a:r>
          </a:p>
        </p:txBody>
      </p:sp>
      <p:sp>
        <p:nvSpPr>
          <p:cNvPr id="135184" name="Text Box 16"/>
          <p:cNvSpPr txBox="1">
            <a:spLocks noChangeArrowheads="1"/>
          </p:cNvSpPr>
          <p:nvPr/>
        </p:nvSpPr>
        <p:spPr bwMode="auto">
          <a:xfrm>
            <a:off x="5486400" y="35052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Khung văn bản</a:t>
            </a:r>
          </a:p>
        </p:txBody>
      </p:sp>
      <p:sp>
        <p:nvSpPr>
          <p:cNvPr id="135185" name="AutoShape 17"/>
          <p:cNvSpPr>
            <a:spLocks noChangeArrowheads="1"/>
          </p:cNvSpPr>
          <p:nvPr/>
        </p:nvSpPr>
        <p:spPr bwMode="auto">
          <a:xfrm>
            <a:off x="4419600" y="4572000"/>
            <a:ext cx="3505200" cy="1219200"/>
          </a:xfrm>
          <a:prstGeom prst="cloudCallout">
            <a:avLst>
              <a:gd name="adj1" fmla="val -5569"/>
              <a:gd name="adj2" fmla="val -110546"/>
            </a:avLst>
          </a:prstGeom>
          <a:solidFill>
            <a:srgbClr val="FFFFCC"/>
          </a:solidFill>
          <a:ln w="9525" cap="rnd">
            <a:solidFill>
              <a:srgbClr val="0000FF"/>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2000"/>
              <a:t>Khung văn bản dùng để làm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35179"/>
                                        </p:tgtEl>
                                        <p:attrNameLst>
                                          <p:attrName>style.visibility</p:attrName>
                                        </p:attrNameLst>
                                      </p:cBhvr>
                                      <p:to>
                                        <p:strVal val="visible"/>
                                      </p:to>
                                    </p:set>
                                    <p:animEffect transition="in" filter="fade">
                                      <p:cBhvr>
                                        <p:cTn id="7" dur="1000"/>
                                        <p:tgtEl>
                                          <p:spTgt spid="135179"/>
                                        </p:tgtEl>
                                      </p:cBhvr>
                                    </p:animEffect>
                                    <p:anim calcmode="lin" valueType="num">
                                      <p:cBhvr>
                                        <p:cTn id="8" dur="1000" fill="hold"/>
                                        <p:tgtEl>
                                          <p:spTgt spid="135179"/>
                                        </p:tgtEl>
                                        <p:attrNameLst>
                                          <p:attrName>ppt_x</p:attrName>
                                        </p:attrNameLst>
                                      </p:cBhvr>
                                      <p:tavLst>
                                        <p:tav tm="0">
                                          <p:val>
                                            <p:strVal val="#ppt_x"/>
                                          </p:val>
                                        </p:tav>
                                        <p:tav tm="100000">
                                          <p:val>
                                            <p:strVal val="#ppt_x"/>
                                          </p:val>
                                        </p:tav>
                                      </p:tavLst>
                                    </p:anim>
                                    <p:anim calcmode="lin" valueType="num">
                                      <p:cBhvr>
                                        <p:cTn id="9" dur="1000" fill="hold"/>
                                        <p:tgtEl>
                                          <p:spTgt spid="13517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35181"/>
                                        </p:tgtEl>
                                        <p:attrNameLst>
                                          <p:attrName>style.visibility</p:attrName>
                                        </p:attrNameLst>
                                      </p:cBhvr>
                                      <p:to>
                                        <p:strVal val="visible"/>
                                      </p:to>
                                    </p:set>
                                    <p:animEffect transition="in" filter="checkerboard(across)">
                                      <p:cBhvr>
                                        <p:cTn id="14" dur="500"/>
                                        <p:tgtEl>
                                          <p:spTgt spid="135181"/>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135182"/>
                                        </p:tgtEl>
                                        <p:attrNameLst>
                                          <p:attrName>style.visibility</p:attrName>
                                        </p:attrNameLst>
                                      </p:cBhvr>
                                      <p:to>
                                        <p:strVal val="visible"/>
                                      </p:to>
                                    </p:set>
                                    <p:animEffect transition="in" filter="checkerboard(across)">
                                      <p:cBhvr>
                                        <p:cTn id="17" dur="500"/>
                                        <p:tgtEl>
                                          <p:spTgt spid="1351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135183"/>
                                        </p:tgtEl>
                                        <p:attrNameLst>
                                          <p:attrName>style.visibility</p:attrName>
                                        </p:attrNameLst>
                                      </p:cBhvr>
                                      <p:to>
                                        <p:strVal val="visible"/>
                                      </p:to>
                                    </p:set>
                                    <p:anim calcmode="lin" valueType="num">
                                      <p:cBhvr>
                                        <p:cTn id="22" dur="500" fill="hold"/>
                                        <p:tgtEl>
                                          <p:spTgt spid="135183"/>
                                        </p:tgtEl>
                                        <p:attrNameLst>
                                          <p:attrName>ppt_w</p:attrName>
                                        </p:attrNameLst>
                                      </p:cBhvr>
                                      <p:tavLst>
                                        <p:tav tm="0">
                                          <p:val>
                                            <p:fltVal val="0"/>
                                          </p:val>
                                        </p:tav>
                                        <p:tav tm="100000">
                                          <p:val>
                                            <p:strVal val="#ppt_w"/>
                                          </p:val>
                                        </p:tav>
                                      </p:tavLst>
                                    </p:anim>
                                    <p:anim calcmode="lin" valueType="num">
                                      <p:cBhvr>
                                        <p:cTn id="23" dur="500" fill="hold"/>
                                        <p:tgtEl>
                                          <p:spTgt spid="135183"/>
                                        </p:tgtEl>
                                        <p:attrNameLst>
                                          <p:attrName>ppt_h</p:attrName>
                                        </p:attrNameLst>
                                      </p:cBhvr>
                                      <p:tavLst>
                                        <p:tav tm="0">
                                          <p:val>
                                            <p:fltVal val="0"/>
                                          </p:val>
                                        </p:tav>
                                        <p:tav tm="100000">
                                          <p:val>
                                            <p:strVal val="#ppt_h"/>
                                          </p:val>
                                        </p:tav>
                                      </p:tavLst>
                                    </p:anim>
                                    <p:anim calcmode="lin" valueType="num">
                                      <p:cBhvr>
                                        <p:cTn id="24" dur="500" fill="hold"/>
                                        <p:tgtEl>
                                          <p:spTgt spid="135183"/>
                                        </p:tgtEl>
                                        <p:attrNameLst>
                                          <p:attrName>style.rotation</p:attrName>
                                        </p:attrNameLst>
                                      </p:cBhvr>
                                      <p:tavLst>
                                        <p:tav tm="0">
                                          <p:val>
                                            <p:fltVal val="360"/>
                                          </p:val>
                                        </p:tav>
                                        <p:tav tm="100000">
                                          <p:val>
                                            <p:fltVal val="0"/>
                                          </p:val>
                                        </p:tav>
                                      </p:tavLst>
                                    </p:anim>
                                    <p:animEffect transition="in" filter="fade">
                                      <p:cBhvr>
                                        <p:cTn id="25" dur="500"/>
                                        <p:tgtEl>
                                          <p:spTgt spid="135183"/>
                                        </p:tgtEl>
                                      </p:cBhvr>
                                    </p:animEffect>
                                  </p:childTnLst>
                                </p:cTn>
                              </p:par>
                              <p:par>
                                <p:cTn id="26" presetID="49" presetClass="entr" presetSubtype="0" decel="100000" fill="hold" grpId="0" nodeType="withEffect">
                                  <p:stCondLst>
                                    <p:cond delay="0"/>
                                  </p:stCondLst>
                                  <p:childTnLst>
                                    <p:set>
                                      <p:cBhvr>
                                        <p:cTn id="27" dur="1" fill="hold">
                                          <p:stCondLst>
                                            <p:cond delay="0"/>
                                          </p:stCondLst>
                                        </p:cTn>
                                        <p:tgtEl>
                                          <p:spTgt spid="135184"/>
                                        </p:tgtEl>
                                        <p:attrNameLst>
                                          <p:attrName>style.visibility</p:attrName>
                                        </p:attrNameLst>
                                      </p:cBhvr>
                                      <p:to>
                                        <p:strVal val="visible"/>
                                      </p:to>
                                    </p:set>
                                    <p:anim calcmode="lin" valueType="num">
                                      <p:cBhvr>
                                        <p:cTn id="28" dur="500" fill="hold"/>
                                        <p:tgtEl>
                                          <p:spTgt spid="135184"/>
                                        </p:tgtEl>
                                        <p:attrNameLst>
                                          <p:attrName>ppt_w</p:attrName>
                                        </p:attrNameLst>
                                      </p:cBhvr>
                                      <p:tavLst>
                                        <p:tav tm="0">
                                          <p:val>
                                            <p:fltVal val="0"/>
                                          </p:val>
                                        </p:tav>
                                        <p:tav tm="100000">
                                          <p:val>
                                            <p:strVal val="#ppt_w"/>
                                          </p:val>
                                        </p:tav>
                                      </p:tavLst>
                                    </p:anim>
                                    <p:anim calcmode="lin" valueType="num">
                                      <p:cBhvr>
                                        <p:cTn id="29" dur="500" fill="hold"/>
                                        <p:tgtEl>
                                          <p:spTgt spid="135184"/>
                                        </p:tgtEl>
                                        <p:attrNameLst>
                                          <p:attrName>ppt_h</p:attrName>
                                        </p:attrNameLst>
                                      </p:cBhvr>
                                      <p:tavLst>
                                        <p:tav tm="0">
                                          <p:val>
                                            <p:fltVal val="0"/>
                                          </p:val>
                                        </p:tav>
                                        <p:tav tm="100000">
                                          <p:val>
                                            <p:strVal val="#ppt_h"/>
                                          </p:val>
                                        </p:tav>
                                      </p:tavLst>
                                    </p:anim>
                                    <p:anim calcmode="lin" valueType="num">
                                      <p:cBhvr>
                                        <p:cTn id="30" dur="500" fill="hold"/>
                                        <p:tgtEl>
                                          <p:spTgt spid="135184"/>
                                        </p:tgtEl>
                                        <p:attrNameLst>
                                          <p:attrName>style.rotation</p:attrName>
                                        </p:attrNameLst>
                                      </p:cBhvr>
                                      <p:tavLst>
                                        <p:tav tm="0">
                                          <p:val>
                                            <p:fltVal val="360"/>
                                          </p:val>
                                        </p:tav>
                                        <p:tav tm="100000">
                                          <p:val>
                                            <p:fltVal val="0"/>
                                          </p:val>
                                        </p:tav>
                                      </p:tavLst>
                                    </p:anim>
                                    <p:animEffect transition="in" filter="fade">
                                      <p:cBhvr>
                                        <p:cTn id="31" dur="500"/>
                                        <p:tgtEl>
                                          <p:spTgt spid="13518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35185"/>
                                        </p:tgtEl>
                                        <p:attrNameLst>
                                          <p:attrName>style.visibility</p:attrName>
                                        </p:attrNameLst>
                                      </p:cBhvr>
                                      <p:to>
                                        <p:strVal val="visible"/>
                                      </p:to>
                                    </p:set>
                                    <p:animEffect transition="in" filter="checkerboard(across)">
                                      <p:cBhvr>
                                        <p:cTn id="36" dur="500"/>
                                        <p:tgtEl>
                                          <p:spTgt spid="135185"/>
                                        </p:tgtEl>
                                      </p:cBhvr>
                                    </p:animEffect>
                                  </p:childTnLst>
                                </p:cTn>
                              </p:par>
                              <p:par>
                                <p:cTn id="37" presetID="5" presetClass="entr" presetSubtype="10" fill="hold" nodeType="withEffect">
                                  <p:stCondLst>
                                    <p:cond delay="0"/>
                                  </p:stCondLst>
                                  <p:childTnLst>
                                    <p:set>
                                      <p:cBhvr>
                                        <p:cTn id="38" dur="1" fill="hold">
                                          <p:stCondLst>
                                            <p:cond delay="0"/>
                                          </p:stCondLst>
                                        </p:cTn>
                                        <p:tgtEl>
                                          <p:spTgt spid="135176"/>
                                        </p:tgtEl>
                                        <p:attrNameLst>
                                          <p:attrName>style.visibility</p:attrName>
                                        </p:attrNameLst>
                                      </p:cBhvr>
                                      <p:to>
                                        <p:strVal val="visible"/>
                                      </p:to>
                                    </p:set>
                                    <p:animEffect transition="in" filter="checkerboard(across)">
                                      <p:cBhvr>
                                        <p:cTn id="39" dur="500"/>
                                        <p:tgtEl>
                                          <p:spTgt spid="135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81" grpId="0" animBg="1"/>
      <p:bldP spid="135182" grpId="0" animBg="1"/>
      <p:bldP spid="135183" grpId="0"/>
      <p:bldP spid="135184" grpId="0"/>
      <p:bldP spid="13518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p:nvPr>
        </p:nvSpPr>
        <p:spPr/>
        <p:txBody>
          <a:bodyPr/>
          <a:lstStyle/>
          <a:p>
            <a:pPr eaLnBrk="1" hangingPunct="1">
              <a:buFont typeface="Wingdings 2" pitchFamily="18" charset="2"/>
              <a:buNone/>
            </a:pPr>
            <a:r>
              <a:rPr lang="en-US" b="1" smtClean="0">
                <a:solidFill>
                  <a:srgbClr val="FF0000"/>
                </a:solidFill>
                <a:latin typeface="Arial" charset="0"/>
                <a:cs typeface="Times New Roman" pitchFamily="18" charset="0"/>
              </a:rPr>
              <a:t>3. Tạo nội dung văn bản cho trang chiếu</a:t>
            </a:r>
            <a:endParaRPr lang="en-US" b="1" u="sng" smtClean="0">
              <a:solidFill>
                <a:srgbClr val="FF0000"/>
              </a:solidFill>
              <a:latin typeface="Arial" charset="0"/>
              <a:cs typeface="Times New Roman" pitchFamily="18" charset="0"/>
            </a:endParaRPr>
          </a:p>
        </p:txBody>
      </p:sp>
      <p:graphicFrame>
        <p:nvGraphicFramePr>
          <p:cNvPr id="136195"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136203" name="Clip" r:id="rId3" imgW="3531960" imgH="4445640" progId="">
                  <p:embed/>
                </p:oleObj>
              </mc:Choice>
              <mc:Fallback>
                <p:oleObj name="Clip" r:id="rId3" imgW="3531960" imgH="444564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6196" name="Text Box 4"/>
          <p:cNvSpPr txBox="1">
            <a:spLocks noChangeArrowheads="1"/>
          </p:cNvSpPr>
          <p:nvPr/>
        </p:nvSpPr>
        <p:spPr bwMode="auto">
          <a:xfrm>
            <a:off x="0" y="762000"/>
            <a:ext cx="8915400" cy="173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GB" sz="8000"/>
              <a:t>	 </a:t>
            </a:r>
            <a:r>
              <a:rPr lang="en-US" sz="5400" i="1">
                <a:solidFill>
                  <a:srgbClr val="0000FF"/>
                </a:solidFill>
                <a:sym typeface="Wingdings" pitchFamily="2" charset="2"/>
              </a:rPr>
              <a:t></a:t>
            </a:r>
            <a:r>
              <a:rPr lang="en-GB"/>
              <a:t> </a:t>
            </a:r>
            <a:r>
              <a:rPr lang="en-GB" sz="2800">
                <a:solidFill>
                  <a:srgbClr val="CC0000"/>
                </a:solidFill>
              </a:rPr>
              <a:t>Khung văn bản:</a:t>
            </a:r>
            <a:r>
              <a:rPr lang="en-GB" sz="2800"/>
              <a:t> dùng để chứa nội dung dạng văn bản.</a:t>
            </a:r>
          </a:p>
        </p:txBody>
      </p:sp>
      <p:sp>
        <p:nvSpPr>
          <p:cNvPr id="136197" name="Rectangle 5"/>
          <p:cNvSpPr>
            <a:spLocks noChangeArrowheads="1"/>
          </p:cNvSpPr>
          <p:nvPr/>
        </p:nvSpPr>
        <p:spPr bwMode="auto">
          <a:xfrm>
            <a:off x="4648200" y="1905000"/>
            <a:ext cx="4267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73050" indent="-273050" algn="just" eaLnBrk="0" hangingPunct="0">
              <a:lnSpc>
                <a:spcPct val="90000"/>
              </a:lnSpc>
              <a:spcBef>
                <a:spcPct val="20000"/>
              </a:spcBef>
              <a:buClr>
                <a:srgbClr val="0BD0D9"/>
              </a:buClr>
              <a:buSzPct val="95000"/>
              <a:buFont typeface="Wingdings 2" pitchFamily="18" charset="2"/>
              <a:buNone/>
            </a:pPr>
            <a:r>
              <a:rPr lang="en-GB" sz="2800" b="1"/>
              <a:t>	</a:t>
            </a:r>
            <a:endParaRPr lang="en-GB" sz="2800"/>
          </a:p>
        </p:txBody>
      </p:sp>
      <p:sp>
        <p:nvSpPr>
          <p:cNvPr id="136199" name="Title 1"/>
          <p:cNvSpPr>
            <a:spLocks/>
          </p:cNvSpPr>
          <p:nvPr/>
        </p:nvSpPr>
        <p:spPr bwMode="auto">
          <a:xfrm>
            <a:off x="609600" y="57150"/>
            <a:ext cx="8229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p>
            <a:pPr algn="ctr"/>
            <a:r>
              <a:rPr lang="en-US" sz="2600" b="1">
                <a:solidFill>
                  <a:schemeClr val="accent1"/>
                </a:solidFill>
                <a:effectLst>
                  <a:outerShdw blurRad="38100" dist="38100" dir="2700000" algn="tl">
                    <a:srgbClr val="C0C0C0"/>
                  </a:outerShdw>
                </a:effectLst>
                <a:cs typeface="Times New Roman" pitchFamily="18" charset="0"/>
              </a:rPr>
              <a:t>BÀI 8. PHẦN MỀM TRÌNH CHIẾU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6196"/>
                                        </p:tgtEl>
                                        <p:attrNameLst>
                                          <p:attrName>style.visibility</p:attrName>
                                        </p:attrNameLst>
                                      </p:cBhvr>
                                      <p:to>
                                        <p:strVal val="visible"/>
                                      </p:to>
                                    </p:set>
                                    <p:animEffect transition="in" filter="checkerboard(across)">
                                      <p:cBhvr>
                                        <p:cTn id="7" dur="500"/>
                                        <p:tgtEl>
                                          <p:spTgt spid="136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762000"/>
            <a:ext cx="8305800" cy="685800"/>
          </a:xfrm>
        </p:spPr>
        <p:txBody>
          <a:bodyPr/>
          <a:lstStyle/>
          <a:p>
            <a:pPr eaLnBrk="1" hangingPunct="1">
              <a:buFont typeface="Wingdings 2" pitchFamily="18" charset="2"/>
              <a:buNone/>
            </a:pPr>
            <a:r>
              <a:rPr lang="en-US" b="1" smtClean="0">
                <a:solidFill>
                  <a:srgbClr val="FF0000"/>
                </a:solidFill>
                <a:latin typeface="Arial" charset="0"/>
                <a:cs typeface="Times New Roman" pitchFamily="18" charset="0"/>
              </a:rPr>
              <a:t>3. Tạo nội dung văn bản cho trang chiếu</a:t>
            </a:r>
            <a:endParaRPr lang="en-US" b="1" u="sng" smtClean="0">
              <a:solidFill>
                <a:srgbClr val="FF0000"/>
              </a:solidFill>
              <a:latin typeface="Arial" charset="0"/>
              <a:cs typeface="Times New Roman" pitchFamily="18" charset="0"/>
            </a:endParaRPr>
          </a:p>
        </p:txBody>
      </p:sp>
      <p:sp>
        <p:nvSpPr>
          <p:cNvPr id="137220" name="Text Box 4"/>
          <p:cNvSpPr txBox="1">
            <a:spLocks noChangeArrowheads="1"/>
          </p:cNvSpPr>
          <p:nvPr/>
        </p:nvSpPr>
        <p:spPr bwMode="auto">
          <a:xfrm>
            <a:off x="0" y="808038"/>
            <a:ext cx="41148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GB" sz="8000"/>
              <a:t>	 </a:t>
            </a:r>
            <a:r>
              <a:rPr lang="en-US" sz="4400" i="1">
                <a:solidFill>
                  <a:srgbClr val="0000FF"/>
                </a:solidFill>
                <a:sym typeface="Wingdings" pitchFamily="2" charset="2"/>
              </a:rPr>
              <a:t></a:t>
            </a:r>
            <a:r>
              <a:rPr lang="en-GB"/>
              <a:t> </a:t>
            </a:r>
            <a:r>
              <a:rPr lang="en-GB" sz="2400">
                <a:solidFill>
                  <a:srgbClr val="CC0000"/>
                </a:solidFill>
              </a:rPr>
              <a:t>Khung tiêu đề</a:t>
            </a:r>
            <a:r>
              <a:rPr lang="en-GB" sz="2400"/>
              <a:t> trang: Chứa văn bản làm tiêu đề trang chiếu.</a:t>
            </a:r>
          </a:p>
        </p:txBody>
      </p:sp>
      <p:sp>
        <p:nvSpPr>
          <p:cNvPr id="137221" name="Rectangle 5"/>
          <p:cNvSpPr>
            <a:spLocks noChangeArrowheads="1"/>
          </p:cNvSpPr>
          <p:nvPr/>
        </p:nvSpPr>
        <p:spPr bwMode="auto">
          <a:xfrm>
            <a:off x="4648200" y="1905000"/>
            <a:ext cx="4267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73050" indent="-273050" algn="just" eaLnBrk="0" hangingPunct="0">
              <a:lnSpc>
                <a:spcPct val="90000"/>
              </a:lnSpc>
              <a:spcBef>
                <a:spcPct val="20000"/>
              </a:spcBef>
              <a:buClr>
                <a:srgbClr val="0BD0D9"/>
              </a:buClr>
              <a:buSzPct val="95000"/>
              <a:buFont typeface="Wingdings 2" pitchFamily="18" charset="2"/>
              <a:buNone/>
            </a:pPr>
            <a:r>
              <a:rPr lang="en-GB" sz="2800" b="1"/>
              <a:t>	</a:t>
            </a:r>
            <a:endParaRPr lang="en-GB" sz="2800"/>
          </a:p>
        </p:txBody>
      </p:sp>
      <p:sp>
        <p:nvSpPr>
          <p:cNvPr id="137222" name="Line 6"/>
          <p:cNvSpPr>
            <a:spLocks noChangeShapeType="1"/>
          </p:cNvSpPr>
          <p:nvPr/>
        </p:nvSpPr>
        <p:spPr bwMode="auto">
          <a:xfrm>
            <a:off x="4267200" y="1219200"/>
            <a:ext cx="0" cy="5638800"/>
          </a:xfrm>
          <a:prstGeom prst="line">
            <a:avLst/>
          </a:prstGeom>
          <a:noFill/>
          <a:ln w="76200" cmpd="tri">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223" name="Title 1"/>
          <p:cNvSpPr>
            <a:spLocks/>
          </p:cNvSpPr>
          <p:nvPr/>
        </p:nvSpPr>
        <p:spPr bwMode="auto">
          <a:xfrm>
            <a:off x="609600" y="57150"/>
            <a:ext cx="8229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p>
            <a:pPr algn="ctr"/>
            <a:r>
              <a:rPr lang="en-US" sz="2600" b="1">
                <a:solidFill>
                  <a:schemeClr val="accent1"/>
                </a:solidFill>
                <a:effectLst>
                  <a:outerShdw blurRad="38100" dist="38100" dir="2700000" algn="tl">
                    <a:srgbClr val="C0C0C0"/>
                  </a:outerShdw>
                </a:effectLst>
                <a:cs typeface="Times New Roman" pitchFamily="18" charset="0"/>
              </a:rPr>
              <a:t>BÀI 8. PHẦN MỀM TRÌNH CHIẾU</a:t>
            </a:r>
          </a:p>
        </p:txBody>
      </p:sp>
      <p:pic>
        <p:nvPicPr>
          <p:cNvPr id="13722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524000"/>
            <a:ext cx="464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5" name="Text Box 9"/>
          <p:cNvSpPr txBox="1">
            <a:spLocks noChangeArrowheads="1"/>
          </p:cNvSpPr>
          <p:nvPr/>
        </p:nvSpPr>
        <p:spPr bwMode="auto">
          <a:xfrm>
            <a:off x="0" y="2133600"/>
            <a:ext cx="4114800"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GB" sz="8000"/>
              <a:t>	 </a:t>
            </a:r>
            <a:r>
              <a:rPr lang="en-US" sz="4400" i="1">
                <a:solidFill>
                  <a:srgbClr val="0000FF"/>
                </a:solidFill>
                <a:sym typeface="Wingdings" pitchFamily="2" charset="2"/>
              </a:rPr>
              <a:t></a:t>
            </a:r>
            <a:r>
              <a:rPr lang="en-GB"/>
              <a:t> </a:t>
            </a:r>
            <a:r>
              <a:rPr lang="en-GB" sz="2400">
                <a:solidFill>
                  <a:srgbClr val="CC0000"/>
                </a:solidFill>
              </a:rPr>
              <a:t>Khung nội dung</a:t>
            </a:r>
            <a:r>
              <a:rPr lang="en-GB" sz="2400"/>
              <a:t>: được định dạng sẵn để nhập văn bản làm nội dung chi tiết của trang chiếu.</a:t>
            </a:r>
          </a:p>
        </p:txBody>
      </p:sp>
      <p:sp>
        <p:nvSpPr>
          <p:cNvPr id="137226" name="Text Box 10"/>
          <p:cNvSpPr txBox="1">
            <a:spLocks noChangeArrowheads="1"/>
          </p:cNvSpPr>
          <p:nvPr/>
        </p:nvSpPr>
        <p:spPr bwMode="auto">
          <a:xfrm>
            <a:off x="0" y="3886200"/>
            <a:ext cx="4114800"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GB" sz="8000"/>
              <a:t>	 </a:t>
            </a:r>
            <a:r>
              <a:rPr lang="en-US" sz="4400" i="1">
                <a:solidFill>
                  <a:srgbClr val="0000FF"/>
                </a:solidFill>
                <a:sym typeface="Wingdings" pitchFamily="2" charset="2"/>
              </a:rPr>
              <a:t></a:t>
            </a:r>
            <a:r>
              <a:rPr lang="en-GB"/>
              <a:t> </a:t>
            </a:r>
            <a:r>
              <a:rPr lang="en-GB" sz="2400"/>
              <a:t>Các thao tác soạn thảo, chỉnh sửa…giống với chương trình soạn thảo văn bản.</a:t>
            </a:r>
          </a:p>
        </p:txBody>
      </p:sp>
      <p:pic>
        <p:nvPicPr>
          <p:cNvPr id="13722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24000"/>
            <a:ext cx="3597275" cy="495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37227"/>
                                        </p:tgtEl>
                                        <p:attrNameLst>
                                          <p:attrName>style.visibility</p:attrName>
                                        </p:attrNameLst>
                                      </p:cBhvr>
                                      <p:to>
                                        <p:strVal val="visible"/>
                                      </p:to>
                                    </p:set>
                                    <p:animEffect transition="in" filter="fade">
                                      <p:cBhvr>
                                        <p:cTn id="7" dur="1000"/>
                                        <p:tgtEl>
                                          <p:spTgt spid="137227"/>
                                        </p:tgtEl>
                                      </p:cBhvr>
                                    </p:animEffect>
                                    <p:anim calcmode="lin" valueType="num">
                                      <p:cBhvr>
                                        <p:cTn id="8" dur="1000" fill="hold"/>
                                        <p:tgtEl>
                                          <p:spTgt spid="137227"/>
                                        </p:tgtEl>
                                        <p:attrNameLst>
                                          <p:attrName>ppt_x</p:attrName>
                                        </p:attrNameLst>
                                      </p:cBhvr>
                                      <p:tavLst>
                                        <p:tav tm="0">
                                          <p:val>
                                            <p:strVal val="#ppt_x"/>
                                          </p:val>
                                        </p:tav>
                                        <p:tav tm="100000">
                                          <p:val>
                                            <p:strVal val="#ppt_x"/>
                                          </p:val>
                                        </p:tav>
                                      </p:tavLst>
                                    </p:anim>
                                    <p:anim calcmode="lin" valueType="num">
                                      <p:cBhvr>
                                        <p:cTn id="9" dur="1000" fill="hold"/>
                                        <p:tgtEl>
                                          <p:spTgt spid="1372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xit" presetSubtype="0" fill="hold" nodeType="clickEffect">
                                  <p:stCondLst>
                                    <p:cond delay="0"/>
                                  </p:stCondLst>
                                  <p:childTnLst>
                                    <p:animEffect transition="out" filter="dissolve">
                                      <p:cBhvr>
                                        <p:cTn id="13" dur="500"/>
                                        <p:tgtEl>
                                          <p:spTgt spid="137227"/>
                                        </p:tgtEl>
                                      </p:cBhvr>
                                    </p:animEffect>
                                    <p:set>
                                      <p:cBhvr>
                                        <p:cTn id="14" dur="1" fill="hold">
                                          <p:stCondLst>
                                            <p:cond delay="499"/>
                                          </p:stCondLst>
                                        </p:cTn>
                                        <p:tgtEl>
                                          <p:spTgt spid="137227"/>
                                        </p:tgtEl>
                                        <p:attrNameLst>
                                          <p:attrName>style.visibility</p:attrName>
                                        </p:attrNameLst>
                                      </p:cBhvr>
                                      <p:to>
                                        <p:strVal val="hidden"/>
                                      </p:to>
                                    </p:set>
                                  </p:childTnLst>
                                </p:cTn>
                              </p:par>
                              <p:par>
                                <p:cTn id="15" presetID="3" presetClass="entr" presetSubtype="10" fill="hold" nodeType="withEffect">
                                  <p:stCondLst>
                                    <p:cond delay="0"/>
                                  </p:stCondLst>
                                  <p:childTnLst>
                                    <p:set>
                                      <p:cBhvr>
                                        <p:cTn id="16" dur="1" fill="hold">
                                          <p:stCondLst>
                                            <p:cond delay="0"/>
                                          </p:stCondLst>
                                        </p:cTn>
                                        <p:tgtEl>
                                          <p:spTgt spid="137224"/>
                                        </p:tgtEl>
                                        <p:attrNameLst>
                                          <p:attrName>style.visibility</p:attrName>
                                        </p:attrNameLst>
                                      </p:cBhvr>
                                      <p:to>
                                        <p:strVal val="visible"/>
                                      </p:to>
                                    </p:set>
                                    <p:animEffect transition="in" filter="blinds(horizontal)">
                                      <p:cBhvr>
                                        <p:cTn id="17" dur="500"/>
                                        <p:tgtEl>
                                          <p:spTgt spid="1372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7220"/>
                                        </p:tgtEl>
                                        <p:attrNameLst>
                                          <p:attrName>style.visibility</p:attrName>
                                        </p:attrNameLst>
                                      </p:cBhvr>
                                      <p:to>
                                        <p:strVal val="visible"/>
                                      </p:to>
                                    </p:set>
                                    <p:animEffect transition="in" filter="checkerboard(across)">
                                      <p:cBhvr>
                                        <p:cTn id="22" dur="500"/>
                                        <p:tgtEl>
                                          <p:spTgt spid="1372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137225"/>
                                        </p:tgtEl>
                                        <p:attrNameLst>
                                          <p:attrName>style.visibility</p:attrName>
                                        </p:attrNameLst>
                                      </p:cBhvr>
                                      <p:to>
                                        <p:strVal val="visible"/>
                                      </p:to>
                                    </p:set>
                                    <p:anim calcmode="lin" valueType="num">
                                      <p:cBhvr>
                                        <p:cTn id="27" dur="500" fill="hold"/>
                                        <p:tgtEl>
                                          <p:spTgt spid="137225"/>
                                        </p:tgtEl>
                                        <p:attrNameLst>
                                          <p:attrName>ppt_w</p:attrName>
                                        </p:attrNameLst>
                                      </p:cBhvr>
                                      <p:tavLst>
                                        <p:tav tm="0">
                                          <p:val>
                                            <p:fltVal val="0"/>
                                          </p:val>
                                        </p:tav>
                                        <p:tav tm="100000">
                                          <p:val>
                                            <p:strVal val="#ppt_w"/>
                                          </p:val>
                                        </p:tav>
                                      </p:tavLst>
                                    </p:anim>
                                    <p:anim calcmode="lin" valueType="num">
                                      <p:cBhvr>
                                        <p:cTn id="28" dur="500" fill="hold"/>
                                        <p:tgtEl>
                                          <p:spTgt spid="137225"/>
                                        </p:tgtEl>
                                        <p:attrNameLst>
                                          <p:attrName>ppt_h</p:attrName>
                                        </p:attrNameLst>
                                      </p:cBhvr>
                                      <p:tavLst>
                                        <p:tav tm="0">
                                          <p:val>
                                            <p:fltVal val="0"/>
                                          </p:val>
                                        </p:tav>
                                        <p:tav tm="100000">
                                          <p:val>
                                            <p:strVal val="#ppt_h"/>
                                          </p:val>
                                        </p:tav>
                                      </p:tavLst>
                                    </p:anim>
                                    <p:anim calcmode="lin" valueType="num">
                                      <p:cBhvr>
                                        <p:cTn id="29" dur="500" fill="hold"/>
                                        <p:tgtEl>
                                          <p:spTgt spid="137225"/>
                                        </p:tgtEl>
                                        <p:attrNameLst>
                                          <p:attrName>style.rotation</p:attrName>
                                        </p:attrNameLst>
                                      </p:cBhvr>
                                      <p:tavLst>
                                        <p:tav tm="0">
                                          <p:val>
                                            <p:fltVal val="360"/>
                                          </p:val>
                                        </p:tav>
                                        <p:tav tm="100000">
                                          <p:val>
                                            <p:fltVal val="0"/>
                                          </p:val>
                                        </p:tav>
                                      </p:tavLst>
                                    </p:anim>
                                    <p:animEffect transition="in" filter="fade">
                                      <p:cBhvr>
                                        <p:cTn id="30" dur="500"/>
                                        <p:tgtEl>
                                          <p:spTgt spid="13722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37226"/>
                                        </p:tgtEl>
                                        <p:attrNameLst>
                                          <p:attrName>style.visibility</p:attrName>
                                        </p:attrNameLst>
                                      </p:cBhvr>
                                      <p:to>
                                        <p:strVal val="visible"/>
                                      </p:to>
                                    </p:set>
                                    <p:animEffect transition="in" filter="fade">
                                      <p:cBhvr>
                                        <p:cTn id="35" dur="1000"/>
                                        <p:tgtEl>
                                          <p:spTgt spid="137226"/>
                                        </p:tgtEl>
                                      </p:cBhvr>
                                    </p:animEffect>
                                    <p:anim calcmode="lin" valueType="num">
                                      <p:cBhvr>
                                        <p:cTn id="36" dur="1000" fill="hold"/>
                                        <p:tgtEl>
                                          <p:spTgt spid="137226"/>
                                        </p:tgtEl>
                                        <p:attrNameLst>
                                          <p:attrName>ppt_x</p:attrName>
                                        </p:attrNameLst>
                                      </p:cBhvr>
                                      <p:tavLst>
                                        <p:tav tm="0">
                                          <p:val>
                                            <p:strVal val="#ppt_x"/>
                                          </p:val>
                                        </p:tav>
                                        <p:tav tm="100000">
                                          <p:val>
                                            <p:strVal val="#ppt_x"/>
                                          </p:val>
                                        </p:tav>
                                      </p:tavLst>
                                    </p:anim>
                                    <p:anim calcmode="lin" valueType="num">
                                      <p:cBhvr>
                                        <p:cTn id="37" dur="1000" fill="hold"/>
                                        <p:tgtEl>
                                          <p:spTgt spid="137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p:bldP spid="137225" grpId="0"/>
      <p:bldP spid="1372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p:cNvSpPr>
          <p:nvPr>
            <p:ph type="title"/>
          </p:nvPr>
        </p:nvSpPr>
        <p:spPr/>
        <p:txBody>
          <a:bodyPr/>
          <a:lstStyle/>
          <a:p>
            <a:endParaRPr lang="en-US" smtClean="0"/>
          </a:p>
        </p:txBody>
      </p:sp>
      <p:pic>
        <p:nvPicPr>
          <p:cNvPr id="138244"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6200" y="1219200"/>
            <a:ext cx="7086600" cy="5562600"/>
          </a:xfrm>
        </p:spPr>
      </p:pic>
      <p:sp>
        <p:nvSpPr>
          <p:cNvPr id="3" name="Content Placeholder 2"/>
          <p:cNvSpPr>
            <a:spLocks/>
          </p:cNvSpPr>
          <p:nvPr/>
        </p:nvSpPr>
        <p:spPr bwMode="auto">
          <a:xfrm>
            <a:off x="381000" y="533400"/>
            <a:ext cx="830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spcBef>
                <a:spcPct val="20000"/>
              </a:spcBef>
              <a:buClr>
                <a:srgbClr val="0BD0D9"/>
              </a:buClr>
              <a:buSzPct val="95000"/>
              <a:buFont typeface="Wingdings 2" pitchFamily="18" charset="2"/>
              <a:buNone/>
            </a:pPr>
            <a:r>
              <a:rPr lang="en-US" sz="2600" b="1">
                <a:solidFill>
                  <a:srgbClr val="FF0000"/>
                </a:solidFill>
                <a:cs typeface="Times New Roman" pitchFamily="18" charset="0"/>
              </a:rPr>
              <a:t>4. Phần mềm trình chiếu PowerPoint</a:t>
            </a:r>
            <a:endParaRPr lang="en-US" sz="2600" b="1" u="sng">
              <a:solidFill>
                <a:srgbClr val="FF0000"/>
              </a:solidFill>
              <a:cs typeface="Times New Roman" pitchFamily="18" charset="0"/>
            </a:endParaRPr>
          </a:p>
        </p:txBody>
      </p:sp>
      <p:sp>
        <p:nvSpPr>
          <p:cNvPr id="138246" name="Title 1"/>
          <p:cNvSpPr>
            <a:spLocks/>
          </p:cNvSpPr>
          <p:nvPr/>
        </p:nvSpPr>
        <p:spPr bwMode="auto">
          <a:xfrm>
            <a:off x="609600" y="57150"/>
            <a:ext cx="8229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p>
            <a:pPr algn="ctr"/>
            <a:r>
              <a:rPr lang="en-US" sz="2600" b="1">
                <a:solidFill>
                  <a:schemeClr val="accent1"/>
                </a:solidFill>
                <a:effectLst>
                  <a:outerShdw blurRad="38100" dist="38100" dir="2700000" algn="tl">
                    <a:srgbClr val="C0C0C0"/>
                  </a:outerShdw>
                </a:effectLst>
                <a:cs typeface="Times New Roman" pitchFamily="18" charset="0"/>
              </a:rPr>
              <a:t>BÀI 8. PHẦN MỀM TRÌNH CHIẾU</a:t>
            </a:r>
          </a:p>
        </p:txBody>
      </p:sp>
      <p:sp>
        <p:nvSpPr>
          <p:cNvPr id="138247" name="AutoShape 7"/>
          <p:cNvSpPr>
            <a:spLocks noChangeArrowheads="1"/>
          </p:cNvSpPr>
          <p:nvPr/>
        </p:nvSpPr>
        <p:spPr bwMode="auto">
          <a:xfrm>
            <a:off x="7086600" y="2133600"/>
            <a:ext cx="2057400" cy="2590800"/>
          </a:xfrm>
          <a:prstGeom prst="cloudCallout">
            <a:avLst>
              <a:gd name="adj1" fmla="val 49153"/>
              <a:gd name="adj2" fmla="val 73528"/>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en-US"/>
              <a:t>Màn hình làm việc của PowerPoint gồm những thành phần nào?</a:t>
            </a:r>
          </a:p>
        </p:txBody>
      </p:sp>
      <p:pic>
        <p:nvPicPr>
          <p:cNvPr id="138248" name="Picture 8" descr="boy-think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5181600"/>
            <a:ext cx="14160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38244"/>
                                        </p:tgtEl>
                                        <p:attrNameLst>
                                          <p:attrName>style.visibility</p:attrName>
                                        </p:attrNameLst>
                                      </p:cBhvr>
                                      <p:to>
                                        <p:strVal val="visible"/>
                                      </p:to>
                                    </p:set>
                                    <p:animEffect transition="in" filter="checkerboard(across)">
                                      <p:cBhvr>
                                        <p:cTn id="12" dur="500"/>
                                        <p:tgtEl>
                                          <p:spTgt spid="1382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8247"/>
                                        </p:tgtEl>
                                        <p:attrNameLst>
                                          <p:attrName>style.visibility</p:attrName>
                                        </p:attrNameLst>
                                      </p:cBhvr>
                                      <p:to>
                                        <p:strVal val="visible"/>
                                      </p:to>
                                    </p:set>
                                    <p:animEffect transition="in" filter="box(in)">
                                      <p:cBhvr>
                                        <p:cTn id="17" dur="500"/>
                                        <p:tgtEl>
                                          <p:spTgt spid="138247"/>
                                        </p:tgtEl>
                                      </p:cBhvr>
                                    </p:animEffect>
                                  </p:childTnLst>
                                </p:cTn>
                              </p:par>
                              <p:par>
                                <p:cTn id="18" presetID="4" presetClass="entr" presetSubtype="16" fill="hold" nodeType="withEffect">
                                  <p:stCondLst>
                                    <p:cond delay="0"/>
                                  </p:stCondLst>
                                  <p:childTnLst>
                                    <p:set>
                                      <p:cBhvr>
                                        <p:cTn id="19" dur="1" fill="hold">
                                          <p:stCondLst>
                                            <p:cond delay="0"/>
                                          </p:stCondLst>
                                        </p:cTn>
                                        <p:tgtEl>
                                          <p:spTgt spid="138248"/>
                                        </p:tgtEl>
                                        <p:attrNameLst>
                                          <p:attrName>style.visibility</p:attrName>
                                        </p:attrNameLst>
                                      </p:cBhvr>
                                      <p:to>
                                        <p:strVal val="visible"/>
                                      </p:to>
                                    </p:set>
                                    <p:animEffect transition="in" filter="box(in)">
                                      <p:cBhvr>
                                        <p:cTn id="20" dur="500"/>
                                        <p:tgtEl>
                                          <p:spTgt spid="138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82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x1pc_jqddVOWRk-VaEPLmKuGpUDH4oRqaW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9092" name="Picture 4" descr="1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76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9093" name="Picture 5" descr="1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0"/>
            <a:ext cx="76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9094" name="Picture 6" descr="614680djq0l440oz"/>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8200" y="0"/>
            <a:ext cx="7620000" cy="1104900"/>
          </a:xfrm>
          <a:prstGeom prst="rect">
            <a:avLst/>
          </a:prstGeom>
          <a:noFill/>
          <a:extLst>
            <a:ext uri="{909E8E84-426E-40DD-AFC4-6F175D3DCCD1}">
              <a14:hiddenFill xmlns:a14="http://schemas.microsoft.com/office/drawing/2010/main">
                <a:solidFill>
                  <a:srgbClr val="FFFFFF"/>
                </a:solidFill>
              </a14:hiddenFill>
            </a:ext>
          </a:extLst>
        </p:spPr>
      </p:pic>
      <p:pic>
        <p:nvPicPr>
          <p:cNvPr id="89095" name="Picture 7" descr="6121ua2lcx211l"/>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8200" y="6096000"/>
            <a:ext cx="7467600" cy="828675"/>
          </a:xfrm>
          <a:prstGeom prst="rect">
            <a:avLst/>
          </a:prstGeom>
          <a:noFill/>
          <a:extLst>
            <a:ext uri="{909E8E84-426E-40DD-AFC4-6F175D3DCCD1}">
              <a14:hiddenFill xmlns:a14="http://schemas.microsoft.com/office/drawing/2010/main">
                <a:solidFill>
                  <a:srgbClr val="FFFFFF"/>
                </a:solidFill>
              </a14:hiddenFill>
            </a:ext>
          </a:extLst>
        </p:spPr>
      </p:pic>
      <p:sp>
        <p:nvSpPr>
          <p:cNvPr id="89097" name="WordArt 9"/>
          <p:cNvSpPr>
            <a:spLocks noChangeArrowheads="1" noChangeShapeType="1" noTextEdit="1"/>
          </p:cNvSpPr>
          <p:nvPr/>
        </p:nvSpPr>
        <p:spPr bwMode="auto">
          <a:xfrm>
            <a:off x="1752600" y="4343400"/>
            <a:ext cx="6477000" cy="1371600"/>
          </a:xfrm>
          <a:prstGeom prst="rect">
            <a:avLst/>
          </a:prstGeom>
        </p:spPr>
        <p:txBody>
          <a:bodyPr wrap="none" fromWordArt="1">
            <a:prstTxWarp prst="textDeflate">
              <a:avLst>
                <a:gd name="adj" fmla="val 18750"/>
              </a:avLst>
            </a:prstTxWarp>
          </a:bodyPr>
          <a:lstStyle/>
          <a:p>
            <a:pPr algn="ctr"/>
            <a:r>
              <a:rPr lang="en-US" sz="3600" kern="10">
                <a:ln w="22225">
                  <a:solidFill>
                    <a:srgbClr val="FFFF00"/>
                  </a:solidFill>
                  <a:round/>
                  <a:headEnd/>
                  <a:tailEnd/>
                </a:ln>
                <a:solidFill>
                  <a:srgbClr val="FF6600"/>
                </a:solidFill>
                <a:effectLst>
                  <a:outerShdw dist="45791" dir="2021404" algn="ctr" rotWithShape="0">
                    <a:srgbClr val="B2B2B2">
                      <a:alpha val="80000"/>
                    </a:srgbClr>
                  </a:outerShdw>
                </a:effectLst>
                <a:latin typeface="Tahoma"/>
                <a:ea typeface="Tahoma"/>
                <a:cs typeface="Tahoma"/>
              </a:rPr>
              <a:t>BÀI TRÌNH CHIẾU</a:t>
            </a:r>
          </a:p>
        </p:txBody>
      </p:sp>
      <p:sp>
        <p:nvSpPr>
          <p:cNvPr id="89098" name="Text Box 10"/>
          <p:cNvSpPr txBox="1">
            <a:spLocks noChangeArrowheads="1"/>
          </p:cNvSpPr>
          <p:nvPr/>
        </p:nvSpPr>
        <p:spPr bwMode="auto">
          <a:xfrm>
            <a:off x="685800" y="3581400"/>
            <a:ext cx="2362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b="1" u="sng">
                <a:solidFill>
                  <a:srgbClr val="FF0066"/>
                </a:solidFill>
              </a:rPr>
              <a:t>BÀI 9</a:t>
            </a:r>
            <a:r>
              <a:rPr lang="en-US" sz="4400" b="1">
                <a:solidFill>
                  <a:srgbClr val="FF0066"/>
                </a:solidFill>
              </a:rPr>
              <a:t>.</a:t>
            </a:r>
          </a:p>
        </p:txBody>
      </p:sp>
      <p:sp>
        <p:nvSpPr>
          <p:cNvPr id="89099" name="WordArt 11"/>
          <p:cNvSpPr>
            <a:spLocks noChangeArrowheads="1" noChangeShapeType="1" noTextEdit="1"/>
          </p:cNvSpPr>
          <p:nvPr/>
        </p:nvSpPr>
        <p:spPr bwMode="auto">
          <a:xfrm>
            <a:off x="838200" y="1371600"/>
            <a:ext cx="7467600" cy="1447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kern="10">
                <a:solidFill>
                  <a:srgbClr val="0000FF"/>
                </a:solidFill>
                <a:effectLst>
                  <a:outerShdw dist="45791" dir="2021404" algn="ctr" rotWithShape="0">
                    <a:srgbClr val="B2B2B2">
                      <a:alpha val="80000"/>
                    </a:srgbClr>
                  </a:outerShdw>
                </a:effectLst>
                <a:latin typeface="Times New Roman"/>
                <a:cs typeface="Times New Roman"/>
              </a:rPr>
              <a:t>CHƯƠNG III. </a:t>
            </a:r>
          </a:p>
          <a:p>
            <a:pPr algn="ctr"/>
            <a:r>
              <a:rPr lang="vi-VN" sz="3600" kern="10">
                <a:solidFill>
                  <a:srgbClr val="0000FF"/>
                </a:solidFill>
                <a:effectLst>
                  <a:outerShdw dist="45791" dir="2021404" algn="ctr" rotWithShape="0">
                    <a:srgbClr val="B2B2B2">
                      <a:alpha val="80000"/>
                    </a:srgbClr>
                  </a:outerShdw>
                </a:effectLst>
                <a:latin typeface="Times New Roman"/>
                <a:cs typeface="Times New Roman"/>
              </a:rPr>
              <a:t>PHẦN MỀM TRÌNH CHIẾU</a:t>
            </a:r>
            <a:endParaRPr lang="en-US" sz="3600" kern="10">
              <a:solidFill>
                <a:srgbClr val="0000FF"/>
              </a:solidFill>
              <a:effectLst>
                <a:outerShdw dist="45791" dir="2021404" algn="ctr" rotWithShape="0">
                  <a:srgbClr val="B2B2B2">
                    <a:alpha val="80000"/>
                  </a:srgbClr>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1" name="Rectangle 7"/>
          <p:cNvSpPr>
            <a:spLocks noGrp="1"/>
          </p:cNvSpPr>
          <p:nvPr>
            <p:ph type="title"/>
          </p:nvPr>
        </p:nvSpPr>
        <p:spPr/>
        <p:txBody>
          <a:bodyPr/>
          <a:lstStyle/>
          <a:p>
            <a:endParaRPr lang="en-US" smtClean="0"/>
          </a:p>
        </p:txBody>
      </p:sp>
      <p:sp>
        <p:nvSpPr>
          <p:cNvPr id="139272" name="Rectangle 8"/>
          <p:cNvSpPr>
            <a:spLocks noGrp="1"/>
          </p:cNvSpPr>
          <p:nvPr>
            <p:ph sz="half" idx="1"/>
          </p:nvPr>
        </p:nvSpPr>
        <p:spPr/>
        <p:txBody>
          <a:bodyPr/>
          <a:lstStyle/>
          <a:p>
            <a:endParaRPr lang="en-US" sz="2200" smtClean="0"/>
          </a:p>
        </p:txBody>
      </p:sp>
      <p:sp>
        <p:nvSpPr>
          <p:cNvPr id="139273" name="Rectangle 9"/>
          <p:cNvSpPr>
            <a:spLocks noGrp="1"/>
          </p:cNvSpPr>
          <p:nvPr>
            <p:ph type="body" sz="half" idx="2"/>
          </p:nvPr>
        </p:nvSpPr>
        <p:spPr/>
        <p:txBody>
          <a:bodyPr/>
          <a:lstStyle/>
          <a:p>
            <a:endParaRPr lang="en-US" sz="2200" smtClean="0"/>
          </a:p>
        </p:txBody>
      </p:sp>
      <p:pic>
        <p:nvPicPr>
          <p:cNvPr id="139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33475"/>
            <a:ext cx="8839200" cy="538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p:cNvSpPr>
          <p:nvPr/>
        </p:nvSpPr>
        <p:spPr bwMode="auto">
          <a:xfrm>
            <a:off x="381000" y="533400"/>
            <a:ext cx="830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spcBef>
                <a:spcPct val="20000"/>
              </a:spcBef>
              <a:buClr>
                <a:srgbClr val="0BD0D9"/>
              </a:buClr>
              <a:buSzPct val="95000"/>
              <a:buFont typeface="Wingdings 2" pitchFamily="18" charset="2"/>
              <a:buNone/>
            </a:pPr>
            <a:r>
              <a:rPr lang="en-US" sz="2600" b="1">
                <a:solidFill>
                  <a:srgbClr val="FF0000"/>
                </a:solidFill>
                <a:cs typeface="Times New Roman" pitchFamily="18" charset="0"/>
              </a:rPr>
              <a:t>4. Phần mềm trình chiếu PowerPoint</a:t>
            </a:r>
            <a:endParaRPr lang="en-US" sz="2600" b="1" u="sng">
              <a:solidFill>
                <a:srgbClr val="FF0000"/>
              </a:solidFill>
              <a:cs typeface="Times New Roman" pitchFamily="18" charset="0"/>
            </a:endParaRPr>
          </a:p>
        </p:txBody>
      </p:sp>
      <p:sp>
        <p:nvSpPr>
          <p:cNvPr id="139270" name="Title 1"/>
          <p:cNvSpPr>
            <a:spLocks/>
          </p:cNvSpPr>
          <p:nvPr/>
        </p:nvSpPr>
        <p:spPr bwMode="auto">
          <a:xfrm>
            <a:off x="609600" y="57150"/>
            <a:ext cx="8229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p>
            <a:pPr algn="ctr"/>
            <a:r>
              <a:rPr lang="en-US" sz="2600" b="1">
                <a:solidFill>
                  <a:schemeClr val="accent1"/>
                </a:solidFill>
                <a:effectLst>
                  <a:outerShdw blurRad="38100" dist="38100" dir="2700000" algn="tl">
                    <a:srgbClr val="C0C0C0"/>
                  </a:outerShdw>
                </a:effectLst>
                <a:cs typeface="Times New Roman" pitchFamily="18" charset="0"/>
              </a:rPr>
              <a:t>BÀI 8. PHẦN MỀM TRÌNH CHIẾU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9268"/>
                                        </p:tgtEl>
                                        <p:attrNameLst>
                                          <p:attrName>style.visibility</p:attrName>
                                        </p:attrNameLst>
                                      </p:cBhvr>
                                      <p:to>
                                        <p:strVal val="visible"/>
                                      </p:to>
                                    </p:set>
                                    <p:animEffect transition="in" filter="checkerboard(across)">
                                      <p:cBhvr>
                                        <p:cTn id="7" dur="500"/>
                                        <p:tgtEl>
                                          <p:spTgt spid="139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39268"/>
                                        </p:tgtEl>
                                        <p:attrNameLst>
                                          <p:attrName>style.visibility</p:attrName>
                                        </p:attrNameLst>
                                      </p:cBhvr>
                                      <p:to>
                                        <p:strVal val="visible"/>
                                      </p:to>
                                    </p:set>
                                    <p:animEffect transition="in" filter="checkerboard(across)">
                                      <p:cBhvr>
                                        <p:cTn id="12" dur="500"/>
                                        <p:tgtEl>
                                          <p:spTgt spid="139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p:cNvSpPr>
          <p:nvPr>
            <p:ph type="body" idx="1"/>
          </p:nvPr>
        </p:nvSpPr>
        <p:spPr>
          <a:xfrm>
            <a:off x="685800" y="1066800"/>
            <a:ext cx="8229600" cy="2636838"/>
          </a:xfrm>
        </p:spPr>
        <p:txBody>
          <a:bodyPr/>
          <a:lstStyle/>
          <a:p>
            <a:pPr>
              <a:buFont typeface="Wingdings 2" pitchFamily="18" charset="2"/>
              <a:buNone/>
            </a:pPr>
            <a:r>
              <a:rPr lang="en-US" sz="4600" i="1" smtClean="0">
                <a:solidFill>
                  <a:srgbClr val="0000FF"/>
                </a:solidFill>
                <a:sym typeface="Wingdings" pitchFamily="2" charset="2"/>
              </a:rPr>
              <a:t></a:t>
            </a:r>
            <a:r>
              <a:rPr lang="en-US" smtClean="0"/>
              <a:t> Trang chiếu: nằm ở vùng chính của cửa sổ.</a:t>
            </a:r>
          </a:p>
          <a:p>
            <a:pPr>
              <a:buFont typeface="Wingdings 2" pitchFamily="18" charset="2"/>
              <a:buNone/>
            </a:pPr>
            <a:r>
              <a:rPr lang="en-US" sz="4600" i="1" smtClean="0">
                <a:solidFill>
                  <a:srgbClr val="0000FF"/>
                </a:solidFill>
                <a:sym typeface="Wingdings" pitchFamily="2" charset="2"/>
              </a:rPr>
              <a:t></a:t>
            </a:r>
            <a:r>
              <a:rPr lang="en-US" smtClean="0"/>
              <a:t> Bảng chọn </a:t>
            </a:r>
            <a:r>
              <a:rPr lang="en-US" smtClean="0">
                <a:solidFill>
                  <a:srgbClr val="CC0000"/>
                </a:solidFill>
              </a:rPr>
              <a:t>SlideShow</a:t>
            </a:r>
            <a:r>
              <a:rPr lang="en-US" smtClean="0"/>
              <a:t>: bao gồm các lệnh dùng để thiết đặt trình chiếu.</a:t>
            </a:r>
          </a:p>
        </p:txBody>
      </p:sp>
      <p:sp>
        <p:nvSpPr>
          <p:cNvPr id="3" name="Content Placeholder 2"/>
          <p:cNvSpPr>
            <a:spLocks/>
          </p:cNvSpPr>
          <p:nvPr/>
        </p:nvSpPr>
        <p:spPr bwMode="auto">
          <a:xfrm>
            <a:off x="381000" y="533400"/>
            <a:ext cx="830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spcBef>
                <a:spcPct val="20000"/>
              </a:spcBef>
              <a:buClr>
                <a:srgbClr val="0BD0D9"/>
              </a:buClr>
              <a:buSzPct val="95000"/>
              <a:buFont typeface="Wingdings 2" pitchFamily="18" charset="2"/>
              <a:buNone/>
            </a:pPr>
            <a:r>
              <a:rPr lang="en-US" sz="2600" b="1">
                <a:solidFill>
                  <a:srgbClr val="FF0000"/>
                </a:solidFill>
                <a:cs typeface="Times New Roman" pitchFamily="18" charset="0"/>
              </a:rPr>
              <a:t>4. Phần mềm trình chiếu PowerPoint</a:t>
            </a:r>
            <a:endParaRPr lang="en-US" sz="2600" b="1" u="sng">
              <a:solidFill>
                <a:srgbClr val="FF0000"/>
              </a:solidFill>
              <a:cs typeface="Times New Roman" pitchFamily="18" charset="0"/>
            </a:endParaRPr>
          </a:p>
        </p:txBody>
      </p:sp>
      <p:sp>
        <p:nvSpPr>
          <p:cNvPr id="140295" name="Title 1"/>
          <p:cNvSpPr>
            <a:spLocks/>
          </p:cNvSpPr>
          <p:nvPr/>
        </p:nvSpPr>
        <p:spPr bwMode="auto">
          <a:xfrm>
            <a:off x="609600" y="57150"/>
            <a:ext cx="8229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p>
            <a:pPr algn="ctr"/>
            <a:r>
              <a:rPr lang="en-US" sz="2600" b="1">
                <a:solidFill>
                  <a:schemeClr val="accent1"/>
                </a:solidFill>
                <a:effectLst>
                  <a:outerShdw blurRad="38100" dist="38100" dir="2700000" algn="tl">
                    <a:srgbClr val="C0C0C0"/>
                  </a:outerShdw>
                </a:effectLst>
                <a:cs typeface="Times New Roman" pitchFamily="18" charset="0"/>
              </a:rPr>
              <a:t>BÀI 8. PHẦN MỀM TRÌNH CHIẾU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blinds(horizontal)">
                                      <p:cBhvr>
                                        <p:cTn id="7" dur="500"/>
                                        <p:tgtEl>
                                          <p:spTgt spid="140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40291">
                                            <p:txEl>
                                              <p:pRg st="1" end="1"/>
                                            </p:txEl>
                                          </p:spTgt>
                                        </p:tgtEl>
                                        <p:attrNameLst>
                                          <p:attrName>style.visibility</p:attrName>
                                        </p:attrNameLst>
                                      </p:cBhvr>
                                      <p:to>
                                        <p:strVal val="visible"/>
                                      </p:to>
                                    </p:set>
                                    <p:animEffect transition="in" filter="box(in)">
                                      <p:cBhvr>
                                        <p:cTn id="12" dur="500"/>
                                        <p:tgtEl>
                                          <p:spTgt spid="140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8" descr="hin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p:cNvSpPr>
            <a:spLocks noGrp="1" noChangeArrowheads="1"/>
          </p:cNvSpPr>
          <p:nvPr>
            <p:ph type="body" idx="1"/>
          </p:nvPr>
        </p:nvSpPr>
        <p:spPr>
          <a:xfrm>
            <a:off x="2071688" y="1052513"/>
            <a:ext cx="5410200" cy="50736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Font typeface="Wingdings 2" pitchFamily="18" charset="2"/>
              <a:buNone/>
            </a:pPr>
            <a:r>
              <a:rPr lang="en-US" sz="3900" b="1" u="sng" smtClean="0">
                <a:solidFill>
                  <a:srgbClr val="FF3300"/>
                </a:solidFill>
                <a:latin typeface="Times New Roman" pitchFamily="18" charset="0"/>
              </a:rPr>
              <a:t>Ghi nhớ</a:t>
            </a:r>
          </a:p>
          <a:p>
            <a:r>
              <a:rPr lang="en-US" sz="2800" smtClean="0">
                <a:solidFill>
                  <a:srgbClr val="800000"/>
                </a:solidFill>
                <a:latin typeface="Times New Roman" pitchFamily="18" charset="0"/>
              </a:rPr>
              <a:t>Bài trình chiếu là tập hợp các trang chiếu được đánh số thứ tự. Nội dung trên các trang chiếu có thể là văn bản, hình ảnh, âm thanh, đoạn phim…</a:t>
            </a:r>
          </a:p>
          <a:p>
            <a:r>
              <a:rPr lang="en-US" sz="2800" smtClean="0">
                <a:solidFill>
                  <a:srgbClr val="800000"/>
                </a:solidFill>
                <a:latin typeface="Times New Roman" pitchFamily="18" charset="0"/>
              </a:rPr>
              <a:t>Các khung văn bản có sẵn trên trang chiếu được dùng để nhập nội dung dạng văn bản.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checkerboard(across)">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checkerboard(across)">
                                      <p:cBhvr>
                                        <p:cTn id="12" dur="500"/>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checkerboard(across)">
                                      <p:cBhvr>
                                        <p:cTn id="17" dur="5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1" descr="weatherwoman_without_map_hg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267200"/>
            <a:ext cx="14811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ChangeArrowheads="1"/>
          </p:cNvSpPr>
          <p:nvPr/>
        </p:nvSpPr>
        <p:spPr bwMode="auto">
          <a:xfrm>
            <a:off x="1752600" y="993775"/>
            <a:ext cx="5943600" cy="533400"/>
          </a:xfrm>
          <a:prstGeom prst="rect">
            <a:avLst/>
          </a:prstGeom>
          <a:noFill/>
          <a:ln w="76200" cmpd="tri">
            <a:solidFill>
              <a:schemeClr val="accent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lnSpc>
                <a:spcPct val="140000"/>
              </a:lnSpc>
            </a:pPr>
            <a:r>
              <a:rPr lang="en-US" sz="2900" b="1">
                <a:solidFill>
                  <a:srgbClr val="0000CC"/>
                </a:solidFill>
                <a:latin typeface="Calibri" pitchFamily="34" charset="0"/>
              </a:rPr>
              <a:t>HƯỚNG DẪN VỀ NH</a:t>
            </a:r>
            <a:r>
              <a:rPr lang="en-US" sz="2900" b="1">
                <a:solidFill>
                  <a:srgbClr val="0000CC"/>
                </a:solidFill>
                <a:latin typeface="Arial"/>
              </a:rPr>
              <a:t>À</a:t>
            </a:r>
            <a:endParaRPr lang="en-US" sz="2900" b="1">
              <a:solidFill>
                <a:srgbClr val="0000CC"/>
              </a:solidFill>
              <a:latin typeface="Calibri" pitchFamily="34" charset="0"/>
            </a:endParaRPr>
          </a:p>
        </p:txBody>
      </p:sp>
      <p:sp>
        <p:nvSpPr>
          <p:cNvPr id="40964" name="Text Box 4"/>
          <p:cNvSpPr txBox="1">
            <a:spLocks noChangeArrowheads="1"/>
          </p:cNvSpPr>
          <p:nvPr/>
        </p:nvSpPr>
        <p:spPr bwMode="auto">
          <a:xfrm>
            <a:off x="609600" y="2286000"/>
            <a:ext cx="8534400" cy="2076450"/>
          </a:xfrm>
          <a:prstGeom prst="rect">
            <a:avLst/>
          </a:prstGeom>
          <a:noFill/>
          <a:ln>
            <a:noFill/>
          </a:ln>
          <a:effectLst/>
          <a:extLst>
            <a:ext uri="{909E8E84-426E-40DD-AFC4-6F175D3DCCD1}">
              <a14:hiddenFill xmlns:a14="http://schemas.microsoft.com/office/drawing/2010/main">
                <a:gradFill rotWithShape="1">
                  <a:gsLst>
                    <a:gs pos="0">
                      <a:srgbClr val="000082"/>
                    </a:gs>
                    <a:gs pos="30000">
                      <a:srgbClr val="66008F">
                        <a:alpha val="99400"/>
                      </a:srgbClr>
                    </a:gs>
                    <a:gs pos="64999">
                      <a:srgbClr val="BA0066">
                        <a:alpha val="98700"/>
                      </a:srgbClr>
                    </a:gs>
                    <a:gs pos="89999">
                      <a:srgbClr val="FF0000">
                        <a:alpha val="98200"/>
                      </a:srgbClr>
                    </a:gs>
                    <a:gs pos="100000">
                      <a:srgbClr val="FF8200">
                        <a:alpha val="98000"/>
                      </a:srgbClr>
                    </a:gs>
                  </a:gsLst>
                  <a:lin ang="5400000" scaled="1"/>
                </a:gra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800100" indent="-342900" eaLnBrk="0" hangingPunct="0">
              <a:defRPr>
                <a:solidFill>
                  <a:schemeClr val="tx1"/>
                </a:solidFill>
                <a:latin typeface="Arial" charset="0"/>
                <a:cs typeface="Arial" charset="0"/>
              </a:defRPr>
            </a:lvl2pPr>
            <a:lvl3pPr marL="1257300" indent="-342900" eaLnBrk="0" hangingPunct="0">
              <a:defRPr>
                <a:solidFill>
                  <a:schemeClr val="tx1"/>
                </a:solidFill>
                <a:latin typeface="Arial" charset="0"/>
                <a:cs typeface="Arial" charset="0"/>
              </a:defRPr>
            </a:lvl3pPr>
            <a:lvl4pPr marL="1714500" indent="-342900" eaLnBrk="0" hangingPunct="0">
              <a:defRPr>
                <a:solidFill>
                  <a:schemeClr val="tx1"/>
                </a:solidFill>
                <a:latin typeface="Arial" charset="0"/>
                <a:cs typeface="Arial" charset="0"/>
              </a:defRPr>
            </a:lvl4pPr>
            <a:lvl5pPr marL="2171700" indent="-342900" eaLnBrk="0" hangingPunct="0">
              <a:defRPr>
                <a:solidFill>
                  <a:schemeClr val="tx1"/>
                </a:solidFill>
                <a:latin typeface="Arial" charset="0"/>
                <a:cs typeface="Arial" charset="0"/>
              </a:defRPr>
            </a:lvl5pPr>
            <a:lvl6pPr marL="2628900" indent="-342900" eaLnBrk="0" fontAlgn="base" hangingPunct="0">
              <a:spcBef>
                <a:spcPct val="0"/>
              </a:spcBef>
              <a:spcAft>
                <a:spcPct val="0"/>
              </a:spcAft>
              <a:defRPr>
                <a:solidFill>
                  <a:schemeClr val="tx1"/>
                </a:solidFill>
                <a:latin typeface="Arial" charset="0"/>
                <a:cs typeface="Arial" charset="0"/>
              </a:defRPr>
            </a:lvl6pPr>
            <a:lvl7pPr marL="3086100" indent="-342900" eaLnBrk="0" fontAlgn="base" hangingPunct="0">
              <a:spcBef>
                <a:spcPct val="0"/>
              </a:spcBef>
              <a:spcAft>
                <a:spcPct val="0"/>
              </a:spcAft>
              <a:defRPr>
                <a:solidFill>
                  <a:schemeClr val="tx1"/>
                </a:solidFill>
                <a:latin typeface="Arial" charset="0"/>
                <a:cs typeface="Arial" charset="0"/>
              </a:defRPr>
            </a:lvl7pPr>
            <a:lvl8pPr marL="3543300" indent="-342900" eaLnBrk="0" fontAlgn="base" hangingPunct="0">
              <a:spcBef>
                <a:spcPct val="0"/>
              </a:spcBef>
              <a:spcAft>
                <a:spcPct val="0"/>
              </a:spcAft>
              <a:defRPr>
                <a:solidFill>
                  <a:schemeClr val="tx1"/>
                </a:solidFill>
                <a:latin typeface="Arial" charset="0"/>
                <a:cs typeface="Arial" charset="0"/>
              </a:defRPr>
            </a:lvl8pPr>
            <a:lvl9pPr marL="4000500" indent="-3429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a:t>-  Ôn tập lại những kiến thức đã học hôm nay</a:t>
            </a:r>
          </a:p>
          <a:p>
            <a:pPr eaLnBrk="1" hangingPunct="1">
              <a:spcBef>
                <a:spcPct val="50000"/>
              </a:spcBef>
              <a:buFontTx/>
              <a:buChar char="-"/>
            </a:pPr>
            <a:r>
              <a:rPr lang="en-US" sz="2600" b="1"/>
              <a:t>Làm bài tập 1, 2, 3, 4, 5, 6 sách giáo khoa trang 86.</a:t>
            </a:r>
          </a:p>
          <a:p>
            <a:pPr eaLnBrk="1" hangingPunct="1">
              <a:spcBef>
                <a:spcPct val="50000"/>
              </a:spcBef>
              <a:buFontTx/>
              <a:buChar char="-"/>
            </a:pPr>
            <a:r>
              <a:rPr lang="en-US" sz="2600" b="1"/>
              <a:t>Ôn tập lại tất cả các bài đã học để chuẩn bị cho tiết ôn tập tiếp theo.</a:t>
            </a:r>
          </a:p>
        </p:txBody>
      </p:sp>
      <p:pic>
        <p:nvPicPr>
          <p:cNvPr id="40965" name="Picture 5" descr="440729zwjlrfs491">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6570663"/>
            <a:ext cx="9144000" cy="287337"/>
          </a:xfrm>
          <a:prstGeom prst="rect">
            <a:avLst/>
          </a:prstGeom>
          <a:noFill/>
          <a:extLst>
            <a:ext uri="{909E8E84-426E-40DD-AFC4-6F175D3DCCD1}">
              <a14:hiddenFill xmlns:a14="http://schemas.microsoft.com/office/drawing/2010/main">
                <a:solidFill>
                  <a:srgbClr val="FFFFFF"/>
                </a:solidFill>
              </a14:hiddenFill>
            </a:ext>
          </a:extLst>
        </p:spPr>
      </p:pic>
      <p:sp>
        <p:nvSpPr>
          <p:cNvPr id="40966" name="Text Box 6"/>
          <p:cNvSpPr txBox="1">
            <a:spLocks noChangeArrowheads="1"/>
          </p:cNvSpPr>
          <p:nvPr/>
        </p:nvSpPr>
        <p:spPr bwMode="auto">
          <a:xfrm>
            <a:off x="609600" y="1671638"/>
            <a:ext cx="8153400" cy="488950"/>
          </a:xfrm>
          <a:prstGeom prst="rect">
            <a:avLst/>
          </a:prstGeom>
          <a:noFill/>
          <a:ln>
            <a:noFill/>
          </a:ln>
          <a:effectLst/>
          <a:extLst>
            <a:ext uri="{909E8E84-426E-40DD-AFC4-6F175D3DCCD1}">
              <a14:hiddenFill xmlns:a14="http://schemas.microsoft.com/office/drawing/2010/main">
                <a:gradFill rotWithShape="1">
                  <a:gsLst>
                    <a:gs pos="0">
                      <a:srgbClr val="000082"/>
                    </a:gs>
                    <a:gs pos="30000">
                      <a:srgbClr val="66008F">
                        <a:alpha val="99400"/>
                      </a:srgbClr>
                    </a:gs>
                    <a:gs pos="64999">
                      <a:srgbClr val="BA0066">
                        <a:alpha val="98700"/>
                      </a:srgbClr>
                    </a:gs>
                    <a:gs pos="89999">
                      <a:srgbClr val="FF0000">
                        <a:alpha val="98200"/>
                      </a:srgbClr>
                    </a:gs>
                    <a:gs pos="100000">
                      <a:srgbClr val="FF8200">
                        <a:alpha val="98000"/>
                      </a:srgbClr>
                    </a:gs>
                  </a:gsLst>
                  <a:lin ang="5400000" scaled="1"/>
                </a:gra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800100" indent="-342900" eaLnBrk="0" hangingPunct="0">
              <a:defRPr>
                <a:solidFill>
                  <a:schemeClr val="tx1"/>
                </a:solidFill>
                <a:latin typeface="Arial" charset="0"/>
                <a:cs typeface="Arial" charset="0"/>
              </a:defRPr>
            </a:lvl2pPr>
            <a:lvl3pPr marL="1257300" indent="-342900" eaLnBrk="0" hangingPunct="0">
              <a:defRPr>
                <a:solidFill>
                  <a:schemeClr val="tx1"/>
                </a:solidFill>
                <a:latin typeface="Arial" charset="0"/>
                <a:cs typeface="Arial" charset="0"/>
              </a:defRPr>
            </a:lvl3pPr>
            <a:lvl4pPr marL="1714500" indent="-342900" eaLnBrk="0" hangingPunct="0">
              <a:defRPr>
                <a:solidFill>
                  <a:schemeClr val="tx1"/>
                </a:solidFill>
                <a:latin typeface="Arial" charset="0"/>
                <a:cs typeface="Arial" charset="0"/>
              </a:defRPr>
            </a:lvl4pPr>
            <a:lvl5pPr marL="2171700" indent="-342900" eaLnBrk="0" hangingPunct="0">
              <a:defRPr>
                <a:solidFill>
                  <a:schemeClr val="tx1"/>
                </a:solidFill>
                <a:latin typeface="Arial" charset="0"/>
                <a:cs typeface="Arial" charset="0"/>
              </a:defRPr>
            </a:lvl5pPr>
            <a:lvl6pPr marL="2628900" indent="-342900" eaLnBrk="0" fontAlgn="base" hangingPunct="0">
              <a:spcBef>
                <a:spcPct val="0"/>
              </a:spcBef>
              <a:spcAft>
                <a:spcPct val="0"/>
              </a:spcAft>
              <a:defRPr>
                <a:solidFill>
                  <a:schemeClr val="tx1"/>
                </a:solidFill>
                <a:latin typeface="Arial" charset="0"/>
                <a:cs typeface="Arial" charset="0"/>
              </a:defRPr>
            </a:lvl6pPr>
            <a:lvl7pPr marL="3086100" indent="-342900" eaLnBrk="0" fontAlgn="base" hangingPunct="0">
              <a:spcBef>
                <a:spcPct val="0"/>
              </a:spcBef>
              <a:spcAft>
                <a:spcPct val="0"/>
              </a:spcAft>
              <a:defRPr>
                <a:solidFill>
                  <a:schemeClr val="tx1"/>
                </a:solidFill>
                <a:latin typeface="Arial" charset="0"/>
                <a:cs typeface="Arial" charset="0"/>
              </a:defRPr>
            </a:lvl7pPr>
            <a:lvl8pPr marL="3543300" indent="-342900" eaLnBrk="0" fontAlgn="base" hangingPunct="0">
              <a:spcBef>
                <a:spcPct val="0"/>
              </a:spcBef>
              <a:spcAft>
                <a:spcPct val="0"/>
              </a:spcAft>
              <a:defRPr>
                <a:solidFill>
                  <a:schemeClr val="tx1"/>
                </a:solidFill>
                <a:latin typeface="Arial" charset="0"/>
                <a:cs typeface="Arial" charset="0"/>
              </a:defRPr>
            </a:lvl8pPr>
            <a:lvl9pPr marL="4000500" indent="-3429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600" b="1"/>
              <a:t>-  Học bài.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checkerboard(across)">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964"/>
                                        </p:tgtEl>
                                        <p:attrNameLst>
                                          <p:attrName>style.visibility</p:attrName>
                                        </p:attrNameLst>
                                      </p:cBhvr>
                                      <p:to>
                                        <p:strVal val="visible"/>
                                      </p:to>
                                    </p:set>
                                    <p:animEffect transition="in" filter="checkerboard(across)">
                                      <p:cBhvr>
                                        <p:cTn id="12"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6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WordArt 2"/>
          <p:cNvSpPr>
            <a:spLocks noChangeArrowheads="1" noChangeShapeType="1" noTextEdit="1"/>
          </p:cNvSpPr>
          <p:nvPr/>
        </p:nvSpPr>
        <p:spPr bwMode="auto">
          <a:xfrm>
            <a:off x="304800" y="1295400"/>
            <a:ext cx="8305800" cy="3124200"/>
          </a:xfrm>
          <a:prstGeom prst="rect">
            <a:avLst/>
          </a:prstGeom>
        </p:spPr>
        <p:txBody>
          <a:bodyPr wrap="none" fromWordArt="1">
            <a:prstTxWarp prst="textWave2">
              <a:avLst>
                <a:gd name="adj1" fmla="val 13005"/>
                <a:gd name="adj2" fmla="val 0"/>
              </a:avLst>
            </a:prstTxWarp>
          </a:bodyPr>
          <a:lstStyle/>
          <a:p>
            <a:pPr algn="ctr">
              <a:buFont typeface="Wingdings 2" pitchFamily="18" charset="2"/>
              <a:buNone/>
            </a:pPr>
            <a:r>
              <a:rPr lang="en-US" sz="3600" b="1" kern="10" smtClean="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Bài học kết thúc</a:t>
            </a:r>
            <a:endParaRPr lang="en-US" sz="36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sp>
        <p:nvSpPr>
          <p:cNvPr id="87043" name="Rectangle 3"/>
          <p:cNvSpPr>
            <a:spLocks noChangeArrowheads="1"/>
          </p:cNvSpPr>
          <p:nvPr/>
        </p:nvSpPr>
        <p:spPr bwMode="auto">
          <a:xfrm>
            <a:off x="0" y="6477000"/>
            <a:ext cx="9144000" cy="381000"/>
          </a:xfrm>
          <a:prstGeom prst="rect">
            <a:avLst/>
          </a:prstGeom>
          <a:gradFill rotWithShape="1">
            <a:gsLst>
              <a:gs pos="0">
                <a:srgbClr val="66FFFF"/>
              </a:gs>
              <a:gs pos="50000">
                <a:srgbClr val="00CCFF"/>
              </a:gs>
              <a:gs pos="100000">
                <a:srgbClr val="66FFFF"/>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hangingPunct="0"/>
            <a:endParaRPr lang="en-US"/>
          </a:p>
        </p:txBody>
      </p:sp>
      <p:pic>
        <p:nvPicPr>
          <p:cNvPr id="35854" name="Picture 14" descr="Asian lily">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4343400"/>
            <a:ext cx="20574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71" name="Picture 7" descr="Frames PPT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8066" name="WordArt 2"/>
          <p:cNvSpPr>
            <a:spLocks noChangeArrowheads="1" noChangeShapeType="1" noTextEdit="1"/>
          </p:cNvSpPr>
          <p:nvPr/>
        </p:nvSpPr>
        <p:spPr bwMode="auto">
          <a:xfrm>
            <a:off x="1905000" y="1600200"/>
            <a:ext cx="5181600" cy="762000"/>
          </a:xfrm>
          <a:prstGeom prst="rect">
            <a:avLst/>
          </a:prstGeom>
        </p:spPr>
        <p:txBody>
          <a:bodyPr wrap="none" fromWordArt="1">
            <a:prstTxWarp prst="textPlain">
              <a:avLst>
                <a:gd name="adj" fmla="val 50000"/>
              </a:avLst>
            </a:prstTxWarp>
          </a:bodyPr>
          <a:lstStyle/>
          <a:p>
            <a:pPr algn="ctr"/>
            <a:r>
              <a:rPr lang="en-US" sz="3600" b="1" kern="10" spc="-360">
                <a:ln w="12700">
                  <a:solidFill>
                    <a:srgbClr val="000099"/>
                  </a:solidFill>
                  <a:round/>
                  <a:headEnd/>
                  <a:tailEnd/>
                </a:ln>
                <a:solidFill>
                  <a:srgbClr val="33CCFF"/>
                </a:solidFill>
                <a:effectLst>
                  <a:outerShdw dist="125724" dir="18900000" algn="ctr" rotWithShape="0">
                    <a:srgbClr val="000099"/>
                  </a:outerShdw>
                </a:effectLst>
                <a:latin typeface="Times New Roman"/>
                <a:cs typeface="Times New Roman"/>
              </a:rPr>
              <a:t>Chào Thân Ái</a:t>
            </a:r>
          </a:p>
        </p:txBody>
      </p:sp>
      <p:pic>
        <p:nvPicPr>
          <p:cNvPr id="88067" name="Picture 3" descr="4B3719F2663C4C139ADBA43FE6AA22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04800"/>
            <a:ext cx="828675" cy="1895475"/>
          </a:xfrm>
          <a:prstGeom prst="rect">
            <a:avLst/>
          </a:prstGeom>
          <a:noFill/>
          <a:extLst>
            <a:ext uri="{909E8E84-426E-40DD-AFC4-6F175D3DCCD1}">
              <a14:hiddenFill xmlns:a14="http://schemas.microsoft.com/office/drawing/2010/main">
                <a:solidFill>
                  <a:srgbClr val="FFFFFF"/>
                </a:solidFill>
              </a14:hiddenFill>
            </a:ext>
          </a:extLst>
        </p:spPr>
      </p:pic>
      <p:pic>
        <p:nvPicPr>
          <p:cNvPr id="88068" name="Picture 4" descr="C78050FB9F484BAE8E8262A9851A74C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800600"/>
            <a:ext cx="847725" cy="1685925"/>
          </a:xfrm>
          <a:prstGeom prst="rect">
            <a:avLst/>
          </a:prstGeom>
          <a:noFill/>
          <a:extLst>
            <a:ext uri="{909E8E84-426E-40DD-AFC4-6F175D3DCCD1}">
              <a14:hiddenFill xmlns:a14="http://schemas.microsoft.com/office/drawing/2010/main">
                <a:solidFill>
                  <a:srgbClr val="FFFFFF"/>
                </a:solidFill>
              </a14:hiddenFill>
            </a:ext>
          </a:extLst>
        </p:spPr>
      </p:pic>
      <p:pic>
        <p:nvPicPr>
          <p:cNvPr id="88069" name="Picture 5" descr="67169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5720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88070" name="Picture 6" descr="67172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87680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88072" name="WordArt 8"/>
          <p:cNvSpPr>
            <a:spLocks noChangeArrowheads="1" noChangeShapeType="1" noTextEdit="1"/>
          </p:cNvSpPr>
          <p:nvPr/>
        </p:nvSpPr>
        <p:spPr bwMode="auto">
          <a:xfrm>
            <a:off x="1600200" y="3200400"/>
            <a:ext cx="5943600" cy="1371600"/>
          </a:xfrm>
          <a:prstGeom prst="rect">
            <a:avLst/>
          </a:prstGeom>
          <a:extLst>
            <a:ext uri="{AF507438-7753-43E0-B8FC-AC1667EBCBE1}">
              <a14:hiddenEffects xmlns:a14="http://schemas.microsoft.com/office/drawing/2010/main">
                <a:effectLst/>
              </a14:hiddenEffects>
            </a:ext>
          </a:extLst>
        </p:spPr>
        <p:txBody>
          <a:bodyPr wrap="none" fromWordArt="1">
            <a:prstTxWarp prst="textWave2">
              <a:avLst>
                <a:gd name="adj1" fmla="val 13005"/>
                <a:gd name="adj2" fmla="val 0"/>
              </a:avLst>
            </a:prstTxWarp>
          </a:bodyPr>
          <a:lstStyle/>
          <a:p>
            <a:pPr algn="ctr"/>
            <a:r>
              <a:rPr lang="en-US" sz="3600" kern="10">
                <a:ln w="22225">
                  <a:solidFill>
                    <a:srgbClr val="000000"/>
                  </a:solidFill>
                  <a:round/>
                  <a:headEnd/>
                  <a:tailEnd/>
                </a:ln>
                <a:gradFill rotWithShape="1">
                  <a:gsLst>
                    <a:gs pos="0">
                      <a:srgbClr val="FFFFFF"/>
                    </a:gs>
                    <a:gs pos="100000">
                      <a:srgbClr val="FF00FF"/>
                    </a:gs>
                  </a:gsLst>
                  <a:lin ang="5400000" scaled="1"/>
                </a:gradFill>
                <a:latin typeface="Arial Black"/>
              </a:rPr>
              <a:t>Good luck to you!</a:t>
            </a:r>
          </a:p>
        </p:txBody>
      </p:sp>
    </p:spTree>
  </p:cSld>
  <p:clrMapOvr>
    <a:masterClrMapping/>
  </p:clrMapOvr>
  <p:transition>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40"/>
          <p:cNvGrpSpPr>
            <a:grpSpLocks/>
          </p:cNvGrpSpPr>
          <p:nvPr/>
        </p:nvGrpSpPr>
        <p:grpSpPr bwMode="auto">
          <a:xfrm rot="5400000">
            <a:off x="1908175" y="5283200"/>
            <a:ext cx="1173163" cy="144463"/>
            <a:chOff x="0" y="1896"/>
            <a:chExt cx="5760" cy="120"/>
          </a:xfrm>
        </p:grpSpPr>
        <p:sp>
          <p:nvSpPr>
            <p:cNvPr id="36978" name="Rectangle 41"/>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eaLnBrk="0" hangingPunct="0"/>
              <a:endParaRPr lang="en-US"/>
            </a:p>
          </p:txBody>
        </p:sp>
        <p:sp>
          <p:nvSpPr>
            <p:cNvPr id="36979" name="Rectangle 42"/>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eaLnBrk="0" hangingPunct="0"/>
              <a:endParaRPr lang="en-US"/>
            </a:p>
          </p:txBody>
        </p:sp>
      </p:grpSp>
      <p:grpSp>
        <p:nvGrpSpPr>
          <p:cNvPr id="14" name="Group 57"/>
          <p:cNvGrpSpPr>
            <a:grpSpLocks/>
          </p:cNvGrpSpPr>
          <p:nvPr/>
        </p:nvGrpSpPr>
        <p:grpSpPr bwMode="auto">
          <a:xfrm>
            <a:off x="1981200" y="5791200"/>
            <a:ext cx="922338" cy="989013"/>
            <a:chOff x="3247" y="2515"/>
            <a:chExt cx="581" cy="623"/>
          </a:xfrm>
        </p:grpSpPr>
        <p:grpSp>
          <p:nvGrpSpPr>
            <p:cNvPr id="36981" name="Group 58"/>
            <p:cNvGrpSpPr>
              <a:grpSpLocks/>
            </p:cNvGrpSpPr>
            <p:nvPr/>
          </p:nvGrpSpPr>
          <p:grpSpPr bwMode="auto">
            <a:xfrm rot="5400000">
              <a:off x="3226" y="2536"/>
              <a:ext cx="623" cy="581"/>
              <a:chOff x="1871" y="1824"/>
              <a:chExt cx="2007" cy="1807"/>
            </a:xfrm>
          </p:grpSpPr>
          <p:sp>
            <p:nvSpPr>
              <p:cNvPr id="2" name="AutoShape 59"/>
              <p:cNvSpPr>
                <a:spLocks noChangeArrowheads="1"/>
              </p:cNvSpPr>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pPr eaLnBrk="0" hangingPunct="0"/>
                <a:endParaRPr lang="en-US"/>
              </a:p>
            </p:txBody>
          </p:sp>
          <p:sp>
            <p:nvSpPr>
              <p:cNvPr id="3" name="AutoShape 60"/>
              <p:cNvSpPr>
                <a:spLocks noChangeArrowheads="1"/>
              </p:cNvSpPr>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pPr eaLnBrk="0" hangingPunct="0"/>
                <a:endParaRPr lang="en-US"/>
              </a:p>
            </p:txBody>
          </p:sp>
          <p:sp>
            <p:nvSpPr>
              <p:cNvPr id="6" name="AutoShape 61"/>
              <p:cNvSpPr>
                <a:spLocks noChangeArrowheads="1"/>
              </p:cNvSpPr>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pPr eaLnBrk="0" hangingPunct="0"/>
                <a:endParaRPr lang="en-US"/>
              </a:p>
            </p:txBody>
          </p:sp>
          <p:sp>
            <p:nvSpPr>
              <p:cNvPr id="36985" name="Oval 6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pPr eaLnBrk="0" hangingPunct="0"/>
                <a:endParaRPr lang="en-US"/>
              </a:p>
            </p:txBody>
          </p:sp>
          <p:sp>
            <p:nvSpPr>
              <p:cNvPr id="36986" name="Oval 63" descr="Bouquet"/>
              <p:cNvSpPr>
                <a:spLocks noChangeArrowheads="1"/>
              </p:cNvSpPr>
              <p:nvPr/>
            </p:nvSpPr>
            <p:spPr bwMode="gray">
              <a:xfrm>
                <a:off x="2170" y="1915"/>
                <a:ext cx="1430" cy="1430"/>
              </a:xfrm>
              <a:prstGeom prst="ellipse">
                <a:avLst/>
              </a:prstGeom>
              <a:blipFill dpi="0" rotWithShape="1">
                <a:blip r:embed="rId6"/>
                <a:srcRect/>
                <a:tile tx="0" ty="0" sx="100000" sy="100000" flip="none" algn="tl"/>
              </a:blipFill>
              <a:ln w="9525" algn="ctr">
                <a:solidFill>
                  <a:srgbClr val="009900"/>
                </a:solidFill>
                <a:round/>
                <a:headEnd/>
                <a:tailEnd/>
              </a:ln>
            </p:spPr>
            <p:txBody>
              <a:bodyPr rot="10800000" vert="eaVert" wrap="none" anchor="ctr"/>
              <a:lstStyle/>
              <a:p>
                <a:pPr eaLnBrk="0" hangingPunct="0"/>
                <a:endParaRPr lang="en-US"/>
              </a:p>
            </p:txBody>
          </p:sp>
          <p:sp>
            <p:nvSpPr>
              <p:cNvPr id="7" name="Oval 64"/>
              <p:cNvSpPr>
                <a:spLocks noChangeArrowheads="1"/>
              </p:cNvSpPr>
              <p:nvPr/>
            </p:nvSpPr>
            <p:spPr bwMode="gray">
              <a:xfrm>
                <a:off x="2274" y="2888"/>
                <a:ext cx="1240"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eaLnBrk="0" hangingPunct="0"/>
                <a:endParaRPr lang="en-US"/>
              </a:p>
            </p:txBody>
          </p:sp>
          <p:sp>
            <p:nvSpPr>
              <p:cNvPr id="36988" name="Oval 65">
                <a:hlinkClick r:id="rId7" action="ppaction://hlinkpres?slideindex=1&amp;slidetitle="/>
              </p:cNvPr>
              <p:cNvSpPr>
                <a:spLocks noChangeArrowheads="1"/>
              </p:cNvSpPr>
              <p:nvPr/>
            </p:nvSpPr>
            <p:spPr bwMode="gray">
              <a:xfrm>
                <a:off x="2274" y="2888"/>
                <a:ext cx="1240"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pPr eaLnBrk="0" hangingPunct="0"/>
                <a:endParaRPr lang="en-US"/>
              </a:p>
            </p:txBody>
          </p:sp>
          <p:sp>
            <p:nvSpPr>
              <p:cNvPr id="10" name="Oval 66"/>
              <p:cNvSpPr>
                <a:spLocks noChangeArrowheads="1"/>
              </p:cNvSpPr>
              <p:nvPr/>
            </p:nvSpPr>
            <p:spPr bwMode="gray">
              <a:xfrm>
                <a:off x="2267" y="2067"/>
                <a:ext cx="1241"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eaLnBrk="0" hangingPunct="0"/>
                <a:endParaRPr lang="en-US"/>
              </a:p>
            </p:txBody>
          </p:sp>
          <p:sp>
            <p:nvSpPr>
              <p:cNvPr id="36990" name="Oval 67" descr="Bouquet"/>
              <p:cNvSpPr>
                <a:spLocks noChangeArrowheads="1"/>
              </p:cNvSpPr>
              <p:nvPr/>
            </p:nvSpPr>
            <p:spPr bwMode="gray">
              <a:xfrm>
                <a:off x="2270" y="2082"/>
                <a:ext cx="1241" cy="1101"/>
              </a:xfrm>
              <a:prstGeom prst="ellipse">
                <a:avLst/>
              </a:prstGeom>
              <a:blipFill dpi="0" rotWithShape="1">
                <a:blip r:embed="rId6"/>
                <a:srcRect/>
                <a:tile tx="0" ty="0" sx="100000" sy="100000" flip="none" algn="tl"/>
              </a:blipFill>
              <a:ln w="38100" algn="ctr">
                <a:solidFill>
                  <a:srgbClr val="009900"/>
                </a:solidFill>
                <a:round/>
                <a:headEnd/>
                <a:tailEnd/>
              </a:ln>
            </p:spPr>
            <p:txBody>
              <a:bodyPr rot="10800000" vert="eaVert" anchor="ctr">
                <a:spAutoFit/>
              </a:bodyPr>
              <a:lstStyle/>
              <a:p>
                <a:pPr eaLnBrk="0" hangingPunct="0"/>
                <a:endParaRPr lang="en-US"/>
              </a:p>
            </p:txBody>
          </p:sp>
        </p:grpSp>
        <p:sp>
          <p:nvSpPr>
            <p:cNvPr id="36991" name="WordArt 68">
              <a:hlinkClick r:id="rId8" action="ppaction://hlinkpres?slideindex=1&amp;slidetitle="/>
            </p:cNvPr>
            <p:cNvSpPr>
              <a:spLocks noChangeArrowheads="1" noChangeShapeType="1" noTextEdit="1"/>
            </p:cNvSpPr>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Impact"/>
                </a:rPr>
                <a:t>4</a:t>
              </a:r>
            </a:p>
          </p:txBody>
        </p:sp>
      </p:grpSp>
      <p:sp>
        <p:nvSpPr>
          <p:cNvPr id="6171" name="AutoShape 27"/>
          <p:cNvSpPr>
            <a:spLocks noChangeArrowheads="1"/>
          </p:cNvSpPr>
          <p:nvPr/>
        </p:nvSpPr>
        <p:spPr bwMode="gray">
          <a:xfrm>
            <a:off x="2967038" y="1704975"/>
            <a:ext cx="5529262" cy="833438"/>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lgn="ctr" eaLnBrk="0" hangingPunct="0"/>
            <a:r>
              <a:rPr lang="en-US" sz="2200" b="1">
                <a:solidFill>
                  <a:srgbClr val="000099"/>
                </a:solidFill>
              </a:rPr>
              <a:t>Bài trình chiếu và nội dung trang chiếu</a:t>
            </a:r>
          </a:p>
        </p:txBody>
      </p:sp>
      <p:sp>
        <p:nvSpPr>
          <p:cNvPr id="13" name="AutoShape 27" descr="Bouquet">
            <a:hlinkClick r:id="rId9" action="ppaction://hlinksldjump"/>
          </p:cNvPr>
          <p:cNvSpPr>
            <a:spLocks noChangeArrowheads="1"/>
          </p:cNvSpPr>
          <p:nvPr/>
        </p:nvSpPr>
        <p:spPr bwMode="gray">
          <a:xfrm>
            <a:off x="2971800" y="1676400"/>
            <a:ext cx="5529263" cy="833438"/>
          </a:xfrm>
          <a:prstGeom prst="roundRect">
            <a:avLst>
              <a:gd name="adj" fmla="val 50000"/>
            </a:avLst>
          </a:prstGeom>
          <a:blipFill dpi="0" rotWithShape="1">
            <a:blip r:embed="rId6"/>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lgn="ctr" eaLnBrk="0" hangingPunct="0"/>
            <a:r>
              <a:rPr lang="en-US" sz="2200" b="1">
                <a:solidFill>
                  <a:srgbClr val="0000FF"/>
                </a:solidFill>
              </a:rPr>
              <a:t>Bài trình chiếu và nội dung trang chiếu</a:t>
            </a:r>
          </a:p>
        </p:txBody>
      </p:sp>
      <p:sp>
        <p:nvSpPr>
          <p:cNvPr id="6200" name="AutoShape 56"/>
          <p:cNvSpPr>
            <a:spLocks noChangeArrowheads="1"/>
          </p:cNvSpPr>
          <p:nvPr/>
        </p:nvSpPr>
        <p:spPr bwMode="gray">
          <a:xfrm>
            <a:off x="2924175" y="4464050"/>
            <a:ext cx="5610225" cy="827088"/>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lgn="ctr" eaLnBrk="0" hangingPunct="0"/>
            <a:r>
              <a:rPr lang="en-US" sz="2200" b="1">
                <a:solidFill>
                  <a:srgbClr val="000099"/>
                </a:solidFill>
              </a:rPr>
              <a:t>Tạo nội dung văn bản cho trang chiếu</a:t>
            </a:r>
          </a:p>
        </p:txBody>
      </p:sp>
      <p:sp>
        <p:nvSpPr>
          <p:cNvPr id="6187" name="AutoShape 43" descr="Bouquet">
            <a:hlinkClick r:id="rId10" action="ppaction://hlinksldjump"/>
          </p:cNvPr>
          <p:cNvSpPr>
            <a:spLocks noChangeArrowheads="1"/>
          </p:cNvSpPr>
          <p:nvPr/>
        </p:nvSpPr>
        <p:spPr bwMode="gray">
          <a:xfrm>
            <a:off x="2895600" y="4495800"/>
            <a:ext cx="5700713" cy="838200"/>
          </a:xfrm>
          <a:prstGeom prst="roundRect">
            <a:avLst>
              <a:gd name="adj" fmla="val 50000"/>
            </a:avLst>
          </a:prstGeom>
          <a:blipFill dpi="0" rotWithShape="1">
            <a:blip r:embed="rId6"/>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lgn="ctr" eaLnBrk="0" hangingPunct="0"/>
            <a:r>
              <a:rPr lang="en-US" sz="2200" b="1">
                <a:solidFill>
                  <a:srgbClr val="0000FF"/>
                </a:solidFill>
              </a:rPr>
              <a:t>Tạo nội dung văn bản cho trang chiếu</a:t>
            </a:r>
          </a:p>
        </p:txBody>
      </p:sp>
      <p:sp>
        <p:nvSpPr>
          <p:cNvPr id="15" name="AutoShape 43"/>
          <p:cNvSpPr>
            <a:spLocks noChangeArrowheads="1"/>
          </p:cNvSpPr>
          <p:nvPr/>
        </p:nvSpPr>
        <p:spPr bwMode="gray">
          <a:xfrm>
            <a:off x="2909888" y="3095625"/>
            <a:ext cx="5700712" cy="838200"/>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lgn="ctr" eaLnBrk="0" hangingPunct="0"/>
            <a:r>
              <a:rPr lang="en-US" sz="2200" b="1">
                <a:solidFill>
                  <a:srgbClr val="000099"/>
                </a:solidFill>
              </a:rPr>
              <a:t>Bố trí nội dung trên trang chiếu</a:t>
            </a:r>
          </a:p>
        </p:txBody>
      </p:sp>
      <p:sp>
        <p:nvSpPr>
          <p:cNvPr id="17" name="AutoShape 43" descr="Bouquet">
            <a:hlinkClick r:id="rId11" action="ppaction://hlinksldjump"/>
          </p:cNvPr>
          <p:cNvSpPr>
            <a:spLocks noChangeArrowheads="1"/>
          </p:cNvSpPr>
          <p:nvPr/>
        </p:nvSpPr>
        <p:spPr bwMode="gray">
          <a:xfrm>
            <a:off x="2913063" y="3125788"/>
            <a:ext cx="5700712" cy="838200"/>
          </a:xfrm>
          <a:prstGeom prst="roundRect">
            <a:avLst>
              <a:gd name="adj" fmla="val 50000"/>
            </a:avLst>
          </a:prstGeom>
          <a:blipFill dpi="0" rotWithShape="1">
            <a:blip r:embed="rId6"/>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lgn="ctr" eaLnBrk="0" hangingPunct="0"/>
            <a:r>
              <a:rPr lang="en-US" sz="2200" b="1">
                <a:solidFill>
                  <a:srgbClr val="0000FF"/>
                </a:solidFill>
              </a:rPr>
              <a:t>Bố trí nội dung trên trang chiếu</a:t>
            </a:r>
            <a:endParaRPr lang="en-US" sz="2200" b="1">
              <a:solidFill>
                <a:srgbClr val="000099"/>
              </a:solidFill>
            </a:endParaRPr>
          </a:p>
        </p:txBody>
      </p:sp>
      <p:sp>
        <p:nvSpPr>
          <p:cNvPr id="36874" name="AutoShape 17" descr="Pink tissue paper"/>
          <p:cNvSpPr>
            <a:spLocks noChangeArrowheads="1"/>
          </p:cNvSpPr>
          <p:nvPr/>
        </p:nvSpPr>
        <p:spPr bwMode="auto">
          <a:xfrm>
            <a:off x="1295400" y="400050"/>
            <a:ext cx="7772400" cy="819150"/>
          </a:xfrm>
          <a:prstGeom prst="roundRect">
            <a:avLst>
              <a:gd name="adj" fmla="val 50000"/>
            </a:avLst>
          </a:prstGeom>
          <a:blipFill dpi="0" rotWithShape="1">
            <a:blip r:embed="rId12"/>
            <a:srcRect/>
            <a:tile tx="0" ty="0" sx="100000" sy="100000" flip="none" algn="tl"/>
          </a:blipFill>
          <a:ln w="38100" algn="ctr">
            <a:solidFill>
              <a:srgbClr val="74A731"/>
            </a:solidFill>
            <a:round/>
            <a:headEnd/>
            <a:tailEnd/>
          </a:ln>
        </p:spPr>
        <p:txBody>
          <a:bodyPr vert="eaVert" wrap="none" anchor="ctr"/>
          <a:lstStyle/>
          <a:p>
            <a:pPr algn="r" rtl="1"/>
            <a:endParaRPr lang="en-US"/>
          </a:p>
        </p:txBody>
      </p:sp>
      <p:grpSp>
        <p:nvGrpSpPr>
          <p:cNvPr id="4" name="Group 7"/>
          <p:cNvGrpSpPr>
            <a:grpSpLocks/>
          </p:cNvGrpSpPr>
          <p:nvPr/>
        </p:nvGrpSpPr>
        <p:grpSpPr bwMode="auto">
          <a:xfrm>
            <a:off x="1060450" y="2003425"/>
            <a:ext cx="1563688" cy="203200"/>
            <a:chOff x="0" y="1896"/>
            <a:chExt cx="5760" cy="120"/>
          </a:xfrm>
        </p:grpSpPr>
        <p:sp>
          <p:nvSpPr>
            <p:cNvPr id="36876" name="Rectangle 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36877" name="Rectangle 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grpSp>
      <p:grpSp>
        <p:nvGrpSpPr>
          <p:cNvPr id="5" name="Group 10"/>
          <p:cNvGrpSpPr>
            <a:grpSpLocks/>
          </p:cNvGrpSpPr>
          <p:nvPr/>
        </p:nvGrpSpPr>
        <p:grpSpPr bwMode="auto">
          <a:xfrm>
            <a:off x="346075" y="1284288"/>
            <a:ext cx="720725" cy="1219200"/>
            <a:chOff x="1474" y="2341"/>
            <a:chExt cx="454" cy="679"/>
          </a:xfrm>
        </p:grpSpPr>
        <p:grpSp>
          <p:nvGrpSpPr>
            <p:cNvPr id="36879" name="Group 11"/>
            <p:cNvGrpSpPr>
              <a:grpSpLocks/>
            </p:cNvGrpSpPr>
            <p:nvPr/>
          </p:nvGrpSpPr>
          <p:grpSpPr bwMode="auto">
            <a:xfrm rot="5400000">
              <a:off x="1456" y="2517"/>
              <a:ext cx="537" cy="185"/>
              <a:chOff x="0" y="1896"/>
              <a:chExt cx="5760" cy="120"/>
            </a:xfrm>
          </p:grpSpPr>
          <p:sp>
            <p:nvSpPr>
              <p:cNvPr id="36880"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eaLnBrk="0" hangingPunct="0"/>
                <a:endParaRPr lang="en-US"/>
              </a:p>
            </p:txBody>
          </p:sp>
          <p:sp>
            <p:nvSpPr>
              <p:cNvPr id="36881"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eaLnBrk="0" hangingPunct="0"/>
                <a:endParaRPr lang="en-US"/>
              </a:p>
            </p:txBody>
          </p:sp>
        </p:grpSp>
        <p:grpSp>
          <p:nvGrpSpPr>
            <p:cNvPr id="36882" name="Group 14"/>
            <p:cNvGrpSpPr>
              <a:grpSpLocks/>
            </p:cNvGrpSpPr>
            <p:nvPr/>
          </p:nvGrpSpPr>
          <p:grpSpPr bwMode="auto">
            <a:xfrm rot="5400000">
              <a:off x="1474" y="2567"/>
              <a:ext cx="453" cy="454"/>
              <a:chOff x="1845" y="1824"/>
              <a:chExt cx="2016" cy="1823"/>
            </a:xfrm>
          </p:grpSpPr>
          <p:sp>
            <p:nvSpPr>
              <p:cNvPr id="6159" name="AutoShape 15"/>
              <p:cNvSpPr>
                <a:spLocks noChangeArrowheads="1"/>
              </p:cNvSpPr>
              <p:nvPr/>
            </p:nvSpPr>
            <p:spPr bwMode="gray">
              <a:xfrm rot="16200000" flipH="1">
                <a:off x="1792" y="2533"/>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eaLnBrk="0" hangingPunct="0"/>
                <a:endParaRPr lang="en-US"/>
              </a:p>
            </p:txBody>
          </p:sp>
          <p:sp>
            <p:nvSpPr>
              <p:cNvPr id="6160" name="AutoShape 16"/>
              <p:cNvSpPr>
                <a:spLocks noChangeArrowheads="1"/>
              </p:cNvSpPr>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pPr eaLnBrk="0" hangingPunct="0"/>
                <a:endParaRPr lang="en-US"/>
              </a:p>
            </p:txBody>
          </p:sp>
          <p:sp>
            <p:nvSpPr>
              <p:cNvPr id="6161" name="AutoShape 17"/>
              <p:cNvSpPr>
                <a:spLocks noChangeArrowheads="1"/>
              </p:cNvSpPr>
              <p:nvPr/>
            </p:nvSpPr>
            <p:spPr bwMode="gray">
              <a:xfrm rot="10800000" flipH="1">
                <a:off x="2697" y="3442"/>
                <a:ext cx="310"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pPr eaLnBrk="0" hangingPunct="0"/>
                <a:endParaRPr lang="en-US"/>
              </a:p>
            </p:txBody>
          </p:sp>
          <p:sp>
            <p:nvSpPr>
              <p:cNvPr id="36886" name="Oval 1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pPr eaLnBrk="0" hangingPunct="0"/>
                <a:endParaRPr lang="en-US"/>
              </a:p>
            </p:txBody>
          </p:sp>
          <p:sp>
            <p:nvSpPr>
              <p:cNvPr id="36887" name="Oval 1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pPr eaLnBrk="0" hangingPunct="0"/>
                <a:endParaRPr lang="en-US"/>
              </a:p>
            </p:txBody>
          </p:sp>
          <p:sp>
            <p:nvSpPr>
              <p:cNvPr id="6164" name="Oval 20"/>
              <p:cNvSpPr>
                <a:spLocks noChangeArrowheads="1"/>
              </p:cNvSpPr>
              <p:nvPr/>
            </p:nvSpPr>
            <p:spPr bwMode="gray">
              <a:xfrm>
                <a:off x="2152" y="2888"/>
                <a:ext cx="1422" cy="233"/>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eaLnBrk="0" hangingPunct="0"/>
                <a:endParaRPr lang="en-US"/>
              </a:p>
            </p:txBody>
          </p:sp>
          <p:sp>
            <p:nvSpPr>
              <p:cNvPr id="36889" name="Oval 21"/>
              <p:cNvSpPr>
                <a:spLocks noChangeArrowheads="1"/>
              </p:cNvSpPr>
              <p:nvPr/>
            </p:nvSpPr>
            <p:spPr bwMode="gray">
              <a:xfrm>
                <a:off x="2176" y="2888"/>
                <a:ext cx="1421" cy="23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eaLnBrk="0" hangingPunct="0"/>
                <a:endParaRPr lang="en-US"/>
              </a:p>
            </p:txBody>
          </p:sp>
          <p:sp>
            <p:nvSpPr>
              <p:cNvPr id="6166" name="Oval 22"/>
              <p:cNvSpPr>
                <a:spLocks noChangeArrowheads="1"/>
              </p:cNvSpPr>
              <p:nvPr/>
            </p:nvSpPr>
            <p:spPr bwMode="gray">
              <a:xfrm>
                <a:off x="2152" y="2109"/>
                <a:ext cx="1422" cy="1096"/>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eaLnBrk="0" hangingPunct="0"/>
                <a:endParaRPr lang="en-US"/>
              </a:p>
            </p:txBody>
          </p:sp>
          <p:sp>
            <p:nvSpPr>
              <p:cNvPr id="36891" name="Oval 23" descr="Pink tissue paper"/>
              <p:cNvSpPr>
                <a:spLocks noChangeArrowheads="1"/>
              </p:cNvSpPr>
              <p:nvPr/>
            </p:nvSpPr>
            <p:spPr bwMode="gray">
              <a:xfrm>
                <a:off x="2178" y="2085"/>
                <a:ext cx="1417" cy="1095"/>
              </a:xfrm>
              <a:prstGeom prst="ellipse">
                <a:avLst/>
              </a:prstGeom>
              <a:blipFill dpi="0" rotWithShape="1">
                <a:blip r:embed="rId12"/>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eaLnBrk="0" hangingPunct="0"/>
                <a:endParaRPr lang="en-US"/>
              </a:p>
            </p:txBody>
          </p:sp>
        </p:grpSp>
      </p:grpSp>
      <p:grpSp>
        <p:nvGrpSpPr>
          <p:cNvPr id="8" name="Group 24"/>
          <p:cNvGrpSpPr>
            <a:grpSpLocks/>
          </p:cNvGrpSpPr>
          <p:nvPr/>
        </p:nvGrpSpPr>
        <p:grpSpPr bwMode="auto">
          <a:xfrm rot="5400000">
            <a:off x="1917700" y="2460625"/>
            <a:ext cx="1173163" cy="144463"/>
            <a:chOff x="0" y="1896"/>
            <a:chExt cx="5760" cy="120"/>
          </a:xfrm>
        </p:grpSpPr>
        <p:sp>
          <p:nvSpPr>
            <p:cNvPr id="36893" name="Rectangle 25"/>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eaLnBrk="0" hangingPunct="0"/>
              <a:endParaRPr lang="en-US"/>
            </a:p>
          </p:txBody>
        </p:sp>
        <p:sp>
          <p:nvSpPr>
            <p:cNvPr id="36894" name="Rectangle 26"/>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eaLnBrk="0" hangingPunct="0"/>
              <a:endParaRPr lang="en-US"/>
            </a:p>
          </p:txBody>
        </p:sp>
      </p:grpSp>
      <p:grpSp>
        <p:nvGrpSpPr>
          <p:cNvPr id="9" name="Group 28"/>
          <p:cNvGrpSpPr>
            <a:grpSpLocks/>
          </p:cNvGrpSpPr>
          <p:nvPr/>
        </p:nvGrpSpPr>
        <p:grpSpPr bwMode="auto">
          <a:xfrm>
            <a:off x="1890713" y="1619250"/>
            <a:ext cx="1066800" cy="989013"/>
            <a:chOff x="3257" y="860"/>
            <a:chExt cx="581" cy="623"/>
          </a:xfrm>
        </p:grpSpPr>
        <p:grpSp>
          <p:nvGrpSpPr>
            <p:cNvPr id="36896" name="Group 29"/>
            <p:cNvGrpSpPr>
              <a:grpSpLocks/>
            </p:cNvGrpSpPr>
            <p:nvPr/>
          </p:nvGrpSpPr>
          <p:grpSpPr bwMode="auto">
            <a:xfrm rot="5400000">
              <a:off x="3236" y="881"/>
              <a:ext cx="623" cy="581"/>
              <a:chOff x="1871" y="1824"/>
              <a:chExt cx="2007" cy="1807"/>
            </a:xfrm>
          </p:grpSpPr>
          <p:sp>
            <p:nvSpPr>
              <p:cNvPr id="6174" name="AutoShape 30" descr="Bouquet"/>
              <p:cNvSpPr>
                <a:spLocks noChangeArrowheads="1"/>
              </p:cNvSpPr>
              <p:nvPr/>
            </p:nvSpPr>
            <p:spPr bwMode="gray">
              <a:xfrm rot="16200000" flipH="1">
                <a:off x="1818" y="2512"/>
                <a:ext cx="311" cy="206"/>
              </a:xfrm>
              <a:prstGeom prst="upArrow">
                <a:avLst>
                  <a:gd name="adj1" fmla="val 51676"/>
                  <a:gd name="adj2" fmla="val 100000"/>
                </a:avLst>
              </a:prstGeom>
              <a:blipFill dpi="0" rotWithShape="1">
                <a:blip r:embed="rId6"/>
                <a:srcRect/>
                <a:tile tx="0" ty="0" sx="100000" sy="100000" flip="none" algn="tl"/>
              </a:blipFill>
              <a:ln w="9525" algn="ctr">
                <a:solidFill>
                  <a:srgbClr val="009900"/>
                </a:solidFill>
                <a:miter lim="800000"/>
                <a:headEnd/>
                <a:tailEnd/>
              </a:ln>
            </p:spPr>
            <p:txBody>
              <a:bodyPr wrap="none" anchor="ctr"/>
              <a:lstStyle/>
              <a:p>
                <a:pPr eaLnBrk="0" hangingPunct="0"/>
                <a:endParaRPr lang="en-US"/>
              </a:p>
            </p:txBody>
          </p:sp>
          <p:sp>
            <p:nvSpPr>
              <p:cNvPr id="6175" name="AutoShape 31" descr="Bouquet"/>
              <p:cNvSpPr>
                <a:spLocks noChangeArrowheads="1"/>
              </p:cNvSpPr>
              <p:nvPr/>
            </p:nvSpPr>
            <p:spPr bwMode="gray">
              <a:xfrm rot="5400000" flipH="1">
                <a:off x="3621" y="2498"/>
                <a:ext cx="311" cy="203"/>
              </a:xfrm>
              <a:prstGeom prst="upArrow">
                <a:avLst>
                  <a:gd name="adj1" fmla="val 51676"/>
                  <a:gd name="adj2" fmla="val 100000"/>
                </a:avLst>
              </a:prstGeom>
              <a:blipFill dpi="0" rotWithShape="1">
                <a:blip r:embed="rId6"/>
                <a:srcRect/>
                <a:tile tx="0" ty="0" sx="100000" sy="100000" flip="none" algn="tl"/>
              </a:blipFill>
              <a:ln w="9525" algn="ctr">
                <a:solidFill>
                  <a:srgbClr val="009900"/>
                </a:solidFill>
                <a:miter lim="800000"/>
                <a:headEnd/>
                <a:tailEnd/>
              </a:ln>
            </p:spPr>
            <p:txBody>
              <a:bodyPr rot="10800000" wrap="none" anchor="ctr"/>
              <a:lstStyle/>
              <a:p>
                <a:pPr eaLnBrk="0" hangingPunct="0"/>
                <a:endParaRPr lang="en-US"/>
              </a:p>
            </p:txBody>
          </p:sp>
          <p:sp>
            <p:nvSpPr>
              <p:cNvPr id="6176" name="AutoShape 32" descr="Bouquet"/>
              <p:cNvSpPr>
                <a:spLocks noChangeArrowheads="1"/>
              </p:cNvSpPr>
              <p:nvPr/>
            </p:nvSpPr>
            <p:spPr bwMode="gray">
              <a:xfrm rot="10800000" flipH="1">
                <a:off x="2718" y="3429"/>
                <a:ext cx="303" cy="202"/>
              </a:xfrm>
              <a:prstGeom prst="upArrow">
                <a:avLst>
                  <a:gd name="adj1" fmla="val 51676"/>
                  <a:gd name="adj2" fmla="val 100000"/>
                </a:avLst>
              </a:prstGeom>
              <a:blipFill dpi="0" rotWithShape="1">
                <a:blip r:embed="rId6"/>
                <a:srcRect/>
                <a:tile tx="0" ty="0" sx="100000" sy="100000" flip="none" algn="tl"/>
              </a:blipFill>
              <a:ln w="9525" algn="ctr">
                <a:solidFill>
                  <a:srgbClr val="009900"/>
                </a:solidFill>
                <a:miter lim="800000"/>
                <a:headEnd/>
                <a:tailEnd/>
              </a:ln>
            </p:spPr>
            <p:txBody>
              <a:bodyPr vert="eaVert" wrap="none" anchor="ctr"/>
              <a:lstStyle/>
              <a:p>
                <a:pPr eaLnBrk="0" hangingPunct="0"/>
                <a:endParaRPr lang="en-US"/>
              </a:p>
            </p:txBody>
          </p:sp>
          <p:sp>
            <p:nvSpPr>
              <p:cNvPr id="36900" name="Oval 33" descr="Bouquet"/>
              <p:cNvSpPr>
                <a:spLocks noChangeArrowheads="1"/>
              </p:cNvSpPr>
              <p:nvPr/>
            </p:nvSpPr>
            <p:spPr bwMode="gray">
              <a:xfrm>
                <a:off x="2078" y="1824"/>
                <a:ext cx="1615" cy="1615"/>
              </a:xfrm>
              <a:prstGeom prst="ellipse">
                <a:avLst/>
              </a:prstGeom>
              <a:blipFill dpi="0" rotWithShape="1">
                <a:blip r:embed="rId6"/>
                <a:srcRect/>
                <a:tile tx="0" ty="0" sx="100000" sy="100000" flip="none" algn="tl"/>
              </a:blipFill>
              <a:ln w="57150" algn="ctr">
                <a:solidFill>
                  <a:srgbClr val="009900"/>
                </a:solidFill>
                <a:round/>
                <a:headEnd/>
                <a:tailEnd/>
              </a:ln>
            </p:spPr>
            <p:txBody>
              <a:bodyPr rot="10800000" vert="eaVert" wrap="none" anchor="ctr"/>
              <a:lstStyle/>
              <a:p>
                <a:pPr eaLnBrk="0" hangingPunct="0"/>
                <a:endParaRPr lang="en-US"/>
              </a:p>
            </p:txBody>
          </p:sp>
          <p:sp>
            <p:nvSpPr>
              <p:cNvPr id="36901" name="Oval 34" descr="Bouquet">
                <a:hlinkClick r:id="rId13" action="ppaction://hlinkpres?slideindex=1&amp;slidetitle="/>
              </p:cNvPr>
              <p:cNvSpPr>
                <a:spLocks noChangeArrowheads="1"/>
              </p:cNvSpPr>
              <p:nvPr/>
            </p:nvSpPr>
            <p:spPr bwMode="gray">
              <a:xfrm>
                <a:off x="2170" y="1915"/>
                <a:ext cx="1430" cy="1430"/>
              </a:xfrm>
              <a:prstGeom prst="ellipse">
                <a:avLst/>
              </a:prstGeom>
              <a:blipFill dpi="0" rotWithShape="1">
                <a:blip r:embed="rId6"/>
                <a:srcRect/>
                <a:tile tx="0" ty="0" sx="100000" sy="100000" flip="none" algn="tl"/>
              </a:blipFill>
              <a:ln w="9525" algn="ctr">
                <a:solidFill>
                  <a:srgbClr val="009900"/>
                </a:solidFill>
                <a:round/>
                <a:headEnd/>
                <a:tailEnd/>
              </a:ln>
            </p:spPr>
            <p:txBody>
              <a:bodyPr rot="10800000" vert="eaVert" wrap="none" anchor="ctr"/>
              <a:lstStyle/>
              <a:p>
                <a:pPr eaLnBrk="0" hangingPunct="0"/>
                <a:endParaRPr lang="en-US"/>
              </a:p>
            </p:txBody>
          </p:sp>
          <p:sp>
            <p:nvSpPr>
              <p:cNvPr id="6179" name="Oval 35" descr="Bouquet"/>
              <p:cNvSpPr>
                <a:spLocks noChangeArrowheads="1"/>
              </p:cNvSpPr>
              <p:nvPr/>
            </p:nvSpPr>
            <p:spPr bwMode="gray">
              <a:xfrm>
                <a:off x="2280" y="2916"/>
                <a:ext cx="1240" cy="220"/>
              </a:xfrm>
              <a:prstGeom prst="ellipse">
                <a:avLst/>
              </a:prstGeom>
              <a:blipFill dpi="0" rotWithShape="1">
                <a:blip r:embed="rId6"/>
                <a:srcRect/>
                <a:tile tx="0" ty="0" sx="100000" sy="100000" flip="none" algn="tl"/>
              </a:blipFill>
              <a:ln w="38100" algn="ctr">
                <a:solidFill>
                  <a:srgbClr val="009900"/>
                </a:solidFill>
                <a:round/>
                <a:headEnd/>
                <a:tailEnd/>
              </a:ln>
            </p:spPr>
            <p:txBody>
              <a:bodyPr rot="10800000" vert="eaVert" wrap="none" anchor="ctr">
                <a:spAutoFit/>
              </a:bodyPr>
              <a:lstStyle/>
              <a:p>
                <a:pPr eaLnBrk="0" hangingPunct="0"/>
                <a:endParaRPr lang="en-US"/>
              </a:p>
            </p:txBody>
          </p:sp>
          <p:sp>
            <p:nvSpPr>
              <p:cNvPr id="36903" name="Oval 36" descr="Bouquet"/>
              <p:cNvSpPr>
                <a:spLocks noChangeArrowheads="1"/>
              </p:cNvSpPr>
              <p:nvPr/>
            </p:nvSpPr>
            <p:spPr bwMode="gray">
              <a:xfrm>
                <a:off x="2280" y="2916"/>
                <a:ext cx="1240" cy="220"/>
              </a:xfrm>
              <a:prstGeom prst="ellipse">
                <a:avLst/>
              </a:prstGeom>
              <a:blipFill dpi="0" rotWithShape="1">
                <a:blip r:embed="rId6"/>
                <a:srcRect/>
                <a:tile tx="0" ty="0" sx="100000" sy="100000" flip="none" algn="tl"/>
              </a:blipFill>
              <a:ln w="38100" algn="ctr">
                <a:solidFill>
                  <a:srgbClr val="009900"/>
                </a:solidFill>
                <a:round/>
                <a:headEnd/>
                <a:tailEnd/>
              </a:ln>
            </p:spPr>
            <p:txBody>
              <a:bodyPr rot="10800000" vert="eaVert" wrap="none" anchor="ctr">
                <a:spAutoFit/>
              </a:bodyPr>
              <a:lstStyle/>
              <a:p>
                <a:pPr eaLnBrk="0" hangingPunct="0"/>
                <a:endParaRPr lang="en-US"/>
              </a:p>
            </p:txBody>
          </p:sp>
          <p:sp>
            <p:nvSpPr>
              <p:cNvPr id="6181" name="Oval 37" descr="Bouquet"/>
              <p:cNvSpPr>
                <a:spLocks noChangeArrowheads="1"/>
              </p:cNvSpPr>
              <p:nvPr/>
            </p:nvSpPr>
            <p:spPr bwMode="gray">
              <a:xfrm>
                <a:off x="2267" y="2066"/>
                <a:ext cx="1241" cy="1102"/>
              </a:xfrm>
              <a:prstGeom prst="ellipse">
                <a:avLst/>
              </a:prstGeom>
              <a:blipFill dpi="0" rotWithShape="1">
                <a:blip r:embed="rId6"/>
                <a:srcRect/>
                <a:tile tx="0" ty="0" sx="100000" sy="100000" flip="none" algn="tl"/>
              </a:blipFill>
              <a:ln w="38100" algn="ctr">
                <a:solidFill>
                  <a:srgbClr val="009900"/>
                </a:solidFill>
                <a:round/>
                <a:headEnd/>
                <a:tailEnd/>
              </a:ln>
            </p:spPr>
            <p:txBody>
              <a:bodyPr rot="10800000" vert="eaVert" anchor="ctr">
                <a:spAutoFit/>
              </a:bodyPr>
              <a:lstStyle/>
              <a:p>
                <a:pPr eaLnBrk="0" hangingPunct="0"/>
                <a:endParaRPr lang="en-US"/>
              </a:p>
            </p:txBody>
          </p:sp>
          <p:sp>
            <p:nvSpPr>
              <p:cNvPr id="36905" name="Oval 38" descr="Bouquet"/>
              <p:cNvSpPr>
                <a:spLocks noChangeArrowheads="1"/>
              </p:cNvSpPr>
              <p:nvPr/>
            </p:nvSpPr>
            <p:spPr bwMode="gray">
              <a:xfrm>
                <a:off x="2270" y="2082"/>
                <a:ext cx="1241" cy="1100"/>
              </a:xfrm>
              <a:prstGeom prst="ellipse">
                <a:avLst/>
              </a:prstGeom>
              <a:blipFill dpi="0" rotWithShape="1">
                <a:blip r:embed="rId6"/>
                <a:srcRect/>
                <a:tile tx="0" ty="0" sx="100000" sy="100000" flip="none" algn="tl"/>
              </a:blipFill>
              <a:ln w="38100" algn="ctr">
                <a:solidFill>
                  <a:srgbClr val="009900"/>
                </a:solidFill>
                <a:round/>
                <a:headEnd/>
                <a:tailEnd/>
              </a:ln>
            </p:spPr>
            <p:txBody>
              <a:bodyPr rot="10800000" vert="eaVert" anchor="ctr">
                <a:spAutoFit/>
              </a:bodyPr>
              <a:lstStyle/>
              <a:p>
                <a:pPr eaLnBrk="0" hangingPunct="0"/>
                <a:endParaRPr lang="en-US"/>
              </a:p>
            </p:txBody>
          </p:sp>
        </p:grpSp>
        <p:sp>
          <p:nvSpPr>
            <p:cNvPr id="36906" name="WordArt 39">
              <a:hlinkClick r:id="rId13" action="ppaction://hlinkpres?slideindex=1&amp;slidetitle="/>
            </p:cNvPr>
            <p:cNvSpPr>
              <a:spLocks noChangeArrowheads="1" noChangeShapeType="1" noTextEdit="1"/>
            </p:cNvSpPr>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Impact"/>
                </a:rPr>
                <a:t>1</a:t>
              </a:r>
            </a:p>
          </p:txBody>
        </p:sp>
      </p:grpSp>
      <p:grpSp>
        <p:nvGrpSpPr>
          <p:cNvPr id="18" name="Group 40"/>
          <p:cNvGrpSpPr>
            <a:grpSpLocks/>
          </p:cNvGrpSpPr>
          <p:nvPr/>
        </p:nvGrpSpPr>
        <p:grpSpPr bwMode="auto">
          <a:xfrm rot="5400000">
            <a:off x="1930400" y="4060825"/>
            <a:ext cx="1173163" cy="144463"/>
            <a:chOff x="0" y="1896"/>
            <a:chExt cx="5760" cy="120"/>
          </a:xfrm>
        </p:grpSpPr>
        <p:sp>
          <p:nvSpPr>
            <p:cNvPr id="36908" name="Rectangle 41"/>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eaLnBrk="0" hangingPunct="0"/>
              <a:endParaRPr lang="en-US"/>
            </a:p>
          </p:txBody>
        </p:sp>
        <p:sp>
          <p:nvSpPr>
            <p:cNvPr id="36909" name="Rectangle 42"/>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pPr eaLnBrk="0" hangingPunct="0"/>
              <a:endParaRPr lang="en-US"/>
            </a:p>
          </p:txBody>
        </p:sp>
      </p:grpSp>
      <p:grpSp>
        <p:nvGrpSpPr>
          <p:cNvPr id="12" name="Group 44"/>
          <p:cNvGrpSpPr>
            <a:grpSpLocks/>
          </p:cNvGrpSpPr>
          <p:nvPr/>
        </p:nvGrpSpPr>
        <p:grpSpPr bwMode="auto">
          <a:xfrm>
            <a:off x="2006600" y="2981325"/>
            <a:ext cx="908050" cy="989013"/>
            <a:chOff x="3260" y="1700"/>
            <a:chExt cx="581" cy="623"/>
          </a:xfrm>
        </p:grpSpPr>
        <p:grpSp>
          <p:nvGrpSpPr>
            <p:cNvPr id="36911" name="Group 45"/>
            <p:cNvGrpSpPr>
              <a:grpSpLocks/>
            </p:cNvGrpSpPr>
            <p:nvPr/>
          </p:nvGrpSpPr>
          <p:grpSpPr bwMode="auto">
            <a:xfrm rot="5400000">
              <a:off x="3239" y="1721"/>
              <a:ext cx="623" cy="581"/>
              <a:chOff x="1871" y="1824"/>
              <a:chExt cx="2007" cy="1807"/>
            </a:xfrm>
          </p:grpSpPr>
          <p:sp>
            <p:nvSpPr>
              <p:cNvPr id="6190" name="AutoShape 46" descr="Bouquet"/>
              <p:cNvSpPr>
                <a:spLocks noChangeArrowheads="1"/>
              </p:cNvSpPr>
              <p:nvPr/>
            </p:nvSpPr>
            <p:spPr bwMode="gray">
              <a:xfrm rot="16200000" flipH="1">
                <a:off x="1818" y="2512"/>
                <a:ext cx="311" cy="206"/>
              </a:xfrm>
              <a:prstGeom prst="upArrow">
                <a:avLst>
                  <a:gd name="adj1" fmla="val 51676"/>
                  <a:gd name="adj2" fmla="val 100000"/>
                </a:avLst>
              </a:prstGeom>
              <a:blipFill dpi="0" rotWithShape="1">
                <a:blip r:embed="rId6"/>
                <a:srcRect/>
                <a:tile tx="0" ty="0" sx="100000" sy="100000" flip="none" algn="tl"/>
              </a:blipFill>
              <a:ln w="9525" algn="ctr">
                <a:solidFill>
                  <a:srgbClr val="009900"/>
                </a:solidFill>
                <a:miter lim="800000"/>
                <a:headEnd/>
                <a:tailEnd/>
              </a:ln>
            </p:spPr>
            <p:txBody>
              <a:bodyPr wrap="none" anchor="ctr"/>
              <a:lstStyle/>
              <a:p>
                <a:pPr eaLnBrk="0" hangingPunct="0"/>
                <a:endParaRPr lang="en-US"/>
              </a:p>
            </p:txBody>
          </p:sp>
          <p:sp>
            <p:nvSpPr>
              <p:cNvPr id="6191" name="AutoShape 47" descr="Bouquet"/>
              <p:cNvSpPr>
                <a:spLocks noChangeArrowheads="1"/>
              </p:cNvSpPr>
              <p:nvPr/>
            </p:nvSpPr>
            <p:spPr bwMode="gray">
              <a:xfrm rot="5400000" flipH="1">
                <a:off x="3621" y="2498"/>
                <a:ext cx="311" cy="203"/>
              </a:xfrm>
              <a:prstGeom prst="upArrow">
                <a:avLst>
                  <a:gd name="adj1" fmla="val 51676"/>
                  <a:gd name="adj2" fmla="val 100000"/>
                </a:avLst>
              </a:prstGeom>
              <a:blipFill dpi="0" rotWithShape="1">
                <a:blip r:embed="rId6"/>
                <a:srcRect/>
                <a:tile tx="0" ty="0" sx="100000" sy="100000" flip="none" algn="tl"/>
              </a:blipFill>
              <a:ln w="9525" algn="ctr">
                <a:solidFill>
                  <a:srgbClr val="009900"/>
                </a:solidFill>
                <a:miter lim="800000"/>
                <a:headEnd/>
                <a:tailEnd/>
              </a:ln>
            </p:spPr>
            <p:txBody>
              <a:bodyPr rot="10800000" wrap="none" anchor="ctr"/>
              <a:lstStyle/>
              <a:p>
                <a:pPr eaLnBrk="0" hangingPunct="0"/>
                <a:endParaRPr lang="en-US"/>
              </a:p>
            </p:txBody>
          </p:sp>
          <p:sp>
            <p:nvSpPr>
              <p:cNvPr id="6192" name="AutoShape 48" descr="Bouquet"/>
              <p:cNvSpPr>
                <a:spLocks noChangeArrowheads="1"/>
              </p:cNvSpPr>
              <p:nvPr/>
            </p:nvSpPr>
            <p:spPr bwMode="gray">
              <a:xfrm rot="10800000" flipH="1">
                <a:off x="2718" y="3429"/>
                <a:ext cx="303" cy="202"/>
              </a:xfrm>
              <a:prstGeom prst="upArrow">
                <a:avLst>
                  <a:gd name="adj1" fmla="val 51676"/>
                  <a:gd name="adj2" fmla="val 100000"/>
                </a:avLst>
              </a:prstGeom>
              <a:blipFill dpi="0" rotWithShape="1">
                <a:blip r:embed="rId6"/>
                <a:srcRect/>
                <a:tile tx="0" ty="0" sx="100000" sy="100000" flip="none" algn="tl"/>
              </a:blipFill>
              <a:ln w="9525" algn="ctr">
                <a:solidFill>
                  <a:srgbClr val="009900"/>
                </a:solidFill>
                <a:miter lim="800000"/>
                <a:headEnd/>
                <a:tailEnd/>
              </a:ln>
            </p:spPr>
            <p:txBody>
              <a:bodyPr vert="eaVert" wrap="none" anchor="ctr"/>
              <a:lstStyle/>
              <a:p>
                <a:pPr eaLnBrk="0" hangingPunct="0"/>
                <a:endParaRPr lang="en-US"/>
              </a:p>
            </p:txBody>
          </p:sp>
          <p:sp>
            <p:nvSpPr>
              <p:cNvPr id="36915" name="Oval 49" descr="Bouquet"/>
              <p:cNvSpPr>
                <a:spLocks noChangeArrowheads="1"/>
              </p:cNvSpPr>
              <p:nvPr/>
            </p:nvSpPr>
            <p:spPr bwMode="gray">
              <a:xfrm>
                <a:off x="2078" y="1824"/>
                <a:ext cx="1615" cy="1615"/>
              </a:xfrm>
              <a:prstGeom prst="ellipse">
                <a:avLst/>
              </a:prstGeom>
              <a:blipFill dpi="0" rotWithShape="1">
                <a:blip r:embed="rId6"/>
                <a:srcRect/>
                <a:tile tx="0" ty="0" sx="100000" sy="100000" flip="none" algn="tl"/>
              </a:blipFill>
              <a:ln w="57150" algn="ctr">
                <a:solidFill>
                  <a:srgbClr val="009900"/>
                </a:solidFill>
                <a:round/>
                <a:headEnd/>
                <a:tailEnd/>
              </a:ln>
            </p:spPr>
            <p:txBody>
              <a:bodyPr rot="10800000" vert="eaVert" wrap="none" anchor="ctr"/>
              <a:lstStyle/>
              <a:p>
                <a:pPr eaLnBrk="0" hangingPunct="0"/>
                <a:endParaRPr lang="en-US"/>
              </a:p>
            </p:txBody>
          </p:sp>
          <p:sp>
            <p:nvSpPr>
              <p:cNvPr id="36916" name="Oval 50" descr="Bouquet"/>
              <p:cNvSpPr>
                <a:spLocks noChangeArrowheads="1"/>
              </p:cNvSpPr>
              <p:nvPr/>
            </p:nvSpPr>
            <p:spPr bwMode="gray">
              <a:xfrm>
                <a:off x="2170" y="1915"/>
                <a:ext cx="1430" cy="1430"/>
              </a:xfrm>
              <a:prstGeom prst="ellipse">
                <a:avLst/>
              </a:prstGeom>
              <a:blipFill dpi="0" rotWithShape="1">
                <a:blip r:embed="rId6"/>
                <a:srcRect/>
                <a:tile tx="0" ty="0" sx="100000" sy="100000" flip="none" algn="tl"/>
              </a:blipFill>
              <a:ln w="9525" algn="ctr">
                <a:solidFill>
                  <a:srgbClr val="009900"/>
                </a:solidFill>
                <a:round/>
                <a:headEnd/>
                <a:tailEnd/>
              </a:ln>
            </p:spPr>
            <p:txBody>
              <a:bodyPr rot="10800000" vert="eaVert" wrap="none" anchor="ctr"/>
              <a:lstStyle/>
              <a:p>
                <a:pPr eaLnBrk="0" hangingPunct="0"/>
                <a:endParaRPr lang="en-US"/>
              </a:p>
            </p:txBody>
          </p:sp>
          <p:sp>
            <p:nvSpPr>
              <p:cNvPr id="6195" name="Oval 51" descr="Bouquet"/>
              <p:cNvSpPr>
                <a:spLocks noChangeArrowheads="1"/>
              </p:cNvSpPr>
              <p:nvPr/>
            </p:nvSpPr>
            <p:spPr bwMode="gray">
              <a:xfrm>
                <a:off x="2274" y="2885"/>
                <a:ext cx="1240" cy="260"/>
              </a:xfrm>
              <a:prstGeom prst="ellipse">
                <a:avLst/>
              </a:prstGeom>
              <a:blipFill dpi="0" rotWithShape="1">
                <a:blip r:embed="rId6"/>
                <a:srcRect/>
                <a:tile tx="0" ty="0" sx="100000" sy="100000" flip="none" algn="tl"/>
              </a:blipFill>
              <a:ln w="38100" algn="ctr">
                <a:solidFill>
                  <a:srgbClr val="009900"/>
                </a:solidFill>
                <a:round/>
                <a:headEnd/>
                <a:tailEnd/>
              </a:ln>
            </p:spPr>
            <p:txBody>
              <a:bodyPr rot="10800000" vert="eaVert" wrap="none" anchor="ctr">
                <a:spAutoFit/>
              </a:bodyPr>
              <a:lstStyle/>
              <a:p>
                <a:pPr eaLnBrk="0" hangingPunct="0"/>
                <a:endParaRPr lang="en-US"/>
              </a:p>
            </p:txBody>
          </p:sp>
          <p:sp>
            <p:nvSpPr>
              <p:cNvPr id="36918" name="Oval 52" descr="Bouquet">
                <a:hlinkClick r:id="rId14" action="ppaction://hlinkpres?slideindex=1&amp;slidetitle="/>
              </p:cNvPr>
              <p:cNvSpPr>
                <a:spLocks noChangeArrowheads="1"/>
              </p:cNvSpPr>
              <p:nvPr/>
            </p:nvSpPr>
            <p:spPr bwMode="gray">
              <a:xfrm>
                <a:off x="2274" y="2885"/>
                <a:ext cx="1240" cy="260"/>
              </a:xfrm>
              <a:prstGeom prst="ellipse">
                <a:avLst/>
              </a:prstGeom>
              <a:blipFill dpi="0" rotWithShape="1">
                <a:blip r:embed="rId6"/>
                <a:srcRect/>
                <a:tile tx="0" ty="0" sx="100000" sy="100000" flip="none" algn="tl"/>
              </a:blipFill>
              <a:ln w="38100" algn="ctr">
                <a:solidFill>
                  <a:srgbClr val="009900"/>
                </a:solidFill>
                <a:round/>
                <a:headEnd/>
                <a:tailEnd/>
              </a:ln>
            </p:spPr>
            <p:txBody>
              <a:bodyPr rot="10800000" vert="eaVert" wrap="none" anchor="ctr">
                <a:spAutoFit/>
              </a:bodyPr>
              <a:lstStyle/>
              <a:p>
                <a:pPr eaLnBrk="0" hangingPunct="0"/>
                <a:endParaRPr lang="en-US"/>
              </a:p>
            </p:txBody>
          </p:sp>
          <p:sp>
            <p:nvSpPr>
              <p:cNvPr id="6197" name="Oval 53" descr="Bouquet"/>
              <p:cNvSpPr>
                <a:spLocks noChangeArrowheads="1"/>
              </p:cNvSpPr>
              <p:nvPr/>
            </p:nvSpPr>
            <p:spPr bwMode="gray">
              <a:xfrm>
                <a:off x="2267" y="2067"/>
                <a:ext cx="1241" cy="1100"/>
              </a:xfrm>
              <a:prstGeom prst="ellipse">
                <a:avLst/>
              </a:prstGeom>
              <a:blipFill dpi="0" rotWithShape="1">
                <a:blip r:embed="rId6"/>
                <a:srcRect/>
                <a:tile tx="0" ty="0" sx="100000" sy="100000" flip="none" algn="tl"/>
              </a:blipFill>
              <a:ln w="38100" algn="ctr">
                <a:solidFill>
                  <a:srgbClr val="009900"/>
                </a:solidFill>
                <a:round/>
                <a:headEnd/>
                <a:tailEnd/>
              </a:ln>
            </p:spPr>
            <p:txBody>
              <a:bodyPr rot="10800000" vert="eaVert" anchor="ctr">
                <a:spAutoFit/>
              </a:bodyPr>
              <a:lstStyle/>
              <a:p>
                <a:pPr eaLnBrk="0" hangingPunct="0"/>
                <a:endParaRPr lang="en-US"/>
              </a:p>
            </p:txBody>
          </p:sp>
          <p:sp>
            <p:nvSpPr>
              <p:cNvPr id="36920" name="Oval 54" descr="Bouquet"/>
              <p:cNvSpPr>
                <a:spLocks noChangeArrowheads="1"/>
              </p:cNvSpPr>
              <p:nvPr/>
            </p:nvSpPr>
            <p:spPr bwMode="gray">
              <a:xfrm>
                <a:off x="2270" y="2083"/>
                <a:ext cx="1241" cy="1099"/>
              </a:xfrm>
              <a:prstGeom prst="ellipse">
                <a:avLst/>
              </a:prstGeom>
              <a:blipFill dpi="0" rotWithShape="1">
                <a:blip r:embed="rId6"/>
                <a:srcRect/>
                <a:tile tx="0" ty="0" sx="100000" sy="100000" flip="none" algn="tl"/>
              </a:blipFill>
              <a:ln w="38100" algn="ctr">
                <a:solidFill>
                  <a:srgbClr val="009900"/>
                </a:solidFill>
                <a:round/>
                <a:headEnd/>
                <a:tailEnd/>
              </a:ln>
            </p:spPr>
            <p:txBody>
              <a:bodyPr rot="10800000" vert="eaVert" anchor="ctr">
                <a:spAutoFit/>
              </a:bodyPr>
              <a:lstStyle/>
              <a:p>
                <a:pPr eaLnBrk="0" hangingPunct="0"/>
                <a:endParaRPr lang="en-US"/>
              </a:p>
            </p:txBody>
          </p:sp>
        </p:grpSp>
        <p:sp>
          <p:nvSpPr>
            <p:cNvPr id="36921" name="WordArt 55">
              <a:hlinkClick r:id="rId14" action="ppaction://hlinkpres?slideindex=1&amp;slidetitle="/>
            </p:cNvPr>
            <p:cNvSpPr>
              <a:spLocks noChangeArrowheads="1" noChangeShapeType="1" noTextEdit="1"/>
            </p:cNvSpPr>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Impact"/>
                </a:rPr>
                <a:t>2</a:t>
              </a:r>
            </a:p>
          </p:txBody>
        </p:sp>
      </p:grpSp>
      <p:grpSp>
        <p:nvGrpSpPr>
          <p:cNvPr id="19" name="Group 57"/>
          <p:cNvGrpSpPr>
            <a:grpSpLocks/>
          </p:cNvGrpSpPr>
          <p:nvPr/>
        </p:nvGrpSpPr>
        <p:grpSpPr bwMode="auto">
          <a:xfrm>
            <a:off x="2003425" y="4340225"/>
            <a:ext cx="922338" cy="989013"/>
            <a:chOff x="3247" y="2515"/>
            <a:chExt cx="581" cy="623"/>
          </a:xfrm>
        </p:grpSpPr>
        <p:grpSp>
          <p:nvGrpSpPr>
            <p:cNvPr id="36923" name="Group 58"/>
            <p:cNvGrpSpPr>
              <a:grpSpLocks/>
            </p:cNvGrpSpPr>
            <p:nvPr/>
          </p:nvGrpSpPr>
          <p:grpSpPr bwMode="auto">
            <a:xfrm rot="5400000">
              <a:off x="3226" y="2536"/>
              <a:ext cx="623" cy="581"/>
              <a:chOff x="1871" y="1824"/>
              <a:chExt cx="2007" cy="1807"/>
            </a:xfrm>
          </p:grpSpPr>
          <p:sp>
            <p:nvSpPr>
              <p:cNvPr id="6203" name="AutoShape 59"/>
              <p:cNvSpPr>
                <a:spLocks noChangeArrowheads="1"/>
              </p:cNvSpPr>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pPr eaLnBrk="0" hangingPunct="0"/>
                <a:endParaRPr lang="en-US"/>
              </a:p>
            </p:txBody>
          </p:sp>
          <p:sp>
            <p:nvSpPr>
              <p:cNvPr id="6204" name="AutoShape 60"/>
              <p:cNvSpPr>
                <a:spLocks noChangeArrowheads="1"/>
              </p:cNvSpPr>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pPr eaLnBrk="0" hangingPunct="0"/>
                <a:endParaRPr lang="en-US"/>
              </a:p>
            </p:txBody>
          </p:sp>
          <p:sp>
            <p:nvSpPr>
              <p:cNvPr id="6205" name="AutoShape 61"/>
              <p:cNvSpPr>
                <a:spLocks noChangeArrowheads="1"/>
              </p:cNvSpPr>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pPr eaLnBrk="0" hangingPunct="0"/>
                <a:endParaRPr lang="en-US"/>
              </a:p>
            </p:txBody>
          </p:sp>
          <p:sp>
            <p:nvSpPr>
              <p:cNvPr id="36927" name="Oval 62"/>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pPr eaLnBrk="0" hangingPunct="0"/>
                <a:endParaRPr lang="en-US"/>
              </a:p>
            </p:txBody>
          </p:sp>
          <p:sp>
            <p:nvSpPr>
              <p:cNvPr id="36928" name="Oval 63" descr="Bouquet"/>
              <p:cNvSpPr>
                <a:spLocks noChangeArrowheads="1"/>
              </p:cNvSpPr>
              <p:nvPr/>
            </p:nvSpPr>
            <p:spPr bwMode="gray">
              <a:xfrm>
                <a:off x="2170" y="1915"/>
                <a:ext cx="1430" cy="1430"/>
              </a:xfrm>
              <a:prstGeom prst="ellipse">
                <a:avLst/>
              </a:prstGeom>
              <a:blipFill dpi="0" rotWithShape="1">
                <a:blip r:embed="rId6"/>
                <a:srcRect/>
                <a:tile tx="0" ty="0" sx="100000" sy="100000" flip="none" algn="tl"/>
              </a:blipFill>
              <a:ln w="9525" algn="ctr">
                <a:solidFill>
                  <a:srgbClr val="009900"/>
                </a:solidFill>
                <a:round/>
                <a:headEnd/>
                <a:tailEnd/>
              </a:ln>
            </p:spPr>
            <p:txBody>
              <a:bodyPr rot="10800000" vert="eaVert" wrap="none" anchor="ctr"/>
              <a:lstStyle/>
              <a:p>
                <a:pPr eaLnBrk="0" hangingPunct="0"/>
                <a:endParaRPr lang="en-US"/>
              </a:p>
            </p:txBody>
          </p:sp>
          <p:sp>
            <p:nvSpPr>
              <p:cNvPr id="6208" name="Oval 64"/>
              <p:cNvSpPr>
                <a:spLocks noChangeArrowheads="1"/>
              </p:cNvSpPr>
              <p:nvPr/>
            </p:nvSpPr>
            <p:spPr bwMode="gray">
              <a:xfrm>
                <a:off x="2274" y="2888"/>
                <a:ext cx="1240"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eaLnBrk="0" hangingPunct="0"/>
                <a:endParaRPr lang="en-US"/>
              </a:p>
            </p:txBody>
          </p:sp>
          <p:sp>
            <p:nvSpPr>
              <p:cNvPr id="36930" name="Oval 65">
                <a:hlinkClick r:id="rId7" action="ppaction://hlinkpres?slideindex=1&amp;slidetitle="/>
              </p:cNvPr>
              <p:cNvSpPr>
                <a:spLocks noChangeArrowheads="1"/>
              </p:cNvSpPr>
              <p:nvPr/>
            </p:nvSpPr>
            <p:spPr bwMode="gray">
              <a:xfrm>
                <a:off x="2274" y="2888"/>
                <a:ext cx="1240"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pPr eaLnBrk="0" hangingPunct="0"/>
                <a:endParaRPr lang="en-US"/>
              </a:p>
            </p:txBody>
          </p:sp>
          <p:sp>
            <p:nvSpPr>
              <p:cNvPr id="6210" name="Oval 66"/>
              <p:cNvSpPr>
                <a:spLocks noChangeArrowheads="1"/>
              </p:cNvSpPr>
              <p:nvPr/>
            </p:nvSpPr>
            <p:spPr bwMode="gray">
              <a:xfrm>
                <a:off x="2267" y="2067"/>
                <a:ext cx="1241"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eaLnBrk="0" hangingPunct="0"/>
                <a:endParaRPr lang="en-US"/>
              </a:p>
            </p:txBody>
          </p:sp>
          <p:sp>
            <p:nvSpPr>
              <p:cNvPr id="36932" name="Oval 67" descr="Bouquet"/>
              <p:cNvSpPr>
                <a:spLocks noChangeArrowheads="1"/>
              </p:cNvSpPr>
              <p:nvPr/>
            </p:nvSpPr>
            <p:spPr bwMode="gray">
              <a:xfrm>
                <a:off x="2270" y="2082"/>
                <a:ext cx="1241" cy="1101"/>
              </a:xfrm>
              <a:prstGeom prst="ellipse">
                <a:avLst/>
              </a:prstGeom>
              <a:blipFill dpi="0" rotWithShape="1">
                <a:blip r:embed="rId6"/>
                <a:srcRect/>
                <a:tile tx="0" ty="0" sx="100000" sy="100000" flip="none" algn="tl"/>
              </a:blipFill>
              <a:ln w="38100" algn="ctr">
                <a:solidFill>
                  <a:srgbClr val="009900"/>
                </a:solidFill>
                <a:round/>
                <a:headEnd/>
                <a:tailEnd/>
              </a:ln>
            </p:spPr>
            <p:txBody>
              <a:bodyPr rot="10800000" vert="eaVert" anchor="ctr">
                <a:spAutoFit/>
              </a:bodyPr>
              <a:lstStyle/>
              <a:p>
                <a:pPr eaLnBrk="0" hangingPunct="0"/>
                <a:endParaRPr lang="en-US"/>
              </a:p>
            </p:txBody>
          </p:sp>
        </p:grpSp>
        <p:sp>
          <p:nvSpPr>
            <p:cNvPr id="36933" name="WordArt 68">
              <a:hlinkClick r:id="rId8" action="ppaction://hlinkpres?slideindex=1&amp;slidetitle="/>
            </p:cNvPr>
            <p:cNvSpPr>
              <a:spLocks noChangeArrowheads="1" noChangeShapeType="1" noTextEdit="1"/>
            </p:cNvSpPr>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Impact"/>
                </a:rPr>
                <a:t>3</a:t>
              </a:r>
            </a:p>
          </p:txBody>
        </p:sp>
      </p:grpSp>
      <p:grpSp>
        <p:nvGrpSpPr>
          <p:cNvPr id="16" name="Group 69"/>
          <p:cNvGrpSpPr>
            <a:grpSpLocks/>
          </p:cNvGrpSpPr>
          <p:nvPr/>
        </p:nvGrpSpPr>
        <p:grpSpPr bwMode="auto">
          <a:xfrm>
            <a:off x="152400" y="171450"/>
            <a:ext cx="1143000" cy="1219200"/>
            <a:chOff x="196" y="292"/>
            <a:chExt cx="616" cy="507"/>
          </a:xfrm>
        </p:grpSpPr>
        <p:grpSp>
          <p:nvGrpSpPr>
            <p:cNvPr id="36935" name="Group 70"/>
            <p:cNvGrpSpPr>
              <a:grpSpLocks/>
            </p:cNvGrpSpPr>
            <p:nvPr/>
          </p:nvGrpSpPr>
          <p:grpSpPr bwMode="auto">
            <a:xfrm>
              <a:off x="204" y="300"/>
              <a:ext cx="608" cy="499"/>
              <a:chOff x="204" y="300"/>
              <a:chExt cx="608" cy="499"/>
            </a:xfrm>
          </p:grpSpPr>
          <p:sp>
            <p:nvSpPr>
              <p:cNvPr id="36936" name="Oval 19" descr="Oak"/>
              <p:cNvSpPr>
                <a:spLocks noChangeArrowheads="1"/>
              </p:cNvSpPr>
              <p:nvPr/>
            </p:nvSpPr>
            <p:spPr bwMode="auto">
              <a:xfrm rot="1758052">
                <a:off x="204" y="300"/>
                <a:ext cx="592" cy="482"/>
              </a:xfrm>
              <a:prstGeom prst="ellipse">
                <a:avLst/>
              </a:prstGeom>
              <a:blipFill dpi="0" rotWithShape="1">
                <a:blip r:embed="rId1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p>
            </p:txBody>
          </p:sp>
          <p:sp>
            <p:nvSpPr>
              <p:cNvPr id="36937" name="Oval 24" descr="Oak"/>
              <p:cNvSpPr>
                <a:spLocks noChangeArrowheads="1"/>
              </p:cNvSpPr>
              <p:nvPr/>
            </p:nvSpPr>
            <p:spPr bwMode="gray">
              <a:xfrm rot="1758052">
                <a:off x="220" y="317"/>
                <a:ext cx="592" cy="482"/>
              </a:xfrm>
              <a:prstGeom prst="ellipse">
                <a:avLst/>
              </a:prstGeom>
              <a:blipFill dpi="0" rotWithShape="1">
                <a:blip r:embed="rId1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p>
            </p:txBody>
          </p:sp>
        </p:grpSp>
        <p:grpSp>
          <p:nvGrpSpPr>
            <p:cNvPr id="36938" name="Group 73"/>
            <p:cNvGrpSpPr>
              <a:grpSpLocks/>
            </p:cNvGrpSpPr>
            <p:nvPr/>
          </p:nvGrpSpPr>
          <p:grpSpPr bwMode="auto">
            <a:xfrm>
              <a:off x="196" y="292"/>
              <a:ext cx="592" cy="482"/>
              <a:chOff x="204" y="300"/>
              <a:chExt cx="592" cy="482"/>
            </a:xfrm>
          </p:grpSpPr>
          <p:sp>
            <p:nvSpPr>
              <p:cNvPr id="36939" name="Oval 25" descr="Oak"/>
              <p:cNvSpPr>
                <a:spLocks noChangeArrowheads="1"/>
              </p:cNvSpPr>
              <p:nvPr/>
            </p:nvSpPr>
            <p:spPr bwMode="gray">
              <a:xfrm rot="1758052">
                <a:off x="204" y="300"/>
                <a:ext cx="592" cy="482"/>
              </a:xfrm>
              <a:prstGeom prst="ellipse">
                <a:avLst/>
              </a:prstGeom>
              <a:blipFill dpi="0" rotWithShape="1">
                <a:blip r:embed="rId1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p>
            </p:txBody>
          </p:sp>
          <p:pic>
            <p:nvPicPr>
              <p:cNvPr id="36940" name="Picture 27" descr="Picture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blipFill dpi="0" rotWithShape="1">
                <a:blip r:embed="rId1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grpSp>
      <p:graphicFrame>
        <p:nvGraphicFramePr>
          <p:cNvPr id="36956" name="Object 6"/>
          <p:cNvGraphicFramePr>
            <a:graphicFrameLocks noChangeAspect="1"/>
          </p:cNvGraphicFramePr>
          <p:nvPr/>
        </p:nvGraphicFramePr>
        <p:xfrm>
          <a:off x="0" y="5181600"/>
          <a:ext cx="1171575" cy="1676400"/>
        </p:xfrm>
        <a:graphic>
          <a:graphicData uri="http://schemas.openxmlformats.org/presentationml/2006/ole">
            <mc:AlternateContent xmlns:mc="http://schemas.openxmlformats.org/markup-compatibility/2006">
              <mc:Choice xmlns:v="urn:schemas-microsoft-com:vml" Requires="v">
                <p:oleObj spid="_x0000_s36995" name="Clip" r:id="rId17" imgW="3531960" imgH="4445640" progId="">
                  <p:embed/>
                </p:oleObj>
              </mc:Choice>
              <mc:Fallback>
                <p:oleObj name="Clip" r:id="rId17" imgW="3531960" imgH="4445640" progId="">
                  <p:embed/>
                  <p:pic>
                    <p:nvPicPr>
                      <p:cNvPr id="0" name="Object 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5181600"/>
                        <a:ext cx="11715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958" name="AutoShape 23" descr="White marble"/>
          <p:cNvSpPr>
            <a:spLocks noChangeArrowheads="1"/>
          </p:cNvSpPr>
          <p:nvPr/>
        </p:nvSpPr>
        <p:spPr bwMode="gray">
          <a:xfrm>
            <a:off x="1295400" y="381000"/>
            <a:ext cx="7772400" cy="838200"/>
          </a:xfrm>
          <a:prstGeom prst="roundRect">
            <a:avLst>
              <a:gd name="adj" fmla="val 50000"/>
            </a:avLst>
          </a:prstGeom>
          <a:blipFill dpi="0" rotWithShape="1">
            <a:blip r:embed="rId19"/>
            <a:srcRect/>
            <a:tile tx="0" ty="0" sx="100000" sy="100000" flip="none" algn="tl"/>
          </a:blipFill>
          <a:ln w="38100" algn="ctr">
            <a:solidFill>
              <a:srgbClr val="FFCC00"/>
            </a:solidFill>
            <a:round/>
            <a:headEnd/>
            <a:tailEnd/>
          </a:ln>
        </p:spPr>
        <p:txBody>
          <a:bodyPr vert="eaVert" wrap="none" anchor="ctr"/>
          <a:lstStyle/>
          <a:p>
            <a:pPr algn="r" rtl="1"/>
            <a:endParaRPr lang="en-US">
              <a:solidFill>
                <a:schemeClr val="bg1"/>
              </a:solidFill>
            </a:endParaRPr>
          </a:p>
        </p:txBody>
      </p:sp>
      <p:sp>
        <p:nvSpPr>
          <p:cNvPr id="36959" name="Text Box 26" descr="White marble"/>
          <p:cNvSpPr txBox="1">
            <a:spLocks noChangeArrowheads="1"/>
          </p:cNvSpPr>
          <p:nvPr/>
        </p:nvSpPr>
        <p:spPr bwMode="gray">
          <a:xfrm>
            <a:off x="1547813" y="547688"/>
            <a:ext cx="6834187" cy="519112"/>
          </a:xfrm>
          <a:prstGeom prst="rect">
            <a:avLst/>
          </a:prstGeom>
          <a:blipFill dpi="0" rotWithShape="1">
            <a:blip r:embed="rId19"/>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800" b="1">
                <a:solidFill>
                  <a:srgbClr val="0033CC"/>
                </a:solidFill>
              </a:rPr>
              <a:t>BÀI 9. BÀI TRÌNH CHIẾU</a:t>
            </a:r>
          </a:p>
        </p:txBody>
      </p:sp>
      <p:sp>
        <p:nvSpPr>
          <p:cNvPr id="20" name="AutoShape 56"/>
          <p:cNvSpPr>
            <a:spLocks noChangeArrowheads="1"/>
          </p:cNvSpPr>
          <p:nvPr/>
        </p:nvSpPr>
        <p:spPr bwMode="gray">
          <a:xfrm>
            <a:off x="2924175" y="5878513"/>
            <a:ext cx="5610225" cy="827087"/>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lgn="ctr" eaLnBrk="0" hangingPunct="0"/>
            <a:r>
              <a:rPr lang="en-US" sz="2200" b="1">
                <a:solidFill>
                  <a:srgbClr val="000099"/>
                </a:solidFill>
              </a:rPr>
              <a:t>Phần mềm trình chiếu PowerPoint</a:t>
            </a:r>
          </a:p>
        </p:txBody>
      </p:sp>
      <p:sp>
        <p:nvSpPr>
          <p:cNvPr id="21" name="AutoShape 43" descr="Bouquet">
            <a:hlinkClick r:id="rId10" action="ppaction://hlinksldjump"/>
          </p:cNvPr>
          <p:cNvSpPr>
            <a:spLocks noChangeArrowheads="1"/>
          </p:cNvSpPr>
          <p:nvPr/>
        </p:nvSpPr>
        <p:spPr bwMode="gray">
          <a:xfrm>
            <a:off x="2895600" y="5867400"/>
            <a:ext cx="5700713" cy="838200"/>
          </a:xfrm>
          <a:prstGeom prst="roundRect">
            <a:avLst>
              <a:gd name="adj" fmla="val 50000"/>
            </a:avLst>
          </a:prstGeom>
          <a:blipFill dpi="0" rotWithShape="1">
            <a:blip r:embed="rId6"/>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lgn="ctr" eaLnBrk="0" hangingPunct="0"/>
            <a:r>
              <a:rPr lang="en-US" sz="2200" b="1">
                <a:solidFill>
                  <a:srgbClr val="0000FF"/>
                </a:solidFill>
              </a:rPr>
              <a:t>Phần mềm trình chiếu PowerPoint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4" name="CHIMES.WAV"/>
                                        </p:tgtEl>
                                      </p:cMediaNode>
                                    </p:audio>
                                  </p:sub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5" name="chimes.wav"/>
                                        </p:tgtEl>
                                      </p:cMediaNode>
                                    </p:audio>
                                  </p:sub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171"/>
                                        </p:tgtEl>
                                        <p:attrNameLst>
                                          <p:attrName>style.visibility</p:attrName>
                                        </p:attrNameLst>
                                      </p:cBhvr>
                                      <p:to>
                                        <p:strVal val="visible"/>
                                      </p:to>
                                    </p:set>
                                    <p:animEffect transition="in" filter="wipe(left)">
                                      <p:cBhvr>
                                        <p:cTn id="21" dur="500"/>
                                        <p:tgtEl>
                                          <p:spTgt spid="6171"/>
                                        </p:tgtEl>
                                      </p:cBhvr>
                                    </p:animEffect>
                                  </p:childTnLst>
                                  <p:subTnLst>
                                    <p:audio>
                                      <p:cMediaNode>
                                        <p:cTn display="0" masterRel="sameClick">
                                          <p:stCondLst>
                                            <p:cond evt="begin" delay="0">
                                              <p:tn val="19"/>
                                            </p:cond>
                                          </p:stCondLst>
                                          <p:endCondLst>
                                            <p:cond evt="onStopAudio" delay="0">
                                              <p:tgtEl>
                                                <p:sldTgt/>
                                              </p:tgtEl>
                                            </p:cond>
                                          </p:endCondLst>
                                        </p:cTn>
                                        <p:tgtEl>
                                          <p:sndTgt r:embed="rId4" name="CHIMES.WAV"/>
                                        </p:tgtEl>
                                      </p:cMediaNode>
                                    </p:audio>
                                  </p:subTnLst>
                                </p:cTn>
                              </p:par>
                            </p:childTnLst>
                          </p:cTn>
                        </p:par>
                        <p:par>
                          <p:cTn id="22" fill="hold" nodeType="afterGroup">
                            <p:stCondLst>
                              <p:cond delay="1500"/>
                            </p:stCondLst>
                            <p:childTnLst>
                              <p:par>
                                <p:cTn id="23" presetID="22" presetClass="entr" presetSubtype="8"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nodeType="afterGroup">
                            <p:stCondLst>
                              <p:cond delay="20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nodeType="afterGroup">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subTnLst>
                                    <p:audio>
                                      <p:cMediaNode>
                                        <p:cTn display="0" masterRel="sameClick">
                                          <p:stCondLst>
                                            <p:cond evt="begin" delay="0">
                                              <p:tn val="31"/>
                                            </p:cond>
                                          </p:stCondLst>
                                          <p:endCondLst>
                                            <p:cond evt="onStopAudio" delay="0">
                                              <p:tgtEl>
                                                <p:sldTgt/>
                                              </p:tgtEl>
                                            </p:cond>
                                          </p:endCondLst>
                                        </p:cTn>
                                        <p:tgtEl>
                                          <p:sndTgt r:embed="rId4" name="CHIMES.WAV"/>
                                        </p:tgtEl>
                                      </p:cMediaNode>
                                    </p:audio>
                                  </p:subTnLst>
                                </p:cTn>
                              </p:par>
                            </p:childTnLst>
                          </p:cTn>
                        </p:par>
                        <p:par>
                          <p:cTn id="34" fill="hold" nodeType="afterGroup">
                            <p:stCondLst>
                              <p:cond delay="3000"/>
                            </p:stCondLst>
                            <p:childTnLst>
                              <p:par>
                                <p:cTn id="35" presetID="22"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par>
                          <p:cTn id="38" fill="hold" nodeType="afterGroup">
                            <p:stCondLst>
                              <p:cond delay="3500"/>
                            </p:stCondLst>
                            <p:childTnLst>
                              <p:par>
                                <p:cTn id="39" presetID="22" presetClass="entr" presetSubtype="1"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up)">
                                      <p:cBhvr>
                                        <p:cTn id="41" dur="500"/>
                                        <p:tgtEl>
                                          <p:spTgt spid="19"/>
                                        </p:tgtEl>
                                      </p:cBhvr>
                                    </p:animEffect>
                                  </p:childTnLst>
                                </p:cTn>
                              </p:par>
                              <p:par>
                                <p:cTn id="42" presetID="22" presetClass="entr" presetSubtype="8" fill="hold" nodeType="withEffect">
                                  <p:stCondLst>
                                    <p:cond delay="0"/>
                                  </p:stCondLst>
                                  <p:childTnLst>
                                    <p:set>
                                      <p:cBhvr>
                                        <p:cTn id="43" dur="1" fill="hold">
                                          <p:stCondLst>
                                            <p:cond delay="0"/>
                                          </p:stCondLst>
                                        </p:cTn>
                                        <p:tgtEl>
                                          <p:spTgt spid="6200"/>
                                        </p:tgtEl>
                                        <p:attrNameLst>
                                          <p:attrName>style.visibility</p:attrName>
                                        </p:attrNameLst>
                                      </p:cBhvr>
                                      <p:to>
                                        <p:strVal val="visible"/>
                                      </p:to>
                                    </p:set>
                                    <p:animEffect transition="in" filter="wipe(left)">
                                      <p:cBhvr>
                                        <p:cTn id="44" dur="500"/>
                                        <p:tgtEl>
                                          <p:spTgt spid="6200"/>
                                        </p:tgtEl>
                                      </p:cBhvr>
                                    </p:animEffect>
                                  </p:childTnLst>
                                  <p:subTnLst>
                                    <p:audio>
                                      <p:cMediaNode>
                                        <p:cTn display="0" masterRel="sameClick">
                                          <p:stCondLst>
                                            <p:cond evt="begin" delay="0">
                                              <p:tn val="42"/>
                                            </p:cond>
                                          </p:stCondLst>
                                          <p:endCondLst>
                                            <p:cond evt="onStopAudio" delay="0">
                                              <p:tgtEl>
                                                <p:sldTgt/>
                                              </p:tgtEl>
                                            </p:cond>
                                          </p:endCondLst>
                                        </p:cTn>
                                        <p:tgtEl>
                                          <p:sndTgt r:embed="rId4" name="CHIMES.WAV"/>
                                        </p:tgtEl>
                                      </p:cMediaNode>
                                    </p:audio>
                                  </p:subTnLst>
                                </p:cTn>
                              </p:par>
                              <p:par>
                                <p:cTn id="45" presetID="22" presetClass="entr" presetSubtype="8"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nodeType="afterGroup">
                            <p:stCondLst>
                              <p:cond delay="4000"/>
                            </p:stCondLst>
                            <p:childTnLst>
                              <p:par>
                                <p:cTn id="49" presetID="22" presetClass="entr" presetSubtype="1"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500"/>
                                        <p:tgtEl>
                                          <p:spTgt spid="14"/>
                                        </p:tgtEl>
                                      </p:cBhvr>
                                    </p:animEffect>
                                  </p:childTnLst>
                                </p:cTn>
                              </p:par>
                              <p:par>
                                <p:cTn id="52" presetID="22" presetClass="entr" presetSubtype="8"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subTnLst>
                                    <p:audio>
                                      <p:cMediaNode>
                                        <p:cTn display="0" masterRel="sameClick">
                                          <p:stCondLst>
                                            <p:cond evt="begin" delay="0">
                                              <p:tn val="52"/>
                                            </p:cond>
                                          </p:stCondLst>
                                          <p:endCondLst>
                                            <p:cond evt="onStopAudio" delay="0">
                                              <p:tgtEl>
                                                <p:sldTgt/>
                                              </p:tgtEl>
                                            </p:cond>
                                          </p:endCondLst>
                                        </p:cTn>
                                        <p:tgtEl>
                                          <p:sndTgt r:embed="rId4" name="CHIMES.WAV"/>
                                        </p:tgtEl>
                                      </p:cMediaNode>
                                    </p:audio>
                                  </p:subTnLst>
                                </p:cTn>
                              </p:par>
                            </p:childTnLst>
                          </p:cTn>
                        </p:par>
                        <p:par>
                          <p:cTn id="55" fill="hold" nodeType="afterGroup">
                            <p:stCondLst>
                              <p:cond delay="4500"/>
                            </p:stCondLst>
                            <p:childTnLst>
                              <p:par>
                                <p:cTn id="56" presetID="4" presetClass="entr" presetSubtype="16"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box(in)">
                                      <p:cBhvr>
                                        <p:cTn id="58" dur="500"/>
                                        <p:tgtEl>
                                          <p:spTgt spid="13"/>
                                        </p:tgtEl>
                                      </p:cBhvr>
                                    </p:animEffect>
                                  </p:childTnLst>
                                </p:cTn>
                              </p:par>
                            </p:childTnLst>
                          </p:cTn>
                        </p:par>
                        <p:par>
                          <p:cTn id="59" fill="hold" nodeType="afterGroup">
                            <p:stCondLst>
                              <p:cond delay="5000"/>
                            </p:stCondLst>
                            <p:childTnLst>
                              <p:par>
                                <p:cTn id="60" presetID="8" presetClass="entr" presetSubtype="16"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diamond(in)">
                                      <p:cBhvr>
                                        <p:cTn id="62" dur="1000"/>
                                        <p:tgtEl>
                                          <p:spTgt spid="17"/>
                                        </p:tgtEl>
                                      </p:cBhvr>
                                    </p:animEffect>
                                  </p:childTnLst>
                                </p:cTn>
                              </p:par>
                            </p:childTnLst>
                          </p:cTn>
                        </p:par>
                        <p:par>
                          <p:cTn id="63" fill="hold" nodeType="afterGroup">
                            <p:stCondLst>
                              <p:cond delay="6000"/>
                            </p:stCondLst>
                            <p:childTnLst>
                              <p:par>
                                <p:cTn id="64" presetID="18" presetClass="entr" presetSubtype="12" fill="hold" grpId="0" nodeType="afterEffect">
                                  <p:stCondLst>
                                    <p:cond delay="0"/>
                                  </p:stCondLst>
                                  <p:childTnLst>
                                    <p:set>
                                      <p:cBhvr>
                                        <p:cTn id="65" dur="1" fill="hold">
                                          <p:stCondLst>
                                            <p:cond delay="0"/>
                                          </p:stCondLst>
                                        </p:cTn>
                                        <p:tgtEl>
                                          <p:spTgt spid="6187"/>
                                        </p:tgtEl>
                                        <p:attrNameLst>
                                          <p:attrName>style.visibility</p:attrName>
                                        </p:attrNameLst>
                                      </p:cBhvr>
                                      <p:to>
                                        <p:strVal val="visible"/>
                                      </p:to>
                                    </p:set>
                                    <p:animEffect transition="in" filter="strips(downLeft)">
                                      <p:cBhvr>
                                        <p:cTn id="66" dur="500"/>
                                        <p:tgtEl>
                                          <p:spTgt spid="6187"/>
                                        </p:tgtEl>
                                      </p:cBhvr>
                                    </p:animEffect>
                                  </p:childTnLst>
                                </p:cTn>
                              </p:par>
                            </p:childTnLst>
                          </p:cTn>
                        </p:par>
                        <p:par>
                          <p:cTn id="67" fill="hold" nodeType="afterGroup">
                            <p:stCondLst>
                              <p:cond delay="6500"/>
                            </p:stCondLst>
                            <p:childTnLst>
                              <p:par>
                                <p:cTn id="68" presetID="18" presetClass="entr" presetSubtype="12"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strips(downLeft)">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1" grpId="0" animBg="1"/>
      <p:bldP spid="13" grpId="0" animBg="1"/>
      <p:bldP spid="6187" grpId="0" animBg="1"/>
      <p:bldP spid="15" grpId="0" animBg="1"/>
      <p:bldP spid="17"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762000"/>
            <a:ext cx="8305800" cy="685800"/>
          </a:xfrm>
        </p:spPr>
        <p:txBody>
          <a:bodyPr/>
          <a:lstStyle/>
          <a:p>
            <a:pPr eaLnBrk="1" hangingPunct="1">
              <a:buFont typeface="Wingdings 2" pitchFamily="18" charset="2"/>
              <a:buNone/>
            </a:pPr>
            <a:r>
              <a:rPr lang="en-US" b="1" smtClean="0">
                <a:solidFill>
                  <a:srgbClr val="FF0000"/>
                </a:solidFill>
                <a:latin typeface="Arial" charset="0"/>
                <a:cs typeface="Times New Roman" pitchFamily="18" charset="0"/>
              </a:rPr>
              <a:t>1. Bài trình chiếu và nội dung trang chiếu</a:t>
            </a:r>
          </a:p>
        </p:txBody>
      </p:sp>
      <p:sp>
        <p:nvSpPr>
          <p:cNvPr id="122886" name="Rectangle 6"/>
          <p:cNvSpPr>
            <a:spLocks noChangeArrowheads="1"/>
          </p:cNvSpPr>
          <p:nvPr/>
        </p:nvSpPr>
        <p:spPr bwMode="auto">
          <a:xfrm>
            <a:off x="4648200" y="1905000"/>
            <a:ext cx="4267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73050" indent="-273050" algn="just" eaLnBrk="0" hangingPunct="0">
              <a:lnSpc>
                <a:spcPct val="90000"/>
              </a:lnSpc>
              <a:spcBef>
                <a:spcPct val="20000"/>
              </a:spcBef>
              <a:buClr>
                <a:srgbClr val="0BD0D9"/>
              </a:buClr>
              <a:buSzPct val="95000"/>
              <a:buFont typeface="Wingdings 2" pitchFamily="18" charset="2"/>
              <a:buNone/>
            </a:pPr>
            <a:r>
              <a:rPr lang="en-GB" sz="2800" b="1"/>
              <a:t>	</a:t>
            </a:r>
            <a:endParaRPr lang="en-GB" sz="2800"/>
          </a:p>
        </p:txBody>
      </p:sp>
      <p:sp>
        <p:nvSpPr>
          <p:cNvPr id="122891" name="Title 1"/>
          <p:cNvSpPr>
            <a:spLocks/>
          </p:cNvSpPr>
          <p:nvPr/>
        </p:nvSpPr>
        <p:spPr bwMode="auto">
          <a:xfrm>
            <a:off x="609600" y="57150"/>
            <a:ext cx="8229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p>
            <a:pPr algn="ctr"/>
            <a:r>
              <a:rPr lang="en-US" sz="2600" b="1">
                <a:solidFill>
                  <a:schemeClr val="accent1"/>
                </a:solidFill>
                <a:effectLst>
                  <a:outerShdw blurRad="38100" dist="38100" dir="2700000" algn="tl">
                    <a:srgbClr val="C0C0C0"/>
                  </a:outerShdw>
                </a:effectLst>
                <a:cs typeface="Times New Roman" pitchFamily="18" charset="0"/>
              </a:rPr>
              <a:t>BÀI 8. PHẦN MỀM TRÌNH CHIẾU</a:t>
            </a:r>
          </a:p>
        </p:txBody>
      </p:sp>
      <p:sp>
        <p:nvSpPr>
          <p:cNvPr id="122893" name="Rectangle 13"/>
          <p:cNvSpPr>
            <a:spLocks/>
          </p:cNvSpPr>
          <p:nvPr/>
        </p:nvSpPr>
        <p:spPr bwMode="auto">
          <a:xfrm>
            <a:off x="76200" y="1219200"/>
            <a:ext cx="3352800" cy="60960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FFFF00"/>
                </a:solidFill>
                <a:miter lim="800000"/>
                <a:headEnd/>
                <a:tailEnd/>
              </a14:hiddenLine>
            </a:ext>
          </a:extLst>
        </p:spPr>
        <p:txBody>
          <a:bodyPr/>
          <a:lstStyle/>
          <a:p>
            <a:pPr algn="ctr" eaLnBrk="0" hangingPunct="0">
              <a:spcBef>
                <a:spcPct val="20000"/>
              </a:spcBef>
              <a:buClr>
                <a:srgbClr val="0BD0D9"/>
              </a:buClr>
              <a:buSzPct val="95000"/>
              <a:buFont typeface="Wingdings 2" pitchFamily="18" charset="2"/>
              <a:buNone/>
            </a:pPr>
            <a:r>
              <a:rPr lang="en-US" sz="2600" b="1">
                <a:solidFill>
                  <a:srgbClr val="FFCC00"/>
                </a:solidFill>
                <a:latin typeface="Constantia" pitchFamily="18" charset="0"/>
              </a:rPr>
              <a:t>Quan sát hình sau:</a:t>
            </a:r>
          </a:p>
        </p:txBody>
      </p:sp>
      <p:pic>
        <p:nvPicPr>
          <p:cNvPr id="12289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86800" cy="3733800"/>
          </a:xfrm>
          <a:prstGeom prst="rect">
            <a:avLst/>
          </a:prstGeom>
          <a:noFill/>
          <a:extLst>
            <a:ext uri="{909E8E84-426E-40DD-AFC4-6F175D3DCCD1}">
              <a14:hiddenFill xmlns:a14="http://schemas.microsoft.com/office/drawing/2010/main">
                <a:solidFill>
                  <a:srgbClr val="FFFFFF"/>
                </a:solidFill>
              </a14:hiddenFill>
            </a:ext>
          </a:extLst>
        </p:spPr>
      </p:pic>
      <p:sp>
        <p:nvSpPr>
          <p:cNvPr id="122896" name="Rectangle 16"/>
          <p:cNvSpPr>
            <a:spLocks/>
          </p:cNvSpPr>
          <p:nvPr/>
        </p:nvSpPr>
        <p:spPr bwMode="auto">
          <a:xfrm>
            <a:off x="1981200" y="5715000"/>
            <a:ext cx="480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nchor="b"/>
          <a:lstStyle/>
          <a:p>
            <a:pPr algn="ctr" eaLnBrk="0" hangingPunct="0"/>
            <a:r>
              <a:rPr lang="en-US" sz="4000">
                <a:solidFill>
                  <a:srgbClr val="9900FF"/>
                </a:solidFill>
              </a:rPr>
              <a:t>Bài trình chiếu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2893"/>
                                        </p:tgtEl>
                                        <p:attrNameLst>
                                          <p:attrName>style.visibility</p:attrName>
                                        </p:attrNameLst>
                                      </p:cBhvr>
                                      <p:to>
                                        <p:strVal val="visible"/>
                                      </p:to>
                                    </p:set>
                                    <p:animEffect transition="in" filter="box(in)">
                                      <p:cBhvr>
                                        <p:cTn id="12" dur="500"/>
                                        <p:tgtEl>
                                          <p:spTgt spid="1228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22895"/>
                                        </p:tgtEl>
                                        <p:attrNameLst>
                                          <p:attrName>style.visibility</p:attrName>
                                        </p:attrNameLst>
                                      </p:cBhvr>
                                      <p:to>
                                        <p:strVal val="visible"/>
                                      </p:to>
                                    </p:set>
                                    <p:animEffect transition="in" filter="checkerboard(across)">
                                      <p:cBhvr>
                                        <p:cTn id="17" dur="500"/>
                                        <p:tgtEl>
                                          <p:spTgt spid="1228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2896"/>
                                        </p:tgtEl>
                                        <p:attrNameLst>
                                          <p:attrName>style.visibility</p:attrName>
                                        </p:attrNameLst>
                                      </p:cBhvr>
                                      <p:to>
                                        <p:strVal val="visible"/>
                                      </p:to>
                                    </p:set>
                                    <p:animEffect transition="in" filter="blinds(horizontal)">
                                      <p:cBhvr>
                                        <p:cTn id="22" dur="500"/>
                                        <p:tgtEl>
                                          <p:spTgt spid="122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2893" grpId="0"/>
      <p:bldP spid="122896"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305800" cy="685800"/>
          </a:xfrm>
        </p:spPr>
        <p:txBody>
          <a:bodyPr/>
          <a:lstStyle/>
          <a:p>
            <a:pPr eaLnBrk="1" hangingPunct="1">
              <a:buFont typeface="Wingdings 2" pitchFamily="18" charset="2"/>
              <a:buNone/>
            </a:pPr>
            <a:r>
              <a:rPr lang="en-US" b="1" smtClean="0">
                <a:solidFill>
                  <a:srgbClr val="FF0000"/>
                </a:solidFill>
                <a:latin typeface="Arial" charset="0"/>
                <a:cs typeface="Times New Roman" pitchFamily="18" charset="0"/>
              </a:rPr>
              <a:t>1. Bài trình chiếu và nội dung trang chiếu</a:t>
            </a:r>
            <a:endParaRPr lang="en-US" b="1" u="sng" smtClean="0">
              <a:solidFill>
                <a:srgbClr val="FF0000"/>
              </a:solidFill>
              <a:latin typeface="Arial" charset="0"/>
              <a:cs typeface="Times New Roman" pitchFamily="18" charset="0"/>
            </a:endParaRPr>
          </a:p>
        </p:txBody>
      </p:sp>
      <p:graphicFrame>
        <p:nvGraphicFramePr>
          <p:cNvPr id="7176"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7209" name="Clip" r:id="rId3" imgW="3531960" imgH="4445640" progId="">
                  <p:embed/>
                </p:oleObj>
              </mc:Choice>
              <mc:Fallback>
                <p:oleObj name="Clip" r:id="rId3" imgW="3531960" imgH="444564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5" name="Text Box 17"/>
          <p:cNvSpPr txBox="1">
            <a:spLocks noChangeArrowheads="1"/>
          </p:cNvSpPr>
          <p:nvPr/>
        </p:nvSpPr>
        <p:spPr bwMode="auto">
          <a:xfrm>
            <a:off x="0" y="1828800"/>
            <a:ext cx="4114800" cy="326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GB" sz="8000"/>
              <a:t>	 </a:t>
            </a:r>
            <a:r>
              <a:rPr lang="en-US" sz="5400" i="1">
                <a:solidFill>
                  <a:srgbClr val="0000FF"/>
                </a:solidFill>
                <a:sym typeface="Wingdings" pitchFamily="2" charset="2"/>
              </a:rPr>
              <a:t></a:t>
            </a:r>
            <a:r>
              <a:rPr lang="en-GB"/>
              <a:t> </a:t>
            </a:r>
            <a:r>
              <a:rPr lang="en-GB" sz="3200"/>
              <a:t>Bài trình chiếu là tập hợp các trang chiếu và được lưu trên máy dưới dạng một tệp.</a:t>
            </a:r>
          </a:p>
        </p:txBody>
      </p:sp>
      <p:sp>
        <p:nvSpPr>
          <p:cNvPr id="7186" name="Rectangle 18"/>
          <p:cNvSpPr>
            <a:spLocks noChangeArrowheads="1"/>
          </p:cNvSpPr>
          <p:nvPr/>
        </p:nvSpPr>
        <p:spPr bwMode="auto">
          <a:xfrm>
            <a:off x="4648200" y="1905000"/>
            <a:ext cx="4267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73050" indent="-273050" algn="just" eaLnBrk="0" hangingPunct="0">
              <a:lnSpc>
                <a:spcPct val="90000"/>
              </a:lnSpc>
              <a:spcBef>
                <a:spcPct val="20000"/>
              </a:spcBef>
              <a:buClr>
                <a:srgbClr val="0BD0D9"/>
              </a:buClr>
              <a:buSzPct val="95000"/>
              <a:buFont typeface="Wingdings 2" pitchFamily="18" charset="2"/>
              <a:buNone/>
            </a:pPr>
            <a:r>
              <a:rPr lang="en-GB" sz="2800" b="1"/>
              <a:t>	</a:t>
            </a:r>
            <a:endParaRPr lang="en-GB" sz="2800"/>
          </a:p>
        </p:txBody>
      </p:sp>
      <p:sp>
        <p:nvSpPr>
          <p:cNvPr id="7187" name="Line 19"/>
          <p:cNvSpPr>
            <a:spLocks noChangeShapeType="1"/>
          </p:cNvSpPr>
          <p:nvPr/>
        </p:nvSpPr>
        <p:spPr bwMode="auto">
          <a:xfrm>
            <a:off x="4267200" y="1219200"/>
            <a:ext cx="0" cy="5638800"/>
          </a:xfrm>
          <a:prstGeom prst="line">
            <a:avLst/>
          </a:prstGeom>
          <a:noFill/>
          <a:ln w="76200" cmpd="tri">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9" name="Title 1"/>
          <p:cNvSpPr>
            <a:spLocks/>
          </p:cNvSpPr>
          <p:nvPr/>
        </p:nvSpPr>
        <p:spPr bwMode="auto">
          <a:xfrm>
            <a:off x="609600" y="57150"/>
            <a:ext cx="8229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p>
            <a:pPr algn="ctr"/>
            <a:r>
              <a:rPr lang="en-US" sz="2600" b="1">
                <a:solidFill>
                  <a:schemeClr val="accent1"/>
                </a:solidFill>
                <a:effectLst>
                  <a:outerShdw blurRad="38100" dist="38100" dir="2700000" algn="tl">
                    <a:srgbClr val="C0C0C0"/>
                  </a:outerShdw>
                </a:effectLst>
                <a:cs typeface="Times New Roman" pitchFamily="18" charset="0"/>
              </a:rPr>
              <a:t>BÀI 8. PHẦN MỀM TRÌNH CHIẾU</a:t>
            </a:r>
          </a:p>
        </p:txBody>
      </p:sp>
      <p:pic>
        <p:nvPicPr>
          <p:cNvPr id="7202" name="Picture 34" descr="boy-think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495800"/>
            <a:ext cx="151447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03" name="AutoShape 35"/>
          <p:cNvSpPr>
            <a:spLocks noChangeArrowheads="1"/>
          </p:cNvSpPr>
          <p:nvPr/>
        </p:nvSpPr>
        <p:spPr bwMode="auto">
          <a:xfrm>
            <a:off x="4495800" y="2743200"/>
            <a:ext cx="4419600" cy="1600200"/>
          </a:xfrm>
          <a:prstGeom prst="cloudCallout">
            <a:avLst>
              <a:gd name="adj1" fmla="val -88579"/>
              <a:gd name="adj2" fmla="val -145634"/>
            </a:avLst>
          </a:prstGeom>
          <a:solidFill>
            <a:srgbClr val="FFFFCC"/>
          </a:solidFill>
          <a:ln w="9525" cap="rnd">
            <a:solidFill>
              <a:srgbClr val="0000FF"/>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2800"/>
              <a:t>Thế nào là một bài trình chiếu?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203"/>
                                        </p:tgtEl>
                                        <p:attrNameLst>
                                          <p:attrName>style.visibility</p:attrName>
                                        </p:attrNameLst>
                                      </p:cBhvr>
                                      <p:to>
                                        <p:strVal val="visible"/>
                                      </p:to>
                                    </p:set>
                                    <p:animEffect transition="in" filter="fade">
                                      <p:cBhvr>
                                        <p:cTn id="7" dur="1000"/>
                                        <p:tgtEl>
                                          <p:spTgt spid="7203"/>
                                        </p:tgtEl>
                                      </p:cBhvr>
                                    </p:animEffect>
                                    <p:anim calcmode="lin" valueType="num">
                                      <p:cBhvr>
                                        <p:cTn id="8" dur="1000" fill="hold"/>
                                        <p:tgtEl>
                                          <p:spTgt spid="7203"/>
                                        </p:tgtEl>
                                        <p:attrNameLst>
                                          <p:attrName>ppt_x</p:attrName>
                                        </p:attrNameLst>
                                      </p:cBhvr>
                                      <p:tavLst>
                                        <p:tav tm="0">
                                          <p:val>
                                            <p:strVal val="#ppt_x"/>
                                          </p:val>
                                        </p:tav>
                                        <p:tav tm="100000">
                                          <p:val>
                                            <p:strVal val="#ppt_x"/>
                                          </p:val>
                                        </p:tav>
                                      </p:tavLst>
                                    </p:anim>
                                    <p:anim calcmode="lin" valueType="num">
                                      <p:cBhvr>
                                        <p:cTn id="9" dur="1000" fill="hold"/>
                                        <p:tgtEl>
                                          <p:spTgt spid="720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202"/>
                                        </p:tgtEl>
                                        <p:attrNameLst>
                                          <p:attrName>style.visibility</p:attrName>
                                        </p:attrNameLst>
                                      </p:cBhvr>
                                      <p:to>
                                        <p:strVal val="visible"/>
                                      </p:to>
                                    </p:set>
                                    <p:animEffect transition="in" filter="fade">
                                      <p:cBhvr>
                                        <p:cTn id="12" dur="1000"/>
                                        <p:tgtEl>
                                          <p:spTgt spid="7202"/>
                                        </p:tgtEl>
                                      </p:cBhvr>
                                    </p:animEffect>
                                    <p:anim calcmode="lin" valueType="num">
                                      <p:cBhvr>
                                        <p:cTn id="13" dur="1000" fill="hold"/>
                                        <p:tgtEl>
                                          <p:spTgt spid="7202"/>
                                        </p:tgtEl>
                                        <p:attrNameLst>
                                          <p:attrName>ppt_x</p:attrName>
                                        </p:attrNameLst>
                                      </p:cBhvr>
                                      <p:tavLst>
                                        <p:tav tm="0">
                                          <p:val>
                                            <p:strVal val="#ppt_x"/>
                                          </p:val>
                                        </p:tav>
                                        <p:tav tm="100000">
                                          <p:val>
                                            <p:strVal val="#ppt_x"/>
                                          </p:val>
                                        </p:tav>
                                      </p:tavLst>
                                    </p:anim>
                                    <p:anim calcmode="lin" valueType="num">
                                      <p:cBhvr>
                                        <p:cTn id="14" dur="1000" fill="hold"/>
                                        <p:tgtEl>
                                          <p:spTgt spid="720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xit" presetSubtype="10" fill="hold" grpId="1" nodeType="clickEffect">
                                  <p:stCondLst>
                                    <p:cond delay="0"/>
                                  </p:stCondLst>
                                  <p:childTnLst>
                                    <p:animEffect transition="out" filter="checkerboard(across)">
                                      <p:cBhvr>
                                        <p:cTn id="18" dur="500"/>
                                        <p:tgtEl>
                                          <p:spTgt spid="7203"/>
                                        </p:tgtEl>
                                      </p:cBhvr>
                                    </p:animEffect>
                                    <p:set>
                                      <p:cBhvr>
                                        <p:cTn id="19" dur="1" fill="hold">
                                          <p:stCondLst>
                                            <p:cond delay="499"/>
                                          </p:stCondLst>
                                        </p:cTn>
                                        <p:tgtEl>
                                          <p:spTgt spid="7203"/>
                                        </p:tgtEl>
                                        <p:attrNameLst>
                                          <p:attrName>style.visibility</p:attrName>
                                        </p:attrNameLst>
                                      </p:cBhvr>
                                      <p:to>
                                        <p:strVal val="hidden"/>
                                      </p:to>
                                    </p:set>
                                  </p:childTnLst>
                                </p:cTn>
                              </p:par>
                              <p:par>
                                <p:cTn id="20" presetID="5" presetClass="exit" presetSubtype="10" fill="hold" nodeType="withEffect">
                                  <p:stCondLst>
                                    <p:cond delay="0"/>
                                  </p:stCondLst>
                                  <p:childTnLst>
                                    <p:animEffect transition="out" filter="checkerboard(across)">
                                      <p:cBhvr>
                                        <p:cTn id="21" dur="500"/>
                                        <p:tgtEl>
                                          <p:spTgt spid="7202"/>
                                        </p:tgtEl>
                                      </p:cBhvr>
                                    </p:animEffect>
                                    <p:set>
                                      <p:cBhvr>
                                        <p:cTn id="22" dur="1" fill="hold">
                                          <p:stCondLst>
                                            <p:cond delay="499"/>
                                          </p:stCondLst>
                                        </p:cTn>
                                        <p:tgtEl>
                                          <p:spTgt spid="7202"/>
                                        </p:tgtEl>
                                        <p:attrNameLst>
                                          <p:attrName>style.visibility</p:attrName>
                                        </p:attrNameLst>
                                      </p:cBhvr>
                                      <p:to>
                                        <p:strVal val="hidden"/>
                                      </p:to>
                                    </p:set>
                                  </p:childTnLst>
                                </p:cTn>
                              </p:par>
                              <p:par>
                                <p:cTn id="23" presetID="12" presetClass="entr" presetSubtype="4" fill="hold" grpId="0" nodeType="withEffect">
                                  <p:stCondLst>
                                    <p:cond delay="0"/>
                                  </p:stCondLst>
                                  <p:childTnLst>
                                    <p:set>
                                      <p:cBhvr>
                                        <p:cTn id="24" dur="1" fill="hold">
                                          <p:stCondLst>
                                            <p:cond delay="0"/>
                                          </p:stCondLst>
                                        </p:cTn>
                                        <p:tgtEl>
                                          <p:spTgt spid="7185"/>
                                        </p:tgtEl>
                                        <p:attrNameLst>
                                          <p:attrName>style.visibility</p:attrName>
                                        </p:attrNameLst>
                                      </p:cBhvr>
                                      <p:to>
                                        <p:strVal val="visible"/>
                                      </p:to>
                                    </p:set>
                                    <p:animEffect transition="in" filter="slide(fromBottom)">
                                      <p:cBhvr>
                                        <p:cTn id="25" dur="500"/>
                                        <p:tgtEl>
                                          <p:spTgt spid="7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5" grpId="0"/>
      <p:bldP spid="7203" grpId="0" animBg="1"/>
      <p:bldP spid="7203"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762000"/>
            <a:ext cx="8305800" cy="685800"/>
          </a:xfrm>
        </p:spPr>
        <p:txBody>
          <a:bodyPr/>
          <a:lstStyle/>
          <a:p>
            <a:pPr eaLnBrk="1" hangingPunct="1">
              <a:buFont typeface="Wingdings 2" pitchFamily="18" charset="2"/>
              <a:buNone/>
            </a:pPr>
            <a:r>
              <a:rPr lang="en-US" b="1" smtClean="0">
                <a:solidFill>
                  <a:srgbClr val="FF0000"/>
                </a:solidFill>
                <a:latin typeface="Arial" charset="0"/>
                <a:cs typeface="Times New Roman" pitchFamily="18" charset="0"/>
              </a:rPr>
              <a:t>1. </a:t>
            </a:r>
            <a:r>
              <a:rPr lang="en-US" b="1" u="sng" smtClean="0">
                <a:solidFill>
                  <a:srgbClr val="FF0000"/>
                </a:solidFill>
                <a:latin typeface="Arial" charset="0"/>
                <a:cs typeface="Times New Roman" pitchFamily="18" charset="0"/>
              </a:rPr>
              <a:t>Bài trình chiếu và nội dung trang chiếu</a:t>
            </a:r>
          </a:p>
        </p:txBody>
      </p:sp>
      <p:sp>
        <p:nvSpPr>
          <p:cNvPr id="125955" name="Rectangle 3"/>
          <p:cNvSpPr>
            <a:spLocks noChangeArrowheads="1"/>
          </p:cNvSpPr>
          <p:nvPr/>
        </p:nvSpPr>
        <p:spPr bwMode="auto">
          <a:xfrm>
            <a:off x="4648200" y="1905000"/>
            <a:ext cx="4267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73050" indent="-273050" algn="just" eaLnBrk="0" hangingPunct="0">
              <a:lnSpc>
                <a:spcPct val="90000"/>
              </a:lnSpc>
              <a:spcBef>
                <a:spcPct val="20000"/>
              </a:spcBef>
              <a:buClr>
                <a:srgbClr val="0BD0D9"/>
              </a:buClr>
              <a:buSzPct val="95000"/>
              <a:buFont typeface="Wingdings 2" pitchFamily="18" charset="2"/>
              <a:buNone/>
            </a:pPr>
            <a:r>
              <a:rPr lang="en-GB" sz="2800" b="1"/>
              <a:t>	</a:t>
            </a:r>
            <a:endParaRPr lang="en-GB" sz="2800"/>
          </a:p>
        </p:txBody>
      </p:sp>
      <p:sp>
        <p:nvSpPr>
          <p:cNvPr id="125956" name="Title 1"/>
          <p:cNvSpPr>
            <a:spLocks/>
          </p:cNvSpPr>
          <p:nvPr/>
        </p:nvSpPr>
        <p:spPr bwMode="auto">
          <a:xfrm>
            <a:off x="609600" y="57150"/>
            <a:ext cx="8229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p>
            <a:pPr algn="ctr"/>
            <a:r>
              <a:rPr lang="en-US" sz="2600" b="1">
                <a:solidFill>
                  <a:schemeClr val="accent1"/>
                </a:solidFill>
                <a:effectLst>
                  <a:outerShdw blurRad="38100" dist="38100" dir="2700000" algn="tl">
                    <a:srgbClr val="C0C0C0"/>
                  </a:outerShdw>
                </a:effectLst>
                <a:cs typeface="Times New Roman" pitchFamily="18" charset="0"/>
              </a:rPr>
              <a:t>BÀI 8. PHẦN MỀM TRÌNH CHIẾU</a:t>
            </a:r>
          </a:p>
        </p:txBody>
      </p:sp>
      <p:pic>
        <p:nvPicPr>
          <p:cNvPr id="12595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86800" cy="3733800"/>
          </a:xfrm>
          <a:prstGeom prst="rect">
            <a:avLst/>
          </a:prstGeom>
          <a:noFill/>
          <a:extLst>
            <a:ext uri="{909E8E84-426E-40DD-AFC4-6F175D3DCCD1}">
              <a14:hiddenFill xmlns:a14="http://schemas.microsoft.com/office/drawing/2010/main">
                <a:solidFill>
                  <a:srgbClr val="FFFFFF"/>
                </a:solidFill>
              </a14:hiddenFill>
            </a:ext>
          </a:extLst>
        </p:spPr>
      </p:pic>
      <p:sp>
        <p:nvSpPr>
          <p:cNvPr id="125959" name="Rectangle 7"/>
          <p:cNvSpPr>
            <a:spLocks/>
          </p:cNvSpPr>
          <p:nvPr/>
        </p:nvSpPr>
        <p:spPr bwMode="auto">
          <a:xfrm>
            <a:off x="1981200" y="5715000"/>
            <a:ext cx="480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nchor="b"/>
          <a:lstStyle/>
          <a:p>
            <a:pPr algn="ctr" eaLnBrk="0" hangingPunct="0"/>
            <a:r>
              <a:rPr lang="en-US" sz="4000">
                <a:solidFill>
                  <a:srgbClr val="9900FF"/>
                </a:solidFill>
              </a:rPr>
              <a:t>Bài trình chiếu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5958"/>
                                        </p:tgtEl>
                                        <p:attrNameLst>
                                          <p:attrName>style.visibility</p:attrName>
                                        </p:attrNameLst>
                                      </p:cBhvr>
                                      <p:to>
                                        <p:strVal val="visible"/>
                                      </p:to>
                                    </p:set>
                                    <p:animEffect transition="in" filter="box(in)">
                                      <p:cBhvr>
                                        <p:cTn id="7" dur="500"/>
                                        <p:tgtEl>
                                          <p:spTgt spid="1259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5959"/>
                                        </p:tgtEl>
                                        <p:attrNameLst>
                                          <p:attrName>style.visibility</p:attrName>
                                        </p:attrNameLst>
                                      </p:cBhvr>
                                      <p:to>
                                        <p:strVal val="visible"/>
                                      </p:to>
                                    </p:set>
                                    <p:animEffect transition="in" filter="checkerboard(across)">
                                      <p:cBhvr>
                                        <p:cTn id="12" dur="500"/>
                                        <p:tgtEl>
                                          <p:spTgt spid="125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9"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762000"/>
            <a:ext cx="8305800" cy="685800"/>
          </a:xfrm>
        </p:spPr>
        <p:txBody>
          <a:bodyPr/>
          <a:lstStyle/>
          <a:p>
            <a:pPr eaLnBrk="1" hangingPunct="1">
              <a:buFont typeface="Wingdings 2" pitchFamily="18" charset="2"/>
              <a:buNone/>
            </a:pPr>
            <a:r>
              <a:rPr lang="en-US" b="1" smtClean="0">
                <a:solidFill>
                  <a:srgbClr val="FF0000"/>
                </a:solidFill>
                <a:latin typeface="Arial" charset="0"/>
                <a:cs typeface="Times New Roman" pitchFamily="18" charset="0"/>
              </a:rPr>
              <a:t>1. Bài trình chiếu và nội dung trang chiếu</a:t>
            </a:r>
            <a:endParaRPr lang="en-US" b="1" u="sng" smtClean="0">
              <a:solidFill>
                <a:srgbClr val="FF0000"/>
              </a:solidFill>
              <a:latin typeface="Arial" charset="0"/>
              <a:cs typeface="Times New Roman" pitchFamily="18" charset="0"/>
            </a:endParaRPr>
          </a:p>
        </p:txBody>
      </p:sp>
      <p:graphicFrame>
        <p:nvGraphicFramePr>
          <p:cNvPr id="124931"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124939" name="Clip" r:id="rId3" imgW="3531960" imgH="4445640" progId="">
                  <p:embed/>
                </p:oleObj>
              </mc:Choice>
              <mc:Fallback>
                <p:oleObj name="Clip" r:id="rId3" imgW="3531960" imgH="444564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4932" name="Text Box 4"/>
          <p:cNvSpPr txBox="1">
            <a:spLocks noChangeArrowheads="1"/>
          </p:cNvSpPr>
          <p:nvPr/>
        </p:nvSpPr>
        <p:spPr bwMode="auto">
          <a:xfrm>
            <a:off x="0" y="1828800"/>
            <a:ext cx="4114800" cy="326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GB" sz="8000"/>
              <a:t>	 </a:t>
            </a:r>
            <a:r>
              <a:rPr lang="en-US" sz="5400" i="1">
                <a:solidFill>
                  <a:srgbClr val="0000FF"/>
                </a:solidFill>
                <a:sym typeface="Wingdings" pitchFamily="2" charset="2"/>
              </a:rPr>
              <a:t></a:t>
            </a:r>
            <a:r>
              <a:rPr lang="en-GB"/>
              <a:t> </a:t>
            </a:r>
            <a:r>
              <a:rPr lang="en-GB" sz="3200"/>
              <a:t>Nội dung trên trang chiếu có thể là: văn bản, hình ảnh, biểu đồ, âm thanh, đoạn phim...</a:t>
            </a:r>
          </a:p>
        </p:txBody>
      </p:sp>
      <p:sp>
        <p:nvSpPr>
          <p:cNvPr id="124933" name="Rectangle 5"/>
          <p:cNvSpPr>
            <a:spLocks noChangeArrowheads="1"/>
          </p:cNvSpPr>
          <p:nvPr/>
        </p:nvSpPr>
        <p:spPr bwMode="auto">
          <a:xfrm>
            <a:off x="4648200" y="1905000"/>
            <a:ext cx="4267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73050" indent="-273050" algn="just" eaLnBrk="0" hangingPunct="0">
              <a:lnSpc>
                <a:spcPct val="90000"/>
              </a:lnSpc>
              <a:spcBef>
                <a:spcPct val="20000"/>
              </a:spcBef>
              <a:buClr>
                <a:srgbClr val="0BD0D9"/>
              </a:buClr>
              <a:buSzPct val="95000"/>
              <a:buFont typeface="Wingdings 2" pitchFamily="18" charset="2"/>
              <a:buNone/>
            </a:pPr>
            <a:r>
              <a:rPr lang="en-GB" sz="2800" b="1"/>
              <a:t>	</a:t>
            </a:r>
            <a:endParaRPr lang="en-GB" sz="2800"/>
          </a:p>
        </p:txBody>
      </p:sp>
      <p:sp>
        <p:nvSpPr>
          <p:cNvPr id="124934" name="Line 6"/>
          <p:cNvSpPr>
            <a:spLocks noChangeShapeType="1"/>
          </p:cNvSpPr>
          <p:nvPr/>
        </p:nvSpPr>
        <p:spPr bwMode="auto">
          <a:xfrm>
            <a:off x="4267200" y="1219200"/>
            <a:ext cx="0" cy="5638800"/>
          </a:xfrm>
          <a:prstGeom prst="line">
            <a:avLst/>
          </a:prstGeom>
          <a:noFill/>
          <a:ln w="76200" cmpd="tri">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5" name="Title 1"/>
          <p:cNvSpPr>
            <a:spLocks/>
          </p:cNvSpPr>
          <p:nvPr/>
        </p:nvSpPr>
        <p:spPr bwMode="auto">
          <a:xfrm>
            <a:off x="609600" y="57150"/>
            <a:ext cx="8229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p>
            <a:pPr algn="ctr"/>
            <a:r>
              <a:rPr lang="en-US" sz="2600" b="1">
                <a:solidFill>
                  <a:schemeClr val="accent1"/>
                </a:solidFill>
                <a:effectLst>
                  <a:outerShdw blurRad="38100" dist="38100" dir="2700000" algn="tl">
                    <a:srgbClr val="C0C0C0"/>
                  </a:outerShdw>
                </a:effectLst>
                <a:cs typeface="Times New Roman" pitchFamily="18" charset="0"/>
              </a:rPr>
              <a:t>BÀI 8. PHẦN MỀM TRÌNH CHIẾU</a:t>
            </a:r>
          </a:p>
        </p:txBody>
      </p:sp>
      <p:pic>
        <p:nvPicPr>
          <p:cNvPr id="124936" name="Picture 8" descr="boy-think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648200"/>
            <a:ext cx="141605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937" name="AutoShape 9"/>
          <p:cNvSpPr>
            <a:spLocks noChangeArrowheads="1"/>
          </p:cNvSpPr>
          <p:nvPr/>
        </p:nvSpPr>
        <p:spPr bwMode="auto">
          <a:xfrm>
            <a:off x="4495800" y="1752600"/>
            <a:ext cx="4267200" cy="2895600"/>
          </a:xfrm>
          <a:prstGeom prst="cloudCallout">
            <a:avLst>
              <a:gd name="adj1" fmla="val -94231"/>
              <a:gd name="adj2" fmla="val -68639"/>
            </a:avLst>
          </a:prstGeom>
          <a:solidFill>
            <a:srgbClr val="FFFFCC"/>
          </a:solidFill>
          <a:ln w="9525" cap="rnd">
            <a:solidFill>
              <a:srgbClr val="0000FF"/>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2800"/>
              <a:t>Theo em nội dung trên trang chiếu có thể là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4937"/>
                                        </p:tgtEl>
                                        <p:attrNameLst>
                                          <p:attrName>style.visibility</p:attrName>
                                        </p:attrNameLst>
                                      </p:cBhvr>
                                      <p:to>
                                        <p:strVal val="visible"/>
                                      </p:to>
                                    </p:set>
                                    <p:animEffect transition="in" filter="dissolve">
                                      <p:cBhvr>
                                        <p:cTn id="7" dur="500"/>
                                        <p:tgtEl>
                                          <p:spTgt spid="124937"/>
                                        </p:tgtEl>
                                      </p:cBhvr>
                                    </p:animEffect>
                                  </p:childTnLst>
                                </p:cTn>
                              </p:par>
                              <p:par>
                                <p:cTn id="8" presetID="9" presetClass="entr" presetSubtype="0" fill="hold" nodeType="withEffect">
                                  <p:stCondLst>
                                    <p:cond delay="0"/>
                                  </p:stCondLst>
                                  <p:childTnLst>
                                    <p:set>
                                      <p:cBhvr>
                                        <p:cTn id="9" dur="1" fill="hold">
                                          <p:stCondLst>
                                            <p:cond delay="0"/>
                                          </p:stCondLst>
                                        </p:cTn>
                                        <p:tgtEl>
                                          <p:spTgt spid="124936"/>
                                        </p:tgtEl>
                                        <p:attrNameLst>
                                          <p:attrName>style.visibility</p:attrName>
                                        </p:attrNameLst>
                                      </p:cBhvr>
                                      <p:to>
                                        <p:strVal val="visible"/>
                                      </p:to>
                                    </p:set>
                                    <p:animEffect transition="in" filter="dissolve">
                                      <p:cBhvr>
                                        <p:cTn id="10" dur="500"/>
                                        <p:tgtEl>
                                          <p:spTgt spid="12493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grpId="1" nodeType="clickEffect">
                                  <p:stCondLst>
                                    <p:cond delay="0"/>
                                  </p:stCondLst>
                                  <p:childTnLst>
                                    <p:animEffect transition="out" filter="blinds(horizontal)">
                                      <p:cBhvr>
                                        <p:cTn id="14" dur="500"/>
                                        <p:tgtEl>
                                          <p:spTgt spid="124937"/>
                                        </p:tgtEl>
                                      </p:cBhvr>
                                    </p:animEffect>
                                    <p:set>
                                      <p:cBhvr>
                                        <p:cTn id="15" dur="1" fill="hold">
                                          <p:stCondLst>
                                            <p:cond delay="499"/>
                                          </p:stCondLst>
                                        </p:cTn>
                                        <p:tgtEl>
                                          <p:spTgt spid="124937"/>
                                        </p:tgtEl>
                                        <p:attrNameLst>
                                          <p:attrName>style.visibility</p:attrName>
                                        </p:attrNameLst>
                                      </p:cBhvr>
                                      <p:to>
                                        <p:strVal val="hidden"/>
                                      </p:to>
                                    </p:set>
                                  </p:childTnLst>
                                </p:cTn>
                              </p:par>
                              <p:par>
                                <p:cTn id="16" presetID="3" presetClass="exit" presetSubtype="10" fill="hold" nodeType="withEffect">
                                  <p:stCondLst>
                                    <p:cond delay="0"/>
                                  </p:stCondLst>
                                  <p:childTnLst>
                                    <p:animEffect transition="out" filter="blinds(horizontal)">
                                      <p:cBhvr>
                                        <p:cTn id="17" dur="500"/>
                                        <p:tgtEl>
                                          <p:spTgt spid="124936"/>
                                        </p:tgtEl>
                                      </p:cBhvr>
                                    </p:animEffect>
                                    <p:set>
                                      <p:cBhvr>
                                        <p:cTn id="18" dur="1" fill="hold">
                                          <p:stCondLst>
                                            <p:cond delay="499"/>
                                          </p:stCondLst>
                                        </p:cTn>
                                        <p:tgtEl>
                                          <p:spTgt spid="124936"/>
                                        </p:tgtEl>
                                        <p:attrNameLst>
                                          <p:attrName>style.visibility</p:attrName>
                                        </p:attrNameLst>
                                      </p:cBhvr>
                                      <p:to>
                                        <p:strVal val="hidden"/>
                                      </p:to>
                                    </p:set>
                                  </p:childTnLst>
                                </p:cTn>
                              </p:par>
                              <p:par>
                                <p:cTn id="19" presetID="29" presetClass="entr" presetSubtype="0" fill="hold" grpId="0" nodeType="withEffect">
                                  <p:stCondLst>
                                    <p:cond delay="0"/>
                                  </p:stCondLst>
                                  <p:childTnLst>
                                    <p:set>
                                      <p:cBhvr>
                                        <p:cTn id="20" dur="1" fill="hold">
                                          <p:stCondLst>
                                            <p:cond delay="0"/>
                                          </p:stCondLst>
                                        </p:cTn>
                                        <p:tgtEl>
                                          <p:spTgt spid="124932"/>
                                        </p:tgtEl>
                                        <p:attrNameLst>
                                          <p:attrName>style.visibility</p:attrName>
                                        </p:attrNameLst>
                                      </p:cBhvr>
                                      <p:to>
                                        <p:strVal val="visible"/>
                                      </p:to>
                                    </p:set>
                                    <p:anim calcmode="lin" valueType="num">
                                      <p:cBhvr>
                                        <p:cTn id="21" dur="1000" fill="hold"/>
                                        <p:tgtEl>
                                          <p:spTgt spid="124932"/>
                                        </p:tgtEl>
                                        <p:attrNameLst>
                                          <p:attrName>ppt_x</p:attrName>
                                        </p:attrNameLst>
                                      </p:cBhvr>
                                      <p:tavLst>
                                        <p:tav tm="0">
                                          <p:val>
                                            <p:strVal val="#ppt_x-.2"/>
                                          </p:val>
                                        </p:tav>
                                        <p:tav tm="100000">
                                          <p:val>
                                            <p:strVal val="#ppt_x"/>
                                          </p:val>
                                        </p:tav>
                                      </p:tavLst>
                                    </p:anim>
                                    <p:anim calcmode="lin" valueType="num">
                                      <p:cBhvr>
                                        <p:cTn id="22" dur="1000" fill="hold"/>
                                        <p:tgtEl>
                                          <p:spTgt spid="12493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24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p:bldP spid="124937" grpId="0" animBg="1"/>
      <p:bldP spid="124937"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762000"/>
            <a:ext cx="8305800" cy="685800"/>
          </a:xfrm>
        </p:spPr>
        <p:txBody>
          <a:bodyPr/>
          <a:lstStyle/>
          <a:p>
            <a:pPr eaLnBrk="1" hangingPunct="1">
              <a:buFont typeface="Wingdings 2" pitchFamily="18" charset="2"/>
              <a:buNone/>
            </a:pPr>
            <a:r>
              <a:rPr lang="en-US" b="1" smtClean="0">
                <a:solidFill>
                  <a:srgbClr val="FF0000"/>
                </a:solidFill>
                <a:latin typeface="Arial" charset="0"/>
                <a:cs typeface="Times New Roman" pitchFamily="18" charset="0"/>
              </a:rPr>
              <a:t>1. Bài trình chiếu và nội dung trang chiếu</a:t>
            </a:r>
            <a:endParaRPr lang="en-US" b="1" u="sng" smtClean="0">
              <a:solidFill>
                <a:srgbClr val="FF0000"/>
              </a:solidFill>
              <a:latin typeface="Arial" charset="0"/>
              <a:cs typeface="Times New Roman" pitchFamily="18" charset="0"/>
            </a:endParaRPr>
          </a:p>
        </p:txBody>
      </p:sp>
      <p:graphicFrame>
        <p:nvGraphicFramePr>
          <p:cNvPr id="129027"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129035" name="Clip" r:id="rId3" imgW="3531960" imgH="4445640" progId="">
                  <p:embed/>
                </p:oleObj>
              </mc:Choice>
              <mc:Fallback>
                <p:oleObj name="Clip" r:id="rId3" imgW="3531960" imgH="444564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9029" name="Rectangle 5"/>
          <p:cNvSpPr>
            <a:spLocks noChangeArrowheads="1"/>
          </p:cNvSpPr>
          <p:nvPr/>
        </p:nvSpPr>
        <p:spPr bwMode="auto">
          <a:xfrm>
            <a:off x="4648200" y="1905000"/>
            <a:ext cx="4267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73050" indent="-273050" algn="just" eaLnBrk="0" hangingPunct="0">
              <a:lnSpc>
                <a:spcPct val="90000"/>
              </a:lnSpc>
              <a:spcBef>
                <a:spcPct val="20000"/>
              </a:spcBef>
              <a:buClr>
                <a:srgbClr val="0BD0D9"/>
              </a:buClr>
              <a:buSzPct val="95000"/>
              <a:buFont typeface="Wingdings 2" pitchFamily="18" charset="2"/>
              <a:buNone/>
            </a:pPr>
            <a:r>
              <a:rPr lang="en-GB" sz="2800" b="1"/>
              <a:t>	</a:t>
            </a:r>
            <a:endParaRPr lang="en-GB" sz="2800"/>
          </a:p>
        </p:txBody>
      </p:sp>
      <p:sp>
        <p:nvSpPr>
          <p:cNvPr id="129031" name="Title 1"/>
          <p:cNvSpPr>
            <a:spLocks/>
          </p:cNvSpPr>
          <p:nvPr/>
        </p:nvSpPr>
        <p:spPr bwMode="auto">
          <a:xfrm>
            <a:off x="609600" y="57150"/>
            <a:ext cx="8229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p>
            <a:pPr algn="ctr"/>
            <a:r>
              <a:rPr lang="en-US" sz="2600" b="1">
                <a:solidFill>
                  <a:schemeClr val="accent1"/>
                </a:solidFill>
                <a:effectLst>
                  <a:outerShdw blurRad="38100" dist="38100" dir="2700000" algn="tl">
                    <a:srgbClr val="C0C0C0"/>
                  </a:outerShdw>
                </a:effectLst>
                <a:cs typeface="Times New Roman" pitchFamily="18" charset="0"/>
              </a:rPr>
              <a:t>BÀI 8. PHẦN MỀM TRÌNH CHIẾU</a:t>
            </a:r>
          </a:p>
        </p:txBody>
      </p:sp>
      <p:pic>
        <p:nvPicPr>
          <p:cNvPr id="129032" name="Picture 8" descr="boy-think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648200"/>
            <a:ext cx="141605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033" name="AutoShape 9"/>
          <p:cNvSpPr>
            <a:spLocks noChangeArrowheads="1"/>
          </p:cNvSpPr>
          <p:nvPr/>
        </p:nvSpPr>
        <p:spPr bwMode="auto">
          <a:xfrm>
            <a:off x="533400" y="2743200"/>
            <a:ext cx="8229600" cy="1828800"/>
          </a:xfrm>
          <a:prstGeom prst="cloudCallout">
            <a:avLst>
              <a:gd name="adj1" fmla="val 43926"/>
              <a:gd name="adj2" fmla="val -117014"/>
            </a:avLst>
          </a:prstGeom>
          <a:solidFill>
            <a:srgbClr val="FFFFCC"/>
          </a:solidFill>
          <a:ln w="9525" cap="rnd">
            <a:solidFill>
              <a:srgbClr val="0000FF"/>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2800"/>
              <a:t>Nội dung trên trang chiếu có được bố trí theo một trật tự nào hay không?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9033"/>
                                        </p:tgtEl>
                                        <p:attrNameLst>
                                          <p:attrName>style.visibility</p:attrName>
                                        </p:attrNameLst>
                                      </p:cBhvr>
                                      <p:to>
                                        <p:strVal val="visible"/>
                                      </p:to>
                                    </p:set>
                                    <p:animEffect transition="in" filter="blinds(horizontal)">
                                      <p:cBhvr>
                                        <p:cTn id="7" dur="500"/>
                                        <p:tgtEl>
                                          <p:spTgt spid="129033"/>
                                        </p:tgtEl>
                                      </p:cBhvr>
                                    </p:animEffect>
                                  </p:childTnLst>
                                </p:cTn>
                              </p:par>
                              <p:par>
                                <p:cTn id="8" presetID="3" presetClass="entr" presetSubtype="10" fill="hold" nodeType="withEffect">
                                  <p:stCondLst>
                                    <p:cond delay="0"/>
                                  </p:stCondLst>
                                  <p:childTnLst>
                                    <p:set>
                                      <p:cBhvr>
                                        <p:cTn id="9" dur="1" fill="hold">
                                          <p:stCondLst>
                                            <p:cond delay="0"/>
                                          </p:stCondLst>
                                        </p:cTn>
                                        <p:tgtEl>
                                          <p:spTgt spid="129032"/>
                                        </p:tgtEl>
                                        <p:attrNameLst>
                                          <p:attrName>style.visibility</p:attrName>
                                        </p:attrNameLst>
                                      </p:cBhvr>
                                      <p:to>
                                        <p:strVal val="visible"/>
                                      </p:to>
                                    </p:set>
                                    <p:animEffect transition="in" filter="blinds(horizontal)">
                                      <p:cBhvr>
                                        <p:cTn id="10" dur="500"/>
                                        <p:tgtEl>
                                          <p:spTgt spid="129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762000"/>
            <a:ext cx="8305800" cy="685800"/>
          </a:xfrm>
        </p:spPr>
        <p:txBody>
          <a:bodyPr/>
          <a:lstStyle/>
          <a:p>
            <a:pPr eaLnBrk="1" hangingPunct="1">
              <a:buFont typeface="Wingdings 2" pitchFamily="18" charset="2"/>
              <a:buNone/>
            </a:pPr>
            <a:r>
              <a:rPr lang="en-US" b="1" smtClean="0">
                <a:solidFill>
                  <a:srgbClr val="FF0000"/>
                </a:solidFill>
                <a:latin typeface="Arial" charset="0"/>
                <a:cs typeface="Times New Roman" pitchFamily="18" charset="0"/>
              </a:rPr>
              <a:t>2. </a:t>
            </a:r>
            <a:r>
              <a:rPr lang="en-US" b="1" u="sng" smtClean="0">
                <a:solidFill>
                  <a:srgbClr val="FF0000"/>
                </a:solidFill>
                <a:latin typeface="Arial" charset="0"/>
                <a:cs typeface="Times New Roman" pitchFamily="18" charset="0"/>
              </a:rPr>
              <a:t>Bố trí nội dung trên trang chiếu</a:t>
            </a:r>
          </a:p>
        </p:txBody>
      </p:sp>
      <p:graphicFrame>
        <p:nvGraphicFramePr>
          <p:cNvPr id="130051" name="Object 6"/>
          <p:cNvGraphicFramePr>
            <a:graphicFrameLocks noChangeAspect="1"/>
          </p:cNvGraphicFramePr>
          <p:nvPr/>
        </p:nvGraphicFramePr>
        <p:xfrm>
          <a:off x="0" y="5486400"/>
          <a:ext cx="1108075" cy="1371600"/>
        </p:xfrm>
        <a:graphic>
          <a:graphicData uri="http://schemas.openxmlformats.org/presentationml/2006/ole">
            <mc:AlternateContent xmlns:mc="http://schemas.openxmlformats.org/markup-compatibility/2006">
              <mc:Choice xmlns:v="urn:schemas-microsoft-com:vml" Requires="v">
                <p:oleObj spid="_x0000_s130059" name="Clip" r:id="rId3" imgW="3531960" imgH="4445640" progId="">
                  <p:embed/>
                </p:oleObj>
              </mc:Choice>
              <mc:Fallback>
                <p:oleObj name="Clip" r:id="rId3" imgW="3531960" imgH="444564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86400"/>
                        <a:ext cx="1108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0053" name="Rectangle 5"/>
          <p:cNvSpPr>
            <a:spLocks noChangeArrowheads="1"/>
          </p:cNvSpPr>
          <p:nvPr/>
        </p:nvSpPr>
        <p:spPr bwMode="auto">
          <a:xfrm>
            <a:off x="4648200" y="1905000"/>
            <a:ext cx="4267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73050" indent="-273050" algn="just" eaLnBrk="0" hangingPunct="0">
              <a:lnSpc>
                <a:spcPct val="90000"/>
              </a:lnSpc>
              <a:spcBef>
                <a:spcPct val="20000"/>
              </a:spcBef>
              <a:buClr>
                <a:srgbClr val="0BD0D9"/>
              </a:buClr>
              <a:buSzPct val="95000"/>
              <a:buFont typeface="Wingdings 2" pitchFamily="18" charset="2"/>
              <a:buNone/>
            </a:pPr>
            <a:r>
              <a:rPr lang="en-GB" sz="2800" b="1"/>
              <a:t>	</a:t>
            </a:r>
            <a:endParaRPr lang="en-GB" sz="2800"/>
          </a:p>
        </p:txBody>
      </p:sp>
      <p:sp>
        <p:nvSpPr>
          <p:cNvPr id="130054" name="Line 6"/>
          <p:cNvSpPr>
            <a:spLocks noChangeShapeType="1"/>
          </p:cNvSpPr>
          <p:nvPr/>
        </p:nvSpPr>
        <p:spPr bwMode="auto">
          <a:xfrm>
            <a:off x="4267200" y="1219200"/>
            <a:ext cx="0" cy="5638800"/>
          </a:xfrm>
          <a:prstGeom prst="line">
            <a:avLst/>
          </a:prstGeom>
          <a:noFill/>
          <a:ln w="76200" cmpd="tri">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55" name="Title 1"/>
          <p:cNvSpPr>
            <a:spLocks/>
          </p:cNvSpPr>
          <p:nvPr/>
        </p:nvSpPr>
        <p:spPr bwMode="auto">
          <a:xfrm>
            <a:off x="609600" y="57150"/>
            <a:ext cx="8229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p>
            <a:pPr algn="ctr"/>
            <a:r>
              <a:rPr lang="en-US" sz="2600" b="1">
                <a:solidFill>
                  <a:schemeClr val="accent1"/>
                </a:solidFill>
                <a:effectLst>
                  <a:outerShdw blurRad="38100" dist="38100" dir="2700000" algn="tl">
                    <a:srgbClr val="C0C0C0"/>
                  </a:outerShdw>
                </a:effectLst>
                <a:cs typeface="Times New Roman" pitchFamily="18" charset="0"/>
              </a:rPr>
              <a:t>BÀI 8. PHẦN MỀM TRÌNH CHIẾU</a:t>
            </a:r>
          </a:p>
        </p:txBody>
      </p:sp>
      <p:pic>
        <p:nvPicPr>
          <p:cNvPr id="130056" name="Picture 8" descr="boy-think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648200"/>
            <a:ext cx="141605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057" name="AutoShape 9"/>
          <p:cNvSpPr>
            <a:spLocks noChangeArrowheads="1"/>
          </p:cNvSpPr>
          <p:nvPr/>
        </p:nvSpPr>
        <p:spPr bwMode="auto">
          <a:xfrm>
            <a:off x="4495800" y="1752600"/>
            <a:ext cx="4648200" cy="2438400"/>
          </a:xfrm>
          <a:prstGeom prst="cloudCallout">
            <a:avLst>
              <a:gd name="adj1" fmla="val -90606"/>
              <a:gd name="adj2" fmla="val -72134"/>
            </a:avLst>
          </a:prstGeom>
          <a:solidFill>
            <a:srgbClr val="FFFFCC"/>
          </a:solidFill>
          <a:ln w="9525" cap="rnd">
            <a:solidFill>
              <a:srgbClr val="0000FF"/>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2400"/>
              <a:t>Theo em nội dung trên trang chiếu có được bố trí theo trật tự nào không?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0057"/>
                                        </p:tgtEl>
                                        <p:attrNameLst>
                                          <p:attrName>style.visibility</p:attrName>
                                        </p:attrNameLst>
                                      </p:cBhvr>
                                      <p:to>
                                        <p:strVal val="visible"/>
                                      </p:to>
                                    </p:set>
                                    <p:animEffect transition="in" filter="box(in)">
                                      <p:cBhvr>
                                        <p:cTn id="7" dur="500"/>
                                        <p:tgtEl>
                                          <p:spTgt spid="130057"/>
                                        </p:tgtEl>
                                      </p:cBhvr>
                                    </p:animEffect>
                                  </p:childTnLst>
                                </p:cTn>
                              </p:par>
                              <p:par>
                                <p:cTn id="8" presetID="4" presetClass="entr" presetSubtype="16" fill="hold" nodeType="withEffect">
                                  <p:stCondLst>
                                    <p:cond delay="0"/>
                                  </p:stCondLst>
                                  <p:childTnLst>
                                    <p:set>
                                      <p:cBhvr>
                                        <p:cTn id="9" dur="1" fill="hold">
                                          <p:stCondLst>
                                            <p:cond delay="0"/>
                                          </p:stCondLst>
                                        </p:cTn>
                                        <p:tgtEl>
                                          <p:spTgt spid="130056"/>
                                        </p:tgtEl>
                                        <p:attrNameLst>
                                          <p:attrName>style.visibility</p:attrName>
                                        </p:attrNameLst>
                                      </p:cBhvr>
                                      <p:to>
                                        <p:strVal val="visible"/>
                                      </p:to>
                                    </p:set>
                                    <p:animEffect transition="in" filter="box(in)">
                                      <p:cBhvr>
                                        <p:cTn id="10" dur="500"/>
                                        <p:tgtEl>
                                          <p:spTgt spid="130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5&quot;/&gt;&lt;property id=&quot;20307&quot; value=&quot;259&quot;/&gt;&lt;/object&gt;&lt;object type=&quot;3&quot; unique_id=&quot;10287&quot;&gt;&lt;property id=&quot;20148&quot; value=&quot;5&quot;/&gt;&lt;property id=&quot;20300&quot; value=&quot;Slide 3&quot;/&gt;&lt;property id=&quot;20307&quot; value=&quot;290&quot;/&gt;&lt;/object&gt;&lt;object type=&quot;3&quot; unique_id=&quot;10414&quot;&gt;&lt;property id=&quot;20148&quot; value=&quot;5&quot;/&gt;&lt;property id=&quot;20300&quot; value=&quot;Slide 1 - &amp;quot;Kiểm tra bài cũ&amp;quot;&quot;/&gt;&lt;property id=&quot;20307&quot; value=&quot;291&quot;/&gt;&lt;/object&gt;&lt;object type=&quot;3&quot; unique_id=&quot;10415&quot;&gt;&lt;property id=&quot;20148&quot; value=&quot;5&quot;/&gt;&lt;property id=&quot;20300&quot; value=&quot;Slide 22&quot;/&gt;&lt;property id=&quot;20307&quot; value=&quot;293&quot;/&gt;&lt;/object&gt;&lt;object type=&quot;3&quot; unique_id=&quot;10485&quot;&gt;&lt;property id=&quot;20148&quot; value=&quot;5&quot;/&gt;&lt;property id=&quot;20300&quot; value=&quot;Slide 23&quot;/&gt;&lt;property id=&quot;20307&quot; value=&quot;294&quot;/&gt;&lt;/object&gt;&lt;object type=&quot;3&quot; unique_id=&quot;14000&quot;&gt;&lt;property id=&quot;20148&quot; value=&quot;5&quot;/&gt;&lt;property id=&quot;20300&quot; value=&quot;Slide 24&quot;/&gt;&lt;property id=&quot;20307&quot; value=&quot;327&quot;/&gt;&lt;/object&gt;&lt;object type=&quot;3&quot; unique_id=&quot;14001&quot;&gt;&lt;property id=&quot;20148&quot; value=&quot;5&quot;/&gt;&lt;property id=&quot;20300&quot; value=&quot;Slide 25&quot;/&gt;&lt;property id=&quot;20307&quot; value=&quot;328&quot;/&gt;&lt;/object&gt;&lt;object type=&quot;3&quot; unique_id=&quot;14212&quot;&gt;&lt;property id=&quot;20148&quot; value=&quot;5&quot;/&gt;&lt;property id=&quot;20300&quot; value=&quot;Slide 2&quot;/&gt;&lt;property id=&quot;20307&quot; value=&quot;329&quot;/&gt;&lt;/object&gt;&lt;object type=&quot;3&quot; unique_id=&quot;15842&quot;&gt;&lt;property id=&quot;20148&quot; value=&quot;5&quot;/&gt;&lt;property id=&quot;20300&quot; value=&quot;Slide 4&quot;/&gt;&lt;property id=&quot;20307&quot; value=&quot;336&quot;/&gt;&lt;/object&gt;&lt;object type=&quot;3&quot; unique_id=&quot;15951&quot;&gt;&lt;property id=&quot;20148&quot; value=&quot;5&quot;/&gt;&lt;property id=&quot;20300&quot; value=&quot;Slide 6&quot;/&gt;&lt;property id=&quot;20307&quot; value=&quot;339&quot;/&gt;&lt;/object&gt;&lt;object type=&quot;3&quot; unique_id=&quot;15952&quot;&gt;&lt;property id=&quot;20148&quot; value=&quot;5&quot;/&gt;&lt;property id=&quot;20300&quot; value=&quot;Slide 7&quot;/&gt;&lt;property id=&quot;20307&quot; value=&quot;338&quot;/&gt;&lt;/object&gt;&lt;object type=&quot;3&quot; unique_id=&quot;16043&quot;&gt;&lt;property id=&quot;20148&quot; value=&quot;5&quot;/&gt;&lt;property id=&quot;20300&quot; value=&quot;Slide 11&quot;/&gt;&lt;property id=&quot;20307&quot; value=&quot;340&quot;/&gt;&lt;/object&gt;&lt;object type=&quot;3&quot; unique_id=&quot;16044&quot;&gt;&lt;property id=&quot;20148&quot; value=&quot;5&quot;/&gt;&lt;property id=&quot;20300&quot; value=&quot;Slide 15&quot;/&gt;&lt;property id=&quot;20307&quot; value=&quot;341&quot;/&gt;&lt;/object&gt;&lt;object type=&quot;3&quot; unique_id=&quot;16130&quot;&gt;&lt;property id=&quot;20148&quot; value=&quot;5&quot;/&gt;&lt;property id=&quot;20300&quot; value=&quot;Slide 8&quot;/&gt;&lt;property id=&quot;20307&quot; value=&quot;342&quot;/&gt;&lt;/object&gt;&lt;object type=&quot;3&quot; unique_id=&quot;16203&quot;&gt;&lt;property id=&quot;20148&quot; value=&quot;5&quot;/&gt;&lt;property id=&quot;20300&quot; value=&quot;Slide 9&quot;/&gt;&lt;property id=&quot;20307&quot; value=&quot;343&quot;/&gt;&lt;/object&gt;&lt;object type=&quot;3&quot; unique_id=&quot;16204&quot;&gt;&lt;property id=&quot;20148&quot; value=&quot;5&quot;/&gt;&lt;property id=&quot;20300&quot; value=&quot;Slide 10&quot;/&gt;&lt;property id=&quot;20307&quot; value=&quot;344&quot;/&gt;&lt;/object&gt;&lt;object type=&quot;3&quot; unique_id=&quot;16425&quot;&gt;&lt;property id=&quot;20148&quot; value=&quot;5&quot;/&gt;&lt;property id=&quot;20300&quot; value=&quot;Slide 12&quot;/&gt;&lt;property id=&quot;20307&quot; value=&quot;345&quot;/&gt;&lt;/object&gt;&lt;object type=&quot;3&quot; unique_id=&quot;16531&quot;&gt;&lt;property id=&quot;20148&quot; value=&quot;5&quot;/&gt;&lt;property id=&quot;20300&quot; value=&quot;Slide 13&quot;/&gt;&lt;property id=&quot;20307&quot; value=&quot;346&quot;/&gt;&lt;/object&gt;&lt;object type=&quot;3&quot; unique_id=&quot;16598&quot;&gt;&lt;property id=&quot;20148&quot; value=&quot;5&quot;/&gt;&lt;property id=&quot;20300&quot; value=&quot;Slide 14&quot;/&gt;&lt;property id=&quot;20307&quot; value=&quot;347&quot;/&gt;&lt;/object&gt;&lt;object type=&quot;3&quot; unique_id=&quot;16737&quot;&gt;&lt;property id=&quot;20148&quot; value=&quot;5&quot;/&gt;&lt;property id=&quot;20300&quot; value=&quot;Slide 16&quot;/&gt;&lt;property id=&quot;20307&quot; value=&quot;348&quot;/&gt;&lt;/object&gt;&lt;object type=&quot;3&quot; unique_id=&quot;16834&quot;&gt;&lt;property id=&quot;20148&quot; value=&quot;5&quot;/&gt;&lt;property id=&quot;20300&quot; value=&quot;Slide 17&quot;/&gt;&lt;property id=&quot;20307&quot; value=&quot;349&quot;/&gt;&lt;/object&gt;&lt;object type=&quot;3&quot; unique_id=&quot;16835&quot;&gt;&lt;property id=&quot;20148&quot; value=&quot;5&quot;/&gt;&lt;property id=&quot;20300&quot; value=&quot;Slide 18&quot;/&gt;&lt;property id=&quot;20307&quot; value=&quot;350&quot;/&gt;&lt;/object&gt;&lt;object type=&quot;3&quot; unique_id=&quot;16966&quot;&gt;&lt;property id=&quot;20148&quot; value=&quot;5&quot;/&gt;&lt;property id=&quot;20300&quot; value=&quot;Slide 19&quot;/&gt;&lt;property id=&quot;20307&quot; value=&quot;351&quot;/&gt;&lt;/object&gt;&lt;object type=&quot;3&quot; unique_id=&quot;17129&quot;&gt;&lt;property id=&quot;20148&quot; value=&quot;5&quot;/&gt;&lt;property id=&quot;20300&quot; value=&quot;Slide 20&quot;/&gt;&lt;property id=&quot;20307&quot; value=&quot;352&quot;/&gt;&lt;/object&gt;&lt;object type=&quot;3&quot; unique_id=&quot;17130&quot;&gt;&lt;property id=&quot;20148&quot; value=&quot;5&quot;/&gt;&lt;property id=&quot;20300&quot; value=&quot;Slide 21&quot;/&gt;&lt;property id=&quot;20307&quot; value=&quot;353&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2222</TotalTime>
  <Words>684</Words>
  <Application>Microsoft Office PowerPoint</Application>
  <PresentationFormat>On-screen Show (4:3)</PresentationFormat>
  <Paragraphs>111</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Flow</vt:lpstr>
      <vt:lpstr>Clip</vt:lpstr>
      <vt:lpstr>Kiểm tra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PC</cp:lastModifiedBy>
  <cp:revision>204</cp:revision>
  <dcterms:created xsi:type="dcterms:W3CDTF">2009-09-15T08:20:27Z</dcterms:created>
  <dcterms:modified xsi:type="dcterms:W3CDTF">2022-02-07T14:09:34Z</dcterms:modified>
</cp:coreProperties>
</file>