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67" r:id="rId3"/>
    <p:sldId id="279" r:id="rId4"/>
    <p:sldId id="268" r:id="rId5"/>
    <p:sldId id="55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0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80B8-305A-494E-8E66-5A1A3B81892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B59F4-E918-4560-BEF6-5F2602280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447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80B8-305A-494E-8E66-5A1A3B81892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B59F4-E918-4560-BEF6-5F2602280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050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80B8-305A-494E-8E66-5A1A3B81892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B59F4-E918-4560-BEF6-5F2602280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67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80B8-305A-494E-8E66-5A1A3B81892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B59F4-E918-4560-BEF6-5F2602280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84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80B8-305A-494E-8E66-5A1A3B81892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B59F4-E918-4560-BEF6-5F2602280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541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80B8-305A-494E-8E66-5A1A3B81892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B59F4-E918-4560-BEF6-5F2602280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9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80B8-305A-494E-8E66-5A1A3B81892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B59F4-E918-4560-BEF6-5F2602280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74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80B8-305A-494E-8E66-5A1A3B81892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B59F4-E918-4560-BEF6-5F2602280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6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80B8-305A-494E-8E66-5A1A3B81892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B59F4-E918-4560-BEF6-5F2602280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304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80B8-305A-494E-8E66-5A1A3B81892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B59F4-E918-4560-BEF6-5F2602280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980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80B8-305A-494E-8E66-5A1A3B81892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B59F4-E918-4560-BEF6-5F2602280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76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980B8-305A-494E-8E66-5A1A3B81892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B59F4-E918-4560-BEF6-5F2602280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544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6632"/>
            <a:ext cx="5557838" cy="4161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3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VIẾT</a:t>
            </a:r>
            <a:endParaRPr lang="en-US" sz="3600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7200" b="1" kern="1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7200" b="1" kern="1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kern="1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7200" b="1" kern="1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kern="1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7200" b="1" kern="1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kern="1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7200" b="1" kern="1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kern="1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7200" b="1" kern="1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kern="1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7200" b="1" kern="1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kern="1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7200" b="1" kern="1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kern="1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endParaRPr lang="en-US" sz="7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06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99B1935-4139-490C-9265-A381850E6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42966"/>
            <a:ext cx="9144000" cy="5115034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AFFD74D-F855-482C-968F-24424AF4E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7040" y="188640"/>
            <a:ext cx="3849920" cy="648072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altLang="en-US" sz="3600" b="1" dirty="0" smtClean="0">
                <a:solidFill>
                  <a:srgbClr val="FF0000"/>
                </a:solidFill>
              </a:rPr>
              <a:t>1. KHÁI </a:t>
            </a:r>
            <a:r>
              <a:rPr lang="en-US" altLang="en-US" sz="3600" b="1" dirty="0">
                <a:solidFill>
                  <a:srgbClr val="FF0000"/>
                </a:solidFill>
              </a:rPr>
              <a:t>NIỆM</a:t>
            </a:r>
            <a:endParaRPr lang="vi-VN" altLang="en-US" sz="3600" b="1" dirty="0">
              <a:solidFill>
                <a:srgbClr val="FF0000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8D566F3-1CA0-4EF4-ACF0-CC42DF4D9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32756"/>
            <a:ext cx="8136904" cy="4392488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altLang="en-US" sz="4800" dirty="0">
                <a:latin typeface="Times New Roman Regular" panose="02020603050405020304" charset="0"/>
                <a:cs typeface="Times New Roman Regular" panose="02020603050405020304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endParaRPr lang="en-US" sz="4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1" indent="0" algn="just">
              <a:spcBef>
                <a:spcPts val="450"/>
              </a:spcBef>
              <a:spcAft>
                <a:spcPts val="450"/>
              </a:spcAft>
              <a:buNone/>
            </a:pPr>
            <a:endParaRPr lang="zh-CN" altLang="en-US" sz="4800" dirty="0">
              <a:latin typeface="Times New Roman Regular" panose="02020603050405020304" charset="0"/>
              <a:ea typeface="inpin heiti" charset="-122"/>
              <a:cs typeface="Times New Roman Regular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99B1935-4139-490C-9265-A381850E6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6" y="1633998"/>
            <a:ext cx="9144000" cy="5115034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8D566F3-1CA0-4EF4-ACF0-CC42DF4D9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19" y="191236"/>
            <a:ext cx="8784976" cy="1149532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 algn="ctr">
              <a:lnSpc>
                <a:spcPct val="115000"/>
              </a:lnSpc>
              <a:buNone/>
              <a:tabLst>
                <a:tab pos="1386840" algn="l"/>
              </a:tabLst>
            </a:pPr>
            <a:r>
              <a:rPr lang="vi-V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 số kinh nghiệm khi kể lại một trải nghiệm của bản thân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3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5000"/>
              </a:lnSpc>
              <a:buNone/>
              <a:tabLst>
                <a:tab pos="1386840" algn="l"/>
              </a:tabLst>
            </a:pPr>
            <a:endParaRPr lang="en-US" sz="3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B68849-CDDB-456B-8FEF-12498B234668}"/>
              </a:ext>
            </a:extLst>
          </p:cNvPr>
          <p:cNvSpPr/>
          <p:nvPr/>
        </p:nvSpPr>
        <p:spPr>
          <a:xfrm>
            <a:off x="408780" y="1844824"/>
            <a:ext cx="4902068" cy="55335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47DA76-2AF3-47B3-879F-DC00F4525F6C}"/>
              </a:ext>
            </a:extLst>
          </p:cNvPr>
          <p:cNvSpPr/>
          <p:nvPr/>
        </p:nvSpPr>
        <p:spPr>
          <a:xfrm>
            <a:off x="473932" y="2771221"/>
            <a:ext cx="7770476" cy="55335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480B1D3-C7A5-4EB5-83B9-8BDC98929DD1}"/>
              </a:ext>
            </a:extLst>
          </p:cNvPr>
          <p:cNvSpPr/>
          <p:nvPr/>
        </p:nvSpPr>
        <p:spPr>
          <a:xfrm>
            <a:off x="544177" y="3638158"/>
            <a:ext cx="6404087" cy="55335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997AEC4-ECEE-4E6A-A87B-32D2571EFFD2}"/>
              </a:ext>
            </a:extLst>
          </p:cNvPr>
          <p:cNvSpPr/>
          <p:nvPr/>
        </p:nvSpPr>
        <p:spPr>
          <a:xfrm>
            <a:off x="516579" y="4437290"/>
            <a:ext cx="8227397" cy="55335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30A0967-1F35-400C-8045-242130F19548}"/>
              </a:ext>
            </a:extLst>
          </p:cNvPr>
          <p:cNvSpPr/>
          <p:nvPr/>
        </p:nvSpPr>
        <p:spPr>
          <a:xfrm>
            <a:off x="544177" y="5223229"/>
            <a:ext cx="7916255" cy="52322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đảm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bố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cục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53589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17" grpId="0" animBg="1"/>
      <p:bldP spid="19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9D17706-B08D-4268-9DEE-D2268EC46C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42966"/>
            <a:ext cx="9144000" cy="511503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004E7A6F-31D2-4310-AB47-65897D78B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0272" y="332656"/>
            <a:ext cx="4243456" cy="78291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altLang="en-US" sz="3600" b="1" dirty="0" smtClean="0">
                <a:solidFill>
                  <a:srgbClr val="FF0000"/>
                </a:solidFill>
              </a:rPr>
              <a:t>2. QUY </a:t>
            </a:r>
            <a:r>
              <a:rPr lang="en-US" altLang="en-US" sz="3600" b="1" dirty="0">
                <a:solidFill>
                  <a:srgbClr val="FF0000"/>
                </a:solidFill>
              </a:rPr>
              <a:t>TRÌNH VIẾT</a:t>
            </a:r>
            <a:endParaRPr lang="vi-VN" alt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1B55128-0104-4EF5-9407-DD09D44C2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25" y="1448780"/>
            <a:ext cx="7086549" cy="4572508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>
              <a:spcBef>
                <a:spcPts val="450"/>
              </a:spcBef>
              <a:spcAft>
                <a:spcPts val="450"/>
              </a:spcAft>
              <a:buFontTx/>
              <a:buChar char="-"/>
            </a:pPr>
            <a:r>
              <a:rPr lang="en-US" altLang="en-US" sz="3600" dirty="0" err="1">
                <a:latin typeface="Times New Roman Regular" panose="02020603050405020304" charset="0"/>
                <a:cs typeface="Times New Roman Regular" panose="02020603050405020304" charset="0"/>
              </a:rPr>
              <a:t>Bước</a:t>
            </a:r>
            <a:r>
              <a:rPr lang="en-US" altLang="en-US" sz="3600" dirty="0">
                <a:latin typeface="Times New Roman Regular" panose="02020603050405020304" charset="0"/>
                <a:cs typeface="Times New Roman Regular" panose="02020603050405020304" charset="0"/>
              </a:rPr>
              <a:t> 1: </a:t>
            </a:r>
            <a:r>
              <a:rPr lang="en-US" altLang="en-US" sz="3600" dirty="0" err="1">
                <a:latin typeface="Times New Roman Regular" panose="02020603050405020304" charset="0"/>
                <a:cs typeface="Times New Roman Regular" panose="02020603050405020304" charset="0"/>
              </a:rPr>
              <a:t>Chuẩn</a:t>
            </a:r>
            <a:r>
              <a:rPr lang="en-US" altLang="en-US" sz="3600" dirty="0">
                <a:latin typeface="Times New Roman Regular" panose="02020603050405020304" charset="0"/>
                <a:cs typeface="Times New Roman Regular" panose="02020603050405020304" charset="0"/>
              </a:rPr>
              <a:t> </a:t>
            </a:r>
            <a:r>
              <a:rPr lang="en-US" altLang="en-US" sz="3600" dirty="0" err="1">
                <a:latin typeface="Times New Roman Regular" panose="02020603050405020304" charset="0"/>
                <a:cs typeface="Times New Roman Regular" panose="02020603050405020304" charset="0"/>
              </a:rPr>
              <a:t>bị</a:t>
            </a:r>
            <a:r>
              <a:rPr lang="en-US" altLang="en-US" sz="3600" dirty="0">
                <a:latin typeface="Times New Roman Regular" panose="02020603050405020304" charset="0"/>
                <a:cs typeface="Times New Roman Regular" panose="02020603050405020304" charset="0"/>
              </a:rPr>
              <a:t> </a:t>
            </a:r>
            <a:r>
              <a:rPr lang="en-US" altLang="en-US" sz="3600" dirty="0" err="1">
                <a:latin typeface="Times New Roman Regular" panose="02020603050405020304" charset="0"/>
                <a:cs typeface="Times New Roman Regular" panose="02020603050405020304" charset="0"/>
              </a:rPr>
              <a:t>trước</a:t>
            </a:r>
            <a:r>
              <a:rPr lang="en-US" altLang="en-US" sz="3600" dirty="0">
                <a:latin typeface="Times New Roman Regular" panose="02020603050405020304" charset="0"/>
                <a:cs typeface="Times New Roman Regular" panose="02020603050405020304" charset="0"/>
              </a:rPr>
              <a:t> </a:t>
            </a:r>
            <a:r>
              <a:rPr lang="en-US" altLang="en-US" sz="3600" dirty="0" err="1">
                <a:latin typeface="Times New Roman Regular" panose="02020603050405020304" charset="0"/>
                <a:cs typeface="Times New Roman Regular" panose="02020603050405020304" charset="0"/>
              </a:rPr>
              <a:t>khi</a:t>
            </a:r>
            <a:r>
              <a:rPr lang="en-US" altLang="en-US" sz="3600" dirty="0">
                <a:latin typeface="Times New Roman Regular" panose="02020603050405020304" charset="0"/>
                <a:cs typeface="Times New Roman Regular" panose="02020603050405020304" charset="0"/>
              </a:rPr>
              <a:t> </a:t>
            </a:r>
            <a:r>
              <a:rPr lang="en-US" altLang="en-US" sz="3600" dirty="0" err="1">
                <a:latin typeface="Times New Roman Regular" panose="02020603050405020304" charset="0"/>
                <a:cs typeface="Times New Roman Regular" panose="02020603050405020304" charset="0"/>
              </a:rPr>
              <a:t>viết</a:t>
            </a:r>
            <a:endParaRPr lang="en-US" altLang="en-US" sz="3600" dirty="0">
              <a:latin typeface="Times New Roman Regular" panose="02020603050405020304" charset="0"/>
              <a:cs typeface="Times New Roman Regular" panose="02020603050405020304" charset="0"/>
            </a:endParaRPr>
          </a:p>
          <a:p>
            <a:pPr marL="0" indent="0" algn="just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altLang="en-US" sz="3600" dirty="0">
                <a:latin typeface="Times New Roman Regular" panose="02020603050405020304" charset="0"/>
                <a:cs typeface="Times New Roman Regular" panose="02020603050405020304" charset="0"/>
              </a:rPr>
              <a:t>	+ </a:t>
            </a:r>
            <a:r>
              <a:rPr lang="en-US" altLang="en-US" sz="3600" dirty="0" err="1">
                <a:latin typeface="Times New Roman Regular" panose="02020603050405020304" charset="0"/>
                <a:cs typeface="Times New Roman Regular" panose="02020603050405020304" charset="0"/>
              </a:rPr>
              <a:t>Xác</a:t>
            </a:r>
            <a:r>
              <a:rPr lang="en-US" altLang="en-US" sz="3600" dirty="0">
                <a:latin typeface="Times New Roman Regular" panose="02020603050405020304" charset="0"/>
                <a:cs typeface="Times New Roman Regular" panose="02020603050405020304" charset="0"/>
              </a:rPr>
              <a:t> </a:t>
            </a:r>
            <a:r>
              <a:rPr lang="en-US" altLang="en-US" sz="3600" dirty="0" err="1">
                <a:latin typeface="Times New Roman Regular" panose="02020603050405020304" charset="0"/>
                <a:cs typeface="Times New Roman Regular" panose="02020603050405020304" charset="0"/>
              </a:rPr>
              <a:t>định</a:t>
            </a:r>
            <a:r>
              <a:rPr lang="en-US" altLang="en-US" sz="3600" dirty="0">
                <a:latin typeface="Times New Roman Regular" panose="02020603050405020304" charset="0"/>
                <a:cs typeface="Times New Roman Regular" panose="02020603050405020304" charset="0"/>
              </a:rPr>
              <a:t> </a:t>
            </a:r>
            <a:r>
              <a:rPr lang="en-US" altLang="en-US" sz="3600" dirty="0" err="1">
                <a:latin typeface="Times New Roman Regular" panose="02020603050405020304" charset="0"/>
                <a:cs typeface="Times New Roman Regular" panose="02020603050405020304" charset="0"/>
              </a:rPr>
              <a:t>đề</a:t>
            </a:r>
            <a:r>
              <a:rPr lang="en-US" altLang="en-US" sz="3600" dirty="0">
                <a:latin typeface="Times New Roman Regular" panose="02020603050405020304" charset="0"/>
                <a:cs typeface="Times New Roman Regular" panose="02020603050405020304" charset="0"/>
              </a:rPr>
              <a:t> </a:t>
            </a:r>
            <a:r>
              <a:rPr lang="en-US" altLang="en-US" sz="3600" dirty="0" err="1">
                <a:latin typeface="Times New Roman Regular" panose="02020603050405020304" charset="0"/>
                <a:cs typeface="Times New Roman Regular" panose="02020603050405020304" charset="0"/>
              </a:rPr>
              <a:t>tài</a:t>
            </a:r>
            <a:endParaRPr lang="en-US" altLang="en-US" sz="3600" dirty="0">
              <a:latin typeface="Times New Roman Regular" panose="02020603050405020304" charset="0"/>
              <a:cs typeface="Times New Roman Regular" panose="02020603050405020304" charset="0"/>
            </a:endParaRPr>
          </a:p>
          <a:p>
            <a:pPr marL="0" indent="0" algn="just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altLang="en-US" sz="3600" dirty="0">
                <a:latin typeface="Times New Roman Regular" panose="02020603050405020304" charset="0"/>
                <a:cs typeface="Times New Roman Regular" panose="02020603050405020304" charset="0"/>
              </a:rPr>
              <a:t>	+ Thu </a:t>
            </a:r>
            <a:r>
              <a:rPr lang="en-US" altLang="en-US" sz="3600" dirty="0" err="1">
                <a:latin typeface="Times New Roman Regular" panose="02020603050405020304" charset="0"/>
                <a:cs typeface="Times New Roman Regular" panose="02020603050405020304" charset="0"/>
              </a:rPr>
              <a:t>thập</a:t>
            </a:r>
            <a:r>
              <a:rPr lang="en-US" altLang="en-US" sz="3600" dirty="0">
                <a:latin typeface="Times New Roman Regular" panose="02020603050405020304" charset="0"/>
                <a:cs typeface="Times New Roman Regular" panose="02020603050405020304" charset="0"/>
              </a:rPr>
              <a:t> </a:t>
            </a:r>
            <a:r>
              <a:rPr lang="en-US" altLang="en-US" sz="3600" dirty="0" err="1">
                <a:latin typeface="Times New Roman Regular" panose="02020603050405020304" charset="0"/>
                <a:cs typeface="Times New Roman Regular" panose="02020603050405020304" charset="0"/>
              </a:rPr>
              <a:t>tư</a:t>
            </a:r>
            <a:r>
              <a:rPr lang="en-US" altLang="en-US" sz="3600" dirty="0">
                <a:latin typeface="Times New Roman Regular" panose="02020603050405020304" charset="0"/>
                <a:cs typeface="Times New Roman Regular" panose="02020603050405020304" charset="0"/>
              </a:rPr>
              <a:t> </a:t>
            </a:r>
            <a:r>
              <a:rPr lang="en-US" altLang="en-US" sz="3600" dirty="0" err="1">
                <a:latin typeface="Times New Roman Regular" panose="02020603050405020304" charset="0"/>
                <a:cs typeface="Times New Roman Regular" panose="02020603050405020304" charset="0"/>
              </a:rPr>
              <a:t>liệu</a:t>
            </a:r>
            <a:endParaRPr lang="en-US" altLang="en-US" sz="3600" dirty="0">
              <a:latin typeface="Times New Roman Regular" panose="02020603050405020304" charset="0"/>
              <a:cs typeface="Times New Roman Regular" panose="02020603050405020304" charset="0"/>
            </a:endParaRPr>
          </a:p>
          <a:p>
            <a:pPr algn="just">
              <a:spcBef>
                <a:spcPts val="450"/>
              </a:spcBef>
              <a:spcAft>
                <a:spcPts val="450"/>
              </a:spcAft>
              <a:buFontTx/>
              <a:buChar char="-"/>
            </a:pPr>
            <a:r>
              <a:rPr lang="en-US" altLang="en-US" sz="3600" dirty="0" err="1">
                <a:latin typeface="Times New Roman Regular" panose="02020603050405020304" charset="0"/>
                <a:cs typeface="Times New Roman Regular" panose="02020603050405020304" charset="0"/>
              </a:rPr>
              <a:t>Bước</a:t>
            </a:r>
            <a:r>
              <a:rPr lang="en-US" altLang="en-US" sz="3600" dirty="0">
                <a:latin typeface="Times New Roman Regular" panose="02020603050405020304" charset="0"/>
                <a:cs typeface="Times New Roman Regular" panose="02020603050405020304" charset="0"/>
              </a:rPr>
              <a:t> 2: </a:t>
            </a:r>
            <a:r>
              <a:rPr lang="en-US" altLang="en-US" sz="3600" dirty="0" err="1">
                <a:latin typeface="Times New Roman Regular" panose="02020603050405020304" charset="0"/>
                <a:cs typeface="Times New Roman Regular" panose="02020603050405020304" charset="0"/>
              </a:rPr>
              <a:t>Tìm</a:t>
            </a:r>
            <a:r>
              <a:rPr lang="en-US" altLang="en-US" sz="3600" dirty="0">
                <a:latin typeface="Times New Roman Regular" panose="02020603050405020304" charset="0"/>
                <a:cs typeface="Times New Roman Regular" panose="02020603050405020304" charset="0"/>
              </a:rPr>
              <a:t> ý, </a:t>
            </a:r>
            <a:r>
              <a:rPr lang="en-US" altLang="en-US" sz="3600" dirty="0" err="1">
                <a:latin typeface="Times New Roman Regular" panose="02020603050405020304" charset="0"/>
                <a:cs typeface="Times New Roman Regular" panose="02020603050405020304" charset="0"/>
              </a:rPr>
              <a:t>lập</a:t>
            </a:r>
            <a:r>
              <a:rPr lang="en-US" altLang="en-US" sz="3600" dirty="0">
                <a:latin typeface="Times New Roman Regular" panose="02020603050405020304" charset="0"/>
                <a:cs typeface="Times New Roman Regular" panose="02020603050405020304" charset="0"/>
              </a:rPr>
              <a:t> </a:t>
            </a:r>
            <a:r>
              <a:rPr lang="en-US" altLang="en-US" sz="3600" dirty="0" err="1">
                <a:latin typeface="Times New Roman Regular" panose="02020603050405020304" charset="0"/>
                <a:cs typeface="Times New Roman Regular" panose="02020603050405020304" charset="0"/>
              </a:rPr>
              <a:t>dàn</a:t>
            </a:r>
            <a:r>
              <a:rPr lang="en-US" altLang="en-US" sz="3600" dirty="0">
                <a:latin typeface="Times New Roman Regular" panose="02020603050405020304" charset="0"/>
                <a:cs typeface="Times New Roman Regular" panose="02020603050405020304" charset="0"/>
              </a:rPr>
              <a:t> ý</a:t>
            </a:r>
          </a:p>
          <a:p>
            <a:pPr algn="just">
              <a:spcBef>
                <a:spcPts val="450"/>
              </a:spcBef>
              <a:spcAft>
                <a:spcPts val="450"/>
              </a:spcAft>
              <a:buFontTx/>
              <a:buChar char="-"/>
            </a:pPr>
            <a:r>
              <a:rPr lang="en-US" altLang="en-US" sz="3600" dirty="0" err="1">
                <a:latin typeface="Times New Roman Regular" panose="02020603050405020304" charset="0"/>
                <a:cs typeface="Times New Roman Regular" panose="02020603050405020304" charset="0"/>
              </a:rPr>
              <a:t>Bước</a:t>
            </a:r>
            <a:r>
              <a:rPr lang="en-US" altLang="en-US" sz="3600" dirty="0">
                <a:latin typeface="Times New Roman Regular" panose="02020603050405020304" charset="0"/>
                <a:cs typeface="Times New Roman Regular" panose="02020603050405020304" charset="0"/>
              </a:rPr>
              <a:t> 3: </a:t>
            </a:r>
            <a:r>
              <a:rPr lang="en-US" altLang="en-US" sz="3600" dirty="0" err="1">
                <a:latin typeface="Times New Roman Regular" panose="02020603050405020304" charset="0"/>
                <a:cs typeface="Times New Roman Regular" panose="02020603050405020304" charset="0"/>
              </a:rPr>
              <a:t>Viết</a:t>
            </a:r>
            <a:r>
              <a:rPr lang="en-US" altLang="en-US" sz="3600" dirty="0">
                <a:latin typeface="Times New Roman Regular" panose="02020603050405020304" charset="0"/>
                <a:cs typeface="Times New Roman Regular" panose="02020603050405020304" charset="0"/>
              </a:rPr>
              <a:t> </a:t>
            </a:r>
            <a:r>
              <a:rPr lang="en-US" altLang="en-US" sz="3600" dirty="0" err="1">
                <a:latin typeface="Times New Roman Regular" panose="02020603050405020304" charset="0"/>
                <a:cs typeface="Times New Roman Regular" panose="02020603050405020304" charset="0"/>
              </a:rPr>
              <a:t>bài</a:t>
            </a:r>
            <a:endParaRPr lang="en-US" altLang="en-US" sz="3600" dirty="0">
              <a:latin typeface="Times New Roman Regular" panose="02020603050405020304" charset="0"/>
              <a:cs typeface="Times New Roman Regular" panose="02020603050405020304" charset="0"/>
            </a:endParaRPr>
          </a:p>
          <a:p>
            <a:pPr algn="just">
              <a:spcBef>
                <a:spcPts val="450"/>
              </a:spcBef>
              <a:spcAft>
                <a:spcPts val="450"/>
              </a:spcAft>
              <a:buFontTx/>
              <a:buChar char="-"/>
            </a:pPr>
            <a:r>
              <a:rPr lang="en-US" altLang="en-US" sz="3600" dirty="0" err="1">
                <a:latin typeface="Times New Roman Regular" panose="02020603050405020304" charset="0"/>
                <a:cs typeface="Times New Roman Regular" panose="02020603050405020304" charset="0"/>
              </a:rPr>
              <a:t>Bước</a:t>
            </a:r>
            <a:r>
              <a:rPr lang="en-US" altLang="en-US" sz="3600" dirty="0">
                <a:latin typeface="Times New Roman Regular" panose="02020603050405020304" charset="0"/>
                <a:cs typeface="Times New Roman Regular" panose="02020603050405020304" charset="0"/>
              </a:rPr>
              <a:t> 4: </a:t>
            </a:r>
            <a:r>
              <a:rPr lang="en-US" altLang="en-US" sz="3600" dirty="0" err="1">
                <a:latin typeface="Times New Roman Regular" panose="02020603050405020304" charset="0"/>
                <a:cs typeface="Times New Roman Regular" panose="02020603050405020304" charset="0"/>
              </a:rPr>
              <a:t>Xem</a:t>
            </a:r>
            <a:r>
              <a:rPr lang="en-US" altLang="en-US" sz="3600" dirty="0">
                <a:latin typeface="Times New Roman Regular" panose="02020603050405020304" charset="0"/>
                <a:cs typeface="Times New Roman Regular" panose="02020603050405020304" charset="0"/>
              </a:rPr>
              <a:t> </a:t>
            </a:r>
            <a:r>
              <a:rPr lang="en-US" altLang="en-US" sz="3600" dirty="0" err="1">
                <a:latin typeface="Times New Roman Regular" panose="02020603050405020304" charset="0"/>
                <a:cs typeface="Times New Roman Regular" panose="02020603050405020304" charset="0"/>
              </a:rPr>
              <a:t>lại</a:t>
            </a:r>
            <a:r>
              <a:rPr lang="en-US" altLang="en-US" sz="3600" dirty="0">
                <a:latin typeface="Times New Roman Regular" panose="02020603050405020304" charset="0"/>
                <a:cs typeface="Times New Roman Regular" panose="02020603050405020304" charset="0"/>
              </a:rPr>
              <a:t> </a:t>
            </a:r>
            <a:r>
              <a:rPr lang="en-US" altLang="en-US" sz="3600" dirty="0" err="1">
                <a:latin typeface="Times New Roman Regular" panose="02020603050405020304" charset="0"/>
                <a:cs typeface="Times New Roman Regular" panose="02020603050405020304" charset="0"/>
              </a:rPr>
              <a:t>bài</a:t>
            </a:r>
            <a:r>
              <a:rPr lang="en-US" altLang="en-US" sz="3600" dirty="0">
                <a:latin typeface="Times New Roman Regular" panose="02020603050405020304" charset="0"/>
                <a:cs typeface="Times New Roman Regular" panose="02020603050405020304" charset="0"/>
              </a:rPr>
              <a:t>, </a:t>
            </a:r>
            <a:r>
              <a:rPr lang="en-US" altLang="en-US" sz="3600" dirty="0" err="1">
                <a:latin typeface="Times New Roman Regular" panose="02020603050405020304" charset="0"/>
                <a:cs typeface="Times New Roman Regular" panose="02020603050405020304" charset="0"/>
              </a:rPr>
              <a:t>chỉnh</a:t>
            </a:r>
            <a:r>
              <a:rPr lang="en-US" altLang="en-US" sz="3600" dirty="0">
                <a:latin typeface="Times New Roman Regular" panose="02020603050405020304" charset="0"/>
                <a:cs typeface="Times New Roman Regular" panose="02020603050405020304" charset="0"/>
              </a:rPr>
              <a:t> </a:t>
            </a:r>
            <a:r>
              <a:rPr lang="en-US" altLang="en-US" sz="3600" dirty="0" err="1">
                <a:latin typeface="Times New Roman Regular" panose="02020603050405020304" charset="0"/>
                <a:cs typeface="Times New Roman Regular" panose="02020603050405020304" charset="0"/>
              </a:rPr>
              <a:t>sửa</a:t>
            </a:r>
            <a:r>
              <a:rPr lang="en-US" altLang="en-US" sz="3600" dirty="0">
                <a:latin typeface="Times New Roman Regular" panose="02020603050405020304" charset="0"/>
                <a:cs typeface="Times New Roman Regular" panose="02020603050405020304" charset="0"/>
              </a:rPr>
              <a:t> </a:t>
            </a:r>
            <a:r>
              <a:rPr lang="en-US" altLang="en-US" sz="3600" dirty="0" err="1">
                <a:latin typeface="Times New Roman Regular" panose="02020603050405020304" charset="0"/>
                <a:cs typeface="Times New Roman Regular" panose="02020603050405020304" charset="0"/>
              </a:rPr>
              <a:t>và</a:t>
            </a:r>
            <a:r>
              <a:rPr lang="en-US" altLang="en-US" sz="3600" dirty="0">
                <a:latin typeface="Times New Roman Regular" panose="02020603050405020304" charset="0"/>
                <a:cs typeface="Times New Roman Regular" panose="02020603050405020304" charset="0"/>
              </a:rPr>
              <a:t> </a:t>
            </a:r>
            <a:r>
              <a:rPr lang="en-US" altLang="en-US" sz="3600" dirty="0" err="1">
                <a:latin typeface="Times New Roman Regular" panose="02020603050405020304" charset="0"/>
                <a:cs typeface="Times New Roman Regular" panose="02020603050405020304" charset="0"/>
              </a:rPr>
              <a:t>rút</a:t>
            </a:r>
            <a:r>
              <a:rPr lang="en-US" altLang="en-US" sz="3600" dirty="0">
                <a:latin typeface="Times New Roman Regular" panose="02020603050405020304" charset="0"/>
                <a:cs typeface="Times New Roman Regular" panose="02020603050405020304" charset="0"/>
              </a:rPr>
              <a:t> </a:t>
            </a:r>
            <a:r>
              <a:rPr lang="en-US" altLang="en-US" sz="3600" dirty="0" err="1">
                <a:latin typeface="Times New Roman Regular" panose="02020603050405020304" charset="0"/>
                <a:cs typeface="Times New Roman Regular" panose="02020603050405020304" charset="0"/>
              </a:rPr>
              <a:t>kinh</a:t>
            </a:r>
            <a:r>
              <a:rPr lang="en-US" altLang="en-US" sz="3600" dirty="0">
                <a:latin typeface="Times New Roman Regular" panose="02020603050405020304" charset="0"/>
                <a:cs typeface="Times New Roman Regular" panose="02020603050405020304" charset="0"/>
              </a:rPr>
              <a:t> </a:t>
            </a:r>
            <a:r>
              <a:rPr lang="en-US" altLang="en-US" sz="3600" dirty="0" err="1">
                <a:latin typeface="Times New Roman Regular" panose="02020603050405020304" charset="0"/>
                <a:cs typeface="Times New Roman Regular" panose="02020603050405020304" charset="0"/>
              </a:rPr>
              <a:t>nghiệm</a:t>
            </a:r>
            <a:endParaRPr lang="en-US" altLang="en-US" sz="3600" dirty="0">
              <a:latin typeface="Times New Roman Regular" panose="02020603050405020304" charset="0"/>
              <a:cs typeface="Times New Roman Regular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033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ách viết content cảm ơn khiến người đọc cảm động">
            <a:extLst>
              <a:ext uri="{FF2B5EF4-FFF2-40B4-BE49-F238E27FC236}">
                <a16:creationId xmlns:a16="http://schemas.microsoft.com/office/drawing/2014/main" id="{10EF22D2-67FA-6F47-B710-A9D72EC579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6" r="9042"/>
          <a:stretch/>
        </p:blipFill>
        <p:spPr bwMode="auto">
          <a:xfrm>
            <a:off x="0" y="1216"/>
            <a:ext cx="9143985" cy="6856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C0E0F5-0613-9C4E-B9F5-C60CECF3D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14426" y="5625307"/>
            <a:ext cx="2057400" cy="273942"/>
          </a:xfrm>
        </p:spPr>
        <p:txBody>
          <a:bodyPr vert="horz" lIns="68589" tIns="34294" rIns="68589" bIns="34294" rtlCol="0" anchor="ctr">
            <a:normAutofit/>
          </a:bodyPr>
          <a:lstStyle/>
          <a:p>
            <a:pPr>
              <a:spcAft>
                <a:spcPts val="450"/>
              </a:spcAft>
              <a:defRPr/>
            </a:pPr>
            <a:fld id="{601EE9E8-4134-49B0-9AA7-3089E6521627}" type="slidenum">
              <a:rPr lang="en-US" sz="900">
                <a:solidFill>
                  <a:srgbClr val="FFFFFF"/>
                </a:solidFill>
              </a:rPr>
              <a:pPr>
                <a:spcAft>
                  <a:spcPts val="450"/>
                </a:spcAft>
                <a:defRPr/>
              </a:pPr>
              <a:t>5</a:t>
            </a:fld>
            <a:endParaRPr lang="en-US" sz="9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876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>
        <p15:prstTrans prst="curtains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126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inpin heiti</vt:lpstr>
      <vt:lpstr>MS Mincho</vt:lpstr>
      <vt:lpstr>Times New Roman</vt:lpstr>
      <vt:lpstr>Times New Roman Regular</vt:lpstr>
      <vt:lpstr>Office Theme</vt:lpstr>
      <vt:lpstr>PowerPoint Presentation</vt:lpstr>
      <vt:lpstr>1. KHÁI NIỆM</vt:lpstr>
      <vt:lpstr>PowerPoint Presentation</vt:lpstr>
      <vt:lpstr>2. QUY TRÌNH VIẾT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Acer-PC</dc:creator>
  <cp:lastModifiedBy>HP</cp:lastModifiedBy>
  <cp:revision>18</cp:revision>
  <dcterms:created xsi:type="dcterms:W3CDTF">2021-10-18T13:03:23Z</dcterms:created>
  <dcterms:modified xsi:type="dcterms:W3CDTF">2021-12-11T15:36:45Z</dcterms:modified>
</cp:coreProperties>
</file>